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Lst>
  <p:notesMasterIdLst>
    <p:notesMasterId r:id="rId24"/>
  </p:notesMasterIdLst>
  <p:sldIdLst>
    <p:sldId id="256" r:id="rId4"/>
    <p:sldId id="257" r:id="rId5"/>
    <p:sldId id="260" r:id="rId6"/>
    <p:sldId id="274" r:id="rId7"/>
    <p:sldId id="281" r:id="rId8"/>
    <p:sldId id="268" r:id="rId9"/>
    <p:sldId id="259" r:id="rId10"/>
    <p:sldId id="276" r:id="rId11"/>
    <p:sldId id="262" r:id="rId12"/>
    <p:sldId id="271" r:id="rId13"/>
    <p:sldId id="278" r:id="rId14"/>
    <p:sldId id="272" r:id="rId15"/>
    <p:sldId id="261" r:id="rId16"/>
    <p:sldId id="270" r:id="rId17"/>
    <p:sldId id="280" r:id="rId18"/>
    <p:sldId id="277" r:id="rId19"/>
    <p:sldId id="275" r:id="rId20"/>
    <p:sldId id="279" r:id="rId21"/>
    <p:sldId id="263" r:id="rId22"/>
    <p:sldId id="282" r:id="rId23"/>
  </p:sldIdLst>
  <p:sldSz cx="9144000" cy="5143500" type="screen16x9"/>
  <p:notesSz cx="6858000" cy="9144000"/>
  <p:defaultTextStyle>
    <a:defPPr>
      <a:defRPr lang="zh-CN"/>
    </a:defPPr>
    <a:lvl1pPr algn="l" rtl="0" eaLnBrk="0" fontAlgn="base" hangingPunct="0">
      <a:spcBef>
        <a:spcPct val="0"/>
      </a:spcBef>
      <a:spcAft>
        <a:spcPct val="0"/>
      </a:spcAft>
      <a:defRPr kern="1200">
        <a:solidFill>
          <a:schemeClr val="tx1"/>
        </a:solidFill>
        <a:latin typeface="时尚中黑简体" panose="01010104010101010101" pitchFamily="2" charset="-122"/>
        <a:ea typeface="时尚中黑简体" panose="01010104010101010101" pitchFamily="2" charset="-122"/>
        <a:cs typeface="+mn-cs"/>
      </a:defRPr>
    </a:lvl1pPr>
    <a:lvl2pPr marL="457200" algn="l" rtl="0" eaLnBrk="0" fontAlgn="base" hangingPunct="0">
      <a:spcBef>
        <a:spcPct val="0"/>
      </a:spcBef>
      <a:spcAft>
        <a:spcPct val="0"/>
      </a:spcAft>
      <a:defRPr kern="1200">
        <a:solidFill>
          <a:schemeClr val="tx1"/>
        </a:solidFill>
        <a:latin typeface="时尚中黑简体" panose="01010104010101010101" pitchFamily="2" charset="-122"/>
        <a:ea typeface="时尚中黑简体" panose="01010104010101010101" pitchFamily="2" charset="-122"/>
        <a:cs typeface="+mn-cs"/>
      </a:defRPr>
    </a:lvl2pPr>
    <a:lvl3pPr marL="914400" algn="l" rtl="0" eaLnBrk="0" fontAlgn="base" hangingPunct="0">
      <a:spcBef>
        <a:spcPct val="0"/>
      </a:spcBef>
      <a:spcAft>
        <a:spcPct val="0"/>
      </a:spcAft>
      <a:defRPr kern="1200">
        <a:solidFill>
          <a:schemeClr val="tx1"/>
        </a:solidFill>
        <a:latin typeface="时尚中黑简体" panose="01010104010101010101" pitchFamily="2" charset="-122"/>
        <a:ea typeface="时尚中黑简体" panose="01010104010101010101" pitchFamily="2" charset="-122"/>
        <a:cs typeface="+mn-cs"/>
      </a:defRPr>
    </a:lvl3pPr>
    <a:lvl4pPr marL="1371600" algn="l" rtl="0" eaLnBrk="0" fontAlgn="base" hangingPunct="0">
      <a:spcBef>
        <a:spcPct val="0"/>
      </a:spcBef>
      <a:spcAft>
        <a:spcPct val="0"/>
      </a:spcAft>
      <a:defRPr kern="1200">
        <a:solidFill>
          <a:schemeClr val="tx1"/>
        </a:solidFill>
        <a:latin typeface="时尚中黑简体" panose="01010104010101010101" pitchFamily="2" charset="-122"/>
        <a:ea typeface="时尚中黑简体" panose="01010104010101010101" pitchFamily="2" charset="-122"/>
        <a:cs typeface="+mn-cs"/>
      </a:defRPr>
    </a:lvl4pPr>
    <a:lvl5pPr marL="1828800" algn="l" rtl="0" eaLnBrk="0" fontAlgn="base" hangingPunct="0">
      <a:spcBef>
        <a:spcPct val="0"/>
      </a:spcBef>
      <a:spcAft>
        <a:spcPct val="0"/>
      </a:spcAft>
      <a:defRPr kern="1200">
        <a:solidFill>
          <a:schemeClr val="tx1"/>
        </a:solidFill>
        <a:latin typeface="时尚中黑简体" panose="01010104010101010101" pitchFamily="2" charset="-122"/>
        <a:ea typeface="时尚中黑简体" panose="01010104010101010101" pitchFamily="2" charset="-122"/>
        <a:cs typeface="+mn-cs"/>
      </a:defRPr>
    </a:lvl5pPr>
    <a:lvl6pPr marL="2286000" algn="l" defTabSz="914400" rtl="0" eaLnBrk="1" latinLnBrk="0" hangingPunct="1">
      <a:defRPr kern="1200">
        <a:solidFill>
          <a:schemeClr val="tx1"/>
        </a:solidFill>
        <a:latin typeface="时尚中黑简体" panose="01010104010101010101" pitchFamily="2" charset="-122"/>
        <a:ea typeface="时尚中黑简体" panose="01010104010101010101" pitchFamily="2" charset="-122"/>
        <a:cs typeface="+mn-cs"/>
      </a:defRPr>
    </a:lvl6pPr>
    <a:lvl7pPr marL="2743200" algn="l" defTabSz="914400" rtl="0" eaLnBrk="1" latinLnBrk="0" hangingPunct="1">
      <a:defRPr kern="1200">
        <a:solidFill>
          <a:schemeClr val="tx1"/>
        </a:solidFill>
        <a:latin typeface="时尚中黑简体" panose="01010104010101010101" pitchFamily="2" charset="-122"/>
        <a:ea typeface="时尚中黑简体" panose="01010104010101010101" pitchFamily="2" charset="-122"/>
        <a:cs typeface="+mn-cs"/>
      </a:defRPr>
    </a:lvl7pPr>
    <a:lvl8pPr marL="3200400" algn="l" defTabSz="914400" rtl="0" eaLnBrk="1" latinLnBrk="0" hangingPunct="1">
      <a:defRPr kern="1200">
        <a:solidFill>
          <a:schemeClr val="tx1"/>
        </a:solidFill>
        <a:latin typeface="时尚中黑简体" panose="01010104010101010101" pitchFamily="2" charset="-122"/>
        <a:ea typeface="时尚中黑简体" panose="01010104010101010101" pitchFamily="2" charset="-122"/>
        <a:cs typeface="+mn-cs"/>
      </a:defRPr>
    </a:lvl8pPr>
    <a:lvl9pPr marL="3657600" algn="l" defTabSz="914400" rtl="0" eaLnBrk="1" latinLnBrk="0" hangingPunct="1">
      <a:defRPr kern="1200">
        <a:solidFill>
          <a:schemeClr val="tx1"/>
        </a:solidFill>
        <a:latin typeface="时尚中黑简体" panose="01010104010101010101" pitchFamily="2" charset="-122"/>
        <a:ea typeface="时尚中黑简体" panose="01010104010101010101" pitchFamily="2" charset="-122"/>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7473"/>
    <a:srgbClr val="E83A18"/>
    <a:srgbClr val="425C81"/>
    <a:srgbClr val="696289"/>
    <a:srgbClr val="F4E3CB"/>
    <a:srgbClr val="F4C61E"/>
    <a:srgbClr val="D8343F"/>
    <a:srgbClr val="2042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349" autoAdjust="0"/>
    <p:restoredTop sz="94660" autoAdjust="0"/>
  </p:normalViewPr>
  <p:slideViewPr>
    <p:cSldViewPr>
      <p:cViewPr varScale="1">
        <p:scale>
          <a:sx n="111" d="100"/>
          <a:sy n="111" d="100"/>
        </p:scale>
        <p:origin x="605" y="72"/>
      </p:cViewPr>
      <p:guideLst>
        <p:guide orient="horz" pos="1620"/>
        <p:guide pos="2880"/>
      </p:guideLst>
    </p:cSldViewPr>
  </p:slideViewPr>
  <p:notesTextViewPr>
    <p:cViewPr>
      <p:scale>
        <a:sx n="100" d="100"/>
        <a:sy n="100" d="100"/>
      </p:scale>
      <p:origin x="0" y="0"/>
    </p:cViewPr>
  </p:notesTextViewPr>
  <p:sorterViewPr showFormatting="0">
    <p:cViewPr>
      <p:scale>
        <a:sx n="81" d="100"/>
        <a:sy n="81" d="100"/>
      </p:scale>
      <p:origin x="0" y="0"/>
    </p:cViewPr>
  </p:sorterViewPr>
  <p:gridSpacing cx="72006" cy="72006"/>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defRPr sz="1200" noProof="1">
                <a:latin typeface="时尚中黑简体" panose="01010104010101010101" pitchFamily="2" charset="-122"/>
                <a:ea typeface="时尚中黑简体" panose="01010104010101010101" pitchFamily="2" charset="-122"/>
              </a:defRPr>
            </a:lvl1pPr>
          </a:lstStyle>
          <a:p>
            <a:pPr>
              <a:defRPr/>
            </a:pPr>
            <a:endParaRPr lang="zh-CN" altLang="en-US" dirty="0"/>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defRPr sz="1200" noProof="1">
                <a:latin typeface="+mn-lt"/>
                <a:ea typeface="+mn-ea"/>
              </a:defRPr>
            </a:lvl1pPr>
          </a:lstStyle>
          <a:p>
            <a:pPr>
              <a:defRPr/>
            </a:pPr>
            <a:fld id="{4E1227F2-1AEE-4E33-8198-C6B49DBA6A2B}" type="datetimeFigureOut">
              <a:rPr lang="zh-CN" altLang="en-US" smtClean="0"/>
              <a:pPr>
                <a:defRPr/>
              </a:pPr>
              <a:t>2020/3/5</a:t>
            </a:fld>
            <a:endParaRPr lang="zh-CN" altLang="en-US" dirty="0">
              <a:latin typeface="时尚中黑简体" panose="01010104010101010101" pitchFamily="2" charset="-122"/>
              <a:ea typeface="时尚中黑简体" panose="01010104010101010101" pitchFamily="2" charset="-122"/>
            </a:endParaRPr>
          </a:p>
        </p:txBody>
      </p:sp>
      <p:sp>
        <p:nvSpPr>
          <p:cNvPr id="26628" name="幻灯片图像占位符 3"/>
          <p:cNvSpPr>
            <a:spLocks noGrp="1" noRot="1" noChangeAspect="1" noChangeArrowheads="1"/>
          </p:cNvSpPr>
          <p:nvPr>
            <p:ph type="sldImg" idx="4294967295"/>
          </p:nvPr>
        </p:nvSpPr>
        <p:spPr bwMode="auto">
          <a:xfrm>
            <a:off x="381000" y="685800"/>
            <a:ext cx="6096000" cy="3429000"/>
          </a:xfrm>
          <a:prstGeom prst="rect">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4101" name="备注占位符 4"/>
          <p:cNvSpPr>
            <a:spLocks noGrp="1" noChangeArrowheads="1"/>
          </p:cNvSpPr>
          <p:nvPr>
            <p:ph type="body" sz="quarter" idx="4294967295"/>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noProof="0" dirty="0"/>
              <a:t>单击此处编辑母版文本样式</a:t>
            </a:r>
          </a:p>
          <a:p>
            <a:pPr lvl="1"/>
            <a:r>
              <a:rPr lang="zh-CN" altLang="en-US" noProof="0" dirty="0"/>
              <a:t>第二级</a:t>
            </a:r>
          </a:p>
          <a:p>
            <a:pPr lvl="2"/>
            <a:r>
              <a:rPr lang="zh-CN" altLang="en-US" noProof="0" dirty="0"/>
              <a:t>第三级</a:t>
            </a:r>
          </a:p>
          <a:p>
            <a:pPr lvl="3"/>
            <a:r>
              <a:rPr lang="zh-CN" altLang="en-US" noProof="0" dirty="0"/>
              <a:t>第四级</a:t>
            </a:r>
          </a:p>
          <a:p>
            <a:pPr lvl="4"/>
            <a:r>
              <a:rPr lang="zh-CN" altLang="en-US" noProof="0" dirty="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defRPr sz="1200" noProof="1">
                <a:latin typeface="时尚中黑简体" panose="01010104010101010101" pitchFamily="2" charset="-122"/>
                <a:ea typeface="时尚中黑简体" panose="01010104010101010101" pitchFamily="2" charset="-122"/>
              </a:defRPr>
            </a:lvl1pPr>
          </a:lstStyle>
          <a:p>
            <a:pPr>
              <a:defRPr/>
            </a:pPr>
            <a:endParaRPr lang="zh-CN" altLang="en-US" dirty="0"/>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eaLnBrk="1" fontAlgn="auto" hangingPunct="1">
              <a:defRPr sz="1200" noProof="1">
                <a:latin typeface="+mn-lt"/>
                <a:ea typeface="+mn-ea"/>
              </a:defRPr>
            </a:lvl1pPr>
          </a:lstStyle>
          <a:p>
            <a:pPr>
              <a:defRPr/>
            </a:pPr>
            <a:fld id="{CA4D2956-7081-4269-B89F-B78F7E7BCF4C}" type="slidenum">
              <a:rPr lang="zh-CN" altLang="en-US" smtClean="0"/>
              <a:pPr>
                <a:defRPr/>
              </a:pPr>
              <a:t>‹#›</a:t>
            </a:fld>
            <a:endParaRPr lang="zh-CN" altLang="en-US" dirty="0">
              <a:latin typeface="时尚中黑简体" panose="01010104010101010101" pitchFamily="2" charset="-122"/>
              <a:ea typeface="时尚中黑简体" panose="01010104010101010101" pitchFamily="2" charset="-122"/>
            </a:endParaRPr>
          </a:p>
        </p:txBody>
      </p:sp>
    </p:spTree>
    <p:extLst>
      <p:ext uri="{BB962C8B-B14F-4D97-AF65-F5344CB8AC3E}">
        <p14:creationId xmlns:p14="http://schemas.microsoft.com/office/powerpoint/2010/main" val="2204742147"/>
      </p:ext>
    </p:extLst>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时尚中黑简体" panose="01010104010101010101" pitchFamily="2" charset="-122"/>
        <a:ea typeface="时尚中黑简体" panose="01010104010101010101" pitchFamily="2" charset="-122"/>
        <a:cs typeface="+mn-cs"/>
      </a:defRPr>
    </a:lvl1pPr>
    <a:lvl2pPr marL="457200" algn="l" rtl="0" eaLnBrk="0" fontAlgn="base" hangingPunct="0">
      <a:spcBef>
        <a:spcPct val="0"/>
      </a:spcBef>
      <a:spcAft>
        <a:spcPct val="0"/>
      </a:spcAft>
      <a:defRPr sz="1200" kern="1200">
        <a:solidFill>
          <a:schemeClr val="tx1"/>
        </a:solidFill>
        <a:latin typeface="时尚中黑简体" panose="01010104010101010101" pitchFamily="2" charset="-122"/>
        <a:ea typeface="时尚中黑简体" panose="01010104010101010101" pitchFamily="2" charset="-122"/>
        <a:cs typeface="+mn-cs"/>
      </a:defRPr>
    </a:lvl2pPr>
    <a:lvl3pPr marL="914400" algn="l" rtl="0" eaLnBrk="0" fontAlgn="base" hangingPunct="0">
      <a:spcBef>
        <a:spcPct val="0"/>
      </a:spcBef>
      <a:spcAft>
        <a:spcPct val="0"/>
      </a:spcAft>
      <a:defRPr sz="1200" kern="1200">
        <a:solidFill>
          <a:schemeClr val="tx1"/>
        </a:solidFill>
        <a:latin typeface="时尚中黑简体" panose="01010104010101010101" pitchFamily="2" charset="-122"/>
        <a:ea typeface="时尚中黑简体" panose="01010104010101010101" pitchFamily="2" charset="-122"/>
        <a:cs typeface="+mn-cs"/>
      </a:defRPr>
    </a:lvl3pPr>
    <a:lvl4pPr marL="1371600" algn="l" rtl="0" eaLnBrk="0" fontAlgn="base" hangingPunct="0">
      <a:spcBef>
        <a:spcPct val="0"/>
      </a:spcBef>
      <a:spcAft>
        <a:spcPct val="0"/>
      </a:spcAft>
      <a:defRPr sz="1200" kern="1200">
        <a:solidFill>
          <a:schemeClr val="tx1"/>
        </a:solidFill>
        <a:latin typeface="时尚中黑简体" panose="01010104010101010101" pitchFamily="2" charset="-122"/>
        <a:ea typeface="时尚中黑简体" panose="01010104010101010101" pitchFamily="2" charset="-122"/>
        <a:cs typeface="+mn-cs"/>
      </a:defRPr>
    </a:lvl4pPr>
    <a:lvl5pPr marL="1828800" algn="l" rtl="0" eaLnBrk="0" fontAlgn="base" hangingPunct="0">
      <a:spcBef>
        <a:spcPct val="0"/>
      </a:spcBef>
      <a:spcAft>
        <a:spcPct val="0"/>
      </a:spcAft>
      <a:defRPr sz="1200" kern="1200">
        <a:solidFill>
          <a:schemeClr val="tx1"/>
        </a:solidFill>
        <a:latin typeface="时尚中黑简体" panose="01010104010101010101" pitchFamily="2" charset="-122"/>
        <a:ea typeface="时尚中黑简体" panose="0101010401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a:ln>
            <a:miter lim="800000"/>
          </a:ln>
        </p:spPr>
      </p:sp>
      <p:sp>
        <p:nvSpPr>
          <p:cNvPr id="28675" name="备注占位符 2"/>
          <p:cNvSpPr>
            <a:spLocks noGrp="1" noChangeArrowheads="1"/>
          </p:cNvSpPr>
          <p:nvPr>
            <p:ph type="body" idx="4294967295"/>
          </p:nvPr>
        </p:nvSpPr>
        <p:spPr/>
        <p:txBody>
          <a:bodyPr/>
          <a:lstStyle/>
          <a:p>
            <a:pPr eaLnBrk="1" hangingPunct="1"/>
            <a:endParaRPr lang="zh-CN" altLang="en-US"/>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时尚中黑简体" panose="01010104010101010101" pitchFamily="2" charset="-122"/>
                <a:ea typeface="时尚中黑简体" panose="01010104010101010101" pitchFamily="2" charset="-122"/>
              </a:defRPr>
            </a:lvl1pPr>
            <a:lvl2pPr marL="742950" indent="-285750">
              <a:defRPr>
                <a:solidFill>
                  <a:schemeClr val="tx1"/>
                </a:solidFill>
                <a:latin typeface="时尚中黑简体" panose="01010104010101010101" pitchFamily="2" charset="-122"/>
                <a:ea typeface="时尚中黑简体" panose="01010104010101010101" pitchFamily="2" charset="-122"/>
              </a:defRPr>
            </a:lvl2pPr>
            <a:lvl3pPr marL="1143000" indent="-228600">
              <a:defRPr>
                <a:solidFill>
                  <a:schemeClr val="tx1"/>
                </a:solidFill>
                <a:latin typeface="时尚中黑简体" panose="01010104010101010101" pitchFamily="2" charset="-122"/>
                <a:ea typeface="时尚中黑简体" panose="01010104010101010101" pitchFamily="2" charset="-122"/>
              </a:defRPr>
            </a:lvl3pPr>
            <a:lvl4pPr marL="1600200" indent="-228600">
              <a:defRPr>
                <a:solidFill>
                  <a:schemeClr val="tx1"/>
                </a:solidFill>
                <a:latin typeface="时尚中黑简体" panose="01010104010101010101" pitchFamily="2" charset="-122"/>
                <a:ea typeface="时尚中黑简体" panose="01010104010101010101" pitchFamily="2" charset="-122"/>
              </a:defRPr>
            </a:lvl4pPr>
            <a:lvl5pPr marL="2057400" indent="-228600">
              <a:defRPr>
                <a:solidFill>
                  <a:schemeClr val="tx1"/>
                </a:solidFill>
                <a:latin typeface="时尚中黑简体" panose="01010104010101010101" pitchFamily="2" charset="-122"/>
                <a:ea typeface="时尚中黑简体" panose="01010104010101010101" pitchFamily="2" charset="-122"/>
              </a:defRPr>
            </a:lvl5pPr>
            <a:lvl6pPr marL="2514600" indent="-228600" eaLnBrk="0" fontAlgn="base" hangingPunct="0">
              <a:spcBef>
                <a:spcPct val="0"/>
              </a:spcBef>
              <a:spcAft>
                <a:spcPct val="0"/>
              </a:spcAft>
              <a:defRPr>
                <a:solidFill>
                  <a:schemeClr val="tx1"/>
                </a:solidFill>
                <a:latin typeface="时尚中黑简体" panose="01010104010101010101" pitchFamily="2" charset="-122"/>
                <a:ea typeface="时尚中黑简体" panose="01010104010101010101" pitchFamily="2" charset="-122"/>
              </a:defRPr>
            </a:lvl6pPr>
            <a:lvl7pPr marL="2971800" indent="-228600" eaLnBrk="0" fontAlgn="base" hangingPunct="0">
              <a:spcBef>
                <a:spcPct val="0"/>
              </a:spcBef>
              <a:spcAft>
                <a:spcPct val="0"/>
              </a:spcAft>
              <a:defRPr>
                <a:solidFill>
                  <a:schemeClr val="tx1"/>
                </a:solidFill>
                <a:latin typeface="时尚中黑简体" panose="01010104010101010101" pitchFamily="2" charset="-122"/>
                <a:ea typeface="时尚中黑简体" panose="01010104010101010101" pitchFamily="2" charset="-122"/>
              </a:defRPr>
            </a:lvl7pPr>
            <a:lvl8pPr marL="3429000" indent="-228600" eaLnBrk="0" fontAlgn="base" hangingPunct="0">
              <a:spcBef>
                <a:spcPct val="0"/>
              </a:spcBef>
              <a:spcAft>
                <a:spcPct val="0"/>
              </a:spcAft>
              <a:defRPr>
                <a:solidFill>
                  <a:schemeClr val="tx1"/>
                </a:solidFill>
                <a:latin typeface="时尚中黑简体" panose="01010104010101010101" pitchFamily="2" charset="-122"/>
                <a:ea typeface="时尚中黑简体" panose="01010104010101010101" pitchFamily="2" charset="-122"/>
              </a:defRPr>
            </a:lvl8pPr>
            <a:lvl9pPr marL="3886200" indent="-228600" eaLnBrk="0" fontAlgn="base" hangingPunct="0">
              <a:spcBef>
                <a:spcPct val="0"/>
              </a:spcBef>
              <a:spcAft>
                <a:spcPct val="0"/>
              </a:spcAft>
              <a:defRPr>
                <a:solidFill>
                  <a:schemeClr val="tx1"/>
                </a:solidFill>
                <a:latin typeface="时尚中黑简体" panose="01010104010101010101" pitchFamily="2" charset="-122"/>
                <a:ea typeface="时尚中黑简体" panose="01010104010101010101" pitchFamily="2" charset="-122"/>
              </a:defRPr>
            </a:lvl9pPr>
          </a:lstStyle>
          <a:p>
            <a:pPr fontAlgn="base"/>
            <a:fld id="{0778F019-0FAD-4AFB-AC2B-43D1A7E70873}" type="slidenum">
              <a:rPr altLang="en-US" smtClean="0"/>
              <a:pPr fontAlgn="base"/>
              <a:t>1</a:t>
            </a:fld>
            <a:endParaRPr lang="zh-CN" altLang="en-US" dirty="0"/>
          </a:p>
        </p:txBody>
      </p:sp>
    </p:spTree>
    <p:extLst>
      <p:ext uri="{BB962C8B-B14F-4D97-AF65-F5344CB8AC3E}">
        <p14:creationId xmlns:p14="http://schemas.microsoft.com/office/powerpoint/2010/main" val="135258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幻灯片图像占位符 1"/>
          <p:cNvSpPr>
            <a:spLocks noGrp="1" noRot="1" noChangeAspect="1" noChangeArrowheads="1" noTextEdit="1"/>
          </p:cNvSpPr>
          <p:nvPr>
            <p:ph type="sldImg" idx="4294967295"/>
          </p:nvPr>
        </p:nvSpPr>
        <p:spPr>
          <a:ln>
            <a:miter lim="800000"/>
          </a:ln>
        </p:spPr>
      </p:sp>
      <p:sp>
        <p:nvSpPr>
          <p:cNvPr id="50179" name="备注占位符 2"/>
          <p:cNvSpPr>
            <a:spLocks noGrp="1" noChangeArrowheads="1"/>
          </p:cNvSpPr>
          <p:nvPr>
            <p:ph type="body" idx="4294967295"/>
          </p:nvPr>
        </p:nvSpPr>
        <p:spPr/>
        <p:txBody>
          <a:bodyPr/>
          <a:lstStyle/>
          <a:p>
            <a:pPr eaLnBrk="1" hangingPunct="1"/>
            <a:endParaRPr lang="zh-CN" altLang="en-US"/>
          </a:p>
        </p:txBody>
      </p:sp>
      <p:sp>
        <p:nvSpPr>
          <p:cNvPr id="27651" name="灯片编号占位符 3"/>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fontAlgn="base">
              <a:defRPr/>
            </a:pPr>
            <a:fld id="{38708F77-B61C-4D93-BB6E-D867B58FD198}" type="slidenum">
              <a:rPr lang="zh-CN" altLang="en-US"/>
              <a:pPr fontAlgn="base">
                <a:defRPr/>
              </a:pPr>
              <a:t>20</a:t>
            </a:fld>
            <a:endParaRPr lang="zh-CN" altLang="en-US"/>
          </a:p>
        </p:txBody>
      </p:sp>
    </p:spTree>
    <p:extLst>
      <p:ext uri="{BB962C8B-B14F-4D97-AF65-F5344CB8AC3E}">
        <p14:creationId xmlns:p14="http://schemas.microsoft.com/office/powerpoint/2010/main" val="11206100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noProof="1"/>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noProof="1"/>
              <a:t>单击此处编辑母版副标题样式</a:t>
            </a:r>
          </a:p>
        </p:txBody>
      </p:sp>
      <p:sp>
        <p:nvSpPr>
          <p:cNvPr id="4" name="日期占位符 3"/>
          <p:cNvSpPr>
            <a:spLocks noGrp="1"/>
          </p:cNvSpPr>
          <p:nvPr>
            <p:ph type="dt" sz="half" idx="10"/>
          </p:nvPr>
        </p:nvSpPr>
        <p:spPr/>
        <p:txBody>
          <a:bodyPr/>
          <a:lstStyle>
            <a:lvl1pPr>
              <a:defRPr/>
            </a:lvl1pPr>
          </a:lstStyle>
          <a:p>
            <a:pPr>
              <a:defRPr/>
            </a:pPr>
            <a:fld id="{7CEDFCE9-A94A-4A44-BB73-06A77E16CFFD}" type="datetimeFigureOut">
              <a:rPr lang="zh-CN" altLang="en-US"/>
              <a:pPr>
                <a:defRPr/>
              </a:pPr>
              <a:t>2020/3/5</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5A98113E-745F-4D25-9B23-86A5332CA8CB}" type="slidenum">
              <a:rPr lang="zh-CN" altLang="en-US"/>
              <a:pPr>
                <a:defRPr/>
              </a:pPr>
              <a:t>‹#›</a:t>
            </a:fld>
            <a:endParaRPr lang="zh-CN" altLang="en-US"/>
          </a:p>
        </p:txBody>
      </p:sp>
    </p:spTree>
    <p:extLst>
      <p:ext uri="{BB962C8B-B14F-4D97-AF65-F5344CB8AC3E}">
        <p14:creationId xmlns:p14="http://schemas.microsoft.com/office/powerpoint/2010/main" val="25801739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竖排文字占位符 2"/>
          <p:cNvSpPr>
            <a:spLocks noGrp="1"/>
          </p:cNvSpPr>
          <p:nvPr>
            <p:ph type="body" orient="vert" idx="1"/>
          </p:nvPr>
        </p:nvSpPr>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3"/>
          <p:cNvSpPr>
            <a:spLocks noGrp="1"/>
          </p:cNvSpPr>
          <p:nvPr>
            <p:ph type="dt" sz="half" idx="10"/>
          </p:nvPr>
        </p:nvSpPr>
        <p:spPr/>
        <p:txBody>
          <a:bodyPr/>
          <a:lstStyle>
            <a:lvl1pPr>
              <a:defRPr/>
            </a:lvl1pPr>
          </a:lstStyle>
          <a:p>
            <a:pPr>
              <a:defRPr/>
            </a:pPr>
            <a:fld id="{3A0B466E-DE40-4083-B510-73405089E6FC}" type="datetimeFigureOut">
              <a:rPr lang="zh-CN" altLang="en-US"/>
              <a:pPr>
                <a:defRPr/>
              </a:pPr>
              <a:t>2020/3/5</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76A6120C-8123-470B-B026-132227108AF0}" type="slidenum">
              <a:rPr lang="zh-CN" altLang="en-US"/>
              <a:pPr>
                <a:defRPr/>
              </a:pPr>
              <a:t>‹#›</a:t>
            </a:fld>
            <a:endParaRPr lang="zh-CN" altLang="en-US"/>
          </a:p>
        </p:txBody>
      </p:sp>
    </p:spTree>
    <p:extLst>
      <p:ext uri="{BB962C8B-B14F-4D97-AF65-F5344CB8AC3E}">
        <p14:creationId xmlns:p14="http://schemas.microsoft.com/office/powerpoint/2010/main" val="22986948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noProof="1"/>
              <a:t>单击此处编辑母版标题样式</a:t>
            </a:r>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3"/>
          <p:cNvSpPr>
            <a:spLocks noGrp="1"/>
          </p:cNvSpPr>
          <p:nvPr>
            <p:ph type="dt" sz="half" idx="10"/>
          </p:nvPr>
        </p:nvSpPr>
        <p:spPr/>
        <p:txBody>
          <a:bodyPr/>
          <a:lstStyle>
            <a:lvl1pPr>
              <a:defRPr/>
            </a:lvl1pPr>
          </a:lstStyle>
          <a:p>
            <a:pPr>
              <a:defRPr/>
            </a:pPr>
            <a:fld id="{98490A47-C263-4F52-ACC6-E792A78EC21D}" type="datetimeFigureOut">
              <a:rPr lang="zh-CN" altLang="en-US"/>
              <a:pPr>
                <a:defRPr/>
              </a:pPr>
              <a:t>2020/3/5</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F447F76B-89AC-4637-BFAD-5C8F41105D45}" type="slidenum">
              <a:rPr lang="zh-CN" altLang="en-US"/>
              <a:pPr>
                <a:defRPr/>
              </a:pPr>
              <a:t>‹#›</a:t>
            </a:fld>
            <a:endParaRPr lang="zh-CN" altLang="en-US"/>
          </a:p>
        </p:txBody>
      </p:sp>
    </p:spTree>
    <p:extLst>
      <p:ext uri="{BB962C8B-B14F-4D97-AF65-F5344CB8AC3E}">
        <p14:creationId xmlns:p14="http://schemas.microsoft.com/office/powerpoint/2010/main" val="27646690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noProof="1"/>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noProof="1"/>
              <a:t>单击此处编辑母版副标题样式</a:t>
            </a:r>
          </a:p>
        </p:txBody>
      </p:sp>
      <p:sp>
        <p:nvSpPr>
          <p:cNvPr id="4" name="日期占位符 3"/>
          <p:cNvSpPr>
            <a:spLocks noGrp="1"/>
          </p:cNvSpPr>
          <p:nvPr>
            <p:ph type="dt" sz="half" idx="10"/>
          </p:nvPr>
        </p:nvSpPr>
        <p:spPr/>
        <p:txBody>
          <a:bodyPr/>
          <a:lstStyle>
            <a:lvl1pPr>
              <a:defRPr/>
            </a:lvl1pPr>
          </a:lstStyle>
          <a:p>
            <a:pPr>
              <a:defRPr/>
            </a:pPr>
            <a:fld id="{C38DA843-7A3A-4732-9F3D-2FF9C7FA02C5}" type="datetimeFigureOut">
              <a:rPr lang="zh-CN" altLang="en-US"/>
              <a:pPr>
                <a:defRPr/>
              </a:pPr>
              <a:t>2020/3/5</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7DD35B4C-08A8-4E6E-ADF2-62EB1D777C79}" type="slidenum">
              <a:rPr lang="zh-CN" altLang="en-US"/>
              <a:pPr>
                <a:defRPr/>
              </a:pPr>
              <a:t>‹#›</a:t>
            </a:fld>
            <a:endParaRPr lang="zh-CN" altLang="en-US"/>
          </a:p>
        </p:txBody>
      </p:sp>
    </p:spTree>
    <p:extLst>
      <p:ext uri="{BB962C8B-B14F-4D97-AF65-F5344CB8AC3E}">
        <p14:creationId xmlns:p14="http://schemas.microsoft.com/office/powerpoint/2010/main" val="19351805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内容占位符 2"/>
          <p:cNvSpPr>
            <a:spLocks noGrp="1"/>
          </p:cNvSpPr>
          <p:nvPr>
            <p:ph idx="1"/>
          </p:nvPr>
        </p:nvSpPr>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3"/>
          <p:cNvSpPr>
            <a:spLocks noGrp="1"/>
          </p:cNvSpPr>
          <p:nvPr>
            <p:ph type="dt" sz="half" idx="10"/>
          </p:nvPr>
        </p:nvSpPr>
        <p:spPr/>
        <p:txBody>
          <a:bodyPr/>
          <a:lstStyle>
            <a:lvl1pPr>
              <a:defRPr/>
            </a:lvl1pPr>
          </a:lstStyle>
          <a:p>
            <a:pPr>
              <a:defRPr/>
            </a:pPr>
            <a:fld id="{99AA2F0D-D86F-4BD9-9D06-1B3F6E7F1513}" type="datetimeFigureOut">
              <a:rPr lang="zh-CN" altLang="en-US"/>
              <a:pPr>
                <a:defRPr/>
              </a:pPr>
              <a:t>2020/3/5</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0E0FF85F-7904-4619-93F3-ABCD3ACB35FE}" type="slidenum">
              <a:rPr lang="zh-CN" altLang="en-US"/>
              <a:pPr>
                <a:defRPr/>
              </a:pPr>
              <a:t>‹#›</a:t>
            </a:fld>
            <a:endParaRPr lang="zh-CN" altLang="en-US"/>
          </a:p>
        </p:txBody>
      </p:sp>
    </p:spTree>
    <p:extLst>
      <p:ext uri="{BB962C8B-B14F-4D97-AF65-F5344CB8AC3E}">
        <p14:creationId xmlns:p14="http://schemas.microsoft.com/office/powerpoint/2010/main" val="21563288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noProof="1"/>
              <a:t>单击此处编辑母版标题样式</a:t>
            </a:r>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noProof="1"/>
              <a:t>单击此处编辑母版文本样式</a:t>
            </a:r>
          </a:p>
        </p:txBody>
      </p:sp>
      <p:sp>
        <p:nvSpPr>
          <p:cNvPr id="4" name="日期占位符 3"/>
          <p:cNvSpPr>
            <a:spLocks noGrp="1"/>
          </p:cNvSpPr>
          <p:nvPr>
            <p:ph type="dt" sz="half" idx="10"/>
          </p:nvPr>
        </p:nvSpPr>
        <p:spPr/>
        <p:txBody>
          <a:bodyPr/>
          <a:lstStyle>
            <a:lvl1pPr>
              <a:defRPr/>
            </a:lvl1pPr>
          </a:lstStyle>
          <a:p>
            <a:pPr>
              <a:defRPr/>
            </a:pPr>
            <a:fld id="{2930FB0B-1075-4356-B91B-0284A78059D7}" type="datetimeFigureOut">
              <a:rPr lang="zh-CN" altLang="en-US"/>
              <a:pPr>
                <a:defRPr/>
              </a:pPr>
              <a:t>2020/3/5</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FD6994CE-FF88-4C68-92A6-87D824FB807D}" type="slidenum">
              <a:rPr lang="zh-CN" altLang="en-US"/>
              <a:pPr>
                <a:defRPr/>
              </a:pPr>
              <a:t>‹#›</a:t>
            </a:fld>
            <a:endParaRPr lang="zh-CN" altLang="en-US"/>
          </a:p>
        </p:txBody>
      </p:sp>
    </p:spTree>
    <p:extLst>
      <p:ext uri="{BB962C8B-B14F-4D97-AF65-F5344CB8AC3E}">
        <p14:creationId xmlns:p14="http://schemas.microsoft.com/office/powerpoint/2010/main" val="23695298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日期占位符 3"/>
          <p:cNvSpPr>
            <a:spLocks noGrp="1"/>
          </p:cNvSpPr>
          <p:nvPr>
            <p:ph type="dt" sz="half" idx="10"/>
          </p:nvPr>
        </p:nvSpPr>
        <p:spPr/>
        <p:txBody>
          <a:bodyPr/>
          <a:lstStyle>
            <a:lvl1pPr>
              <a:defRPr/>
            </a:lvl1pPr>
          </a:lstStyle>
          <a:p>
            <a:pPr>
              <a:defRPr/>
            </a:pPr>
            <a:fld id="{422F9CD4-75AC-4C90-8F99-0C8E5DFF6906}" type="datetimeFigureOut">
              <a:rPr lang="zh-CN" altLang="en-US"/>
              <a:pPr>
                <a:defRPr/>
              </a:pPr>
              <a:t>2020/3/5</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AF1B0676-AE00-494A-9C45-948F2874CB32}" type="slidenum">
              <a:rPr lang="zh-CN" altLang="en-US"/>
              <a:pPr>
                <a:defRPr/>
              </a:pPr>
              <a:t>‹#›</a:t>
            </a:fld>
            <a:endParaRPr lang="zh-CN" altLang="en-US"/>
          </a:p>
        </p:txBody>
      </p:sp>
    </p:spTree>
    <p:extLst>
      <p:ext uri="{BB962C8B-B14F-4D97-AF65-F5344CB8AC3E}">
        <p14:creationId xmlns:p14="http://schemas.microsoft.com/office/powerpoint/2010/main" val="25043447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noProof="1"/>
              <a:t>单击此处编辑母版标题样式</a:t>
            </a:r>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7" name="日期占位符 3"/>
          <p:cNvSpPr>
            <a:spLocks noGrp="1"/>
          </p:cNvSpPr>
          <p:nvPr>
            <p:ph type="dt" sz="half" idx="10"/>
          </p:nvPr>
        </p:nvSpPr>
        <p:spPr/>
        <p:txBody>
          <a:bodyPr/>
          <a:lstStyle>
            <a:lvl1pPr>
              <a:defRPr/>
            </a:lvl1pPr>
          </a:lstStyle>
          <a:p>
            <a:pPr>
              <a:defRPr/>
            </a:pPr>
            <a:fld id="{BA416422-10ED-4A1A-B27F-1549B6E46996}" type="datetimeFigureOut">
              <a:rPr lang="zh-CN" altLang="en-US"/>
              <a:pPr>
                <a:defRPr/>
              </a:pPr>
              <a:t>2020/3/5</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0809BF86-875A-400D-B7FC-2F4A9F4AD78B}" type="slidenum">
              <a:rPr lang="zh-CN" altLang="en-US"/>
              <a:pPr>
                <a:defRPr/>
              </a:pPr>
              <a:t>‹#›</a:t>
            </a:fld>
            <a:endParaRPr lang="zh-CN" altLang="en-US"/>
          </a:p>
        </p:txBody>
      </p:sp>
    </p:spTree>
    <p:extLst>
      <p:ext uri="{BB962C8B-B14F-4D97-AF65-F5344CB8AC3E}">
        <p14:creationId xmlns:p14="http://schemas.microsoft.com/office/powerpoint/2010/main" val="14449984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日期占位符 3"/>
          <p:cNvSpPr>
            <a:spLocks noGrp="1"/>
          </p:cNvSpPr>
          <p:nvPr>
            <p:ph type="dt" sz="half" idx="10"/>
          </p:nvPr>
        </p:nvSpPr>
        <p:spPr/>
        <p:txBody>
          <a:bodyPr/>
          <a:lstStyle>
            <a:lvl1pPr>
              <a:defRPr/>
            </a:lvl1pPr>
          </a:lstStyle>
          <a:p>
            <a:pPr>
              <a:defRPr/>
            </a:pPr>
            <a:fld id="{7E576BE3-D72A-4F5F-87CA-E895C5B0D34B}" type="datetimeFigureOut">
              <a:rPr lang="zh-CN" altLang="en-US"/>
              <a:pPr>
                <a:defRPr/>
              </a:pPr>
              <a:t>2020/3/5</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D1C69309-7F53-4742-9EDD-53AC736654BA}" type="slidenum">
              <a:rPr lang="zh-CN" altLang="en-US"/>
              <a:pPr>
                <a:defRPr/>
              </a:pPr>
              <a:t>‹#›</a:t>
            </a:fld>
            <a:endParaRPr lang="zh-CN" altLang="en-US"/>
          </a:p>
        </p:txBody>
      </p:sp>
    </p:spTree>
    <p:extLst>
      <p:ext uri="{BB962C8B-B14F-4D97-AF65-F5344CB8AC3E}">
        <p14:creationId xmlns:p14="http://schemas.microsoft.com/office/powerpoint/2010/main" val="6955386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EA05BE91-0238-4864-AD46-867E8135BF7A}" type="datetimeFigureOut">
              <a:rPr lang="zh-CN" altLang="en-US"/>
              <a:pPr>
                <a:defRPr/>
              </a:pPr>
              <a:t>2020/3/5</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C0F39579-CA2D-4C3E-91DD-EA446543A20E}" type="slidenum">
              <a:rPr lang="zh-CN" altLang="en-US"/>
              <a:pPr>
                <a:defRPr/>
              </a:pPr>
              <a:t>‹#›</a:t>
            </a:fld>
            <a:endParaRPr lang="zh-CN" altLang="en-US"/>
          </a:p>
        </p:txBody>
      </p:sp>
    </p:spTree>
    <p:extLst>
      <p:ext uri="{BB962C8B-B14F-4D97-AF65-F5344CB8AC3E}">
        <p14:creationId xmlns:p14="http://schemas.microsoft.com/office/powerpoint/2010/main" val="6059221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noProof="1"/>
              <a:t>单击此处编辑母版标题样式</a:t>
            </a:r>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a:t>单击此处编辑母版文本样式</a:t>
            </a:r>
          </a:p>
        </p:txBody>
      </p:sp>
      <p:sp>
        <p:nvSpPr>
          <p:cNvPr id="5" name="日期占位符 3"/>
          <p:cNvSpPr>
            <a:spLocks noGrp="1"/>
          </p:cNvSpPr>
          <p:nvPr>
            <p:ph type="dt" sz="half" idx="10"/>
          </p:nvPr>
        </p:nvSpPr>
        <p:spPr/>
        <p:txBody>
          <a:bodyPr/>
          <a:lstStyle>
            <a:lvl1pPr>
              <a:defRPr/>
            </a:lvl1pPr>
          </a:lstStyle>
          <a:p>
            <a:pPr>
              <a:defRPr/>
            </a:pPr>
            <a:fld id="{0F394D05-A031-4CD4-B3F6-3B264AD49A44}" type="datetimeFigureOut">
              <a:rPr lang="zh-CN" altLang="en-US"/>
              <a:pPr>
                <a:defRPr/>
              </a:pPr>
              <a:t>2020/3/5</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D0E00E32-E55B-4759-8DB1-752F650147A6}" type="slidenum">
              <a:rPr lang="zh-CN" altLang="en-US"/>
              <a:pPr>
                <a:defRPr/>
              </a:pPr>
              <a:t>‹#›</a:t>
            </a:fld>
            <a:endParaRPr lang="zh-CN" altLang="en-US"/>
          </a:p>
        </p:txBody>
      </p:sp>
    </p:spTree>
    <p:extLst>
      <p:ext uri="{BB962C8B-B14F-4D97-AF65-F5344CB8AC3E}">
        <p14:creationId xmlns:p14="http://schemas.microsoft.com/office/powerpoint/2010/main" val="1960974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内容占位符 2"/>
          <p:cNvSpPr>
            <a:spLocks noGrp="1"/>
          </p:cNvSpPr>
          <p:nvPr>
            <p:ph idx="1"/>
          </p:nvPr>
        </p:nvSpPr>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3"/>
          <p:cNvSpPr>
            <a:spLocks noGrp="1"/>
          </p:cNvSpPr>
          <p:nvPr>
            <p:ph type="dt" sz="half" idx="10"/>
          </p:nvPr>
        </p:nvSpPr>
        <p:spPr/>
        <p:txBody>
          <a:bodyPr/>
          <a:lstStyle>
            <a:lvl1pPr>
              <a:defRPr/>
            </a:lvl1pPr>
          </a:lstStyle>
          <a:p>
            <a:pPr>
              <a:defRPr/>
            </a:pPr>
            <a:fld id="{84B46227-1CAF-4606-A46D-42FCF9748166}" type="datetimeFigureOut">
              <a:rPr lang="zh-CN" altLang="en-US"/>
              <a:pPr>
                <a:defRPr/>
              </a:pPr>
              <a:t>2020/3/5</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7A6D7EBF-EB1C-4656-AD8B-332C977A3AAD}" type="slidenum">
              <a:rPr lang="zh-CN" altLang="en-US"/>
              <a:pPr>
                <a:defRPr/>
              </a:pPr>
              <a:t>‹#›</a:t>
            </a:fld>
            <a:endParaRPr lang="zh-CN" altLang="en-US"/>
          </a:p>
        </p:txBody>
      </p:sp>
    </p:spTree>
    <p:extLst>
      <p:ext uri="{BB962C8B-B14F-4D97-AF65-F5344CB8AC3E}">
        <p14:creationId xmlns:p14="http://schemas.microsoft.com/office/powerpoint/2010/main" val="24116336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noProof="1"/>
              <a:t>单击此处编辑母版标题样式</a:t>
            </a:r>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1"/>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a:t>单击此处编辑母版文本样式</a:t>
            </a:r>
          </a:p>
        </p:txBody>
      </p:sp>
      <p:sp>
        <p:nvSpPr>
          <p:cNvPr id="5" name="日期占位符 3"/>
          <p:cNvSpPr>
            <a:spLocks noGrp="1"/>
          </p:cNvSpPr>
          <p:nvPr>
            <p:ph type="dt" sz="half" idx="10"/>
          </p:nvPr>
        </p:nvSpPr>
        <p:spPr/>
        <p:txBody>
          <a:bodyPr/>
          <a:lstStyle>
            <a:lvl1pPr>
              <a:defRPr/>
            </a:lvl1pPr>
          </a:lstStyle>
          <a:p>
            <a:pPr>
              <a:defRPr/>
            </a:pPr>
            <a:fld id="{84E57927-6A2F-499B-8479-00D6E48E7F58}" type="datetimeFigureOut">
              <a:rPr lang="zh-CN" altLang="en-US"/>
              <a:pPr>
                <a:defRPr/>
              </a:pPr>
              <a:t>2020/3/5</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855BF60C-635C-44A3-9F03-B9C7F9727E9E}" type="slidenum">
              <a:rPr lang="zh-CN" altLang="en-US"/>
              <a:pPr>
                <a:defRPr/>
              </a:pPr>
              <a:t>‹#›</a:t>
            </a:fld>
            <a:endParaRPr lang="zh-CN" altLang="en-US"/>
          </a:p>
        </p:txBody>
      </p:sp>
    </p:spTree>
    <p:extLst>
      <p:ext uri="{BB962C8B-B14F-4D97-AF65-F5344CB8AC3E}">
        <p14:creationId xmlns:p14="http://schemas.microsoft.com/office/powerpoint/2010/main" val="11556939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竖排文字占位符 2"/>
          <p:cNvSpPr>
            <a:spLocks noGrp="1"/>
          </p:cNvSpPr>
          <p:nvPr>
            <p:ph type="body" orient="vert" idx="1"/>
          </p:nvPr>
        </p:nvSpPr>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3"/>
          <p:cNvSpPr>
            <a:spLocks noGrp="1"/>
          </p:cNvSpPr>
          <p:nvPr>
            <p:ph type="dt" sz="half" idx="10"/>
          </p:nvPr>
        </p:nvSpPr>
        <p:spPr/>
        <p:txBody>
          <a:bodyPr/>
          <a:lstStyle>
            <a:lvl1pPr>
              <a:defRPr/>
            </a:lvl1pPr>
          </a:lstStyle>
          <a:p>
            <a:pPr>
              <a:defRPr/>
            </a:pPr>
            <a:fld id="{BE79F054-F79C-4900-B3D3-DBFDAC921612}" type="datetimeFigureOut">
              <a:rPr lang="zh-CN" altLang="en-US"/>
              <a:pPr>
                <a:defRPr/>
              </a:pPr>
              <a:t>2020/3/5</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DE55A0EF-21F7-4177-BD58-7C1B7D540DD7}" type="slidenum">
              <a:rPr lang="zh-CN" altLang="en-US"/>
              <a:pPr>
                <a:defRPr/>
              </a:pPr>
              <a:t>‹#›</a:t>
            </a:fld>
            <a:endParaRPr lang="zh-CN" altLang="en-US"/>
          </a:p>
        </p:txBody>
      </p:sp>
    </p:spTree>
    <p:extLst>
      <p:ext uri="{BB962C8B-B14F-4D97-AF65-F5344CB8AC3E}">
        <p14:creationId xmlns:p14="http://schemas.microsoft.com/office/powerpoint/2010/main" val="41865323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noProof="1"/>
              <a:t>单击此处编辑母版标题样式</a:t>
            </a:r>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3"/>
          <p:cNvSpPr>
            <a:spLocks noGrp="1"/>
          </p:cNvSpPr>
          <p:nvPr>
            <p:ph type="dt" sz="half" idx="10"/>
          </p:nvPr>
        </p:nvSpPr>
        <p:spPr/>
        <p:txBody>
          <a:bodyPr/>
          <a:lstStyle>
            <a:lvl1pPr>
              <a:defRPr/>
            </a:lvl1pPr>
          </a:lstStyle>
          <a:p>
            <a:pPr>
              <a:defRPr/>
            </a:pPr>
            <a:fld id="{40B0BA43-CA6F-4134-A87E-E4240D6EC19C}" type="datetimeFigureOut">
              <a:rPr lang="zh-CN" altLang="en-US"/>
              <a:pPr>
                <a:defRPr/>
              </a:pPr>
              <a:t>2020/3/5</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9896AA73-7D08-4A85-A6E4-891334B1EA59}" type="slidenum">
              <a:rPr lang="zh-CN" altLang="en-US"/>
              <a:pPr>
                <a:defRPr/>
              </a:pPr>
              <a:t>‹#›</a:t>
            </a:fld>
            <a:endParaRPr lang="zh-CN" altLang="en-US"/>
          </a:p>
        </p:txBody>
      </p:sp>
    </p:spTree>
    <p:extLst>
      <p:ext uri="{BB962C8B-B14F-4D97-AF65-F5344CB8AC3E}">
        <p14:creationId xmlns:p14="http://schemas.microsoft.com/office/powerpoint/2010/main" val="19987595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noProof="1"/>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noProof="1"/>
              <a:t>单击此处编辑母版副标题样式</a:t>
            </a:r>
          </a:p>
        </p:txBody>
      </p:sp>
      <p:sp>
        <p:nvSpPr>
          <p:cNvPr id="4" name="日期占位符 3"/>
          <p:cNvSpPr>
            <a:spLocks noGrp="1"/>
          </p:cNvSpPr>
          <p:nvPr>
            <p:ph type="dt" sz="half" idx="10"/>
          </p:nvPr>
        </p:nvSpPr>
        <p:spPr/>
        <p:txBody>
          <a:bodyPr/>
          <a:lstStyle>
            <a:lvl1pPr>
              <a:defRPr/>
            </a:lvl1pPr>
          </a:lstStyle>
          <a:p>
            <a:pPr>
              <a:defRPr/>
            </a:pPr>
            <a:fld id="{A337D304-19D7-49BB-BBDE-EC47D1819E65}" type="datetimeFigureOut">
              <a:rPr lang="zh-CN" altLang="en-US"/>
              <a:pPr>
                <a:defRPr/>
              </a:pPr>
              <a:t>2020/3/5</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3CF24847-21B6-4D0D-9F0E-3EBA56680657}" type="slidenum">
              <a:rPr lang="zh-CN" altLang="en-US"/>
              <a:pPr>
                <a:defRPr/>
              </a:pPr>
              <a:t>‹#›</a:t>
            </a:fld>
            <a:endParaRPr lang="zh-CN" altLang="en-US"/>
          </a:p>
        </p:txBody>
      </p:sp>
    </p:spTree>
    <p:extLst>
      <p:ext uri="{BB962C8B-B14F-4D97-AF65-F5344CB8AC3E}">
        <p14:creationId xmlns:p14="http://schemas.microsoft.com/office/powerpoint/2010/main" val="42794324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内容占位符 2"/>
          <p:cNvSpPr>
            <a:spLocks noGrp="1"/>
          </p:cNvSpPr>
          <p:nvPr>
            <p:ph idx="1"/>
          </p:nvPr>
        </p:nvSpPr>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3"/>
          <p:cNvSpPr>
            <a:spLocks noGrp="1"/>
          </p:cNvSpPr>
          <p:nvPr>
            <p:ph type="dt" sz="half" idx="10"/>
          </p:nvPr>
        </p:nvSpPr>
        <p:spPr/>
        <p:txBody>
          <a:bodyPr/>
          <a:lstStyle>
            <a:lvl1pPr>
              <a:defRPr/>
            </a:lvl1pPr>
          </a:lstStyle>
          <a:p>
            <a:pPr>
              <a:defRPr/>
            </a:pPr>
            <a:fld id="{E81116C4-7D40-465B-9233-3A3D877AA50A}" type="datetimeFigureOut">
              <a:rPr lang="zh-CN" altLang="en-US"/>
              <a:pPr>
                <a:defRPr/>
              </a:pPr>
              <a:t>2020/3/5</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EB4463DA-F46A-4FAE-925C-16F0FA9656BF}" type="slidenum">
              <a:rPr lang="zh-CN" altLang="en-US"/>
              <a:pPr>
                <a:defRPr/>
              </a:pPr>
              <a:t>‹#›</a:t>
            </a:fld>
            <a:endParaRPr lang="zh-CN" altLang="en-US"/>
          </a:p>
        </p:txBody>
      </p:sp>
    </p:spTree>
    <p:extLst>
      <p:ext uri="{BB962C8B-B14F-4D97-AF65-F5344CB8AC3E}">
        <p14:creationId xmlns:p14="http://schemas.microsoft.com/office/powerpoint/2010/main" val="24272863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noProof="1"/>
              <a:t>单击此处编辑母版标题样式</a:t>
            </a:r>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noProof="1"/>
              <a:t>单击此处编辑母版文本样式</a:t>
            </a:r>
          </a:p>
        </p:txBody>
      </p:sp>
      <p:sp>
        <p:nvSpPr>
          <p:cNvPr id="4" name="日期占位符 3"/>
          <p:cNvSpPr>
            <a:spLocks noGrp="1"/>
          </p:cNvSpPr>
          <p:nvPr>
            <p:ph type="dt" sz="half" idx="10"/>
          </p:nvPr>
        </p:nvSpPr>
        <p:spPr/>
        <p:txBody>
          <a:bodyPr/>
          <a:lstStyle>
            <a:lvl1pPr>
              <a:defRPr/>
            </a:lvl1pPr>
          </a:lstStyle>
          <a:p>
            <a:pPr>
              <a:defRPr/>
            </a:pPr>
            <a:fld id="{83DEE82C-A839-405E-9D64-2A0953A619BE}" type="datetimeFigureOut">
              <a:rPr lang="zh-CN" altLang="en-US"/>
              <a:pPr>
                <a:defRPr/>
              </a:pPr>
              <a:t>2020/3/5</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AC3AE21F-2B3C-4115-A68E-45D37DD7222A}" type="slidenum">
              <a:rPr lang="zh-CN" altLang="en-US"/>
              <a:pPr>
                <a:defRPr/>
              </a:pPr>
              <a:t>‹#›</a:t>
            </a:fld>
            <a:endParaRPr lang="zh-CN" altLang="en-US"/>
          </a:p>
        </p:txBody>
      </p:sp>
    </p:spTree>
    <p:extLst>
      <p:ext uri="{BB962C8B-B14F-4D97-AF65-F5344CB8AC3E}">
        <p14:creationId xmlns:p14="http://schemas.microsoft.com/office/powerpoint/2010/main" val="28065429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日期占位符 3"/>
          <p:cNvSpPr>
            <a:spLocks noGrp="1"/>
          </p:cNvSpPr>
          <p:nvPr>
            <p:ph type="dt" sz="half" idx="10"/>
          </p:nvPr>
        </p:nvSpPr>
        <p:spPr/>
        <p:txBody>
          <a:bodyPr/>
          <a:lstStyle>
            <a:lvl1pPr>
              <a:defRPr/>
            </a:lvl1pPr>
          </a:lstStyle>
          <a:p>
            <a:pPr>
              <a:defRPr/>
            </a:pPr>
            <a:fld id="{5AAB6DDB-44CB-43C8-8707-710C5FE93DBD}" type="datetimeFigureOut">
              <a:rPr lang="zh-CN" altLang="en-US"/>
              <a:pPr>
                <a:defRPr/>
              </a:pPr>
              <a:t>2020/3/5</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86A97BEE-68C5-49E5-AD7A-B263A31BA1BB}" type="slidenum">
              <a:rPr lang="zh-CN" altLang="en-US"/>
              <a:pPr>
                <a:defRPr/>
              </a:pPr>
              <a:t>‹#›</a:t>
            </a:fld>
            <a:endParaRPr lang="zh-CN" altLang="en-US"/>
          </a:p>
        </p:txBody>
      </p:sp>
    </p:spTree>
    <p:extLst>
      <p:ext uri="{BB962C8B-B14F-4D97-AF65-F5344CB8AC3E}">
        <p14:creationId xmlns:p14="http://schemas.microsoft.com/office/powerpoint/2010/main" val="176508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noProof="1"/>
              <a:t>单击此处编辑母版标题样式</a:t>
            </a:r>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7" name="日期占位符 3"/>
          <p:cNvSpPr>
            <a:spLocks noGrp="1"/>
          </p:cNvSpPr>
          <p:nvPr>
            <p:ph type="dt" sz="half" idx="10"/>
          </p:nvPr>
        </p:nvSpPr>
        <p:spPr/>
        <p:txBody>
          <a:bodyPr/>
          <a:lstStyle>
            <a:lvl1pPr>
              <a:defRPr/>
            </a:lvl1pPr>
          </a:lstStyle>
          <a:p>
            <a:pPr>
              <a:defRPr/>
            </a:pPr>
            <a:fld id="{FDB1C0BD-2083-4138-BB92-B42867A51CC6}" type="datetimeFigureOut">
              <a:rPr lang="zh-CN" altLang="en-US"/>
              <a:pPr>
                <a:defRPr/>
              </a:pPr>
              <a:t>2020/3/5</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A04F91C3-6500-4713-A6E2-516BADB3153B}" type="slidenum">
              <a:rPr lang="zh-CN" altLang="en-US"/>
              <a:pPr>
                <a:defRPr/>
              </a:pPr>
              <a:t>‹#›</a:t>
            </a:fld>
            <a:endParaRPr lang="zh-CN" altLang="en-US"/>
          </a:p>
        </p:txBody>
      </p:sp>
    </p:spTree>
    <p:extLst>
      <p:ext uri="{BB962C8B-B14F-4D97-AF65-F5344CB8AC3E}">
        <p14:creationId xmlns:p14="http://schemas.microsoft.com/office/powerpoint/2010/main" val="11417336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日期占位符 3"/>
          <p:cNvSpPr>
            <a:spLocks noGrp="1"/>
          </p:cNvSpPr>
          <p:nvPr>
            <p:ph type="dt" sz="half" idx="10"/>
          </p:nvPr>
        </p:nvSpPr>
        <p:spPr/>
        <p:txBody>
          <a:bodyPr/>
          <a:lstStyle>
            <a:lvl1pPr>
              <a:defRPr/>
            </a:lvl1pPr>
          </a:lstStyle>
          <a:p>
            <a:pPr>
              <a:defRPr/>
            </a:pPr>
            <a:fld id="{EC19DEF3-8F12-4A5B-914B-36B058C7229D}" type="datetimeFigureOut">
              <a:rPr lang="zh-CN" altLang="en-US"/>
              <a:pPr>
                <a:defRPr/>
              </a:pPr>
              <a:t>2020/3/5</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480B9AE2-9358-4A0C-AAF8-C074E5C668BC}" type="slidenum">
              <a:rPr lang="zh-CN" altLang="en-US"/>
              <a:pPr>
                <a:defRPr/>
              </a:pPr>
              <a:t>‹#›</a:t>
            </a:fld>
            <a:endParaRPr lang="zh-CN" altLang="en-US"/>
          </a:p>
        </p:txBody>
      </p:sp>
    </p:spTree>
    <p:extLst>
      <p:ext uri="{BB962C8B-B14F-4D97-AF65-F5344CB8AC3E}">
        <p14:creationId xmlns:p14="http://schemas.microsoft.com/office/powerpoint/2010/main" val="11446404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28485549-614B-4AC4-B1E9-795D4ABFF0CD}" type="datetimeFigureOut">
              <a:rPr lang="zh-CN" altLang="en-US"/>
              <a:pPr>
                <a:defRPr/>
              </a:pPr>
              <a:t>2020/3/5</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EAD381B4-84E6-45E2-94D8-1BE2E142C343}" type="slidenum">
              <a:rPr lang="zh-CN" altLang="en-US"/>
              <a:pPr>
                <a:defRPr/>
              </a:pPr>
              <a:t>‹#›</a:t>
            </a:fld>
            <a:endParaRPr lang="zh-CN" altLang="en-US"/>
          </a:p>
        </p:txBody>
      </p:sp>
    </p:spTree>
    <p:extLst>
      <p:ext uri="{BB962C8B-B14F-4D97-AF65-F5344CB8AC3E}">
        <p14:creationId xmlns:p14="http://schemas.microsoft.com/office/powerpoint/2010/main" val="42654209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noProof="1"/>
              <a:t>单击此处编辑母版标题样式</a:t>
            </a:r>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noProof="1"/>
              <a:t>单击此处编辑母版文本样式</a:t>
            </a:r>
          </a:p>
        </p:txBody>
      </p:sp>
      <p:sp>
        <p:nvSpPr>
          <p:cNvPr id="4" name="日期占位符 3"/>
          <p:cNvSpPr>
            <a:spLocks noGrp="1"/>
          </p:cNvSpPr>
          <p:nvPr>
            <p:ph type="dt" sz="half" idx="10"/>
          </p:nvPr>
        </p:nvSpPr>
        <p:spPr/>
        <p:txBody>
          <a:bodyPr/>
          <a:lstStyle>
            <a:lvl1pPr>
              <a:defRPr/>
            </a:lvl1pPr>
          </a:lstStyle>
          <a:p>
            <a:pPr>
              <a:defRPr/>
            </a:pPr>
            <a:fld id="{3C12101A-5160-41D5-9401-3BC4EC11F46A}" type="datetimeFigureOut">
              <a:rPr lang="zh-CN" altLang="en-US"/>
              <a:pPr>
                <a:defRPr/>
              </a:pPr>
              <a:t>2020/3/5</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9C7E536E-7B6D-4708-BB94-F14A161DA48E}" type="slidenum">
              <a:rPr lang="zh-CN" altLang="en-US"/>
              <a:pPr>
                <a:defRPr/>
              </a:pPr>
              <a:t>‹#›</a:t>
            </a:fld>
            <a:endParaRPr lang="zh-CN" altLang="en-US"/>
          </a:p>
        </p:txBody>
      </p:sp>
    </p:spTree>
    <p:extLst>
      <p:ext uri="{BB962C8B-B14F-4D97-AF65-F5344CB8AC3E}">
        <p14:creationId xmlns:p14="http://schemas.microsoft.com/office/powerpoint/2010/main" val="2228172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noProof="1"/>
              <a:t>单击此处编辑母版标题样式</a:t>
            </a:r>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a:t>单击此处编辑母版文本样式</a:t>
            </a:r>
          </a:p>
        </p:txBody>
      </p:sp>
      <p:sp>
        <p:nvSpPr>
          <p:cNvPr id="5" name="日期占位符 3"/>
          <p:cNvSpPr>
            <a:spLocks noGrp="1"/>
          </p:cNvSpPr>
          <p:nvPr>
            <p:ph type="dt" sz="half" idx="10"/>
          </p:nvPr>
        </p:nvSpPr>
        <p:spPr/>
        <p:txBody>
          <a:bodyPr/>
          <a:lstStyle>
            <a:lvl1pPr>
              <a:defRPr/>
            </a:lvl1pPr>
          </a:lstStyle>
          <a:p>
            <a:pPr>
              <a:defRPr/>
            </a:pPr>
            <a:fld id="{6BA2E6DD-7B27-4C91-A7C5-B03456D3122C}" type="datetimeFigureOut">
              <a:rPr lang="zh-CN" altLang="en-US"/>
              <a:pPr>
                <a:defRPr/>
              </a:pPr>
              <a:t>2020/3/5</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68B5735C-D72B-4CC8-9FD1-27E98BA573EC}" type="slidenum">
              <a:rPr lang="zh-CN" altLang="en-US"/>
              <a:pPr>
                <a:defRPr/>
              </a:pPr>
              <a:t>‹#›</a:t>
            </a:fld>
            <a:endParaRPr lang="zh-CN" altLang="en-US"/>
          </a:p>
        </p:txBody>
      </p:sp>
    </p:spTree>
    <p:extLst>
      <p:ext uri="{BB962C8B-B14F-4D97-AF65-F5344CB8AC3E}">
        <p14:creationId xmlns:p14="http://schemas.microsoft.com/office/powerpoint/2010/main" val="10611951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noProof="1"/>
              <a:t>单击此处编辑母版标题样式</a:t>
            </a:r>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1"/>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a:t>单击此处编辑母版文本样式</a:t>
            </a:r>
          </a:p>
        </p:txBody>
      </p:sp>
      <p:sp>
        <p:nvSpPr>
          <p:cNvPr id="5" name="日期占位符 3"/>
          <p:cNvSpPr>
            <a:spLocks noGrp="1"/>
          </p:cNvSpPr>
          <p:nvPr>
            <p:ph type="dt" sz="half" idx="10"/>
          </p:nvPr>
        </p:nvSpPr>
        <p:spPr/>
        <p:txBody>
          <a:bodyPr/>
          <a:lstStyle>
            <a:lvl1pPr>
              <a:defRPr/>
            </a:lvl1pPr>
          </a:lstStyle>
          <a:p>
            <a:pPr>
              <a:defRPr/>
            </a:pPr>
            <a:fld id="{4E2432E9-50F6-421C-AF61-B666F1E87A8C}" type="datetimeFigureOut">
              <a:rPr lang="zh-CN" altLang="en-US"/>
              <a:pPr>
                <a:defRPr/>
              </a:pPr>
              <a:t>2020/3/5</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50E17A77-8D05-4C79-82C3-5A0891ECC736}" type="slidenum">
              <a:rPr lang="zh-CN" altLang="en-US"/>
              <a:pPr>
                <a:defRPr/>
              </a:pPr>
              <a:t>‹#›</a:t>
            </a:fld>
            <a:endParaRPr lang="zh-CN" altLang="en-US"/>
          </a:p>
        </p:txBody>
      </p:sp>
    </p:spTree>
    <p:extLst>
      <p:ext uri="{BB962C8B-B14F-4D97-AF65-F5344CB8AC3E}">
        <p14:creationId xmlns:p14="http://schemas.microsoft.com/office/powerpoint/2010/main" val="2991338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竖排文字占位符 2"/>
          <p:cNvSpPr>
            <a:spLocks noGrp="1"/>
          </p:cNvSpPr>
          <p:nvPr>
            <p:ph type="body" orient="vert" idx="1"/>
          </p:nvPr>
        </p:nvSpPr>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3"/>
          <p:cNvSpPr>
            <a:spLocks noGrp="1"/>
          </p:cNvSpPr>
          <p:nvPr>
            <p:ph type="dt" sz="half" idx="10"/>
          </p:nvPr>
        </p:nvSpPr>
        <p:spPr/>
        <p:txBody>
          <a:bodyPr/>
          <a:lstStyle>
            <a:lvl1pPr>
              <a:defRPr/>
            </a:lvl1pPr>
          </a:lstStyle>
          <a:p>
            <a:pPr>
              <a:defRPr/>
            </a:pPr>
            <a:fld id="{4A2AA8A1-2660-4995-B52F-DBC77FCDE0F2}" type="datetimeFigureOut">
              <a:rPr lang="zh-CN" altLang="en-US"/>
              <a:pPr>
                <a:defRPr/>
              </a:pPr>
              <a:t>2020/3/5</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7B23F20C-9389-4B64-A28A-121E3DC311D2}" type="slidenum">
              <a:rPr lang="zh-CN" altLang="en-US"/>
              <a:pPr>
                <a:defRPr/>
              </a:pPr>
              <a:t>‹#›</a:t>
            </a:fld>
            <a:endParaRPr lang="zh-CN" altLang="en-US"/>
          </a:p>
        </p:txBody>
      </p:sp>
    </p:spTree>
    <p:extLst>
      <p:ext uri="{BB962C8B-B14F-4D97-AF65-F5344CB8AC3E}">
        <p14:creationId xmlns:p14="http://schemas.microsoft.com/office/powerpoint/2010/main" val="77137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noProof="1"/>
              <a:t>单击此处编辑母版标题样式</a:t>
            </a:r>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3"/>
          <p:cNvSpPr>
            <a:spLocks noGrp="1"/>
          </p:cNvSpPr>
          <p:nvPr>
            <p:ph type="dt" sz="half" idx="10"/>
          </p:nvPr>
        </p:nvSpPr>
        <p:spPr/>
        <p:txBody>
          <a:bodyPr/>
          <a:lstStyle>
            <a:lvl1pPr>
              <a:defRPr/>
            </a:lvl1pPr>
          </a:lstStyle>
          <a:p>
            <a:pPr>
              <a:defRPr/>
            </a:pPr>
            <a:fld id="{65638DC8-FE42-4891-B68F-55A24CD5A188}" type="datetimeFigureOut">
              <a:rPr lang="zh-CN" altLang="en-US"/>
              <a:pPr>
                <a:defRPr/>
              </a:pPr>
              <a:t>2020/3/5</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D021C812-F7F1-4031-873E-08D3DA1277BE}" type="slidenum">
              <a:rPr lang="zh-CN" altLang="en-US"/>
              <a:pPr>
                <a:defRPr/>
              </a:pPr>
              <a:t>‹#›</a:t>
            </a:fld>
            <a:endParaRPr lang="zh-CN" altLang="en-US"/>
          </a:p>
        </p:txBody>
      </p:sp>
    </p:spTree>
    <p:extLst>
      <p:ext uri="{BB962C8B-B14F-4D97-AF65-F5344CB8AC3E}">
        <p14:creationId xmlns:p14="http://schemas.microsoft.com/office/powerpoint/2010/main" val="751761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日期占位符 3"/>
          <p:cNvSpPr>
            <a:spLocks noGrp="1"/>
          </p:cNvSpPr>
          <p:nvPr>
            <p:ph type="dt" sz="half" idx="10"/>
          </p:nvPr>
        </p:nvSpPr>
        <p:spPr/>
        <p:txBody>
          <a:bodyPr/>
          <a:lstStyle>
            <a:lvl1pPr>
              <a:defRPr/>
            </a:lvl1pPr>
          </a:lstStyle>
          <a:p>
            <a:pPr>
              <a:defRPr/>
            </a:pPr>
            <a:fld id="{BDF518F5-2812-4A4A-9490-94DFF9A68F9F}" type="datetimeFigureOut">
              <a:rPr lang="zh-CN" altLang="en-US"/>
              <a:pPr>
                <a:defRPr/>
              </a:pPr>
              <a:t>2020/3/5</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8B295A75-2914-4F70-B4FE-4EC4C97F2623}" type="slidenum">
              <a:rPr lang="zh-CN" altLang="en-US"/>
              <a:pPr>
                <a:defRPr/>
              </a:pPr>
              <a:t>‹#›</a:t>
            </a:fld>
            <a:endParaRPr lang="zh-CN" altLang="en-US"/>
          </a:p>
        </p:txBody>
      </p:sp>
    </p:spTree>
    <p:extLst>
      <p:ext uri="{BB962C8B-B14F-4D97-AF65-F5344CB8AC3E}">
        <p14:creationId xmlns:p14="http://schemas.microsoft.com/office/powerpoint/2010/main" val="4226688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noProof="1"/>
              <a:t>单击此处编辑母版标题样式</a:t>
            </a:r>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7" name="日期占位符 3"/>
          <p:cNvSpPr>
            <a:spLocks noGrp="1"/>
          </p:cNvSpPr>
          <p:nvPr>
            <p:ph type="dt" sz="half" idx="10"/>
          </p:nvPr>
        </p:nvSpPr>
        <p:spPr/>
        <p:txBody>
          <a:bodyPr/>
          <a:lstStyle>
            <a:lvl1pPr>
              <a:defRPr/>
            </a:lvl1pPr>
          </a:lstStyle>
          <a:p>
            <a:pPr>
              <a:defRPr/>
            </a:pPr>
            <a:fld id="{E376650C-EE34-48E1-B2B6-289BE2DAE7BC}" type="datetimeFigureOut">
              <a:rPr lang="zh-CN" altLang="en-US"/>
              <a:pPr>
                <a:defRPr/>
              </a:pPr>
              <a:t>2020/3/5</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BD0CEB45-28A6-48A9-A506-ACF30166DA33}" type="slidenum">
              <a:rPr lang="zh-CN" altLang="en-US"/>
              <a:pPr>
                <a:defRPr/>
              </a:pPr>
              <a:t>‹#›</a:t>
            </a:fld>
            <a:endParaRPr lang="zh-CN" altLang="en-US"/>
          </a:p>
        </p:txBody>
      </p:sp>
    </p:spTree>
    <p:extLst>
      <p:ext uri="{BB962C8B-B14F-4D97-AF65-F5344CB8AC3E}">
        <p14:creationId xmlns:p14="http://schemas.microsoft.com/office/powerpoint/2010/main" val="4338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日期占位符 3"/>
          <p:cNvSpPr>
            <a:spLocks noGrp="1"/>
          </p:cNvSpPr>
          <p:nvPr>
            <p:ph type="dt" sz="half" idx="10"/>
          </p:nvPr>
        </p:nvSpPr>
        <p:spPr/>
        <p:txBody>
          <a:bodyPr/>
          <a:lstStyle>
            <a:lvl1pPr>
              <a:defRPr/>
            </a:lvl1pPr>
          </a:lstStyle>
          <a:p>
            <a:pPr>
              <a:defRPr/>
            </a:pPr>
            <a:fld id="{60CCAB62-A8AB-4419-B7D3-0A45678E3806}" type="datetimeFigureOut">
              <a:rPr lang="zh-CN" altLang="en-US"/>
              <a:pPr>
                <a:defRPr/>
              </a:pPr>
              <a:t>2020/3/5</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0E351262-A7B8-4191-95DC-EDB4F7DFB534}" type="slidenum">
              <a:rPr lang="zh-CN" altLang="en-US"/>
              <a:pPr>
                <a:defRPr/>
              </a:pPr>
              <a:t>‹#›</a:t>
            </a:fld>
            <a:endParaRPr lang="zh-CN" altLang="en-US"/>
          </a:p>
        </p:txBody>
      </p:sp>
    </p:spTree>
    <p:extLst>
      <p:ext uri="{BB962C8B-B14F-4D97-AF65-F5344CB8AC3E}">
        <p14:creationId xmlns:p14="http://schemas.microsoft.com/office/powerpoint/2010/main" val="3246093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55E66669-DF33-4B9E-8FE6-B4F4FA595829}" type="datetimeFigureOut">
              <a:rPr lang="zh-CN" altLang="en-US"/>
              <a:pPr>
                <a:defRPr/>
              </a:pPr>
              <a:t>2020/3/5</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F892BBF1-5FD1-4121-87DB-6BD7D975645E}" type="slidenum">
              <a:rPr lang="zh-CN" altLang="en-US"/>
              <a:pPr>
                <a:defRPr/>
              </a:pPr>
              <a:t>‹#›</a:t>
            </a:fld>
            <a:endParaRPr lang="zh-CN" altLang="en-US"/>
          </a:p>
        </p:txBody>
      </p:sp>
    </p:spTree>
    <p:extLst>
      <p:ext uri="{BB962C8B-B14F-4D97-AF65-F5344CB8AC3E}">
        <p14:creationId xmlns:p14="http://schemas.microsoft.com/office/powerpoint/2010/main" val="548672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noProof="1"/>
              <a:t>单击此处编辑母版标题样式</a:t>
            </a:r>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a:t>单击此处编辑母版文本样式</a:t>
            </a:r>
          </a:p>
        </p:txBody>
      </p:sp>
      <p:sp>
        <p:nvSpPr>
          <p:cNvPr id="5" name="日期占位符 3"/>
          <p:cNvSpPr>
            <a:spLocks noGrp="1"/>
          </p:cNvSpPr>
          <p:nvPr>
            <p:ph type="dt" sz="half" idx="10"/>
          </p:nvPr>
        </p:nvSpPr>
        <p:spPr/>
        <p:txBody>
          <a:bodyPr/>
          <a:lstStyle>
            <a:lvl1pPr>
              <a:defRPr/>
            </a:lvl1pPr>
          </a:lstStyle>
          <a:p>
            <a:pPr>
              <a:defRPr/>
            </a:pPr>
            <a:fld id="{6F704AD1-131A-46D0-9302-697F461BA6FD}" type="datetimeFigureOut">
              <a:rPr lang="zh-CN" altLang="en-US"/>
              <a:pPr>
                <a:defRPr/>
              </a:pPr>
              <a:t>2020/3/5</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49A11185-1CDE-44CF-AA6B-CD97AE232253}" type="slidenum">
              <a:rPr lang="zh-CN" altLang="en-US"/>
              <a:pPr>
                <a:defRPr/>
              </a:pPr>
              <a:t>‹#›</a:t>
            </a:fld>
            <a:endParaRPr lang="zh-CN" altLang="en-US"/>
          </a:p>
        </p:txBody>
      </p:sp>
    </p:spTree>
    <p:extLst>
      <p:ext uri="{BB962C8B-B14F-4D97-AF65-F5344CB8AC3E}">
        <p14:creationId xmlns:p14="http://schemas.microsoft.com/office/powerpoint/2010/main" val="1891742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noProof="1"/>
              <a:t>单击此处编辑母版标题样式</a:t>
            </a:r>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1"/>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a:t>单击此处编辑母版文本样式</a:t>
            </a:r>
          </a:p>
        </p:txBody>
      </p:sp>
      <p:sp>
        <p:nvSpPr>
          <p:cNvPr id="5" name="日期占位符 3"/>
          <p:cNvSpPr>
            <a:spLocks noGrp="1"/>
          </p:cNvSpPr>
          <p:nvPr>
            <p:ph type="dt" sz="half" idx="10"/>
          </p:nvPr>
        </p:nvSpPr>
        <p:spPr/>
        <p:txBody>
          <a:bodyPr/>
          <a:lstStyle>
            <a:lvl1pPr>
              <a:defRPr/>
            </a:lvl1pPr>
          </a:lstStyle>
          <a:p>
            <a:pPr>
              <a:defRPr/>
            </a:pPr>
            <a:fld id="{CD65E2F5-D00E-4247-8FED-49C98B4A2071}" type="datetimeFigureOut">
              <a:rPr lang="zh-CN" altLang="en-US"/>
              <a:pPr>
                <a:defRPr/>
              </a:pPr>
              <a:t>2020/3/5</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6E149F1B-3B35-49F2-9838-17375641632F}" type="slidenum">
              <a:rPr lang="zh-CN" altLang="en-US"/>
              <a:pPr>
                <a:defRPr/>
              </a:pPr>
              <a:t>‹#›</a:t>
            </a:fld>
            <a:endParaRPr lang="zh-CN" altLang="en-US"/>
          </a:p>
        </p:txBody>
      </p:sp>
    </p:spTree>
    <p:extLst>
      <p:ext uri="{BB962C8B-B14F-4D97-AF65-F5344CB8AC3E}">
        <p14:creationId xmlns:p14="http://schemas.microsoft.com/office/powerpoint/2010/main" val="35455759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rgbClr val="425C81"/>
        </a:solid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idx="4294967295"/>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dirty="0"/>
              <a:t>单击此处编辑母版标题样式</a:t>
            </a:r>
          </a:p>
        </p:txBody>
      </p:sp>
      <p:sp>
        <p:nvSpPr>
          <p:cNvPr id="1027" name="文本占位符 2"/>
          <p:cNvSpPr>
            <a:spLocks noGrp="1" noChangeArrowheads="1"/>
          </p:cNvSpPr>
          <p:nvPr>
            <p:ph type="body" idx="4294967295"/>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eaLnBrk="1" fontAlgn="auto" hangingPunct="1">
              <a:defRPr sz="1200" noProof="1">
                <a:solidFill>
                  <a:schemeClr val="tx1">
                    <a:tint val="75000"/>
                  </a:schemeClr>
                </a:solidFill>
                <a:latin typeface="时尚中黑简体" panose="01010104010101010101" pitchFamily="2" charset="-122"/>
                <a:ea typeface="时尚中黑简体" panose="01010104010101010101" pitchFamily="2" charset="-122"/>
              </a:defRPr>
            </a:lvl1pPr>
          </a:lstStyle>
          <a:p>
            <a:pPr>
              <a:defRPr/>
            </a:pPr>
            <a:fld id="{0DB407D9-ECB2-4364-AD1D-885BB1E8C6C6}" type="datetimeFigureOut">
              <a:rPr lang="zh-CN" altLang="en-US" smtClean="0"/>
              <a:pPr>
                <a:defRPr/>
              </a:pPr>
              <a:t>2020/3/5</a:t>
            </a:fld>
            <a:endParaRPr lang="zh-CN" altLang="en-US" dirty="0"/>
          </a:p>
        </p:txBody>
      </p:sp>
      <p:sp>
        <p:nvSpPr>
          <p:cNvPr id="5" name="页脚占位符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eaLnBrk="1" fontAlgn="auto" hangingPunct="1">
              <a:defRPr sz="1200" noProof="1">
                <a:solidFill>
                  <a:schemeClr val="tx1">
                    <a:tint val="75000"/>
                  </a:schemeClr>
                </a:solidFill>
                <a:latin typeface="时尚中黑简体" panose="01010104010101010101" pitchFamily="2" charset="-122"/>
                <a:ea typeface="时尚中黑简体" panose="01010104010101010101" pitchFamily="2" charset="-122"/>
              </a:defRPr>
            </a:lvl1pPr>
          </a:lstStyle>
          <a:p>
            <a:pPr>
              <a:defRPr/>
            </a:pPr>
            <a:endParaRPr lang="zh-CN" altLang="en-US" dirty="0"/>
          </a:p>
        </p:txBody>
      </p:sp>
      <p:sp>
        <p:nvSpPr>
          <p:cNvPr id="6" name="灯片编号占位符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eaLnBrk="1" fontAlgn="auto" hangingPunct="1">
              <a:defRPr sz="1200" noProof="1">
                <a:solidFill>
                  <a:schemeClr val="tx1">
                    <a:tint val="75000"/>
                  </a:schemeClr>
                </a:solidFill>
                <a:latin typeface="时尚中黑简体" panose="01010104010101010101" pitchFamily="2" charset="-122"/>
                <a:ea typeface="时尚中黑简体" panose="01010104010101010101" pitchFamily="2" charset="-122"/>
              </a:defRPr>
            </a:lvl1pPr>
          </a:lstStyle>
          <a:p>
            <a:pPr>
              <a:defRPr/>
            </a:pPr>
            <a:fld id="{DD1D9606-35BA-4F83-835B-B59FC1A217D0}" type="slidenum">
              <a:rPr lang="zh-CN" altLang="en-US" smtClean="0"/>
              <a:pPr>
                <a:defRPr/>
              </a:pPr>
              <a:t>‹#›</a:t>
            </a:fld>
            <a:endParaRPr lang="zh-CN" altLang="en-US" dirty="0"/>
          </a:p>
        </p:txBody>
      </p:sp>
    </p:spTree>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txStyles>
    <p:titleStyle>
      <a:lvl1pPr algn="ctr" rtl="0" eaLnBrk="0" fontAlgn="base" hangingPunct="0">
        <a:spcBef>
          <a:spcPct val="0"/>
        </a:spcBef>
        <a:spcAft>
          <a:spcPct val="0"/>
        </a:spcAft>
        <a:defRPr sz="4400" kern="1200">
          <a:solidFill>
            <a:schemeClr val="tx1"/>
          </a:solidFill>
          <a:latin typeface="时尚中黑简体" panose="01010104010101010101" pitchFamily="2" charset="-122"/>
          <a:ea typeface="时尚中黑简体" panose="01010104010101010101" pitchFamily="2" charset="-122"/>
          <a:cs typeface="+mj-cs"/>
        </a:defRPr>
      </a:lvl1pPr>
      <a:lvl2pPr algn="ctr" rtl="0" eaLnBrk="0" fontAlgn="base" hangingPunct="0">
        <a:spcBef>
          <a:spcPct val="0"/>
        </a:spcBef>
        <a:spcAft>
          <a:spcPct val="0"/>
        </a:spcAft>
        <a:defRPr sz="4400">
          <a:solidFill>
            <a:schemeClr val="tx1"/>
          </a:solidFill>
          <a:latin typeface="方正兰亭刊黑_GBK" panose="02000000000000000000" pitchFamily="2" charset="-122"/>
          <a:ea typeface="方正兰亭刊黑_GBK" panose="02000000000000000000" pitchFamily="2" charset="-122"/>
        </a:defRPr>
      </a:lvl2pPr>
      <a:lvl3pPr algn="ctr" rtl="0" eaLnBrk="0" fontAlgn="base" hangingPunct="0">
        <a:spcBef>
          <a:spcPct val="0"/>
        </a:spcBef>
        <a:spcAft>
          <a:spcPct val="0"/>
        </a:spcAft>
        <a:defRPr sz="4400">
          <a:solidFill>
            <a:schemeClr val="tx1"/>
          </a:solidFill>
          <a:latin typeface="方正兰亭刊黑_GBK" panose="02000000000000000000" pitchFamily="2" charset="-122"/>
          <a:ea typeface="方正兰亭刊黑_GBK" panose="02000000000000000000" pitchFamily="2" charset="-122"/>
        </a:defRPr>
      </a:lvl3pPr>
      <a:lvl4pPr algn="ctr" rtl="0" eaLnBrk="0" fontAlgn="base" hangingPunct="0">
        <a:spcBef>
          <a:spcPct val="0"/>
        </a:spcBef>
        <a:spcAft>
          <a:spcPct val="0"/>
        </a:spcAft>
        <a:defRPr sz="4400">
          <a:solidFill>
            <a:schemeClr val="tx1"/>
          </a:solidFill>
          <a:latin typeface="方正兰亭刊黑_GBK" panose="02000000000000000000" pitchFamily="2" charset="-122"/>
          <a:ea typeface="方正兰亭刊黑_GBK" panose="02000000000000000000" pitchFamily="2" charset="-122"/>
        </a:defRPr>
      </a:lvl4pPr>
      <a:lvl5pPr algn="ctr" rtl="0" eaLnBrk="0" fontAlgn="base" hangingPunct="0">
        <a:spcBef>
          <a:spcPct val="0"/>
        </a:spcBef>
        <a:spcAft>
          <a:spcPct val="0"/>
        </a:spcAft>
        <a:defRPr sz="4400">
          <a:solidFill>
            <a:schemeClr val="tx1"/>
          </a:solidFill>
          <a:latin typeface="方正兰亭刊黑_GBK" panose="02000000000000000000" pitchFamily="2" charset="-122"/>
          <a:ea typeface="方正兰亭刊黑_GBK" panose="02000000000000000000" pitchFamily="2" charset="-122"/>
        </a:defRPr>
      </a:lvl5pPr>
      <a:lvl6pPr marL="457200" algn="ctr" rtl="0" fontAlgn="base">
        <a:spcBef>
          <a:spcPct val="0"/>
        </a:spcBef>
        <a:spcAft>
          <a:spcPct val="0"/>
        </a:spcAft>
        <a:defRPr sz="4400">
          <a:solidFill>
            <a:schemeClr val="tx1"/>
          </a:solidFill>
          <a:latin typeface="时尚中黑简体" panose="01010104010101010101" pitchFamily="2" charset="-122"/>
          <a:ea typeface="时尚中黑简体" panose="01010104010101010101" pitchFamily="2" charset="-122"/>
        </a:defRPr>
      </a:lvl6pPr>
      <a:lvl7pPr marL="914400" algn="ctr" rtl="0" fontAlgn="base">
        <a:spcBef>
          <a:spcPct val="0"/>
        </a:spcBef>
        <a:spcAft>
          <a:spcPct val="0"/>
        </a:spcAft>
        <a:defRPr sz="4400">
          <a:solidFill>
            <a:schemeClr val="tx1"/>
          </a:solidFill>
          <a:latin typeface="时尚中黑简体" panose="01010104010101010101" pitchFamily="2" charset="-122"/>
          <a:ea typeface="时尚中黑简体" panose="01010104010101010101" pitchFamily="2" charset="-122"/>
        </a:defRPr>
      </a:lvl7pPr>
      <a:lvl8pPr marL="1371600" algn="ctr" rtl="0" fontAlgn="base">
        <a:spcBef>
          <a:spcPct val="0"/>
        </a:spcBef>
        <a:spcAft>
          <a:spcPct val="0"/>
        </a:spcAft>
        <a:defRPr sz="4400">
          <a:solidFill>
            <a:schemeClr val="tx1"/>
          </a:solidFill>
          <a:latin typeface="时尚中黑简体" panose="01010104010101010101" pitchFamily="2" charset="-122"/>
          <a:ea typeface="时尚中黑简体" panose="01010104010101010101" pitchFamily="2" charset="-122"/>
        </a:defRPr>
      </a:lvl8pPr>
      <a:lvl9pPr marL="1828800" algn="ctr" rtl="0" fontAlgn="base">
        <a:spcBef>
          <a:spcPct val="0"/>
        </a:spcBef>
        <a:spcAft>
          <a:spcPct val="0"/>
        </a:spcAft>
        <a:defRPr sz="4400">
          <a:solidFill>
            <a:schemeClr val="tx1"/>
          </a:solidFill>
          <a:latin typeface="时尚中黑简体" panose="01010104010101010101" pitchFamily="2" charset="-122"/>
          <a:ea typeface="时尚中黑简体" panose="0101010401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时尚中黑简体" panose="01010104010101010101" pitchFamily="2" charset="-122"/>
          <a:ea typeface="时尚中黑简体" panose="01010104010101010101" pitchFamily="2" charset="-122"/>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时尚中黑简体" panose="01010104010101010101" pitchFamily="2" charset="-122"/>
          <a:ea typeface="时尚中黑简体" panose="01010104010101010101" pitchFamily="2" charset="-122"/>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时尚中黑简体" panose="01010104010101010101" pitchFamily="2" charset="-122"/>
          <a:ea typeface="时尚中黑简体" panose="01010104010101010101" pitchFamily="2" charset="-122"/>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时尚中黑简体" panose="01010104010101010101" pitchFamily="2" charset="-122"/>
          <a:ea typeface="时尚中黑简体" panose="01010104010101010101" pitchFamily="2" charset="-122"/>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时尚中黑简体" panose="01010104010101010101" pitchFamily="2" charset="-122"/>
          <a:ea typeface="时尚中黑简体" panose="01010104010101010101" pitchFamily="2"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solidFill>
          <a:srgbClr val="425C81"/>
        </a:solidFill>
        <a:effectLst/>
      </p:bgPr>
    </p:bg>
    <p:spTree>
      <p:nvGrpSpPr>
        <p:cNvPr id="1" name=""/>
        <p:cNvGrpSpPr/>
        <p:nvPr/>
      </p:nvGrpSpPr>
      <p:grpSpPr>
        <a:xfrm>
          <a:off x="0" y="0"/>
          <a:ext cx="0" cy="0"/>
          <a:chOff x="0" y="0"/>
          <a:chExt cx="0" cy="0"/>
        </a:xfrm>
      </p:grpSpPr>
      <p:sp>
        <p:nvSpPr>
          <p:cNvPr id="2050" name="标题占位符 1"/>
          <p:cNvSpPr>
            <a:spLocks noGrp="1" noChangeArrowheads="1"/>
          </p:cNvSpPr>
          <p:nvPr>
            <p:ph type="title" idx="4294967295"/>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2051" name="文本占位符 2"/>
          <p:cNvSpPr>
            <a:spLocks noGrp="1" noChangeArrowheads="1"/>
          </p:cNvSpPr>
          <p:nvPr>
            <p:ph type="body" idx="4294967295"/>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eaLnBrk="1" fontAlgn="auto" hangingPunct="1">
              <a:defRPr sz="1200" noProof="1">
                <a:solidFill>
                  <a:prstClr val="black">
                    <a:tint val="75000"/>
                  </a:prstClr>
                </a:solidFill>
                <a:latin typeface="+mn-lt"/>
                <a:ea typeface="+mn-ea"/>
              </a:defRPr>
            </a:lvl1pPr>
          </a:lstStyle>
          <a:p>
            <a:pPr>
              <a:defRPr/>
            </a:pPr>
            <a:fld id="{BD768CEC-EF3E-44AA-B23C-BD79EF499A42}" type="datetimeFigureOut">
              <a:rPr lang="zh-CN" altLang="en-US" smtClean="0"/>
              <a:pPr>
                <a:defRPr/>
              </a:pPr>
              <a:t>2020/3/5</a:t>
            </a:fld>
            <a:endParaRPr lang="zh-CN" altLang="en-US" dirty="0">
              <a:latin typeface="时尚中黑简体" panose="01010104010101010101" pitchFamily="2" charset="-122"/>
              <a:ea typeface="时尚中黑简体" panose="01010104010101010101" pitchFamily="2" charset="-122"/>
            </a:endParaRPr>
          </a:p>
        </p:txBody>
      </p:sp>
      <p:sp>
        <p:nvSpPr>
          <p:cNvPr id="5" name="页脚占位符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eaLnBrk="1" fontAlgn="auto" hangingPunct="1">
              <a:defRPr sz="1200" noProof="1">
                <a:solidFill>
                  <a:prstClr val="black">
                    <a:tint val="75000"/>
                  </a:prstClr>
                </a:solidFill>
                <a:latin typeface="时尚中黑简体" panose="01010104010101010101" pitchFamily="2" charset="-122"/>
                <a:ea typeface="时尚中黑简体" panose="01010104010101010101" pitchFamily="2" charset="-122"/>
              </a:defRPr>
            </a:lvl1pPr>
          </a:lstStyle>
          <a:p>
            <a:pPr>
              <a:defRPr/>
            </a:pPr>
            <a:endParaRPr lang="zh-CN" altLang="en-US" dirty="0"/>
          </a:p>
        </p:txBody>
      </p:sp>
      <p:sp>
        <p:nvSpPr>
          <p:cNvPr id="6" name="灯片编号占位符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eaLnBrk="1" fontAlgn="auto" hangingPunct="1">
              <a:defRPr sz="1200" noProof="1">
                <a:solidFill>
                  <a:prstClr val="black">
                    <a:tint val="75000"/>
                  </a:prstClr>
                </a:solidFill>
                <a:latin typeface="+mn-lt"/>
                <a:ea typeface="+mn-ea"/>
              </a:defRPr>
            </a:lvl1pPr>
          </a:lstStyle>
          <a:p>
            <a:pPr>
              <a:defRPr/>
            </a:pPr>
            <a:fld id="{44313B88-5AFA-4B5D-9311-B7C403B9A556}" type="slidenum">
              <a:rPr lang="zh-CN" altLang="en-US" smtClean="0"/>
              <a:pPr>
                <a:defRPr/>
              </a:pPr>
              <a:t>‹#›</a:t>
            </a:fld>
            <a:endParaRPr lang="zh-CN" altLang="en-US" dirty="0">
              <a:latin typeface="时尚中黑简体" panose="01010104010101010101" pitchFamily="2" charset="-122"/>
              <a:ea typeface="时尚中黑简体" panose="01010104010101010101" pitchFamily="2" charset="-122"/>
            </a:endParaRPr>
          </a:p>
        </p:txBody>
      </p:sp>
    </p:spTree>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auto">
      <p:bgPr>
        <a:solidFill>
          <a:srgbClr val="425C81"/>
        </a:solidFill>
        <a:effectLst/>
      </p:bgPr>
    </p:bg>
    <p:spTree>
      <p:nvGrpSpPr>
        <p:cNvPr id="1" name=""/>
        <p:cNvGrpSpPr/>
        <p:nvPr/>
      </p:nvGrpSpPr>
      <p:grpSpPr>
        <a:xfrm>
          <a:off x="0" y="0"/>
          <a:ext cx="0" cy="0"/>
          <a:chOff x="0" y="0"/>
          <a:chExt cx="0" cy="0"/>
        </a:xfrm>
      </p:grpSpPr>
      <p:sp>
        <p:nvSpPr>
          <p:cNvPr id="3074" name="标题占位符 1"/>
          <p:cNvSpPr>
            <a:spLocks noGrp="1" noChangeArrowheads="1"/>
          </p:cNvSpPr>
          <p:nvPr>
            <p:ph type="title" idx="4294967295"/>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3075" name="文本占位符 2"/>
          <p:cNvSpPr>
            <a:spLocks noGrp="1" noChangeArrowheads="1"/>
          </p:cNvSpPr>
          <p:nvPr>
            <p:ph type="body" idx="4294967295"/>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eaLnBrk="1" fontAlgn="auto" hangingPunct="1">
              <a:defRPr sz="1200" noProof="1">
                <a:solidFill>
                  <a:prstClr val="black">
                    <a:tint val="75000"/>
                  </a:prstClr>
                </a:solidFill>
                <a:latin typeface="+mn-lt"/>
                <a:ea typeface="+mn-ea"/>
              </a:defRPr>
            </a:lvl1pPr>
          </a:lstStyle>
          <a:p>
            <a:pPr>
              <a:defRPr/>
            </a:pPr>
            <a:fld id="{74D642DC-FCFA-441D-ADE0-0F02B42689F8}" type="datetimeFigureOut">
              <a:rPr lang="zh-CN" altLang="en-US" smtClean="0"/>
              <a:pPr>
                <a:defRPr/>
              </a:pPr>
              <a:t>2020/3/5</a:t>
            </a:fld>
            <a:endParaRPr lang="zh-CN" altLang="en-US" dirty="0">
              <a:latin typeface="时尚中黑简体" panose="01010104010101010101" pitchFamily="2" charset="-122"/>
              <a:ea typeface="时尚中黑简体" panose="01010104010101010101" pitchFamily="2" charset="-122"/>
            </a:endParaRPr>
          </a:p>
        </p:txBody>
      </p:sp>
      <p:sp>
        <p:nvSpPr>
          <p:cNvPr id="5" name="页脚占位符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eaLnBrk="1" fontAlgn="auto" hangingPunct="1">
              <a:defRPr sz="1200" noProof="1">
                <a:solidFill>
                  <a:prstClr val="black">
                    <a:tint val="75000"/>
                  </a:prstClr>
                </a:solidFill>
                <a:latin typeface="时尚中黑简体" panose="01010104010101010101" pitchFamily="2" charset="-122"/>
                <a:ea typeface="时尚中黑简体" panose="01010104010101010101" pitchFamily="2" charset="-122"/>
              </a:defRPr>
            </a:lvl1pPr>
          </a:lstStyle>
          <a:p>
            <a:pPr>
              <a:defRPr/>
            </a:pPr>
            <a:endParaRPr lang="zh-CN" altLang="en-US" dirty="0"/>
          </a:p>
        </p:txBody>
      </p:sp>
      <p:sp>
        <p:nvSpPr>
          <p:cNvPr id="6" name="灯片编号占位符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eaLnBrk="1" fontAlgn="auto" hangingPunct="1">
              <a:defRPr sz="1200" noProof="1">
                <a:solidFill>
                  <a:prstClr val="black">
                    <a:tint val="75000"/>
                  </a:prstClr>
                </a:solidFill>
                <a:latin typeface="+mn-lt"/>
                <a:ea typeface="+mn-ea"/>
              </a:defRPr>
            </a:lvl1pPr>
          </a:lstStyle>
          <a:p>
            <a:pPr>
              <a:defRPr/>
            </a:pPr>
            <a:fld id="{BAAA42C4-92BD-4699-9309-36996AFE2B9F}" type="slidenum">
              <a:rPr lang="zh-CN" altLang="en-US" smtClean="0"/>
              <a:pPr>
                <a:defRPr/>
              </a:pPr>
              <a:t>‹#›</a:t>
            </a:fld>
            <a:endParaRPr lang="zh-CN" altLang="en-US" dirty="0">
              <a:latin typeface="时尚中黑简体" panose="01010104010101010101" pitchFamily="2" charset="-122"/>
              <a:ea typeface="时尚中黑简体" panose="01010104010101010101" pitchFamily="2" charset="-122"/>
            </a:endParaRPr>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s://www.freeppt7.com/" TargetMode="Externa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13.xml"/><Relationship Id="rId6" Type="http://schemas.openxmlformats.org/officeDocument/2006/relationships/image" Target="../media/image26.emf"/><Relationship Id="rId5" Type="http://schemas.openxmlformats.org/officeDocument/2006/relationships/image" Target="../media/image25.emf"/><Relationship Id="rId4" Type="http://schemas.openxmlformats.org/officeDocument/2006/relationships/image" Target="../media/image24.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13.xml"/><Relationship Id="rId5" Type="http://schemas.openxmlformats.org/officeDocument/2006/relationships/image" Target="../media/image30.jpeg"/><Relationship Id="rId4" Type="http://schemas.openxmlformats.org/officeDocument/2006/relationships/image" Target="../media/image29.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23.xml"/><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5.png"/><Relationship Id="rId7"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13.xml"/><Relationship Id="rId6" Type="http://schemas.openxmlformats.org/officeDocument/2006/relationships/image" Target="../media/image21.emf"/><Relationship Id="rId5" Type="http://schemas.openxmlformats.org/officeDocument/2006/relationships/image" Target="../media/image20.emf"/><Relationship Id="rId4" Type="http://schemas.openxmlformats.org/officeDocument/2006/relationships/image" Target="../media/image19.emf"/></Relationships>
</file>

<file path=ppt/slides/slide1.xml><?xml version="1.0" encoding="utf-8"?>
<p:sld xmlns:a="http://schemas.openxmlformats.org/drawingml/2006/main" xmlns:r="http://schemas.openxmlformats.org/officeDocument/2006/relationships" xmlns:p="http://schemas.openxmlformats.org/presentationml/2006/main" showMasterPhAnim="0">
  <p:cSld>
    <p:bg bwMode="auto">
      <p:bgPr>
        <a:solidFill>
          <a:srgbClr val="00B0F0"/>
        </a:solidFill>
        <a:effectLst/>
      </p:bgPr>
    </p:bg>
    <p:spTree>
      <p:nvGrpSpPr>
        <p:cNvPr id="1" name=""/>
        <p:cNvGrpSpPr/>
        <p:nvPr/>
      </p:nvGrpSpPr>
      <p:grpSpPr>
        <a:xfrm>
          <a:off x="0" y="0"/>
          <a:ext cx="0" cy="0"/>
          <a:chOff x="0" y="0"/>
          <a:chExt cx="0" cy="0"/>
        </a:xfrm>
      </p:grpSpPr>
      <p:grpSp>
        <p:nvGrpSpPr>
          <p:cNvPr id="186" name="组合 185"/>
          <p:cNvGrpSpPr/>
          <p:nvPr/>
        </p:nvGrpSpPr>
        <p:grpSpPr>
          <a:xfrm>
            <a:off x="-998084" y="-505515"/>
            <a:ext cx="11387510" cy="6050270"/>
            <a:chOff x="-92590" y="-51995"/>
            <a:chExt cx="9826989" cy="5221154"/>
          </a:xfrm>
          <a:solidFill>
            <a:schemeClr val="accent5">
              <a:lumMod val="75000"/>
              <a:alpha val="17000"/>
            </a:schemeClr>
          </a:solidFill>
        </p:grpSpPr>
        <p:grpSp>
          <p:nvGrpSpPr>
            <p:cNvPr id="187" name="组合 186"/>
            <p:cNvGrpSpPr/>
            <p:nvPr/>
          </p:nvGrpSpPr>
          <p:grpSpPr>
            <a:xfrm rot="187413">
              <a:off x="-92590" y="-32553"/>
              <a:ext cx="1180798" cy="1180798"/>
              <a:chOff x="9854292" y="-1428020"/>
              <a:chExt cx="285463" cy="285463"/>
            </a:xfrm>
            <a:grpFill/>
          </p:grpSpPr>
          <p:sp>
            <p:nvSpPr>
              <p:cNvPr id="320" name="圆角矩形 319"/>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321" name="圆角矩形 320"/>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188" name="组合 187"/>
            <p:cNvGrpSpPr/>
            <p:nvPr/>
          </p:nvGrpSpPr>
          <p:grpSpPr>
            <a:xfrm rot="187413">
              <a:off x="-92590" y="972675"/>
              <a:ext cx="1180798" cy="1180798"/>
              <a:chOff x="9854292" y="-1428020"/>
              <a:chExt cx="285463" cy="285463"/>
            </a:xfrm>
            <a:grpFill/>
          </p:grpSpPr>
          <p:sp>
            <p:nvSpPr>
              <p:cNvPr id="318" name="圆角矩形 317"/>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319" name="圆角矩形 318"/>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189" name="组合 188"/>
            <p:cNvGrpSpPr/>
            <p:nvPr/>
          </p:nvGrpSpPr>
          <p:grpSpPr>
            <a:xfrm rot="187413">
              <a:off x="-92590" y="1977903"/>
              <a:ext cx="1180798" cy="1180798"/>
              <a:chOff x="9854292" y="-1428020"/>
              <a:chExt cx="285463" cy="285463"/>
            </a:xfrm>
            <a:grpFill/>
          </p:grpSpPr>
          <p:sp>
            <p:nvSpPr>
              <p:cNvPr id="316" name="圆角矩形 315"/>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317" name="圆角矩形 316"/>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190" name="组合 189"/>
            <p:cNvGrpSpPr/>
            <p:nvPr/>
          </p:nvGrpSpPr>
          <p:grpSpPr>
            <a:xfrm rot="187413">
              <a:off x="-92590" y="2983132"/>
              <a:ext cx="1180798" cy="1180798"/>
              <a:chOff x="9854292" y="-1428020"/>
              <a:chExt cx="285463" cy="285463"/>
            </a:xfrm>
            <a:grpFill/>
          </p:grpSpPr>
          <p:sp>
            <p:nvSpPr>
              <p:cNvPr id="314" name="圆角矩形 313"/>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315" name="圆角矩形 314"/>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191" name="组合 190"/>
            <p:cNvGrpSpPr/>
            <p:nvPr/>
          </p:nvGrpSpPr>
          <p:grpSpPr>
            <a:xfrm rot="187413">
              <a:off x="-92590" y="3988361"/>
              <a:ext cx="1180798" cy="1180798"/>
              <a:chOff x="9854292" y="-1428020"/>
              <a:chExt cx="285463" cy="285463"/>
            </a:xfrm>
            <a:grpFill/>
          </p:grpSpPr>
          <p:sp>
            <p:nvSpPr>
              <p:cNvPr id="312" name="圆角矩形 311"/>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313" name="圆角矩形 312"/>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192" name="组合 191"/>
            <p:cNvGrpSpPr/>
            <p:nvPr/>
          </p:nvGrpSpPr>
          <p:grpSpPr>
            <a:xfrm rot="187413">
              <a:off x="1034924" y="-32554"/>
              <a:ext cx="1180798" cy="1180798"/>
              <a:chOff x="9854292" y="-1428020"/>
              <a:chExt cx="285463" cy="285463"/>
            </a:xfrm>
            <a:grpFill/>
          </p:grpSpPr>
          <p:sp>
            <p:nvSpPr>
              <p:cNvPr id="310" name="圆角矩形 309"/>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311" name="圆角矩形 310"/>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193" name="组合 192"/>
            <p:cNvGrpSpPr/>
            <p:nvPr/>
          </p:nvGrpSpPr>
          <p:grpSpPr>
            <a:xfrm rot="187413">
              <a:off x="1034924" y="972674"/>
              <a:ext cx="1180798" cy="1180798"/>
              <a:chOff x="9854292" y="-1428020"/>
              <a:chExt cx="285463" cy="285463"/>
            </a:xfrm>
            <a:grpFill/>
          </p:grpSpPr>
          <p:sp>
            <p:nvSpPr>
              <p:cNvPr id="308" name="圆角矩形 307"/>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309" name="圆角矩形 308"/>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194" name="组合 193"/>
            <p:cNvGrpSpPr/>
            <p:nvPr/>
          </p:nvGrpSpPr>
          <p:grpSpPr>
            <a:xfrm rot="187413">
              <a:off x="1034924" y="1977902"/>
              <a:ext cx="1180798" cy="1180798"/>
              <a:chOff x="9854292" y="-1428020"/>
              <a:chExt cx="285463" cy="285463"/>
            </a:xfrm>
            <a:grpFill/>
          </p:grpSpPr>
          <p:sp>
            <p:nvSpPr>
              <p:cNvPr id="306" name="圆角矩形 305"/>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307" name="圆角矩形 306"/>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195" name="组合 194"/>
            <p:cNvGrpSpPr/>
            <p:nvPr/>
          </p:nvGrpSpPr>
          <p:grpSpPr>
            <a:xfrm rot="187413">
              <a:off x="1034924" y="2983131"/>
              <a:ext cx="1180798" cy="1180798"/>
              <a:chOff x="9854292" y="-1428020"/>
              <a:chExt cx="285463" cy="285463"/>
            </a:xfrm>
            <a:grpFill/>
          </p:grpSpPr>
          <p:sp>
            <p:nvSpPr>
              <p:cNvPr id="304" name="圆角矩形 303"/>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305" name="圆角矩形 304"/>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196" name="组合 195"/>
            <p:cNvGrpSpPr/>
            <p:nvPr/>
          </p:nvGrpSpPr>
          <p:grpSpPr>
            <a:xfrm rot="187413">
              <a:off x="1034924" y="3988360"/>
              <a:ext cx="1180798" cy="1180798"/>
              <a:chOff x="9854292" y="-1428020"/>
              <a:chExt cx="285463" cy="285463"/>
            </a:xfrm>
            <a:grpFill/>
          </p:grpSpPr>
          <p:sp>
            <p:nvSpPr>
              <p:cNvPr id="302" name="圆角矩形 301"/>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303" name="圆角矩形 302"/>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197" name="组合 196"/>
            <p:cNvGrpSpPr/>
            <p:nvPr/>
          </p:nvGrpSpPr>
          <p:grpSpPr>
            <a:xfrm rot="187413">
              <a:off x="2179693" y="-32553"/>
              <a:ext cx="1180798" cy="1180798"/>
              <a:chOff x="9854292" y="-1428020"/>
              <a:chExt cx="285463" cy="285463"/>
            </a:xfrm>
            <a:grpFill/>
          </p:grpSpPr>
          <p:sp>
            <p:nvSpPr>
              <p:cNvPr id="300" name="圆角矩形 299"/>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301" name="圆角矩形 300"/>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198" name="组合 197"/>
            <p:cNvGrpSpPr/>
            <p:nvPr/>
          </p:nvGrpSpPr>
          <p:grpSpPr>
            <a:xfrm rot="187413">
              <a:off x="2179693" y="972675"/>
              <a:ext cx="1180798" cy="1180798"/>
              <a:chOff x="9854292" y="-1428020"/>
              <a:chExt cx="285463" cy="285463"/>
            </a:xfrm>
            <a:grpFill/>
          </p:grpSpPr>
          <p:sp>
            <p:nvSpPr>
              <p:cNvPr id="298" name="圆角矩形 297"/>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299" name="圆角矩形 298"/>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199" name="组合 198"/>
            <p:cNvGrpSpPr/>
            <p:nvPr/>
          </p:nvGrpSpPr>
          <p:grpSpPr>
            <a:xfrm rot="187413">
              <a:off x="2179693" y="1977903"/>
              <a:ext cx="1180798" cy="1180798"/>
              <a:chOff x="9854292" y="-1428020"/>
              <a:chExt cx="285463" cy="285463"/>
            </a:xfrm>
            <a:grpFill/>
          </p:grpSpPr>
          <p:sp>
            <p:nvSpPr>
              <p:cNvPr id="296" name="圆角矩形 295"/>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297" name="圆角矩形 296"/>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200" name="组合 199"/>
            <p:cNvGrpSpPr/>
            <p:nvPr/>
          </p:nvGrpSpPr>
          <p:grpSpPr>
            <a:xfrm rot="187413">
              <a:off x="2179693" y="2983132"/>
              <a:ext cx="1180798" cy="1180798"/>
              <a:chOff x="9854292" y="-1428020"/>
              <a:chExt cx="285463" cy="285463"/>
            </a:xfrm>
            <a:grpFill/>
          </p:grpSpPr>
          <p:sp>
            <p:nvSpPr>
              <p:cNvPr id="294" name="圆角矩形 293"/>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295" name="圆角矩形 294"/>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201" name="组合 200"/>
            <p:cNvGrpSpPr/>
            <p:nvPr/>
          </p:nvGrpSpPr>
          <p:grpSpPr>
            <a:xfrm rot="187413">
              <a:off x="2179693" y="3988361"/>
              <a:ext cx="1180798" cy="1180798"/>
              <a:chOff x="9854292" y="-1428020"/>
              <a:chExt cx="285463" cy="285463"/>
            </a:xfrm>
            <a:grpFill/>
          </p:grpSpPr>
          <p:sp>
            <p:nvSpPr>
              <p:cNvPr id="292" name="圆角矩形 291"/>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293" name="圆角矩形 292"/>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202" name="组合 201"/>
            <p:cNvGrpSpPr/>
            <p:nvPr/>
          </p:nvGrpSpPr>
          <p:grpSpPr>
            <a:xfrm rot="187413">
              <a:off x="3270164" y="-32554"/>
              <a:ext cx="1180798" cy="1180798"/>
              <a:chOff x="9854292" y="-1428020"/>
              <a:chExt cx="285463" cy="285463"/>
            </a:xfrm>
            <a:grpFill/>
          </p:grpSpPr>
          <p:sp>
            <p:nvSpPr>
              <p:cNvPr id="290" name="圆角矩形 289"/>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291" name="圆角矩形 290"/>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203" name="组合 202"/>
            <p:cNvGrpSpPr/>
            <p:nvPr/>
          </p:nvGrpSpPr>
          <p:grpSpPr>
            <a:xfrm rot="187413">
              <a:off x="3270164" y="972674"/>
              <a:ext cx="1180798" cy="1180798"/>
              <a:chOff x="9854292" y="-1428020"/>
              <a:chExt cx="285463" cy="285463"/>
            </a:xfrm>
            <a:grpFill/>
          </p:grpSpPr>
          <p:sp>
            <p:nvSpPr>
              <p:cNvPr id="288" name="圆角矩形 287"/>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289" name="圆角矩形 288"/>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204" name="组合 203"/>
            <p:cNvGrpSpPr/>
            <p:nvPr/>
          </p:nvGrpSpPr>
          <p:grpSpPr>
            <a:xfrm rot="187413">
              <a:off x="3270164" y="1977902"/>
              <a:ext cx="1180798" cy="1180798"/>
              <a:chOff x="9854292" y="-1428020"/>
              <a:chExt cx="285463" cy="285463"/>
            </a:xfrm>
            <a:grpFill/>
          </p:grpSpPr>
          <p:sp>
            <p:nvSpPr>
              <p:cNvPr id="286" name="圆角矩形 285"/>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287" name="圆角矩形 286"/>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205" name="组合 204"/>
            <p:cNvGrpSpPr/>
            <p:nvPr/>
          </p:nvGrpSpPr>
          <p:grpSpPr>
            <a:xfrm rot="187413">
              <a:off x="3270164" y="2983131"/>
              <a:ext cx="1180798" cy="1180798"/>
              <a:chOff x="9854292" y="-1428020"/>
              <a:chExt cx="285463" cy="285463"/>
            </a:xfrm>
            <a:grpFill/>
          </p:grpSpPr>
          <p:sp>
            <p:nvSpPr>
              <p:cNvPr id="284" name="圆角矩形 283"/>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285" name="圆角矩形 284"/>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206" name="组合 205"/>
            <p:cNvGrpSpPr/>
            <p:nvPr/>
          </p:nvGrpSpPr>
          <p:grpSpPr>
            <a:xfrm rot="187413">
              <a:off x="3270164" y="3988360"/>
              <a:ext cx="1180798" cy="1180798"/>
              <a:chOff x="9854292" y="-1428020"/>
              <a:chExt cx="285463" cy="285463"/>
            </a:xfrm>
            <a:grpFill/>
          </p:grpSpPr>
          <p:sp>
            <p:nvSpPr>
              <p:cNvPr id="282" name="圆角矩形 281"/>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283" name="圆角矩形 282"/>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207" name="组合 206"/>
            <p:cNvGrpSpPr/>
            <p:nvPr/>
          </p:nvGrpSpPr>
          <p:grpSpPr>
            <a:xfrm rot="187413">
              <a:off x="4360569" y="-32554"/>
              <a:ext cx="1180798" cy="1180798"/>
              <a:chOff x="9854292" y="-1428020"/>
              <a:chExt cx="285463" cy="285463"/>
            </a:xfrm>
            <a:grpFill/>
          </p:grpSpPr>
          <p:sp>
            <p:nvSpPr>
              <p:cNvPr id="280" name="圆角矩形 279"/>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281" name="圆角矩形 280"/>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208" name="组合 207"/>
            <p:cNvGrpSpPr/>
            <p:nvPr/>
          </p:nvGrpSpPr>
          <p:grpSpPr>
            <a:xfrm rot="187413">
              <a:off x="4360569" y="972674"/>
              <a:ext cx="1180798" cy="1180798"/>
              <a:chOff x="9854292" y="-1428020"/>
              <a:chExt cx="285463" cy="285463"/>
            </a:xfrm>
            <a:grpFill/>
          </p:grpSpPr>
          <p:sp>
            <p:nvSpPr>
              <p:cNvPr id="278" name="圆角矩形 277"/>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279" name="圆角矩形 278"/>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209" name="组合 208"/>
            <p:cNvGrpSpPr/>
            <p:nvPr/>
          </p:nvGrpSpPr>
          <p:grpSpPr>
            <a:xfrm rot="187413">
              <a:off x="4360569" y="1977902"/>
              <a:ext cx="1180798" cy="1180798"/>
              <a:chOff x="9854292" y="-1428020"/>
              <a:chExt cx="285463" cy="285463"/>
            </a:xfrm>
            <a:grpFill/>
          </p:grpSpPr>
          <p:sp>
            <p:nvSpPr>
              <p:cNvPr id="276" name="圆角矩形 275"/>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277" name="圆角矩形 276"/>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210" name="组合 209"/>
            <p:cNvGrpSpPr/>
            <p:nvPr/>
          </p:nvGrpSpPr>
          <p:grpSpPr>
            <a:xfrm rot="187413">
              <a:off x="4360569" y="2983131"/>
              <a:ext cx="1180798" cy="1180798"/>
              <a:chOff x="9854292" y="-1428020"/>
              <a:chExt cx="285463" cy="285463"/>
            </a:xfrm>
            <a:grpFill/>
          </p:grpSpPr>
          <p:sp>
            <p:nvSpPr>
              <p:cNvPr id="274" name="圆角矩形 273"/>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275" name="圆角矩形 274"/>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211" name="组合 210"/>
            <p:cNvGrpSpPr/>
            <p:nvPr/>
          </p:nvGrpSpPr>
          <p:grpSpPr>
            <a:xfrm rot="187413">
              <a:off x="4360569" y="3988360"/>
              <a:ext cx="1180798" cy="1180798"/>
              <a:chOff x="9854292" y="-1428020"/>
              <a:chExt cx="285463" cy="285463"/>
            </a:xfrm>
            <a:grpFill/>
          </p:grpSpPr>
          <p:sp>
            <p:nvSpPr>
              <p:cNvPr id="272" name="圆角矩形 271"/>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273" name="圆角矩形 272"/>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212" name="组合 211"/>
            <p:cNvGrpSpPr/>
            <p:nvPr/>
          </p:nvGrpSpPr>
          <p:grpSpPr>
            <a:xfrm rot="187413">
              <a:off x="5408554" y="-32554"/>
              <a:ext cx="1180798" cy="1180798"/>
              <a:chOff x="9854292" y="-1428020"/>
              <a:chExt cx="285463" cy="285463"/>
            </a:xfrm>
            <a:grpFill/>
          </p:grpSpPr>
          <p:sp>
            <p:nvSpPr>
              <p:cNvPr id="270" name="圆角矩形 269"/>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271" name="圆角矩形 270"/>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213" name="组合 212"/>
            <p:cNvGrpSpPr/>
            <p:nvPr/>
          </p:nvGrpSpPr>
          <p:grpSpPr>
            <a:xfrm rot="187413">
              <a:off x="5408554" y="972674"/>
              <a:ext cx="1180798" cy="1180798"/>
              <a:chOff x="9854292" y="-1428020"/>
              <a:chExt cx="285463" cy="285463"/>
            </a:xfrm>
            <a:grpFill/>
          </p:grpSpPr>
          <p:sp>
            <p:nvSpPr>
              <p:cNvPr id="268" name="圆角矩形 267"/>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269" name="圆角矩形 268"/>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214" name="组合 213"/>
            <p:cNvGrpSpPr/>
            <p:nvPr/>
          </p:nvGrpSpPr>
          <p:grpSpPr>
            <a:xfrm rot="187413">
              <a:off x="5408554" y="1977902"/>
              <a:ext cx="1180798" cy="1180798"/>
              <a:chOff x="9854292" y="-1428020"/>
              <a:chExt cx="285463" cy="285463"/>
            </a:xfrm>
            <a:grpFill/>
          </p:grpSpPr>
          <p:sp>
            <p:nvSpPr>
              <p:cNvPr id="266" name="圆角矩形 265"/>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267" name="圆角矩形 266"/>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215" name="组合 214"/>
            <p:cNvGrpSpPr/>
            <p:nvPr/>
          </p:nvGrpSpPr>
          <p:grpSpPr>
            <a:xfrm rot="187413">
              <a:off x="5408554" y="2983131"/>
              <a:ext cx="1180798" cy="1180798"/>
              <a:chOff x="9854292" y="-1428020"/>
              <a:chExt cx="285463" cy="285463"/>
            </a:xfrm>
            <a:grpFill/>
          </p:grpSpPr>
          <p:sp>
            <p:nvSpPr>
              <p:cNvPr id="264" name="圆角矩形 263"/>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265" name="圆角矩形 264"/>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216" name="组合 215"/>
            <p:cNvGrpSpPr/>
            <p:nvPr/>
          </p:nvGrpSpPr>
          <p:grpSpPr>
            <a:xfrm rot="187413">
              <a:off x="5408554" y="3988360"/>
              <a:ext cx="1180798" cy="1180798"/>
              <a:chOff x="9854292" y="-1428020"/>
              <a:chExt cx="285463" cy="285463"/>
            </a:xfrm>
            <a:grpFill/>
          </p:grpSpPr>
          <p:sp>
            <p:nvSpPr>
              <p:cNvPr id="262" name="圆角矩形 261"/>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263" name="圆角矩形 262"/>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217" name="组合 216"/>
            <p:cNvGrpSpPr/>
            <p:nvPr/>
          </p:nvGrpSpPr>
          <p:grpSpPr>
            <a:xfrm rot="187413">
              <a:off x="6492110" y="-32554"/>
              <a:ext cx="1180798" cy="1180798"/>
              <a:chOff x="9854292" y="-1428020"/>
              <a:chExt cx="285463" cy="285463"/>
            </a:xfrm>
            <a:grpFill/>
          </p:grpSpPr>
          <p:sp>
            <p:nvSpPr>
              <p:cNvPr id="260" name="圆角矩形 259"/>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261" name="圆角矩形 260"/>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218" name="组合 217"/>
            <p:cNvGrpSpPr/>
            <p:nvPr/>
          </p:nvGrpSpPr>
          <p:grpSpPr>
            <a:xfrm rot="187413">
              <a:off x="6492110" y="972674"/>
              <a:ext cx="1180798" cy="1180798"/>
              <a:chOff x="9854292" y="-1428020"/>
              <a:chExt cx="285463" cy="285463"/>
            </a:xfrm>
            <a:grpFill/>
          </p:grpSpPr>
          <p:sp>
            <p:nvSpPr>
              <p:cNvPr id="258" name="圆角矩形 257"/>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259" name="圆角矩形 258"/>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219" name="组合 218"/>
            <p:cNvGrpSpPr/>
            <p:nvPr/>
          </p:nvGrpSpPr>
          <p:grpSpPr>
            <a:xfrm rot="187413">
              <a:off x="6492110" y="1977902"/>
              <a:ext cx="1180798" cy="1180798"/>
              <a:chOff x="9854292" y="-1428020"/>
              <a:chExt cx="285463" cy="285463"/>
            </a:xfrm>
            <a:grpFill/>
          </p:grpSpPr>
          <p:sp>
            <p:nvSpPr>
              <p:cNvPr id="256" name="圆角矩形 255"/>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257" name="圆角矩形 256"/>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220" name="组合 219"/>
            <p:cNvGrpSpPr/>
            <p:nvPr/>
          </p:nvGrpSpPr>
          <p:grpSpPr>
            <a:xfrm rot="187413">
              <a:off x="6492110" y="2983131"/>
              <a:ext cx="1180798" cy="1180798"/>
              <a:chOff x="9854292" y="-1428020"/>
              <a:chExt cx="285463" cy="285463"/>
            </a:xfrm>
            <a:grpFill/>
          </p:grpSpPr>
          <p:sp>
            <p:nvSpPr>
              <p:cNvPr id="254" name="圆角矩形 253"/>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255" name="圆角矩形 254"/>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221" name="组合 220"/>
            <p:cNvGrpSpPr/>
            <p:nvPr/>
          </p:nvGrpSpPr>
          <p:grpSpPr>
            <a:xfrm rot="187413">
              <a:off x="6492110" y="3988360"/>
              <a:ext cx="1180798" cy="1180798"/>
              <a:chOff x="9854292" y="-1428020"/>
              <a:chExt cx="285463" cy="285463"/>
            </a:xfrm>
            <a:grpFill/>
          </p:grpSpPr>
          <p:sp>
            <p:nvSpPr>
              <p:cNvPr id="252" name="圆角矩形 251"/>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253" name="圆角矩形 252"/>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222" name="组合 221"/>
            <p:cNvGrpSpPr/>
            <p:nvPr/>
          </p:nvGrpSpPr>
          <p:grpSpPr>
            <a:xfrm rot="187413">
              <a:off x="7483613" y="-32554"/>
              <a:ext cx="1180798" cy="1180798"/>
              <a:chOff x="9854292" y="-1428020"/>
              <a:chExt cx="285463" cy="285463"/>
            </a:xfrm>
            <a:grpFill/>
          </p:grpSpPr>
          <p:sp>
            <p:nvSpPr>
              <p:cNvPr id="250" name="圆角矩形 249"/>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251" name="圆角矩形 250"/>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223" name="组合 222"/>
            <p:cNvGrpSpPr/>
            <p:nvPr/>
          </p:nvGrpSpPr>
          <p:grpSpPr>
            <a:xfrm rot="187413">
              <a:off x="7483613" y="972674"/>
              <a:ext cx="1180798" cy="1180798"/>
              <a:chOff x="9854292" y="-1428020"/>
              <a:chExt cx="285463" cy="285463"/>
            </a:xfrm>
            <a:grpFill/>
          </p:grpSpPr>
          <p:sp>
            <p:nvSpPr>
              <p:cNvPr id="248" name="圆角矩形 247"/>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249" name="圆角矩形 248"/>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224" name="组合 223"/>
            <p:cNvGrpSpPr/>
            <p:nvPr/>
          </p:nvGrpSpPr>
          <p:grpSpPr>
            <a:xfrm rot="187413">
              <a:off x="7483613" y="1977902"/>
              <a:ext cx="1180798" cy="1180798"/>
              <a:chOff x="9854292" y="-1428020"/>
              <a:chExt cx="285463" cy="285463"/>
            </a:xfrm>
            <a:grpFill/>
          </p:grpSpPr>
          <p:sp>
            <p:nvSpPr>
              <p:cNvPr id="246" name="圆角矩形 245"/>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247" name="圆角矩形 246"/>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225" name="组合 224"/>
            <p:cNvGrpSpPr/>
            <p:nvPr/>
          </p:nvGrpSpPr>
          <p:grpSpPr>
            <a:xfrm rot="187413">
              <a:off x="7483613" y="2983131"/>
              <a:ext cx="1180798" cy="1180798"/>
              <a:chOff x="9854292" y="-1428020"/>
              <a:chExt cx="285463" cy="285463"/>
            </a:xfrm>
            <a:grpFill/>
          </p:grpSpPr>
          <p:sp>
            <p:nvSpPr>
              <p:cNvPr id="244" name="圆角矩形 243"/>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245" name="圆角矩形 244"/>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226" name="组合 225"/>
            <p:cNvGrpSpPr/>
            <p:nvPr/>
          </p:nvGrpSpPr>
          <p:grpSpPr>
            <a:xfrm rot="187413">
              <a:off x="7483613" y="3988360"/>
              <a:ext cx="1180798" cy="1180798"/>
              <a:chOff x="9854292" y="-1428020"/>
              <a:chExt cx="285463" cy="285463"/>
            </a:xfrm>
            <a:grpFill/>
          </p:grpSpPr>
          <p:sp>
            <p:nvSpPr>
              <p:cNvPr id="242" name="圆角矩形 241"/>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243" name="圆角矩形 242"/>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227" name="组合 226"/>
            <p:cNvGrpSpPr/>
            <p:nvPr/>
          </p:nvGrpSpPr>
          <p:grpSpPr>
            <a:xfrm rot="187413">
              <a:off x="8553601" y="-51995"/>
              <a:ext cx="1180798" cy="1180798"/>
              <a:chOff x="9854292" y="-1428020"/>
              <a:chExt cx="285463" cy="285463"/>
            </a:xfrm>
            <a:grpFill/>
          </p:grpSpPr>
          <p:sp>
            <p:nvSpPr>
              <p:cNvPr id="240" name="圆角矩形 239"/>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241" name="圆角矩形 240"/>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228" name="组合 227"/>
            <p:cNvGrpSpPr/>
            <p:nvPr/>
          </p:nvGrpSpPr>
          <p:grpSpPr>
            <a:xfrm rot="187413">
              <a:off x="8553601" y="953233"/>
              <a:ext cx="1180798" cy="1180798"/>
              <a:chOff x="9854292" y="-1428020"/>
              <a:chExt cx="285463" cy="285463"/>
            </a:xfrm>
            <a:grpFill/>
          </p:grpSpPr>
          <p:sp>
            <p:nvSpPr>
              <p:cNvPr id="238" name="圆角矩形 237"/>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239" name="圆角矩形 238"/>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229" name="组合 228"/>
            <p:cNvGrpSpPr/>
            <p:nvPr/>
          </p:nvGrpSpPr>
          <p:grpSpPr>
            <a:xfrm rot="187413">
              <a:off x="8553601" y="1958461"/>
              <a:ext cx="1180798" cy="1180798"/>
              <a:chOff x="9854292" y="-1428020"/>
              <a:chExt cx="285463" cy="285463"/>
            </a:xfrm>
            <a:grpFill/>
          </p:grpSpPr>
          <p:sp>
            <p:nvSpPr>
              <p:cNvPr id="236" name="圆角矩形 235"/>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237" name="圆角矩形 236"/>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230" name="组合 229"/>
            <p:cNvGrpSpPr/>
            <p:nvPr/>
          </p:nvGrpSpPr>
          <p:grpSpPr>
            <a:xfrm rot="187413">
              <a:off x="8553601" y="2963690"/>
              <a:ext cx="1180798" cy="1180798"/>
              <a:chOff x="9854292" y="-1428020"/>
              <a:chExt cx="285463" cy="285463"/>
            </a:xfrm>
            <a:grpFill/>
          </p:grpSpPr>
          <p:sp>
            <p:nvSpPr>
              <p:cNvPr id="234" name="圆角矩形 233"/>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235" name="圆角矩形 234"/>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231" name="组合 230"/>
            <p:cNvGrpSpPr/>
            <p:nvPr/>
          </p:nvGrpSpPr>
          <p:grpSpPr>
            <a:xfrm rot="187413">
              <a:off x="8553601" y="3968919"/>
              <a:ext cx="1180798" cy="1180798"/>
              <a:chOff x="9854292" y="-1428020"/>
              <a:chExt cx="285463" cy="285463"/>
            </a:xfrm>
            <a:grpFill/>
          </p:grpSpPr>
          <p:sp>
            <p:nvSpPr>
              <p:cNvPr id="232" name="圆角矩形 231"/>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233" name="圆角矩形 232"/>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pic>
        <p:nvPicPr>
          <p:cNvPr id="27651" name="图片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71438" y="927100"/>
            <a:ext cx="7185026" cy="428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图片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1950" y="3759200"/>
            <a:ext cx="9505950" cy="204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TextBox 1"/>
          <p:cNvSpPr txBox="1">
            <a:spLocks noChangeArrowheads="1"/>
          </p:cNvSpPr>
          <p:nvPr/>
        </p:nvSpPr>
        <p:spPr bwMode="auto">
          <a:xfrm>
            <a:off x="3414713" y="1632568"/>
            <a:ext cx="471382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方正兰亭刊黑_GBK" panose="02000000000000000000" pitchFamily="2" charset="-122"/>
                <a:ea typeface="方正兰亭刊黑_GBK" panose="02000000000000000000" pitchFamily="2" charset="-122"/>
              </a:defRPr>
            </a:lvl1pPr>
            <a:lvl2pPr marL="742950" indent="-285750">
              <a:spcBef>
                <a:spcPct val="20000"/>
              </a:spcBef>
              <a:buFont typeface="Arial" panose="020B0604020202020204" pitchFamily="34" charset="0"/>
              <a:buChar char="–"/>
              <a:defRPr sz="2800">
                <a:solidFill>
                  <a:schemeClr val="tx1"/>
                </a:solidFill>
                <a:latin typeface="方正兰亭刊黑_GBK" panose="02000000000000000000" pitchFamily="2" charset="-122"/>
                <a:ea typeface="方正兰亭刊黑_GBK" panose="02000000000000000000" pitchFamily="2" charset="-122"/>
              </a:defRPr>
            </a:lvl2pPr>
            <a:lvl3pPr marL="1143000" indent="-228600">
              <a:spcBef>
                <a:spcPct val="20000"/>
              </a:spcBef>
              <a:buFont typeface="Arial" panose="020B0604020202020204" pitchFamily="34" charset="0"/>
              <a:buChar char="•"/>
              <a:defRPr sz="2400">
                <a:solidFill>
                  <a:schemeClr val="tx1"/>
                </a:solidFill>
                <a:latin typeface="方正兰亭刊黑_GBK" panose="02000000000000000000" pitchFamily="2" charset="-122"/>
                <a:ea typeface="方正兰亭刊黑_GBK" panose="02000000000000000000" pitchFamily="2" charset="-122"/>
              </a:defRPr>
            </a:lvl3pPr>
            <a:lvl4pPr marL="1600200" indent="-228600">
              <a:spcBef>
                <a:spcPct val="20000"/>
              </a:spcBef>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4pPr>
            <a:lvl5pPr marL="2057400" indent="-228600">
              <a:spcBef>
                <a:spcPct val="20000"/>
              </a:spcBef>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9pPr>
          </a:lstStyle>
          <a:p>
            <a:pPr algn="ctr" eaLnBrk="1" hangingPunct="1">
              <a:spcBef>
                <a:spcPct val="0"/>
              </a:spcBef>
              <a:buFontTx/>
              <a:buNone/>
            </a:pPr>
            <a:r>
              <a:rPr lang="en-US" altLang="zh-CN" sz="28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Free PowerPoint Template</a:t>
            </a:r>
            <a:endParaRPr lang="zh-CN" altLang="en-US" sz="28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27654" name="TextBox 18"/>
          <p:cNvSpPr txBox="1">
            <a:spLocks noChangeArrowheads="1"/>
          </p:cNvSpPr>
          <p:nvPr/>
        </p:nvSpPr>
        <p:spPr bwMode="auto">
          <a:xfrm>
            <a:off x="3414713" y="2389188"/>
            <a:ext cx="47847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方正兰亭刊黑_GBK" panose="02000000000000000000" pitchFamily="2" charset="-122"/>
                <a:ea typeface="方正兰亭刊黑_GBK" panose="02000000000000000000" pitchFamily="2" charset="-122"/>
              </a:defRPr>
            </a:lvl1pPr>
            <a:lvl2pPr marL="742950" indent="-285750">
              <a:spcBef>
                <a:spcPct val="20000"/>
              </a:spcBef>
              <a:buFont typeface="Arial" panose="020B0604020202020204" pitchFamily="34" charset="0"/>
              <a:buChar char="–"/>
              <a:defRPr sz="2800">
                <a:solidFill>
                  <a:schemeClr val="tx1"/>
                </a:solidFill>
                <a:latin typeface="方正兰亭刊黑_GBK" panose="02000000000000000000" pitchFamily="2" charset="-122"/>
                <a:ea typeface="方正兰亭刊黑_GBK" panose="02000000000000000000" pitchFamily="2" charset="-122"/>
              </a:defRPr>
            </a:lvl2pPr>
            <a:lvl3pPr marL="1143000" indent="-228600">
              <a:spcBef>
                <a:spcPct val="20000"/>
              </a:spcBef>
              <a:buFont typeface="Arial" panose="020B0604020202020204" pitchFamily="34" charset="0"/>
              <a:buChar char="•"/>
              <a:defRPr sz="2400">
                <a:solidFill>
                  <a:schemeClr val="tx1"/>
                </a:solidFill>
                <a:latin typeface="方正兰亭刊黑_GBK" panose="02000000000000000000" pitchFamily="2" charset="-122"/>
                <a:ea typeface="方正兰亭刊黑_GBK" panose="02000000000000000000" pitchFamily="2" charset="-122"/>
              </a:defRPr>
            </a:lvl3pPr>
            <a:lvl4pPr marL="1600200" indent="-228600">
              <a:spcBef>
                <a:spcPct val="20000"/>
              </a:spcBef>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4pPr>
            <a:lvl5pPr marL="2057400" indent="-228600">
              <a:spcBef>
                <a:spcPct val="20000"/>
              </a:spcBef>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9pPr>
          </a:lstStyle>
          <a:p>
            <a:pPr algn="ctr" eaLnBrk="1" hangingPunct="1">
              <a:spcBef>
                <a:spcPct val="0"/>
              </a:spcBef>
              <a:buFontTx/>
              <a:buNone/>
            </a:pPr>
            <a:r>
              <a:rPr lang="en-US" altLang="zh-CN" sz="12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Lorem ipsum dol sit amet, consectetur adipisicing elit, sed do eiusmod tempor incididunt ut labore et dolorea anot a. Lorem ipsum dol sit amet.</a:t>
            </a:r>
          </a:p>
          <a:p>
            <a:pPr algn="ctr" eaLnBrk="1" hangingPunct="1">
              <a:spcBef>
                <a:spcPct val="0"/>
              </a:spcBef>
              <a:buFontTx/>
              <a:buNone/>
            </a:pPr>
            <a:endParaRPr lang="zh-CN" altLang="en-US" sz="12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27655" name="Rectangle 5"/>
          <p:cNvSpPr>
            <a:spLocks noChangeArrowheads="1"/>
          </p:cNvSpPr>
          <p:nvPr/>
        </p:nvSpPr>
        <p:spPr bwMode="auto">
          <a:xfrm>
            <a:off x="4064000" y="3221038"/>
            <a:ext cx="1635125" cy="341312"/>
          </a:xfrm>
          <a:prstGeom prst="rect">
            <a:avLst/>
          </a:prstGeom>
          <a:solidFill>
            <a:srgbClr val="20425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方正兰亭刊黑_GBK" panose="02000000000000000000" pitchFamily="2" charset="-122"/>
                <a:ea typeface="方正兰亭刊黑_GBK" panose="02000000000000000000" pitchFamily="2" charset="-122"/>
              </a:defRPr>
            </a:lvl1pPr>
            <a:lvl2pPr marL="742950" indent="-285750">
              <a:spcBef>
                <a:spcPct val="20000"/>
              </a:spcBef>
              <a:buFont typeface="Arial" panose="020B0604020202020204" pitchFamily="34" charset="0"/>
              <a:buChar char="–"/>
              <a:defRPr sz="2800">
                <a:solidFill>
                  <a:schemeClr val="tx1"/>
                </a:solidFill>
                <a:latin typeface="方正兰亭刊黑_GBK" panose="02000000000000000000" pitchFamily="2" charset="-122"/>
                <a:ea typeface="方正兰亭刊黑_GBK" panose="02000000000000000000" pitchFamily="2" charset="-122"/>
              </a:defRPr>
            </a:lvl2pPr>
            <a:lvl3pPr marL="1143000" indent="-228600">
              <a:spcBef>
                <a:spcPct val="20000"/>
              </a:spcBef>
              <a:buFont typeface="Arial" panose="020B0604020202020204" pitchFamily="34" charset="0"/>
              <a:buChar char="•"/>
              <a:defRPr sz="2400">
                <a:solidFill>
                  <a:schemeClr val="tx1"/>
                </a:solidFill>
                <a:latin typeface="方正兰亭刊黑_GBK" panose="02000000000000000000" pitchFamily="2" charset="-122"/>
                <a:ea typeface="方正兰亭刊黑_GBK" panose="02000000000000000000" pitchFamily="2" charset="-122"/>
              </a:defRPr>
            </a:lvl3pPr>
            <a:lvl4pPr marL="1600200" indent="-228600">
              <a:spcBef>
                <a:spcPct val="20000"/>
              </a:spcBef>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4pPr>
            <a:lvl5pPr marL="2057400" indent="-228600">
              <a:spcBef>
                <a:spcPct val="20000"/>
              </a:spcBef>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9pPr>
          </a:lstStyle>
          <a:p>
            <a:pPr eaLnBrk="1" hangingPunct="1">
              <a:spcBef>
                <a:spcPct val="0"/>
              </a:spcBef>
              <a:buFontTx/>
              <a:buNone/>
            </a:pPr>
            <a:endParaRPr lang="zh-CN" altLang="en-US" sz="1800" dirty="0">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27656" name="Freeform 24"/>
          <p:cNvSpPr>
            <a:spLocks noEditPoints="1" noChangeArrowheads="1"/>
          </p:cNvSpPr>
          <p:nvPr/>
        </p:nvSpPr>
        <p:spPr bwMode="auto">
          <a:xfrm>
            <a:off x="5934075" y="3214688"/>
            <a:ext cx="1647825" cy="354012"/>
          </a:xfrm>
          <a:custGeom>
            <a:avLst/>
            <a:gdLst>
              <a:gd name="T0" fmla="*/ 2147483646 w 1038"/>
              <a:gd name="T1" fmla="*/ 561993256 h 223"/>
              <a:gd name="T2" fmla="*/ 0 w 1038"/>
              <a:gd name="T3" fmla="*/ 561993256 h 223"/>
              <a:gd name="T4" fmla="*/ 0 w 1038"/>
              <a:gd name="T5" fmla="*/ 0 h 223"/>
              <a:gd name="T6" fmla="*/ 2147483646 w 1038"/>
              <a:gd name="T7" fmla="*/ 0 h 223"/>
              <a:gd name="T8" fmla="*/ 2147483646 w 1038"/>
              <a:gd name="T9" fmla="*/ 561993256 h 223"/>
              <a:gd name="T10" fmla="*/ 20161250 w 1038"/>
              <a:gd name="T11" fmla="*/ 541832035 h 223"/>
              <a:gd name="T12" fmla="*/ 2147483646 w 1038"/>
              <a:gd name="T13" fmla="*/ 541832035 h 223"/>
              <a:gd name="T14" fmla="*/ 2147483646 w 1038"/>
              <a:gd name="T15" fmla="*/ 20161222 h 223"/>
              <a:gd name="T16" fmla="*/ 20161250 w 1038"/>
              <a:gd name="T17" fmla="*/ 20161222 h 223"/>
              <a:gd name="T18" fmla="*/ 20161250 w 1038"/>
              <a:gd name="T19" fmla="*/ 541832035 h 2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38" h="223">
                <a:moveTo>
                  <a:pt x="1038" y="223"/>
                </a:moveTo>
                <a:lnTo>
                  <a:pt x="0" y="223"/>
                </a:lnTo>
                <a:lnTo>
                  <a:pt x="0" y="0"/>
                </a:lnTo>
                <a:lnTo>
                  <a:pt x="1038" y="0"/>
                </a:lnTo>
                <a:lnTo>
                  <a:pt x="1038" y="223"/>
                </a:lnTo>
                <a:close/>
                <a:moveTo>
                  <a:pt x="8" y="215"/>
                </a:moveTo>
                <a:lnTo>
                  <a:pt x="1031" y="215"/>
                </a:lnTo>
                <a:lnTo>
                  <a:pt x="1031" y="8"/>
                </a:lnTo>
                <a:lnTo>
                  <a:pt x="8" y="8"/>
                </a:lnTo>
                <a:lnTo>
                  <a:pt x="8" y="2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657" name="TextBox 1"/>
          <p:cNvSpPr txBox="1">
            <a:spLocks noChangeArrowheads="1"/>
          </p:cNvSpPr>
          <p:nvPr/>
        </p:nvSpPr>
        <p:spPr bwMode="auto">
          <a:xfrm>
            <a:off x="4322763" y="3214688"/>
            <a:ext cx="11779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方正兰亭刊黑_GBK" panose="02000000000000000000" pitchFamily="2" charset="-122"/>
                <a:ea typeface="方正兰亭刊黑_GBK" panose="02000000000000000000" pitchFamily="2" charset="-122"/>
              </a:defRPr>
            </a:lvl1pPr>
            <a:lvl2pPr marL="742950" indent="-285750">
              <a:spcBef>
                <a:spcPct val="20000"/>
              </a:spcBef>
              <a:buFont typeface="Arial" panose="020B0604020202020204" pitchFamily="34" charset="0"/>
              <a:buChar char="–"/>
              <a:defRPr sz="2800">
                <a:solidFill>
                  <a:schemeClr val="tx1"/>
                </a:solidFill>
                <a:latin typeface="方正兰亭刊黑_GBK" panose="02000000000000000000" pitchFamily="2" charset="-122"/>
                <a:ea typeface="方正兰亭刊黑_GBK" panose="02000000000000000000" pitchFamily="2" charset="-122"/>
              </a:defRPr>
            </a:lvl2pPr>
            <a:lvl3pPr marL="1143000" indent="-228600">
              <a:spcBef>
                <a:spcPct val="20000"/>
              </a:spcBef>
              <a:buFont typeface="Arial" panose="020B0604020202020204" pitchFamily="34" charset="0"/>
              <a:buChar char="•"/>
              <a:defRPr sz="2400">
                <a:solidFill>
                  <a:schemeClr val="tx1"/>
                </a:solidFill>
                <a:latin typeface="方正兰亭刊黑_GBK" panose="02000000000000000000" pitchFamily="2" charset="-122"/>
                <a:ea typeface="方正兰亭刊黑_GBK" panose="02000000000000000000" pitchFamily="2" charset="-122"/>
              </a:defRPr>
            </a:lvl3pPr>
            <a:lvl4pPr marL="1600200" indent="-228600">
              <a:spcBef>
                <a:spcPct val="20000"/>
              </a:spcBef>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4pPr>
            <a:lvl5pPr marL="2057400" indent="-228600">
              <a:spcBef>
                <a:spcPct val="20000"/>
              </a:spcBef>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9pPr>
          </a:lstStyle>
          <a:p>
            <a:pPr algn="ctr" eaLnBrk="1" hangingPunct="1">
              <a:spcBef>
                <a:spcPct val="0"/>
              </a:spcBef>
              <a:buFontTx/>
              <a:buNone/>
            </a:pPr>
            <a:r>
              <a:rPr lang="en-US" altLang="zh-CN" sz="16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Click here</a:t>
            </a:r>
            <a:endParaRPr lang="zh-CN" altLang="en-US" sz="16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27658" name="TextBox 1"/>
          <p:cNvSpPr txBox="1">
            <a:spLocks noChangeArrowheads="1"/>
          </p:cNvSpPr>
          <p:nvPr/>
        </p:nvSpPr>
        <p:spPr bwMode="auto">
          <a:xfrm>
            <a:off x="6156325" y="3224213"/>
            <a:ext cx="11779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方正兰亭刊黑_GBK" panose="02000000000000000000" pitchFamily="2" charset="-122"/>
                <a:ea typeface="方正兰亭刊黑_GBK" panose="02000000000000000000" pitchFamily="2" charset="-122"/>
              </a:defRPr>
            </a:lvl1pPr>
            <a:lvl2pPr marL="742950" indent="-285750">
              <a:spcBef>
                <a:spcPct val="20000"/>
              </a:spcBef>
              <a:buFont typeface="Arial" panose="020B0604020202020204" pitchFamily="34" charset="0"/>
              <a:buChar char="–"/>
              <a:defRPr sz="2800">
                <a:solidFill>
                  <a:schemeClr val="tx1"/>
                </a:solidFill>
                <a:latin typeface="方正兰亭刊黑_GBK" panose="02000000000000000000" pitchFamily="2" charset="-122"/>
                <a:ea typeface="方正兰亭刊黑_GBK" panose="02000000000000000000" pitchFamily="2" charset="-122"/>
              </a:defRPr>
            </a:lvl2pPr>
            <a:lvl3pPr marL="1143000" indent="-228600">
              <a:spcBef>
                <a:spcPct val="20000"/>
              </a:spcBef>
              <a:buFont typeface="Arial" panose="020B0604020202020204" pitchFamily="34" charset="0"/>
              <a:buChar char="•"/>
              <a:defRPr sz="2400">
                <a:solidFill>
                  <a:schemeClr val="tx1"/>
                </a:solidFill>
                <a:latin typeface="方正兰亭刊黑_GBK" panose="02000000000000000000" pitchFamily="2" charset="-122"/>
                <a:ea typeface="方正兰亭刊黑_GBK" panose="02000000000000000000" pitchFamily="2" charset="-122"/>
              </a:defRPr>
            </a:lvl3pPr>
            <a:lvl4pPr marL="1600200" indent="-228600">
              <a:spcBef>
                <a:spcPct val="20000"/>
              </a:spcBef>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4pPr>
            <a:lvl5pPr marL="2057400" indent="-228600">
              <a:spcBef>
                <a:spcPct val="20000"/>
              </a:spcBef>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9pPr>
          </a:lstStyle>
          <a:p>
            <a:pPr algn="ctr" eaLnBrk="1" hangingPunct="1">
              <a:spcBef>
                <a:spcPct val="0"/>
              </a:spcBef>
              <a:buFontTx/>
              <a:buNone/>
            </a:pPr>
            <a:r>
              <a:rPr lang="en-US" altLang="zh-CN" sz="16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Type here</a:t>
            </a:r>
            <a:endParaRPr lang="zh-CN" altLang="en-US" sz="16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27659" name="矩形 100"/>
          <p:cNvSpPr>
            <a:spLocks noChangeArrowheads="1"/>
          </p:cNvSpPr>
          <p:nvPr/>
        </p:nvSpPr>
        <p:spPr bwMode="auto">
          <a:xfrm>
            <a:off x="584200" y="263525"/>
            <a:ext cx="8921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方正兰亭刊黑_GBK" panose="02000000000000000000" pitchFamily="2" charset="-122"/>
                <a:ea typeface="方正兰亭刊黑_GBK" panose="02000000000000000000" pitchFamily="2" charset="-122"/>
              </a:defRPr>
            </a:lvl1pPr>
            <a:lvl2pPr marL="742950" indent="-285750">
              <a:spcBef>
                <a:spcPct val="20000"/>
              </a:spcBef>
              <a:buFont typeface="Arial" panose="020B0604020202020204" pitchFamily="34" charset="0"/>
              <a:buChar char="–"/>
              <a:defRPr sz="2800">
                <a:solidFill>
                  <a:schemeClr val="tx1"/>
                </a:solidFill>
                <a:latin typeface="方正兰亭刊黑_GBK" panose="02000000000000000000" pitchFamily="2" charset="-122"/>
                <a:ea typeface="方正兰亭刊黑_GBK" panose="02000000000000000000" pitchFamily="2" charset="-122"/>
              </a:defRPr>
            </a:lvl2pPr>
            <a:lvl3pPr marL="1143000" indent="-228600">
              <a:spcBef>
                <a:spcPct val="20000"/>
              </a:spcBef>
              <a:buFont typeface="Arial" panose="020B0604020202020204" pitchFamily="34" charset="0"/>
              <a:buChar char="•"/>
              <a:defRPr sz="2400">
                <a:solidFill>
                  <a:schemeClr val="tx1"/>
                </a:solidFill>
                <a:latin typeface="方正兰亭刊黑_GBK" panose="02000000000000000000" pitchFamily="2" charset="-122"/>
                <a:ea typeface="方正兰亭刊黑_GBK" panose="02000000000000000000" pitchFamily="2" charset="-122"/>
              </a:defRPr>
            </a:lvl3pPr>
            <a:lvl4pPr marL="1600200" indent="-228600">
              <a:spcBef>
                <a:spcPct val="20000"/>
              </a:spcBef>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4pPr>
            <a:lvl5pPr marL="2057400" indent="-228600">
              <a:spcBef>
                <a:spcPct val="20000"/>
              </a:spcBef>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9pPr>
          </a:lstStyle>
          <a:p>
            <a:pPr eaLnBrk="1" hangingPunct="1">
              <a:spcBef>
                <a:spcPct val="0"/>
              </a:spcBef>
              <a:buFontTx/>
              <a:buNone/>
            </a:pPr>
            <a:r>
              <a:rPr lang="en-US" altLang="zh-CN" sz="18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LOGO</a:t>
            </a:r>
          </a:p>
        </p:txBody>
      </p:sp>
      <p:sp>
        <p:nvSpPr>
          <p:cNvPr id="27660" name="Freeform 5658"/>
          <p:cNvSpPr>
            <a:spLocks noEditPoints="1" noChangeArrowheads="1"/>
          </p:cNvSpPr>
          <p:nvPr/>
        </p:nvSpPr>
        <p:spPr bwMode="auto">
          <a:xfrm>
            <a:off x="287338" y="252413"/>
            <a:ext cx="296862" cy="317500"/>
          </a:xfrm>
          <a:custGeom>
            <a:avLst/>
            <a:gdLst>
              <a:gd name="T0" fmla="*/ 215822915 w 70"/>
              <a:gd name="T1" fmla="*/ 53763333 h 75"/>
              <a:gd name="T2" fmla="*/ 377689041 w 70"/>
              <a:gd name="T3" fmla="*/ 197133633 h 75"/>
              <a:gd name="T4" fmla="*/ 215822915 w 70"/>
              <a:gd name="T5" fmla="*/ 340499700 h 75"/>
              <a:gd name="T6" fmla="*/ 71942385 w 70"/>
              <a:gd name="T7" fmla="*/ 197133633 h 75"/>
              <a:gd name="T8" fmla="*/ 215822915 w 70"/>
              <a:gd name="T9" fmla="*/ 53763333 h 75"/>
              <a:gd name="T10" fmla="*/ 1025149304 w 70"/>
              <a:gd name="T11" fmla="*/ 53763333 h 75"/>
              <a:gd name="T12" fmla="*/ 881268774 w 70"/>
              <a:gd name="T13" fmla="*/ 197133633 h 75"/>
              <a:gd name="T14" fmla="*/ 1025149304 w 70"/>
              <a:gd name="T15" fmla="*/ 340499700 h 75"/>
              <a:gd name="T16" fmla="*/ 1169034074 w 70"/>
              <a:gd name="T17" fmla="*/ 197133633 h 75"/>
              <a:gd name="T18" fmla="*/ 1025149304 w 70"/>
              <a:gd name="T19" fmla="*/ 53763333 h 75"/>
              <a:gd name="T20" fmla="*/ 881268774 w 70"/>
              <a:gd name="T21" fmla="*/ 896056967 h 75"/>
              <a:gd name="T22" fmla="*/ 881268774 w 70"/>
              <a:gd name="T23" fmla="*/ 1290320000 h 75"/>
              <a:gd name="T24" fmla="*/ 971196756 w 70"/>
              <a:gd name="T25" fmla="*/ 1290320000 h 75"/>
              <a:gd name="T26" fmla="*/ 1025149304 w 70"/>
              <a:gd name="T27" fmla="*/ 1003583633 h 75"/>
              <a:gd name="T28" fmla="*/ 1061120496 w 70"/>
              <a:gd name="T29" fmla="*/ 1290320000 h 75"/>
              <a:gd name="T30" fmla="*/ 1169034074 w 70"/>
              <a:gd name="T31" fmla="*/ 1290320000 h 75"/>
              <a:gd name="T32" fmla="*/ 1169034074 w 70"/>
              <a:gd name="T33" fmla="*/ 860213333 h 75"/>
              <a:gd name="T34" fmla="*/ 1258957815 w 70"/>
              <a:gd name="T35" fmla="*/ 734766967 h 75"/>
              <a:gd name="T36" fmla="*/ 1258957815 w 70"/>
              <a:gd name="T37" fmla="*/ 501789700 h 75"/>
              <a:gd name="T38" fmla="*/ 1115077285 w 70"/>
              <a:gd name="T39" fmla="*/ 376343333 h 75"/>
              <a:gd name="T40" fmla="*/ 935225563 w 70"/>
              <a:gd name="T41" fmla="*/ 376343333 h 75"/>
              <a:gd name="T42" fmla="*/ 899254370 w 70"/>
              <a:gd name="T43" fmla="*/ 376343333 h 75"/>
              <a:gd name="T44" fmla="*/ 935225563 w 70"/>
              <a:gd name="T45" fmla="*/ 501789700 h 75"/>
              <a:gd name="T46" fmla="*/ 935225563 w 70"/>
              <a:gd name="T47" fmla="*/ 734766967 h 75"/>
              <a:gd name="T48" fmla="*/ 881268774 w 70"/>
              <a:gd name="T49" fmla="*/ 896056967 h 75"/>
              <a:gd name="T50" fmla="*/ 629478907 w 70"/>
              <a:gd name="T51" fmla="*/ 0 h 75"/>
              <a:gd name="T52" fmla="*/ 791345033 w 70"/>
              <a:gd name="T53" fmla="*/ 161290000 h 75"/>
              <a:gd name="T54" fmla="*/ 629478907 w 70"/>
              <a:gd name="T55" fmla="*/ 304660300 h 75"/>
              <a:gd name="T56" fmla="*/ 467612782 w 70"/>
              <a:gd name="T57" fmla="*/ 161290000 h 75"/>
              <a:gd name="T58" fmla="*/ 629478907 w 70"/>
              <a:gd name="T59" fmla="*/ 0 h 75"/>
              <a:gd name="T60" fmla="*/ 791345033 w 70"/>
              <a:gd name="T61" fmla="*/ 878133033 h 75"/>
              <a:gd name="T62" fmla="*/ 791345033 w 70"/>
              <a:gd name="T63" fmla="*/ 1344083333 h 75"/>
              <a:gd name="T64" fmla="*/ 665450100 w 70"/>
              <a:gd name="T65" fmla="*/ 1344083333 h 75"/>
              <a:gd name="T66" fmla="*/ 629478907 w 70"/>
              <a:gd name="T67" fmla="*/ 1039423033 h 75"/>
              <a:gd name="T68" fmla="*/ 575522119 w 70"/>
              <a:gd name="T69" fmla="*/ 1344083333 h 75"/>
              <a:gd name="T70" fmla="*/ 449627185 w 70"/>
              <a:gd name="T71" fmla="*/ 1344083333 h 75"/>
              <a:gd name="T72" fmla="*/ 449627185 w 70"/>
              <a:gd name="T73" fmla="*/ 878133033 h 75"/>
              <a:gd name="T74" fmla="*/ 377689041 w 70"/>
              <a:gd name="T75" fmla="*/ 734766967 h 75"/>
              <a:gd name="T76" fmla="*/ 377689041 w 70"/>
              <a:gd name="T77" fmla="*/ 501789700 h 75"/>
              <a:gd name="T78" fmla="*/ 521569570 w 70"/>
              <a:gd name="T79" fmla="*/ 340499700 h 75"/>
              <a:gd name="T80" fmla="*/ 719402648 w 70"/>
              <a:gd name="T81" fmla="*/ 340499700 h 75"/>
              <a:gd name="T82" fmla="*/ 863287419 w 70"/>
              <a:gd name="T83" fmla="*/ 501789700 h 75"/>
              <a:gd name="T84" fmla="*/ 863287419 w 70"/>
              <a:gd name="T85" fmla="*/ 734766967 h 75"/>
              <a:gd name="T86" fmla="*/ 791345033 w 70"/>
              <a:gd name="T87" fmla="*/ 878133033 h 75"/>
              <a:gd name="T88" fmla="*/ 377689041 w 70"/>
              <a:gd name="T89" fmla="*/ 896056967 h 75"/>
              <a:gd name="T90" fmla="*/ 377689041 w 70"/>
              <a:gd name="T91" fmla="*/ 1290320000 h 75"/>
              <a:gd name="T92" fmla="*/ 269775463 w 70"/>
              <a:gd name="T93" fmla="*/ 1290320000 h 75"/>
              <a:gd name="T94" fmla="*/ 215822915 w 70"/>
              <a:gd name="T95" fmla="*/ 1003583633 h 75"/>
              <a:gd name="T96" fmla="*/ 179851722 w 70"/>
              <a:gd name="T97" fmla="*/ 1290320000 h 75"/>
              <a:gd name="T98" fmla="*/ 71942385 w 70"/>
              <a:gd name="T99" fmla="*/ 1290320000 h 75"/>
              <a:gd name="T100" fmla="*/ 71942385 w 70"/>
              <a:gd name="T101" fmla="*/ 860213333 h 75"/>
              <a:gd name="T102" fmla="*/ 0 w 70"/>
              <a:gd name="T103" fmla="*/ 734766967 h 75"/>
              <a:gd name="T104" fmla="*/ 0 w 70"/>
              <a:gd name="T105" fmla="*/ 501789700 h 75"/>
              <a:gd name="T106" fmla="*/ 125894933 w 70"/>
              <a:gd name="T107" fmla="*/ 376343333 h 75"/>
              <a:gd name="T108" fmla="*/ 305746656 w 70"/>
              <a:gd name="T109" fmla="*/ 376343333 h 75"/>
              <a:gd name="T110" fmla="*/ 341717848 w 70"/>
              <a:gd name="T111" fmla="*/ 376343333 h 75"/>
              <a:gd name="T112" fmla="*/ 305746656 w 70"/>
              <a:gd name="T113" fmla="*/ 501789700 h 75"/>
              <a:gd name="T114" fmla="*/ 305746656 w 70"/>
              <a:gd name="T115" fmla="*/ 734766967 h 75"/>
              <a:gd name="T116" fmla="*/ 377689041 w 70"/>
              <a:gd name="T117" fmla="*/ 896056967 h 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70" h="75">
                <a:moveTo>
                  <a:pt x="12" y="3"/>
                </a:moveTo>
                <a:cubicBezTo>
                  <a:pt x="17" y="3"/>
                  <a:pt x="21" y="6"/>
                  <a:pt x="21" y="11"/>
                </a:cubicBezTo>
                <a:cubicBezTo>
                  <a:pt x="21" y="15"/>
                  <a:pt x="17" y="19"/>
                  <a:pt x="12" y="19"/>
                </a:cubicBezTo>
                <a:cubicBezTo>
                  <a:pt x="8" y="19"/>
                  <a:pt x="4" y="15"/>
                  <a:pt x="4" y="11"/>
                </a:cubicBezTo>
                <a:cubicBezTo>
                  <a:pt x="4" y="6"/>
                  <a:pt x="8" y="3"/>
                  <a:pt x="12" y="3"/>
                </a:cubicBezTo>
                <a:close/>
                <a:moveTo>
                  <a:pt x="57" y="3"/>
                </a:moveTo>
                <a:cubicBezTo>
                  <a:pt x="52" y="3"/>
                  <a:pt x="49" y="6"/>
                  <a:pt x="49" y="11"/>
                </a:cubicBezTo>
                <a:cubicBezTo>
                  <a:pt x="49" y="15"/>
                  <a:pt x="52" y="19"/>
                  <a:pt x="57" y="19"/>
                </a:cubicBezTo>
                <a:cubicBezTo>
                  <a:pt x="61" y="19"/>
                  <a:pt x="65" y="15"/>
                  <a:pt x="65" y="11"/>
                </a:cubicBezTo>
                <a:cubicBezTo>
                  <a:pt x="65" y="6"/>
                  <a:pt x="61" y="3"/>
                  <a:pt x="57" y="3"/>
                </a:cubicBezTo>
                <a:close/>
                <a:moveTo>
                  <a:pt x="49" y="50"/>
                </a:moveTo>
                <a:cubicBezTo>
                  <a:pt x="49" y="72"/>
                  <a:pt x="49" y="72"/>
                  <a:pt x="49" y="72"/>
                </a:cubicBezTo>
                <a:cubicBezTo>
                  <a:pt x="54" y="72"/>
                  <a:pt x="54" y="72"/>
                  <a:pt x="54" y="72"/>
                </a:cubicBezTo>
                <a:cubicBezTo>
                  <a:pt x="57" y="56"/>
                  <a:pt x="57" y="56"/>
                  <a:pt x="57" y="56"/>
                </a:cubicBezTo>
                <a:cubicBezTo>
                  <a:pt x="59" y="72"/>
                  <a:pt x="59" y="72"/>
                  <a:pt x="59" y="72"/>
                </a:cubicBezTo>
                <a:cubicBezTo>
                  <a:pt x="65" y="72"/>
                  <a:pt x="65" y="72"/>
                  <a:pt x="65" y="72"/>
                </a:cubicBezTo>
                <a:cubicBezTo>
                  <a:pt x="65" y="48"/>
                  <a:pt x="65" y="48"/>
                  <a:pt x="65" y="48"/>
                </a:cubicBezTo>
                <a:cubicBezTo>
                  <a:pt x="68" y="46"/>
                  <a:pt x="70" y="44"/>
                  <a:pt x="70" y="41"/>
                </a:cubicBezTo>
                <a:cubicBezTo>
                  <a:pt x="70" y="28"/>
                  <a:pt x="70" y="28"/>
                  <a:pt x="70" y="28"/>
                </a:cubicBezTo>
                <a:cubicBezTo>
                  <a:pt x="70" y="24"/>
                  <a:pt x="66" y="21"/>
                  <a:pt x="62" y="21"/>
                </a:cubicBezTo>
                <a:cubicBezTo>
                  <a:pt x="52" y="21"/>
                  <a:pt x="52" y="21"/>
                  <a:pt x="52" y="21"/>
                </a:cubicBezTo>
                <a:cubicBezTo>
                  <a:pt x="52" y="21"/>
                  <a:pt x="51" y="21"/>
                  <a:pt x="50" y="21"/>
                </a:cubicBezTo>
                <a:cubicBezTo>
                  <a:pt x="52" y="23"/>
                  <a:pt x="52" y="25"/>
                  <a:pt x="52" y="28"/>
                </a:cubicBezTo>
                <a:cubicBezTo>
                  <a:pt x="52" y="41"/>
                  <a:pt x="52" y="41"/>
                  <a:pt x="52" y="41"/>
                </a:cubicBezTo>
                <a:cubicBezTo>
                  <a:pt x="52" y="44"/>
                  <a:pt x="51" y="48"/>
                  <a:pt x="49" y="50"/>
                </a:cubicBezTo>
                <a:close/>
                <a:moveTo>
                  <a:pt x="35" y="0"/>
                </a:moveTo>
                <a:cubicBezTo>
                  <a:pt x="40" y="0"/>
                  <a:pt x="44" y="4"/>
                  <a:pt x="44" y="9"/>
                </a:cubicBezTo>
                <a:cubicBezTo>
                  <a:pt x="44" y="13"/>
                  <a:pt x="40" y="17"/>
                  <a:pt x="35" y="17"/>
                </a:cubicBezTo>
                <a:cubicBezTo>
                  <a:pt x="30" y="17"/>
                  <a:pt x="26" y="13"/>
                  <a:pt x="26" y="9"/>
                </a:cubicBezTo>
                <a:cubicBezTo>
                  <a:pt x="26" y="4"/>
                  <a:pt x="30" y="0"/>
                  <a:pt x="35" y="0"/>
                </a:cubicBezTo>
                <a:close/>
                <a:moveTo>
                  <a:pt x="44" y="49"/>
                </a:moveTo>
                <a:cubicBezTo>
                  <a:pt x="44" y="75"/>
                  <a:pt x="44" y="75"/>
                  <a:pt x="44" y="75"/>
                </a:cubicBezTo>
                <a:cubicBezTo>
                  <a:pt x="37" y="75"/>
                  <a:pt x="37" y="75"/>
                  <a:pt x="37" y="75"/>
                </a:cubicBezTo>
                <a:cubicBezTo>
                  <a:pt x="35" y="58"/>
                  <a:pt x="35" y="58"/>
                  <a:pt x="35" y="58"/>
                </a:cubicBezTo>
                <a:cubicBezTo>
                  <a:pt x="32" y="75"/>
                  <a:pt x="32" y="75"/>
                  <a:pt x="32" y="75"/>
                </a:cubicBezTo>
                <a:cubicBezTo>
                  <a:pt x="25" y="75"/>
                  <a:pt x="25" y="75"/>
                  <a:pt x="25" y="75"/>
                </a:cubicBezTo>
                <a:cubicBezTo>
                  <a:pt x="25" y="49"/>
                  <a:pt x="25" y="49"/>
                  <a:pt x="25" y="49"/>
                </a:cubicBezTo>
                <a:cubicBezTo>
                  <a:pt x="23" y="47"/>
                  <a:pt x="21" y="44"/>
                  <a:pt x="21" y="41"/>
                </a:cubicBezTo>
                <a:cubicBezTo>
                  <a:pt x="21" y="28"/>
                  <a:pt x="21" y="28"/>
                  <a:pt x="21" y="28"/>
                </a:cubicBezTo>
                <a:cubicBezTo>
                  <a:pt x="21" y="23"/>
                  <a:pt x="25" y="19"/>
                  <a:pt x="29" y="19"/>
                </a:cubicBezTo>
                <a:cubicBezTo>
                  <a:pt x="40" y="19"/>
                  <a:pt x="40" y="19"/>
                  <a:pt x="40" y="19"/>
                </a:cubicBezTo>
                <a:cubicBezTo>
                  <a:pt x="45" y="19"/>
                  <a:pt x="48" y="23"/>
                  <a:pt x="48" y="28"/>
                </a:cubicBezTo>
                <a:cubicBezTo>
                  <a:pt x="48" y="41"/>
                  <a:pt x="48" y="41"/>
                  <a:pt x="48" y="41"/>
                </a:cubicBezTo>
                <a:cubicBezTo>
                  <a:pt x="48" y="44"/>
                  <a:pt x="46" y="47"/>
                  <a:pt x="44" y="49"/>
                </a:cubicBezTo>
                <a:close/>
                <a:moveTo>
                  <a:pt x="21" y="50"/>
                </a:moveTo>
                <a:cubicBezTo>
                  <a:pt x="21" y="72"/>
                  <a:pt x="21" y="72"/>
                  <a:pt x="21" y="72"/>
                </a:cubicBezTo>
                <a:cubicBezTo>
                  <a:pt x="15" y="72"/>
                  <a:pt x="15" y="72"/>
                  <a:pt x="15" y="72"/>
                </a:cubicBezTo>
                <a:cubicBezTo>
                  <a:pt x="12" y="56"/>
                  <a:pt x="12" y="56"/>
                  <a:pt x="12" y="56"/>
                </a:cubicBezTo>
                <a:cubicBezTo>
                  <a:pt x="10" y="72"/>
                  <a:pt x="10" y="72"/>
                  <a:pt x="10" y="72"/>
                </a:cubicBezTo>
                <a:cubicBezTo>
                  <a:pt x="4" y="72"/>
                  <a:pt x="4" y="72"/>
                  <a:pt x="4" y="72"/>
                </a:cubicBezTo>
                <a:cubicBezTo>
                  <a:pt x="4" y="48"/>
                  <a:pt x="4" y="48"/>
                  <a:pt x="4" y="48"/>
                </a:cubicBezTo>
                <a:cubicBezTo>
                  <a:pt x="1" y="46"/>
                  <a:pt x="0" y="44"/>
                  <a:pt x="0" y="41"/>
                </a:cubicBezTo>
                <a:cubicBezTo>
                  <a:pt x="0" y="28"/>
                  <a:pt x="0" y="28"/>
                  <a:pt x="0" y="28"/>
                </a:cubicBezTo>
                <a:cubicBezTo>
                  <a:pt x="0" y="24"/>
                  <a:pt x="3" y="21"/>
                  <a:pt x="7" y="21"/>
                </a:cubicBezTo>
                <a:cubicBezTo>
                  <a:pt x="17" y="21"/>
                  <a:pt x="17" y="21"/>
                  <a:pt x="17" y="21"/>
                </a:cubicBezTo>
                <a:cubicBezTo>
                  <a:pt x="18" y="21"/>
                  <a:pt x="18" y="21"/>
                  <a:pt x="19" y="21"/>
                </a:cubicBezTo>
                <a:cubicBezTo>
                  <a:pt x="18" y="23"/>
                  <a:pt x="17" y="25"/>
                  <a:pt x="17" y="28"/>
                </a:cubicBezTo>
                <a:cubicBezTo>
                  <a:pt x="17" y="41"/>
                  <a:pt x="17" y="41"/>
                  <a:pt x="17" y="41"/>
                </a:cubicBezTo>
                <a:cubicBezTo>
                  <a:pt x="17" y="44"/>
                  <a:pt x="18" y="48"/>
                  <a:pt x="21" y="5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nvGrpSpPr>
          <p:cNvPr id="27661" name="组合 12"/>
          <p:cNvGrpSpPr>
            <a:grpSpLocks/>
          </p:cNvGrpSpPr>
          <p:nvPr/>
        </p:nvGrpSpPr>
        <p:grpSpPr bwMode="auto">
          <a:xfrm>
            <a:off x="2195513" y="298450"/>
            <a:ext cx="1177925" cy="277813"/>
            <a:chOff x="1979712" y="205161"/>
            <a:chExt cx="1177732" cy="276999"/>
          </a:xfrm>
        </p:grpSpPr>
        <p:sp>
          <p:nvSpPr>
            <p:cNvPr id="27675" name="Freeform 24"/>
            <p:cNvSpPr>
              <a:spLocks noEditPoints="1" noChangeArrowheads="1"/>
            </p:cNvSpPr>
            <p:nvPr/>
          </p:nvSpPr>
          <p:spPr bwMode="auto">
            <a:xfrm>
              <a:off x="2012895" y="237173"/>
              <a:ext cx="1117220" cy="240020"/>
            </a:xfrm>
            <a:custGeom>
              <a:avLst/>
              <a:gdLst>
                <a:gd name="T0" fmla="*/ 1202486058 w 1038"/>
                <a:gd name="T1" fmla="*/ 258339015 h 223"/>
                <a:gd name="T2" fmla="*/ 0 w 1038"/>
                <a:gd name="T3" fmla="*/ 258339015 h 223"/>
                <a:gd name="T4" fmla="*/ 0 w 1038"/>
                <a:gd name="T5" fmla="*/ 0 h 223"/>
                <a:gd name="T6" fmla="*/ 1202486058 w 1038"/>
                <a:gd name="T7" fmla="*/ 0 h 223"/>
                <a:gd name="T8" fmla="*/ 1202486058 w 1038"/>
                <a:gd name="T9" fmla="*/ 258339015 h 223"/>
                <a:gd name="T10" fmla="*/ 9268190 w 1038"/>
                <a:gd name="T11" fmla="*/ 249070799 h 223"/>
                <a:gd name="T12" fmla="*/ 1194377064 w 1038"/>
                <a:gd name="T13" fmla="*/ 249070799 h 223"/>
                <a:gd name="T14" fmla="*/ 1194377064 w 1038"/>
                <a:gd name="T15" fmla="*/ 9268216 h 223"/>
                <a:gd name="T16" fmla="*/ 9268190 w 1038"/>
                <a:gd name="T17" fmla="*/ 9268216 h 223"/>
                <a:gd name="T18" fmla="*/ 9268190 w 1038"/>
                <a:gd name="T19" fmla="*/ 249070799 h 2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38" h="223">
                  <a:moveTo>
                    <a:pt x="1038" y="223"/>
                  </a:moveTo>
                  <a:lnTo>
                    <a:pt x="0" y="223"/>
                  </a:lnTo>
                  <a:lnTo>
                    <a:pt x="0" y="0"/>
                  </a:lnTo>
                  <a:lnTo>
                    <a:pt x="1038" y="0"/>
                  </a:lnTo>
                  <a:lnTo>
                    <a:pt x="1038" y="223"/>
                  </a:lnTo>
                  <a:close/>
                  <a:moveTo>
                    <a:pt x="8" y="215"/>
                  </a:moveTo>
                  <a:lnTo>
                    <a:pt x="1031" y="215"/>
                  </a:lnTo>
                  <a:lnTo>
                    <a:pt x="1031" y="8"/>
                  </a:lnTo>
                  <a:lnTo>
                    <a:pt x="8" y="8"/>
                  </a:lnTo>
                  <a:lnTo>
                    <a:pt x="8" y="2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676" name="TextBox 1"/>
            <p:cNvSpPr txBox="1">
              <a:spLocks noChangeArrowheads="1"/>
            </p:cNvSpPr>
            <p:nvPr/>
          </p:nvSpPr>
          <p:spPr bwMode="auto">
            <a:xfrm>
              <a:off x="1979712" y="205161"/>
              <a:ext cx="117773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方正兰亭刊黑_GBK" panose="02000000000000000000" pitchFamily="2" charset="-122"/>
                  <a:ea typeface="方正兰亭刊黑_GBK" panose="02000000000000000000" pitchFamily="2" charset="-122"/>
                </a:defRPr>
              </a:lvl1pPr>
              <a:lvl2pPr marL="742950" indent="-285750">
                <a:spcBef>
                  <a:spcPct val="20000"/>
                </a:spcBef>
                <a:buFont typeface="Arial" panose="020B0604020202020204" pitchFamily="34" charset="0"/>
                <a:buChar char="–"/>
                <a:defRPr sz="2800">
                  <a:solidFill>
                    <a:schemeClr val="tx1"/>
                  </a:solidFill>
                  <a:latin typeface="方正兰亭刊黑_GBK" panose="02000000000000000000" pitchFamily="2" charset="-122"/>
                  <a:ea typeface="方正兰亭刊黑_GBK" panose="02000000000000000000" pitchFamily="2" charset="-122"/>
                </a:defRPr>
              </a:lvl2pPr>
              <a:lvl3pPr marL="1143000" indent="-228600">
                <a:spcBef>
                  <a:spcPct val="20000"/>
                </a:spcBef>
                <a:buFont typeface="Arial" panose="020B0604020202020204" pitchFamily="34" charset="0"/>
                <a:buChar char="•"/>
                <a:defRPr sz="2400">
                  <a:solidFill>
                    <a:schemeClr val="tx1"/>
                  </a:solidFill>
                  <a:latin typeface="方正兰亭刊黑_GBK" panose="02000000000000000000" pitchFamily="2" charset="-122"/>
                  <a:ea typeface="方正兰亭刊黑_GBK" panose="02000000000000000000" pitchFamily="2" charset="-122"/>
                </a:defRPr>
              </a:lvl3pPr>
              <a:lvl4pPr marL="1600200" indent="-228600">
                <a:spcBef>
                  <a:spcPct val="20000"/>
                </a:spcBef>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4pPr>
              <a:lvl5pPr marL="2057400" indent="-228600">
                <a:spcBef>
                  <a:spcPct val="20000"/>
                </a:spcBef>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9pPr>
            </a:lstStyle>
            <a:p>
              <a:pPr algn="ctr" eaLnBrk="1" hangingPunct="1">
                <a:spcBef>
                  <a:spcPct val="0"/>
                </a:spcBef>
                <a:buFontTx/>
                <a:buNone/>
              </a:pPr>
              <a:r>
                <a:rPr lang="en-US" altLang="zh-CN" sz="12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Type here</a:t>
              </a:r>
              <a:endParaRPr lang="zh-CN" altLang="en-US" sz="12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grpSp>
      <p:grpSp>
        <p:nvGrpSpPr>
          <p:cNvPr id="27662" name="组合 26"/>
          <p:cNvGrpSpPr>
            <a:grpSpLocks/>
          </p:cNvGrpSpPr>
          <p:nvPr/>
        </p:nvGrpSpPr>
        <p:grpSpPr bwMode="auto">
          <a:xfrm>
            <a:off x="3487738" y="298450"/>
            <a:ext cx="1177925" cy="277813"/>
            <a:chOff x="1979712" y="205161"/>
            <a:chExt cx="1177732" cy="276999"/>
          </a:xfrm>
        </p:grpSpPr>
        <p:sp>
          <p:nvSpPr>
            <p:cNvPr id="27673" name="Freeform 24"/>
            <p:cNvSpPr>
              <a:spLocks noEditPoints="1" noChangeArrowheads="1"/>
            </p:cNvSpPr>
            <p:nvPr/>
          </p:nvSpPr>
          <p:spPr bwMode="auto">
            <a:xfrm>
              <a:off x="2012895" y="237173"/>
              <a:ext cx="1117220" cy="240020"/>
            </a:xfrm>
            <a:custGeom>
              <a:avLst/>
              <a:gdLst>
                <a:gd name="T0" fmla="*/ 1202486058 w 1038"/>
                <a:gd name="T1" fmla="*/ 258339015 h 223"/>
                <a:gd name="T2" fmla="*/ 0 w 1038"/>
                <a:gd name="T3" fmla="*/ 258339015 h 223"/>
                <a:gd name="T4" fmla="*/ 0 w 1038"/>
                <a:gd name="T5" fmla="*/ 0 h 223"/>
                <a:gd name="T6" fmla="*/ 1202486058 w 1038"/>
                <a:gd name="T7" fmla="*/ 0 h 223"/>
                <a:gd name="T8" fmla="*/ 1202486058 w 1038"/>
                <a:gd name="T9" fmla="*/ 258339015 h 223"/>
                <a:gd name="T10" fmla="*/ 9268190 w 1038"/>
                <a:gd name="T11" fmla="*/ 249070799 h 223"/>
                <a:gd name="T12" fmla="*/ 1194377064 w 1038"/>
                <a:gd name="T13" fmla="*/ 249070799 h 223"/>
                <a:gd name="T14" fmla="*/ 1194377064 w 1038"/>
                <a:gd name="T15" fmla="*/ 9268216 h 223"/>
                <a:gd name="T16" fmla="*/ 9268190 w 1038"/>
                <a:gd name="T17" fmla="*/ 9268216 h 223"/>
                <a:gd name="T18" fmla="*/ 9268190 w 1038"/>
                <a:gd name="T19" fmla="*/ 249070799 h 2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38" h="223">
                  <a:moveTo>
                    <a:pt x="1038" y="223"/>
                  </a:moveTo>
                  <a:lnTo>
                    <a:pt x="0" y="223"/>
                  </a:lnTo>
                  <a:lnTo>
                    <a:pt x="0" y="0"/>
                  </a:lnTo>
                  <a:lnTo>
                    <a:pt x="1038" y="0"/>
                  </a:lnTo>
                  <a:lnTo>
                    <a:pt x="1038" y="223"/>
                  </a:lnTo>
                  <a:close/>
                  <a:moveTo>
                    <a:pt x="8" y="215"/>
                  </a:moveTo>
                  <a:lnTo>
                    <a:pt x="1031" y="215"/>
                  </a:lnTo>
                  <a:lnTo>
                    <a:pt x="1031" y="8"/>
                  </a:lnTo>
                  <a:lnTo>
                    <a:pt x="8" y="8"/>
                  </a:lnTo>
                  <a:lnTo>
                    <a:pt x="8" y="2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674" name="TextBox 1"/>
            <p:cNvSpPr txBox="1">
              <a:spLocks noChangeArrowheads="1"/>
            </p:cNvSpPr>
            <p:nvPr/>
          </p:nvSpPr>
          <p:spPr bwMode="auto">
            <a:xfrm>
              <a:off x="1979712" y="205161"/>
              <a:ext cx="117773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方正兰亭刊黑_GBK" panose="02000000000000000000" pitchFamily="2" charset="-122"/>
                  <a:ea typeface="方正兰亭刊黑_GBK" panose="02000000000000000000" pitchFamily="2" charset="-122"/>
                </a:defRPr>
              </a:lvl1pPr>
              <a:lvl2pPr marL="742950" indent="-285750">
                <a:spcBef>
                  <a:spcPct val="20000"/>
                </a:spcBef>
                <a:buFont typeface="Arial" panose="020B0604020202020204" pitchFamily="34" charset="0"/>
                <a:buChar char="–"/>
                <a:defRPr sz="2800">
                  <a:solidFill>
                    <a:schemeClr val="tx1"/>
                  </a:solidFill>
                  <a:latin typeface="方正兰亭刊黑_GBK" panose="02000000000000000000" pitchFamily="2" charset="-122"/>
                  <a:ea typeface="方正兰亭刊黑_GBK" panose="02000000000000000000" pitchFamily="2" charset="-122"/>
                </a:defRPr>
              </a:lvl2pPr>
              <a:lvl3pPr marL="1143000" indent="-228600">
                <a:spcBef>
                  <a:spcPct val="20000"/>
                </a:spcBef>
                <a:buFont typeface="Arial" panose="020B0604020202020204" pitchFamily="34" charset="0"/>
                <a:buChar char="•"/>
                <a:defRPr sz="2400">
                  <a:solidFill>
                    <a:schemeClr val="tx1"/>
                  </a:solidFill>
                  <a:latin typeface="方正兰亭刊黑_GBK" panose="02000000000000000000" pitchFamily="2" charset="-122"/>
                  <a:ea typeface="方正兰亭刊黑_GBK" panose="02000000000000000000" pitchFamily="2" charset="-122"/>
                </a:defRPr>
              </a:lvl3pPr>
              <a:lvl4pPr marL="1600200" indent="-228600">
                <a:spcBef>
                  <a:spcPct val="20000"/>
                </a:spcBef>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4pPr>
              <a:lvl5pPr marL="2057400" indent="-228600">
                <a:spcBef>
                  <a:spcPct val="20000"/>
                </a:spcBef>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9pPr>
            </a:lstStyle>
            <a:p>
              <a:pPr algn="ctr" eaLnBrk="1" hangingPunct="1">
                <a:spcBef>
                  <a:spcPct val="0"/>
                </a:spcBef>
                <a:buFontTx/>
                <a:buNone/>
              </a:pPr>
              <a:r>
                <a:rPr lang="en-US" altLang="zh-CN" sz="12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Type here</a:t>
              </a:r>
              <a:endParaRPr lang="zh-CN" altLang="en-US" sz="12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grpSp>
      <p:grpSp>
        <p:nvGrpSpPr>
          <p:cNvPr id="27663" name="组合 29"/>
          <p:cNvGrpSpPr>
            <a:grpSpLocks/>
          </p:cNvGrpSpPr>
          <p:nvPr/>
        </p:nvGrpSpPr>
        <p:grpSpPr bwMode="auto">
          <a:xfrm>
            <a:off x="4779963" y="298450"/>
            <a:ext cx="1177925" cy="277813"/>
            <a:chOff x="1979712" y="205161"/>
            <a:chExt cx="1177732" cy="276999"/>
          </a:xfrm>
        </p:grpSpPr>
        <p:sp>
          <p:nvSpPr>
            <p:cNvPr id="27671" name="Freeform 24"/>
            <p:cNvSpPr>
              <a:spLocks noEditPoints="1" noChangeArrowheads="1"/>
            </p:cNvSpPr>
            <p:nvPr/>
          </p:nvSpPr>
          <p:spPr bwMode="auto">
            <a:xfrm>
              <a:off x="2012895" y="237173"/>
              <a:ext cx="1117220" cy="240020"/>
            </a:xfrm>
            <a:custGeom>
              <a:avLst/>
              <a:gdLst>
                <a:gd name="T0" fmla="*/ 1202486058 w 1038"/>
                <a:gd name="T1" fmla="*/ 258339015 h 223"/>
                <a:gd name="T2" fmla="*/ 0 w 1038"/>
                <a:gd name="T3" fmla="*/ 258339015 h 223"/>
                <a:gd name="T4" fmla="*/ 0 w 1038"/>
                <a:gd name="T5" fmla="*/ 0 h 223"/>
                <a:gd name="T6" fmla="*/ 1202486058 w 1038"/>
                <a:gd name="T7" fmla="*/ 0 h 223"/>
                <a:gd name="T8" fmla="*/ 1202486058 w 1038"/>
                <a:gd name="T9" fmla="*/ 258339015 h 223"/>
                <a:gd name="T10" fmla="*/ 9268190 w 1038"/>
                <a:gd name="T11" fmla="*/ 249070799 h 223"/>
                <a:gd name="T12" fmla="*/ 1194377064 w 1038"/>
                <a:gd name="T13" fmla="*/ 249070799 h 223"/>
                <a:gd name="T14" fmla="*/ 1194377064 w 1038"/>
                <a:gd name="T15" fmla="*/ 9268216 h 223"/>
                <a:gd name="T16" fmla="*/ 9268190 w 1038"/>
                <a:gd name="T17" fmla="*/ 9268216 h 223"/>
                <a:gd name="T18" fmla="*/ 9268190 w 1038"/>
                <a:gd name="T19" fmla="*/ 249070799 h 2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38" h="223">
                  <a:moveTo>
                    <a:pt x="1038" y="223"/>
                  </a:moveTo>
                  <a:lnTo>
                    <a:pt x="0" y="223"/>
                  </a:lnTo>
                  <a:lnTo>
                    <a:pt x="0" y="0"/>
                  </a:lnTo>
                  <a:lnTo>
                    <a:pt x="1038" y="0"/>
                  </a:lnTo>
                  <a:lnTo>
                    <a:pt x="1038" y="223"/>
                  </a:lnTo>
                  <a:close/>
                  <a:moveTo>
                    <a:pt x="8" y="215"/>
                  </a:moveTo>
                  <a:lnTo>
                    <a:pt x="1031" y="215"/>
                  </a:lnTo>
                  <a:lnTo>
                    <a:pt x="1031" y="8"/>
                  </a:lnTo>
                  <a:lnTo>
                    <a:pt x="8" y="8"/>
                  </a:lnTo>
                  <a:lnTo>
                    <a:pt x="8" y="2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672" name="TextBox 1"/>
            <p:cNvSpPr txBox="1">
              <a:spLocks noChangeArrowheads="1"/>
            </p:cNvSpPr>
            <p:nvPr/>
          </p:nvSpPr>
          <p:spPr bwMode="auto">
            <a:xfrm>
              <a:off x="1979712" y="205161"/>
              <a:ext cx="117773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方正兰亭刊黑_GBK" panose="02000000000000000000" pitchFamily="2" charset="-122"/>
                  <a:ea typeface="方正兰亭刊黑_GBK" panose="02000000000000000000" pitchFamily="2" charset="-122"/>
                </a:defRPr>
              </a:lvl1pPr>
              <a:lvl2pPr marL="742950" indent="-285750">
                <a:spcBef>
                  <a:spcPct val="20000"/>
                </a:spcBef>
                <a:buFont typeface="Arial" panose="020B0604020202020204" pitchFamily="34" charset="0"/>
                <a:buChar char="–"/>
                <a:defRPr sz="2800">
                  <a:solidFill>
                    <a:schemeClr val="tx1"/>
                  </a:solidFill>
                  <a:latin typeface="方正兰亭刊黑_GBK" panose="02000000000000000000" pitchFamily="2" charset="-122"/>
                  <a:ea typeface="方正兰亭刊黑_GBK" panose="02000000000000000000" pitchFamily="2" charset="-122"/>
                </a:defRPr>
              </a:lvl2pPr>
              <a:lvl3pPr marL="1143000" indent="-228600">
                <a:spcBef>
                  <a:spcPct val="20000"/>
                </a:spcBef>
                <a:buFont typeface="Arial" panose="020B0604020202020204" pitchFamily="34" charset="0"/>
                <a:buChar char="•"/>
                <a:defRPr sz="2400">
                  <a:solidFill>
                    <a:schemeClr val="tx1"/>
                  </a:solidFill>
                  <a:latin typeface="方正兰亭刊黑_GBK" panose="02000000000000000000" pitchFamily="2" charset="-122"/>
                  <a:ea typeface="方正兰亭刊黑_GBK" panose="02000000000000000000" pitchFamily="2" charset="-122"/>
                </a:defRPr>
              </a:lvl3pPr>
              <a:lvl4pPr marL="1600200" indent="-228600">
                <a:spcBef>
                  <a:spcPct val="20000"/>
                </a:spcBef>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4pPr>
              <a:lvl5pPr marL="2057400" indent="-228600">
                <a:spcBef>
                  <a:spcPct val="20000"/>
                </a:spcBef>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9pPr>
            </a:lstStyle>
            <a:p>
              <a:pPr algn="ctr" eaLnBrk="1" hangingPunct="1">
                <a:spcBef>
                  <a:spcPct val="0"/>
                </a:spcBef>
                <a:buFontTx/>
                <a:buNone/>
              </a:pPr>
              <a:r>
                <a:rPr lang="en-US" altLang="zh-CN" sz="12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Type here</a:t>
              </a:r>
              <a:endParaRPr lang="zh-CN" altLang="en-US" sz="12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grpSp>
      <p:grpSp>
        <p:nvGrpSpPr>
          <p:cNvPr id="27664" name="组合 32"/>
          <p:cNvGrpSpPr>
            <a:grpSpLocks/>
          </p:cNvGrpSpPr>
          <p:nvPr/>
        </p:nvGrpSpPr>
        <p:grpSpPr bwMode="auto">
          <a:xfrm>
            <a:off x="6070600" y="298450"/>
            <a:ext cx="1177925" cy="277813"/>
            <a:chOff x="1979712" y="205161"/>
            <a:chExt cx="1177732" cy="276999"/>
          </a:xfrm>
        </p:grpSpPr>
        <p:sp>
          <p:nvSpPr>
            <p:cNvPr id="27669" name="Freeform 24"/>
            <p:cNvSpPr>
              <a:spLocks noEditPoints="1" noChangeArrowheads="1"/>
            </p:cNvSpPr>
            <p:nvPr/>
          </p:nvSpPr>
          <p:spPr bwMode="auto">
            <a:xfrm>
              <a:off x="2012895" y="237173"/>
              <a:ext cx="1117220" cy="240020"/>
            </a:xfrm>
            <a:custGeom>
              <a:avLst/>
              <a:gdLst>
                <a:gd name="T0" fmla="*/ 1202486058 w 1038"/>
                <a:gd name="T1" fmla="*/ 258339015 h 223"/>
                <a:gd name="T2" fmla="*/ 0 w 1038"/>
                <a:gd name="T3" fmla="*/ 258339015 h 223"/>
                <a:gd name="T4" fmla="*/ 0 w 1038"/>
                <a:gd name="T5" fmla="*/ 0 h 223"/>
                <a:gd name="T6" fmla="*/ 1202486058 w 1038"/>
                <a:gd name="T7" fmla="*/ 0 h 223"/>
                <a:gd name="T8" fmla="*/ 1202486058 w 1038"/>
                <a:gd name="T9" fmla="*/ 258339015 h 223"/>
                <a:gd name="T10" fmla="*/ 9268190 w 1038"/>
                <a:gd name="T11" fmla="*/ 249070799 h 223"/>
                <a:gd name="T12" fmla="*/ 1194377064 w 1038"/>
                <a:gd name="T13" fmla="*/ 249070799 h 223"/>
                <a:gd name="T14" fmla="*/ 1194377064 w 1038"/>
                <a:gd name="T15" fmla="*/ 9268216 h 223"/>
                <a:gd name="T16" fmla="*/ 9268190 w 1038"/>
                <a:gd name="T17" fmla="*/ 9268216 h 223"/>
                <a:gd name="T18" fmla="*/ 9268190 w 1038"/>
                <a:gd name="T19" fmla="*/ 249070799 h 2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38" h="223">
                  <a:moveTo>
                    <a:pt x="1038" y="223"/>
                  </a:moveTo>
                  <a:lnTo>
                    <a:pt x="0" y="223"/>
                  </a:lnTo>
                  <a:lnTo>
                    <a:pt x="0" y="0"/>
                  </a:lnTo>
                  <a:lnTo>
                    <a:pt x="1038" y="0"/>
                  </a:lnTo>
                  <a:lnTo>
                    <a:pt x="1038" y="223"/>
                  </a:lnTo>
                  <a:close/>
                  <a:moveTo>
                    <a:pt x="8" y="215"/>
                  </a:moveTo>
                  <a:lnTo>
                    <a:pt x="1031" y="215"/>
                  </a:lnTo>
                  <a:lnTo>
                    <a:pt x="1031" y="8"/>
                  </a:lnTo>
                  <a:lnTo>
                    <a:pt x="8" y="8"/>
                  </a:lnTo>
                  <a:lnTo>
                    <a:pt x="8" y="2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670" name="TextBox 1"/>
            <p:cNvSpPr txBox="1">
              <a:spLocks noChangeArrowheads="1"/>
            </p:cNvSpPr>
            <p:nvPr/>
          </p:nvSpPr>
          <p:spPr bwMode="auto">
            <a:xfrm>
              <a:off x="1979712" y="205161"/>
              <a:ext cx="117773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方正兰亭刊黑_GBK" panose="02000000000000000000" pitchFamily="2" charset="-122"/>
                  <a:ea typeface="方正兰亭刊黑_GBK" panose="02000000000000000000" pitchFamily="2" charset="-122"/>
                </a:defRPr>
              </a:lvl1pPr>
              <a:lvl2pPr marL="742950" indent="-285750">
                <a:spcBef>
                  <a:spcPct val="20000"/>
                </a:spcBef>
                <a:buFont typeface="Arial" panose="020B0604020202020204" pitchFamily="34" charset="0"/>
                <a:buChar char="–"/>
                <a:defRPr sz="2800">
                  <a:solidFill>
                    <a:schemeClr val="tx1"/>
                  </a:solidFill>
                  <a:latin typeface="方正兰亭刊黑_GBK" panose="02000000000000000000" pitchFamily="2" charset="-122"/>
                  <a:ea typeface="方正兰亭刊黑_GBK" panose="02000000000000000000" pitchFamily="2" charset="-122"/>
                </a:defRPr>
              </a:lvl2pPr>
              <a:lvl3pPr marL="1143000" indent="-228600">
                <a:spcBef>
                  <a:spcPct val="20000"/>
                </a:spcBef>
                <a:buFont typeface="Arial" panose="020B0604020202020204" pitchFamily="34" charset="0"/>
                <a:buChar char="•"/>
                <a:defRPr sz="2400">
                  <a:solidFill>
                    <a:schemeClr val="tx1"/>
                  </a:solidFill>
                  <a:latin typeface="方正兰亭刊黑_GBK" panose="02000000000000000000" pitchFamily="2" charset="-122"/>
                  <a:ea typeface="方正兰亭刊黑_GBK" panose="02000000000000000000" pitchFamily="2" charset="-122"/>
                </a:defRPr>
              </a:lvl3pPr>
              <a:lvl4pPr marL="1600200" indent="-228600">
                <a:spcBef>
                  <a:spcPct val="20000"/>
                </a:spcBef>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4pPr>
              <a:lvl5pPr marL="2057400" indent="-228600">
                <a:spcBef>
                  <a:spcPct val="20000"/>
                </a:spcBef>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9pPr>
            </a:lstStyle>
            <a:p>
              <a:pPr algn="ctr" eaLnBrk="1" hangingPunct="1">
                <a:spcBef>
                  <a:spcPct val="0"/>
                </a:spcBef>
                <a:buFontTx/>
                <a:buNone/>
              </a:pPr>
              <a:r>
                <a:rPr lang="en-US" altLang="zh-CN" sz="12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Type here</a:t>
              </a:r>
              <a:endParaRPr lang="zh-CN" altLang="en-US" sz="12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grpSp>
      <p:sp>
        <p:nvSpPr>
          <p:cNvPr id="27665" name="椭圆 13"/>
          <p:cNvSpPr>
            <a:spLocks noChangeArrowheads="1"/>
          </p:cNvSpPr>
          <p:nvPr/>
        </p:nvSpPr>
        <p:spPr bwMode="auto">
          <a:xfrm>
            <a:off x="4332288" y="4516438"/>
            <a:ext cx="122237" cy="120650"/>
          </a:xfrm>
          <a:prstGeom prst="ellipse">
            <a:avLst/>
          </a:prstGeom>
          <a:solidFill>
            <a:srgbClr val="20425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方正兰亭刊黑_GBK" panose="02000000000000000000" pitchFamily="2" charset="-122"/>
                <a:ea typeface="方正兰亭刊黑_GBK" panose="02000000000000000000" pitchFamily="2" charset="-122"/>
              </a:defRPr>
            </a:lvl1pPr>
            <a:lvl2pPr marL="742950" indent="-285750">
              <a:spcBef>
                <a:spcPct val="20000"/>
              </a:spcBef>
              <a:buFont typeface="Arial" panose="020B0604020202020204" pitchFamily="34" charset="0"/>
              <a:buChar char="–"/>
              <a:defRPr sz="2800">
                <a:solidFill>
                  <a:schemeClr val="tx1"/>
                </a:solidFill>
                <a:latin typeface="方正兰亭刊黑_GBK" panose="02000000000000000000" pitchFamily="2" charset="-122"/>
                <a:ea typeface="方正兰亭刊黑_GBK" panose="02000000000000000000" pitchFamily="2" charset="-122"/>
              </a:defRPr>
            </a:lvl2pPr>
            <a:lvl3pPr marL="1143000" indent="-228600">
              <a:spcBef>
                <a:spcPct val="20000"/>
              </a:spcBef>
              <a:buFont typeface="Arial" panose="020B0604020202020204" pitchFamily="34" charset="0"/>
              <a:buChar char="•"/>
              <a:defRPr sz="2400">
                <a:solidFill>
                  <a:schemeClr val="tx1"/>
                </a:solidFill>
                <a:latin typeface="方正兰亭刊黑_GBK" panose="02000000000000000000" pitchFamily="2" charset="-122"/>
                <a:ea typeface="方正兰亭刊黑_GBK" panose="02000000000000000000" pitchFamily="2" charset="-122"/>
              </a:defRPr>
            </a:lvl3pPr>
            <a:lvl4pPr marL="1600200" indent="-228600">
              <a:spcBef>
                <a:spcPct val="20000"/>
              </a:spcBef>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4pPr>
            <a:lvl5pPr marL="2057400" indent="-228600">
              <a:spcBef>
                <a:spcPct val="20000"/>
              </a:spcBef>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9pPr>
          </a:lstStyle>
          <a:p>
            <a:pPr eaLnBrk="1" hangingPunct="1">
              <a:spcBef>
                <a:spcPct val="0"/>
              </a:spcBef>
              <a:buFontTx/>
              <a:buNone/>
            </a:pPr>
            <a:endParaRPr lang="zh-CN" altLang="en-US" sz="1800" dirty="0">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27666" name="椭圆 36"/>
          <p:cNvSpPr>
            <a:spLocks noChangeArrowheads="1"/>
          </p:cNvSpPr>
          <p:nvPr/>
        </p:nvSpPr>
        <p:spPr bwMode="auto">
          <a:xfrm>
            <a:off x="4535488" y="4516438"/>
            <a:ext cx="120650" cy="12065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方正兰亭刊黑_GBK" panose="02000000000000000000" pitchFamily="2" charset="-122"/>
                <a:ea typeface="方正兰亭刊黑_GBK" panose="02000000000000000000" pitchFamily="2" charset="-122"/>
              </a:defRPr>
            </a:lvl1pPr>
            <a:lvl2pPr marL="742950" indent="-285750">
              <a:spcBef>
                <a:spcPct val="20000"/>
              </a:spcBef>
              <a:buFont typeface="Arial" panose="020B0604020202020204" pitchFamily="34" charset="0"/>
              <a:buChar char="–"/>
              <a:defRPr sz="2800">
                <a:solidFill>
                  <a:schemeClr val="tx1"/>
                </a:solidFill>
                <a:latin typeface="方正兰亭刊黑_GBK" panose="02000000000000000000" pitchFamily="2" charset="-122"/>
                <a:ea typeface="方正兰亭刊黑_GBK" panose="02000000000000000000" pitchFamily="2" charset="-122"/>
              </a:defRPr>
            </a:lvl2pPr>
            <a:lvl3pPr marL="1143000" indent="-228600">
              <a:spcBef>
                <a:spcPct val="20000"/>
              </a:spcBef>
              <a:buFont typeface="Arial" panose="020B0604020202020204" pitchFamily="34" charset="0"/>
              <a:buChar char="•"/>
              <a:defRPr sz="2400">
                <a:solidFill>
                  <a:schemeClr val="tx1"/>
                </a:solidFill>
                <a:latin typeface="方正兰亭刊黑_GBK" panose="02000000000000000000" pitchFamily="2" charset="-122"/>
                <a:ea typeface="方正兰亭刊黑_GBK" panose="02000000000000000000" pitchFamily="2" charset="-122"/>
              </a:defRPr>
            </a:lvl3pPr>
            <a:lvl4pPr marL="1600200" indent="-228600">
              <a:spcBef>
                <a:spcPct val="20000"/>
              </a:spcBef>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4pPr>
            <a:lvl5pPr marL="2057400" indent="-228600">
              <a:spcBef>
                <a:spcPct val="20000"/>
              </a:spcBef>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9pPr>
          </a:lstStyle>
          <a:p>
            <a:pPr eaLnBrk="1" hangingPunct="1">
              <a:spcBef>
                <a:spcPct val="0"/>
              </a:spcBef>
              <a:buFontTx/>
              <a:buNone/>
            </a:pPr>
            <a:endParaRPr lang="zh-CN" altLang="en-US" sz="1800" dirty="0">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27667" name="椭圆 37"/>
          <p:cNvSpPr>
            <a:spLocks noChangeArrowheads="1"/>
          </p:cNvSpPr>
          <p:nvPr/>
        </p:nvSpPr>
        <p:spPr bwMode="auto">
          <a:xfrm>
            <a:off x="4738688" y="4516438"/>
            <a:ext cx="120650" cy="12065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方正兰亭刊黑_GBK" panose="02000000000000000000" pitchFamily="2" charset="-122"/>
                <a:ea typeface="方正兰亭刊黑_GBK" panose="02000000000000000000" pitchFamily="2" charset="-122"/>
              </a:defRPr>
            </a:lvl1pPr>
            <a:lvl2pPr marL="742950" indent="-285750">
              <a:spcBef>
                <a:spcPct val="20000"/>
              </a:spcBef>
              <a:buFont typeface="Arial" panose="020B0604020202020204" pitchFamily="34" charset="0"/>
              <a:buChar char="–"/>
              <a:defRPr sz="2800">
                <a:solidFill>
                  <a:schemeClr val="tx1"/>
                </a:solidFill>
                <a:latin typeface="方正兰亭刊黑_GBK" panose="02000000000000000000" pitchFamily="2" charset="-122"/>
                <a:ea typeface="方正兰亭刊黑_GBK" panose="02000000000000000000" pitchFamily="2" charset="-122"/>
              </a:defRPr>
            </a:lvl2pPr>
            <a:lvl3pPr marL="1143000" indent="-228600">
              <a:spcBef>
                <a:spcPct val="20000"/>
              </a:spcBef>
              <a:buFont typeface="Arial" panose="020B0604020202020204" pitchFamily="34" charset="0"/>
              <a:buChar char="•"/>
              <a:defRPr sz="2400">
                <a:solidFill>
                  <a:schemeClr val="tx1"/>
                </a:solidFill>
                <a:latin typeface="方正兰亭刊黑_GBK" panose="02000000000000000000" pitchFamily="2" charset="-122"/>
                <a:ea typeface="方正兰亭刊黑_GBK" panose="02000000000000000000" pitchFamily="2" charset="-122"/>
              </a:defRPr>
            </a:lvl3pPr>
            <a:lvl4pPr marL="1600200" indent="-228600">
              <a:spcBef>
                <a:spcPct val="20000"/>
              </a:spcBef>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4pPr>
            <a:lvl5pPr marL="2057400" indent="-228600">
              <a:spcBef>
                <a:spcPct val="20000"/>
              </a:spcBef>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9pPr>
          </a:lstStyle>
          <a:p>
            <a:pPr eaLnBrk="1" hangingPunct="1">
              <a:spcBef>
                <a:spcPct val="0"/>
              </a:spcBef>
              <a:buFontTx/>
              <a:buNone/>
            </a:pPr>
            <a:endParaRPr lang="zh-CN" altLang="en-US" sz="1800" dirty="0">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64" name="TextBox 14">
            <a:hlinkClick r:id="rId5"/>
            <a:extLst>
              <a:ext uri="{FF2B5EF4-FFF2-40B4-BE49-F238E27FC236}">
                <a16:creationId xmlns:a16="http://schemas.microsoft.com/office/drawing/2014/main" id="{27469EEA-E61F-4AFA-8C17-FB6C7CEFF595}"/>
              </a:ext>
            </a:extLst>
          </p:cNvPr>
          <p:cNvSpPr txBox="1"/>
          <p:nvPr/>
        </p:nvSpPr>
        <p:spPr>
          <a:xfrm>
            <a:off x="3158375" y="3740026"/>
            <a:ext cx="5169613" cy="246221"/>
          </a:xfrm>
          <a:prstGeom prst="rect">
            <a:avLst/>
          </a:prstGeom>
          <a:noFill/>
        </p:spPr>
        <p:txBody>
          <a:bodyPr wrap="square" rtlCol="0">
            <a:spAutoFit/>
          </a:bodyPr>
          <a:lstStyle/>
          <a:p>
            <a:pPr algn="ctr"/>
            <a:r>
              <a:rPr lang="en-US" altLang="zh-CN" sz="1000" dirty="0">
                <a:solidFill>
                  <a:schemeClr val="bg1"/>
                </a:solidFill>
                <a:cs typeface="Arial" pitchFamily="34" charset="0"/>
                <a:hlinkClick r:id="rId5">
                  <a:extLst>
                    <a:ext uri="{A12FA001-AC4F-418D-AE19-62706E023703}">
                      <ahyp:hlinkClr xmlns:ahyp="http://schemas.microsoft.com/office/drawing/2018/hyperlinkcolor" val="tx"/>
                    </a:ext>
                  </a:extLst>
                </a:hlinkClick>
              </a:rPr>
              <a:t>https://www.freeppt7.com</a:t>
            </a:r>
            <a:endParaRPr lang="ko-KR" altLang="en-US" sz="1000" dirty="0">
              <a:solidFill>
                <a:schemeClr val="bg1"/>
              </a:solidFill>
              <a:cs typeface="Arial" pitchFamily="34" charset="0"/>
            </a:endParaRPr>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showMasterPhAnim="0">
  <p:cSld>
    <p:bg bwMode="auto">
      <p:bgPr>
        <a:solidFill>
          <a:srgbClr val="00B0F0"/>
        </a:solidFill>
        <a:effectLst/>
      </p:bgPr>
    </p:bg>
    <p:spTree>
      <p:nvGrpSpPr>
        <p:cNvPr id="1" name=""/>
        <p:cNvGrpSpPr/>
        <p:nvPr/>
      </p:nvGrpSpPr>
      <p:grpSpPr>
        <a:xfrm>
          <a:off x="0" y="0"/>
          <a:ext cx="0" cy="0"/>
          <a:chOff x="0" y="0"/>
          <a:chExt cx="0" cy="0"/>
        </a:xfrm>
      </p:grpSpPr>
      <p:sp>
        <p:nvSpPr>
          <p:cNvPr id="32" name="直角三角形 31"/>
          <p:cNvSpPr/>
          <p:nvPr/>
        </p:nvSpPr>
        <p:spPr>
          <a:xfrm>
            <a:off x="0" y="0"/>
            <a:ext cx="9180513" cy="5143500"/>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latin typeface="时尚中黑简体" panose="01010104010101010101" pitchFamily="2" charset="-122"/>
              <a:ea typeface="时尚中黑简体" panose="01010104010101010101" pitchFamily="2" charset="-122"/>
              <a:cs typeface="+mn-ea"/>
              <a:sym typeface="时尚中黑简体" pitchFamily="2" charset="-122"/>
            </a:endParaRPr>
          </a:p>
        </p:txBody>
      </p:sp>
      <p:grpSp>
        <p:nvGrpSpPr>
          <p:cNvPr id="18" name="组合 17"/>
          <p:cNvGrpSpPr/>
          <p:nvPr/>
        </p:nvGrpSpPr>
        <p:grpSpPr>
          <a:xfrm>
            <a:off x="-914473" y="-471844"/>
            <a:ext cx="11387509" cy="6050271"/>
            <a:chOff x="-92590" y="-51995"/>
            <a:chExt cx="9826989" cy="5221154"/>
          </a:xfrm>
          <a:solidFill>
            <a:schemeClr val="accent5">
              <a:lumMod val="75000"/>
              <a:alpha val="17000"/>
            </a:schemeClr>
          </a:solidFill>
        </p:grpSpPr>
        <p:grpSp>
          <p:nvGrpSpPr>
            <p:cNvPr id="19" name="组合 18"/>
            <p:cNvGrpSpPr/>
            <p:nvPr/>
          </p:nvGrpSpPr>
          <p:grpSpPr>
            <a:xfrm rot="187413">
              <a:off x="-92590" y="-32553"/>
              <a:ext cx="1180798" cy="1180798"/>
              <a:chOff x="9854292" y="-1428020"/>
              <a:chExt cx="285463" cy="285463"/>
            </a:xfrm>
            <a:grpFill/>
          </p:grpSpPr>
          <p:sp>
            <p:nvSpPr>
              <p:cNvPr id="167" name="圆角矩形 166"/>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68" name="圆角矩形 167"/>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20" name="组合 19"/>
            <p:cNvGrpSpPr/>
            <p:nvPr/>
          </p:nvGrpSpPr>
          <p:grpSpPr>
            <a:xfrm rot="187413">
              <a:off x="-92590" y="972675"/>
              <a:ext cx="1180798" cy="1180798"/>
              <a:chOff x="9854292" y="-1428020"/>
              <a:chExt cx="285463" cy="285463"/>
            </a:xfrm>
            <a:grpFill/>
          </p:grpSpPr>
          <p:sp>
            <p:nvSpPr>
              <p:cNvPr id="165" name="圆角矩形 164"/>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66" name="圆角矩形 165"/>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21" name="组合 20"/>
            <p:cNvGrpSpPr/>
            <p:nvPr/>
          </p:nvGrpSpPr>
          <p:grpSpPr>
            <a:xfrm rot="187413">
              <a:off x="-92590" y="1977903"/>
              <a:ext cx="1180798" cy="1180798"/>
              <a:chOff x="9854292" y="-1428020"/>
              <a:chExt cx="285463" cy="285463"/>
            </a:xfrm>
            <a:grpFill/>
          </p:grpSpPr>
          <p:sp>
            <p:nvSpPr>
              <p:cNvPr id="163" name="圆角矩形 162"/>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64" name="圆角矩形 163"/>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22" name="组合 21"/>
            <p:cNvGrpSpPr/>
            <p:nvPr/>
          </p:nvGrpSpPr>
          <p:grpSpPr>
            <a:xfrm rot="187413">
              <a:off x="-92590" y="2983132"/>
              <a:ext cx="1180798" cy="1180798"/>
              <a:chOff x="9854292" y="-1428020"/>
              <a:chExt cx="285463" cy="285463"/>
            </a:xfrm>
            <a:grpFill/>
          </p:grpSpPr>
          <p:sp>
            <p:nvSpPr>
              <p:cNvPr id="161" name="圆角矩形 160"/>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62" name="圆角矩形 161"/>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23" name="组合 22"/>
            <p:cNvGrpSpPr/>
            <p:nvPr/>
          </p:nvGrpSpPr>
          <p:grpSpPr>
            <a:xfrm rot="187413">
              <a:off x="-92590" y="3988361"/>
              <a:ext cx="1180798" cy="1180798"/>
              <a:chOff x="9854292" y="-1428020"/>
              <a:chExt cx="285463" cy="285463"/>
            </a:xfrm>
            <a:grpFill/>
          </p:grpSpPr>
          <p:sp>
            <p:nvSpPr>
              <p:cNvPr id="159" name="圆角矩形 158"/>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60" name="圆角矩形 159"/>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24" name="组合 23"/>
            <p:cNvGrpSpPr/>
            <p:nvPr/>
          </p:nvGrpSpPr>
          <p:grpSpPr>
            <a:xfrm rot="187413">
              <a:off x="1034924" y="-32554"/>
              <a:ext cx="1180798" cy="1180798"/>
              <a:chOff x="9854292" y="-1428020"/>
              <a:chExt cx="285463" cy="285463"/>
            </a:xfrm>
            <a:grpFill/>
          </p:grpSpPr>
          <p:sp>
            <p:nvSpPr>
              <p:cNvPr id="157" name="圆角矩形 156"/>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58" name="圆角矩形 157"/>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33" name="组合 32"/>
            <p:cNvGrpSpPr/>
            <p:nvPr/>
          </p:nvGrpSpPr>
          <p:grpSpPr>
            <a:xfrm rot="187413">
              <a:off x="1034924" y="972674"/>
              <a:ext cx="1180798" cy="1180798"/>
              <a:chOff x="9854292" y="-1428020"/>
              <a:chExt cx="285463" cy="285463"/>
            </a:xfrm>
            <a:grpFill/>
          </p:grpSpPr>
          <p:sp>
            <p:nvSpPr>
              <p:cNvPr id="155" name="圆角矩形 154"/>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56" name="圆角矩形 155"/>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34" name="组合 33"/>
            <p:cNvGrpSpPr/>
            <p:nvPr/>
          </p:nvGrpSpPr>
          <p:grpSpPr>
            <a:xfrm rot="187413">
              <a:off x="1034924" y="1977902"/>
              <a:ext cx="1180798" cy="1180798"/>
              <a:chOff x="9854292" y="-1428020"/>
              <a:chExt cx="285463" cy="285463"/>
            </a:xfrm>
            <a:grpFill/>
          </p:grpSpPr>
          <p:sp>
            <p:nvSpPr>
              <p:cNvPr id="153" name="圆角矩形 152"/>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54" name="圆角矩形 153"/>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35" name="组合 34"/>
            <p:cNvGrpSpPr/>
            <p:nvPr/>
          </p:nvGrpSpPr>
          <p:grpSpPr>
            <a:xfrm rot="187413">
              <a:off x="1034924" y="2983131"/>
              <a:ext cx="1180798" cy="1180798"/>
              <a:chOff x="9854292" y="-1428020"/>
              <a:chExt cx="285463" cy="285463"/>
            </a:xfrm>
            <a:grpFill/>
          </p:grpSpPr>
          <p:sp>
            <p:nvSpPr>
              <p:cNvPr id="151" name="圆角矩形 150"/>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52" name="圆角矩形 151"/>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36" name="组合 35"/>
            <p:cNvGrpSpPr/>
            <p:nvPr/>
          </p:nvGrpSpPr>
          <p:grpSpPr>
            <a:xfrm rot="187413">
              <a:off x="1034924" y="3988360"/>
              <a:ext cx="1180798" cy="1180798"/>
              <a:chOff x="9854292" y="-1428020"/>
              <a:chExt cx="285463" cy="285463"/>
            </a:xfrm>
            <a:grpFill/>
          </p:grpSpPr>
          <p:sp>
            <p:nvSpPr>
              <p:cNvPr id="149" name="圆角矩形 148"/>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50" name="圆角矩形 149"/>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37" name="组合 36"/>
            <p:cNvGrpSpPr/>
            <p:nvPr/>
          </p:nvGrpSpPr>
          <p:grpSpPr>
            <a:xfrm rot="187413">
              <a:off x="2179693" y="-32553"/>
              <a:ext cx="1180798" cy="1180798"/>
              <a:chOff x="9854292" y="-1428020"/>
              <a:chExt cx="285463" cy="285463"/>
            </a:xfrm>
            <a:grpFill/>
          </p:grpSpPr>
          <p:sp>
            <p:nvSpPr>
              <p:cNvPr id="147" name="圆角矩形 146"/>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48" name="圆角矩形 147"/>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38" name="组合 37"/>
            <p:cNvGrpSpPr/>
            <p:nvPr/>
          </p:nvGrpSpPr>
          <p:grpSpPr>
            <a:xfrm rot="187413">
              <a:off x="2179693" y="972675"/>
              <a:ext cx="1180798" cy="1180798"/>
              <a:chOff x="9854292" y="-1428020"/>
              <a:chExt cx="285463" cy="285463"/>
            </a:xfrm>
            <a:grpFill/>
          </p:grpSpPr>
          <p:sp>
            <p:nvSpPr>
              <p:cNvPr id="145" name="圆角矩形 144"/>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46" name="圆角矩形 145"/>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39" name="组合 38"/>
            <p:cNvGrpSpPr/>
            <p:nvPr/>
          </p:nvGrpSpPr>
          <p:grpSpPr>
            <a:xfrm rot="187413">
              <a:off x="2179693" y="1977903"/>
              <a:ext cx="1180798" cy="1180798"/>
              <a:chOff x="9854292" y="-1428020"/>
              <a:chExt cx="285463" cy="285463"/>
            </a:xfrm>
            <a:grpFill/>
          </p:grpSpPr>
          <p:sp>
            <p:nvSpPr>
              <p:cNvPr id="143" name="圆角矩形 142"/>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44" name="圆角矩形 143"/>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40" name="组合 39"/>
            <p:cNvGrpSpPr/>
            <p:nvPr/>
          </p:nvGrpSpPr>
          <p:grpSpPr>
            <a:xfrm rot="187413">
              <a:off x="2179693" y="2983132"/>
              <a:ext cx="1180798" cy="1180798"/>
              <a:chOff x="9854292" y="-1428020"/>
              <a:chExt cx="285463" cy="285463"/>
            </a:xfrm>
            <a:grpFill/>
          </p:grpSpPr>
          <p:sp>
            <p:nvSpPr>
              <p:cNvPr id="141" name="圆角矩形 140"/>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42" name="圆角矩形 141"/>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41" name="组合 40"/>
            <p:cNvGrpSpPr/>
            <p:nvPr/>
          </p:nvGrpSpPr>
          <p:grpSpPr>
            <a:xfrm rot="187413">
              <a:off x="2179693" y="3988361"/>
              <a:ext cx="1180798" cy="1180798"/>
              <a:chOff x="9854292" y="-1428020"/>
              <a:chExt cx="285463" cy="285463"/>
            </a:xfrm>
            <a:grpFill/>
          </p:grpSpPr>
          <p:sp>
            <p:nvSpPr>
              <p:cNvPr id="139" name="圆角矩形 138"/>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40" name="圆角矩形 139"/>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42" name="组合 41"/>
            <p:cNvGrpSpPr/>
            <p:nvPr/>
          </p:nvGrpSpPr>
          <p:grpSpPr>
            <a:xfrm rot="187413">
              <a:off x="3270164" y="-32554"/>
              <a:ext cx="1180798" cy="1180798"/>
              <a:chOff x="9854292" y="-1428020"/>
              <a:chExt cx="285463" cy="285463"/>
            </a:xfrm>
            <a:grpFill/>
          </p:grpSpPr>
          <p:sp>
            <p:nvSpPr>
              <p:cNvPr id="137" name="圆角矩形 136"/>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38" name="圆角矩形 137"/>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43" name="组合 42"/>
            <p:cNvGrpSpPr/>
            <p:nvPr/>
          </p:nvGrpSpPr>
          <p:grpSpPr>
            <a:xfrm rot="187413">
              <a:off x="3270164" y="972674"/>
              <a:ext cx="1180798" cy="1180798"/>
              <a:chOff x="9854292" y="-1428020"/>
              <a:chExt cx="285463" cy="285463"/>
            </a:xfrm>
            <a:grpFill/>
          </p:grpSpPr>
          <p:sp>
            <p:nvSpPr>
              <p:cNvPr id="135" name="圆角矩形 134"/>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36" name="圆角矩形 135"/>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44" name="组合 43"/>
            <p:cNvGrpSpPr/>
            <p:nvPr/>
          </p:nvGrpSpPr>
          <p:grpSpPr>
            <a:xfrm rot="187413">
              <a:off x="3270164" y="1977902"/>
              <a:ext cx="1180798" cy="1180798"/>
              <a:chOff x="9854292" y="-1428020"/>
              <a:chExt cx="285463" cy="285463"/>
            </a:xfrm>
            <a:grpFill/>
          </p:grpSpPr>
          <p:sp>
            <p:nvSpPr>
              <p:cNvPr id="133" name="圆角矩形 132"/>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34" name="圆角矩形 133"/>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45" name="组合 44"/>
            <p:cNvGrpSpPr/>
            <p:nvPr/>
          </p:nvGrpSpPr>
          <p:grpSpPr>
            <a:xfrm rot="187413">
              <a:off x="3270164" y="2983131"/>
              <a:ext cx="1180798" cy="1180798"/>
              <a:chOff x="9854292" y="-1428020"/>
              <a:chExt cx="285463" cy="285463"/>
            </a:xfrm>
            <a:grpFill/>
          </p:grpSpPr>
          <p:sp>
            <p:nvSpPr>
              <p:cNvPr id="131" name="圆角矩形 130"/>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32" name="圆角矩形 131"/>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46" name="组合 45"/>
            <p:cNvGrpSpPr/>
            <p:nvPr/>
          </p:nvGrpSpPr>
          <p:grpSpPr>
            <a:xfrm rot="187413">
              <a:off x="3270164" y="3988360"/>
              <a:ext cx="1180798" cy="1180798"/>
              <a:chOff x="9854292" y="-1428020"/>
              <a:chExt cx="285463" cy="285463"/>
            </a:xfrm>
            <a:grpFill/>
          </p:grpSpPr>
          <p:sp>
            <p:nvSpPr>
              <p:cNvPr id="129" name="圆角矩形 128"/>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30" name="圆角矩形 129"/>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47" name="组合 46"/>
            <p:cNvGrpSpPr/>
            <p:nvPr/>
          </p:nvGrpSpPr>
          <p:grpSpPr>
            <a:xfrm rot="187413">
              <a:off x="4360569" y="-32554"/>
              <a:ext cx="1180798" cy="1180798"/>
              <a:chOff x="9854292" y="-1428020"/>
              <a:chExt cx="285463" cy="285463"/>
            </a:xfrm>
            <a:grpFill/>
          </p:grpSpPr>
          <p:sp>
            <p:nvSpPr>
              <p:cNvPr id="127" name="圆角矩形 126"/>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28" name="圆角矩形 127"/>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48" name="组合 47"/>
            <p:cNvGrpSpPr/>
            <p:nvPr/>
          </p:nvGrpSpPr>
          <p:grpSpPr>
            <a:xfrm rot="187413">
              <a:off x="4360569" y="972674"/>
              <a:ext cx="1180798" cy="1180798"/>
              <a:chOff x="9854292" y="-1428020"/>
              <a:chExt cx="285463" cy="285463"/>
            </a:xfrm>
            <a:grpFill/>
          </p:grpSpPr>
          <p:sp>
            <p:nvSpPr>
              <p:cNvPr id="125" name="圆角矩形 124"/>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26" name="圆角矩形 125"/>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50" name="组合 49"/>
            <p:cNvGrpSpPr/>
            <p:nvPr/>
          </p:nvGrpSpPr>
          <p:grpSpPr>
            <a:xfrm rot="187413">
              <a:off x="4360569" y="1977902"/>
              <a:ext cx="1180798" cy="1180798"/>
              <a:chOff x="9854292" y="-1428020"/>
              <a:chExt cx="285463" cy="285463"/>
            </a:xfrm>
            <a:grpFill/>
          </p:grpSpPr>
          <p:sp>
            <p:nvSpPr>
              <p:cNvPr id="123" name="圆角矩形 122"/>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24" name="圆角矩形 123"/>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51" name="组合 50"/>
            <p:cNvGrpSpPr/>
            <p:nvPr/>
          </p:nvGrpSpPr>
          <p:grpSpPr>
            <a:xfrm rot="187413">
              <a:off x="4360569" y="2983131"/>
              <a:ext cx="1180798" cy="1180798"/>
              <a:chOff x="9854292" y="-1428020"/>
              <a:chExt cx="285463" cy="285463"/>
            </a:xfrm>
            <a:grpFill/>
          </p:grpSpPr>
          <p:sp>
            <p:nvSpPr>
              <p:cNvPr id="121" name="圆角矩形 120"/>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22" name="圆角矩形 121"/>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54" name="组合 53"/>
            <p:cNvGrpSpPr/>
            <p:nvPr/>
          </p:nvGrpSpPr>
          <p:grpSpPr>
            <a:xfrm rot="187413">
              <a:off x="4360569" y="3988360"/>
              <a:ext cx="1180798" cy="1180798"/>
              <a:chOff x="9854292" y="-1428020"/>
              <a:chExt cx="285463" cy="285463"/>
            </a:xfrm>
            <a:grpFill/>
          </p:grpSpPr>
          <p:sp>
            <p:nvSpPr>
              <p:cNvPr id="119" name="圆角矩形 118"/>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20" name="圆角矩形 119"/>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55" name="组合 54"/>
            <p:cNvGrpSpPr/>
            <p:nvPr/>
          </p:nvGrpSpPr>
          <p:grpSpPr>
            <a:xfrm rot="187413">
              <a:off x="5408554" y="-32554"/>
              <a:ext cx="1180798" cy="1180798"/>
              <a:chOff x="9854292" y="-1428020"/>
              <a:chExt cx="285463" cy="285463"/>
            </a:xfrm>
            <a:grpFill/>
          </p:grpSpPr>
          <p:sp>
            <p:nvSpPr>
              <p:cNvPr id="117" name="圆角矩形 116"/>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18" name="圆角矩形 117"/>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56" name="组合 55"/>
            <p:cNvGrpSpPr/>
            <p:nvPr/>
          </p:nvGrpSpPr>
          <p:grpSpPr>
            <a:xfrm rot="187413">
              <a:off x="5408554" y="972674"/>
              <a:ext cx="1180798" cy="1180798"/>
              <a:chOff x="9854292" y="-1428020"/>
              <a:chExt cx="285463" cy="285463"/>
            </a:xfrm>
            <a:grpFill/>
          </p:grpSpPr>
          <p:sp>
            <p:nvSpPr>
              <p:cNvPr id="115" name="圆角矩形 114"/>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16" name="圆角矩形 115"/>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57" name="组合 56"/>
            <p:cNvGrpSpPr/>
            <p:nvPr/>
          </p:nvGrpSpPr>
          <p:grpSpPr>
            <a:xfrm rot="187413">
              <a:off x="5408554" y="1977902"/>
              <a:ext cx="1180798" cy="1180798"/>
              <a:chOff x="9854292" y="-1428020"/>
              <a:chExt cx="285463" cy="285463"/>
            </a:xfrm>
            <a:grpFill/>
          </p:grpSpPr>
          <p:sp>
            <p:nvSpPr>
              <p:cNvPr id="113" name="圆角矩形 112"/>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14" name="圆角矩形 113"/>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58" name="组合 57"/>
            <p:cNvGrpSpPr/>
            <p:nvPr/>
          </p:nvGrpSpPr>
          <p:grpSpPr>
            <a:xfrm rot="187413">
              <a:off x="5408554" y="2983131"/>
              <a:ext cx="1180798" cy="1180798"/>
              <a:chOff x="9854292" y="-1428020"/>
              <a:chExt cx="285463" cy="285463"/>
            </a:xfrm>
            <a:grpFill/>
          </p:grpSpPr>
          <p:sp>
            <p:nvSpPr>
              <p:cNvPr id="111" name="圆角矩形 110"/>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12" name="圆角矩形 111"/>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59" name="组合 58"/>
            <p:cNvGrpSpPr/>
            <p:nvPr/>
          </p:nvGrpSpPr>
          <p:grpSpPr>
            <a:xfrm rot="187413">
              <a:off x="5408554" y="3988360"/>
              <a:ext cx="1180798" cy="1180798"/>
              <a:chOff x="9854292" y="-1428020"/>
              <a:chExt cx="285463" cy="285463"/>
            </a:xfrm>
            <a:grpFill/>
          </p:grpSpPr>
          <p:sp>
            <p:nvSpPr>
              <p:cNvPr id="109" name="圆角矩形 108"/>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10" name="圆角矩形 109"/>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60" name="组合 59"/>
            <p:cNvGrpSpPr/>
            <p:nvPr/>
          </p:nvGrpSpPr>
          <p:grpSpPr>
            <a:xfrm rot="187413">
              <a:off x="6492110" y="-32554"/>
              <a:ext cx="1180798" cy="1180798"/>
              <a:chOff x="9854292" y="-1428020"/>
              <a:chExt cx="285463" cy="285463"/>
            </a:xfrm>
            <a:grpFill/>
          </p:grpSpPr>
          <p:sp>
            <p:nvSpPr>
              <p:cNvPr id="107" name="圆角矩形 106"/>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08" name="圆角矩形 107"/>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61" name="组合 60"/>
            <p:cNvGrpSpPr/>
            <p:nvPr/>
          </p:nvGrpSpPr>
          <p:grpSpPr>
            <a:xfrm rot="187413">
              <a:off x="6492110" y="972674"/>
              <a:ext cx="1180798" cy="1180798"/>
              <a:chOff x="9854292" y="-1428020"/>
              <a:chExt cx="285463" cy="285463"/>
            </a:xfrm>
            <a:grpFill/>
          </p:grpSpPr>
          <p:sp>
            <p:nvSpPr>
              <p:cNvPr id="105" name="圆角矩形 104"/>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06" name="圆角矩形 105"/>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62" name="组合 61"/>
            <p:cNvGrpSpPr/>
            <p:nvPr/>
          </p:nvGrpSpPr>
          <p:grpSpPr>
            <a:xfrm rot="187413">
              <a:off x="6492110" y="1977902"/>
              <a:ext cx="1180798" cy="1180798"/>
              <a:chOff x="9854292" y="-1428020"/>
              <a:chExt cx="285463" cy="285463"/>
            </a:xfrm>
            <a:grpFill/>
          </p:grpSpPr>
          <p:sp>
            <p:nvSpPr>
              <p:cNvPr id="103" name="圆角矩形 102"/>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04" name="圆角矩形 103"/>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63" name="组合 62"/>
            <p:cNvGrpSpPr/>
            <p:nvPr/>
          </p:nvGrpSpPr>
          <p:grpSpPr>
            <a:xfrm rot="187413">
              <a:off x="6492110" y="2983131"/>
              <a:ext cx="1180798" cy="1180798"/>
              <a:chOff x="9854292" y="-1428020"/>
              <a:chExt cx="285463" cy="285463"/>
            </a:xfrm>
            <a:grpFill/>
          </p:grpSpPr>
          <p:sp>
            <p:nvSpPr>
              <p:cNvPr id="101" name="圆角矩形 100"/>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02" name="圆角矩形 101"/>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64" name="组合 63"/>
            <p:cNvGrpSpPr/>
            <p:nvPr/>
          </p:nvGrpSpPr>
          <p:grpSpPr>
            <a:xfrm rot="187413">
              <a:off x="6492110" y="3988360"/>
              <a:ext cx="1180798" cy="1180798"/>
              <a:chOff x="9854292" y="-1428020"/>
              <a:chExt cx="285463" cy="285463"/>
            </a:xfrm>
            <a:grpFill/>
          </p:grpSpPr>
          <p:sp>
            <p:nvSpPr>
              <p:cNvPr id="99" name="圆角矩形 98"/>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00" name="圆角矩形 99"/>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65" name="组合 64"/>
            <p:cNvGrpSpPr/>
            <p:nvPr/>
          </p:nvGrpSpPr>
          <p:grpSpPr>
            <a:xfrm rot="187413">
              <a:off x="7483613" y="-32554"/>
              <a:ext cx="1180798" cy="1180798"/>
              <a:chOff x="9854292" y="-1428020"/>
              <a:chExt cx="285463" cy="285463"/>
            </a:xfrm>
            <a:grpFill/>
          </p:grpSpPr>
          <p:sp>
            <p:nvSpPr>
              <p:cNvPr id="97" name="圆角矩形 96"/>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98" name="圆角矩形 97"/>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66" name="组合 65"/>
            <p:cNvGrpSpPr/>
            <p:nvPr/>
          </p:nvGrpSpPr>
          <p:grpSpPr>
            <a:xfrm rot="187413">
              <a:off x="7483613" y="972674"/>
              <a:ext cx="1180798" cy="1180798"/>
              <a:chOff x="9854292" y="-1428020"/>
              <a:chExt cx="285463" cy="285463"/>
            </a:xfrm>
            <a:grpFill/>
          </p:grpSpPr>
          <p:sp>
            <p:nvSpPr>
              <p:cNvPr id="95" name="圆角矩形 94"/>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96" name="圆角矩形 95"/>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71" name="组合 70"/>
            <p:cNvGrpSpPr/>
            <p:nvPr/>
          </p:nvGrpSpPr>
          <p:grpSpPr>
            <a:xfrm rot="187413">
              <a:off x="7483613" y="1977902"/>
              <a:ext cx="1180798" cy="1180798"/>
              <a:chOff x="9854292" y="-1428020"/>
              <a:chExt cx="285463" cy="285463"/>
            </a:xfrm>
            <a:grpFill/>
          </p:grpSpPr>
          <p:sp>
            <p:nvSpPr>
              <p:cNvPr id="93" name="圆角矩形 92"/>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94" name="圆角矩形 93"/>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72" name="组合 71"/>
            <p:cNvGrpSpPr/>
            <p:nvPr/>
          </p:nvGrpSpPr>
          <p:grpSpPr>
            <a:xfrm rot="187413">
              <a:off x="7483613" y="2983131"/>
              <a:ext cx="1180798" cy="1180798"/>
              <a:chOff x="9854292" y="-1428020"/>
              <a:chExt cx="285463" cy="285463"/>
            </a:xfrm>
            <a:grpFill/>
          </p:grpSpPr>
          <p:sp>
            <p:nvSpPr>
              <p:cNvPr id="91" name="圆角矩形 90"/>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92" name="圆角矩形 91"/>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73" name="组合 72"/>
            <p:cNvGrpSpPr/>
            <p:nvPr/>
          </p:nvGrpSpPr>
          <p:grpSpPr>
            <a:xfrm rot="187413">
              <a:off x="7483613" y="3988360"/>
              <a:ext cx="1180798" cy="1180798"/>
              <a:chOff x="9854292" y="-1428020"/>
              <a:chExt cx="285463" cy="285463"/>
            </a:xfrm>
            <a:grpFill/>
          </p:grpSpPr>
          <p:sp>
            <p:nvSpPr>
              <p:cNvPr id="89" name="圆角矩形 88"/>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90" name="圆角矩形 89"/>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74" name="组合 73"/>
            <p:cNvGrpSpPr/>
            <p:nvPr/>
          </p:nvGrpSpPr>
          <p:grpSpPr>
            <a:xfrm rot="187413">
              <a:off x="8553601" y="-51995"/>
              <a:ext cx="1180798" cy="1180798"/>
              <a:chOff x="9854292" y="-1428020"/>
              <a:chExt cx="285463" cy="285463"/>
            </a:xfrm>
            <a:grpFill/>
          </p:grpSpPr>
          <p:sp>
            <p:nvSpPr>
              <p:cNvPr id="87" name="圆角矩形 86"/>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88" name="圆角矩形 87"/>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75" name="组合 74"/>
            <p:cNvGrpSpPr/>
            <p:nvPr/>
          </p:nvGrpSpPr>
          <p:grpSpPr>
            <a:xfrm rot="187413">
              <a:off x="8553601" y="953233"/>
              <a:ext cx="1180798" cy="1180798"/>
              <a:chOff x="9854292" y="-1428020"/>
              <a:chExt cx="285463" cy="285463"/>
            </a:xfrm>
            <a:grpFill/>
          </p:grpSpPr>
          <p:sp>
            <p:nvSpPr>
              <p:cNvPr id="85" name="圆角矩形 84"/>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86" name="圆角矩形 85"/>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76" name="组合 75"/>
            <p:cNvGrpSpPr/>
            <p:nvPr/>
          </p:nvGrpSpPr>
          <p:grpSpPr>
            <a:xfrm rot="187413">
              <a:off x="8553601" y="1958461"/>
              <a:ext cx="1180798" cy="1180798"/>
              <a:chOff x="9854292" y="-1428020"/>
              <a:chExt cx="285463" cy="285463"/>
            </a:xfrm>
            <a:grpFill/>
          </p:grpSpPr>
          <p:sp>
            <p:nvSpPr>
              <p:cNvPr id="83" name="圆角矩形 82"/>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84" name="圆角矩形 83"/>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77" name="组合 76"/>
            <p:cNvGrpSpPr/>
            <p:nvPr/>
          </p:nvGrpSpPr>
          <p:grpSpPr>
            <a:xfrm rot="187413">
              <a:off x="8553601" y="2963690"/>
              <a:ext cx="1180798" cy="1180798"/>
              <a:chOff x="9854292" y="-1428020"/>
              <a:chExt cx="285463" cy="285463"/>
            </a:xfrm>
            <a:grpFill/>
          </p:grpSpPr>
          <p:sp>
            <p:nvSpPr>
              <p:cNvPr id="81" name="圆角矩形 80"/>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82" name="圆角矩形 81"/>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78" name="组合 77"/>
            <p:cNvGrpSpPr/>
            <p:nvPr/>
          </p:nvGrpSpPr>
          <p:grpSpPr>
            <a:xfrm rot="187413">
              <a:off x="8553601" y="3968919"/>
              <a:ext cx="1180798" cy="1180798"/>
              <a:chOff x="9854292" y="-1428020"/>
              <a:chExt cx="285463" cy="285463"/>
            </a:xfrm>
            <a:grpFill/>
          </p:grpSpPr>
          <p:sp>
            <p:nvSpPr>
              <p:cNvPr id="79" name="圆角矩形 78"/>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80" name="圆角矩形 79"/>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sp>
        <p:nvSpPr>
          <p:cNvPr id="38916" name="矩形 66"/>
          <p:cNvSpPr>
            <a:spLocks noChangeArrowheads="1"/>
          </p:cNvSpPr>
          <p:nvPr/>
        </p:nvSpPr>
        <p:spPr bwMode="auto">
          <a:xfrm>
            <a:off x="476250" y="176213"/>
            <a:ext cx="8905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en-US" altLang="zh-CN" sz="18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LOGO</a:t>
            </a:r>
          </a:p>
        </p:txBody>
      </p:sp>
      <p:sp>
        <p:nvSpPr>
          <p:cNvPr id="38917" name="Freeform 5658"/>
          <p:cNvSpPr>
            <a:spLocks noEditPoints="1" noChangeArrowheads="1"/>
          </p:cNvSpPr>
          <p:nvPr/>
        </p:nvSpPr>
        <p:spPr bwMode="auto">
          <a:xfrm>
            <a:off x="179388" y="165100"/>
            <a:ext cx="296862" cy="319088"/>
          </a:xfrm>
          <a:custGeom>
            <a:avLst/>
            <a:gdLst>
              <a:gd name="T0" fmla="*/ 215822915 w 70"/>
              <a:gd name="T1" fmla="*/ 54304523 h 75"/>
              <a:gd name="T2" fmla="*/ 377689041 w 70"/>
              <a:gd name="T3" fmla="*/ 199110912 h 75"/>
              <a:gd name="T4" fmla="*/ 215822915 w 70"/>
              <a:gd name="T5" fmla="*/ 343917301 h 75"/>
              <a:gd name="T6" fmla="*/ 71942385 w 70"/>
              <a:gd name="T7" fmla="*/ 199110912 h 75"/>
              <a:gd name="T8" fmla="*/ 215822915 w 70"/>
              <a:gd name="T9" fmla="*/ 54304523 h 75"/>
              <a:gd name="T10" fmla="*/ 1025149304 w 70"/>
              <a:gd name="T11" fmla="*/ 54304523 h 75"/>
              <a:gd name="T12" fmla="*/ 881268774 w 70"/>
              <a:gd name="T13" fmla="*/ 199110912 h 75"/>
              <a:gd name="T14" fmla="*/ 1025149304 w 70"/>
              <a:gd name="T15" fmla="*/ 343917301 h 75"/>
              <a:gd name="T16" fmla="*/ 1169034074 w 70"/>
              <a:gd name="T17" fmla="*/ 199110912 h 75"/>
              <a:gd name="T18" fmla="*/ 1025149304 w 70"/>
              <a:gd name="T19" fmla="*/ 54304523 h 75"/>
              <a:gd name="T20" fmla="*/ 881268774 w 70"/>
              <a:gd name="T21" fmla="*/ 905039931 h 75"/>
              <a:gd name="T22" fmla="*/ 881268774 w 70"/>
              <a:gd name="T23" fmla="*/ 1303257500 h 75"/>
              <a:gd name="T24" fmla="*/ 971196756 w 70"/>
              <a:gd name="T25" fmla="*/ 1303257500 h 75"/>
              <a:gd name="T26" fmla="*/ 1025149304 w 70"/>
              <a:gd name="T27" fmla="*/ 1013644722 h 75"/>
              <a:gd name="T28" fmla="*/ 1061120496 w 70"/>
              <a:gd name="T29" fmla="*/ 1303257500 h 75"/>
              <a:gd name="T30" fmla="*/ 1169034074 w 70"/>
              <a:gd name="T31" fmla="*/ 1303257500 h 75"/>
              <a:gd name="T32" fmla="*/ 1169034074 w 70"/>
              <a:gd name="T33" fmla="*/ 868838333 h 75"/>
              <a:gd name="T34" fmla="*/ 1258957815 w 70"/>
              <a:gd name="T35" fmla="*/ 742134870 h 75"/>
              <a:gd name="T36" fmla="*/ 1258957815 w 70"/>
              <a:gd name="T37" fmla="*/ 506822361 h 75"/>
              <a:gd name="T38" fmla="*/ 1115077285 w 70"/>
              <a:gd name="T39" fmla="*/ 380118898 h 75"/>
              <a:gd name="T40" fmla="*/ 935225563 w 70"/>
              <a:gd name="T41" fmla="*/ 380118898 h 75"/>
              <a:gd name="T42" fmla="*/ 899254370 w 70"/>
              <a:gd name="T43" fmla="*/ 380118898 h 75"/>
              <a:gd name="T44" fmla="*/ 935225563 w 70"/>
              <a:gd name="T45" fmla="*/ 506822361 h 75"/>
              <a:gd name="T46" fmla="*/ 935225563 w 70"/>
              <a:gd name="T47" fmla="*/ 742134870 h 75"/>
              <a:gd name="T48" fmla="*/ 881268774 w 70"/>
              <a:gd name="T49" fmla="*/ 905039931 h 75"/>
              <a:gd name="T50" fmla="*/ 629478907 w 70"/>
              <a:gd name="T51" fmla="*/ 0 h 75"/>
              <a:gd name="T52" fmla="*/ 791345033 w 70"/>
              <a:gd name="T53" fmla="*/ 162909315 h 75"/>
              <a:gd name="T54" fmla="*/ 629478907 w 70"/>
              <a:gd name="T55" fmla="*/ 307715704 h 75"/>
              <a:gd name="T56" fmla="*/ 467612782 w 70"/>
              <a:gd name="T57" fmla="*/ 162909315 h 75"/>
              <a:gd name="T58" fmla="*/ 629478907 w 70"/>
              <a:gd name="T59" fmla="*/ 0 h 75"/>
              <a:gd name="T60" fmla="*/ 791345033 w 70"/>
              <a:gd name="T61" fmla="*/ 886941259 h 75"/>
              <a:gd name="T62" fmla="*/ 791345033 w 70"/>
              <a:gd name="T63" fmla="*/ 1357562023 h 75"/>
              <a:gd name="T64" fmla="*/ 665450100 w 70"/>
              <a:gd name="T65" fmla="*/ 1357562023 h 75"/>
              <a:gd name="T66" fmla="*/ 629478907 w 70"/>
              <a:gd name="T67" fmla="*/ 1049846320 h 75"/>
              <a:gd name="T68" fmla="*/ 575522119 w 70"/>
              <a:gd name="T69" fmla="*/ 1357562023 h 75"/>
              <a:gd name="T70" fmla="*/ 449627185 w 70"/>
              <a:gd name="T71" fmla="*/ 1357562023 h 75"/>
              <a:gd name="T72" fmla="*/ 449627185 w 70"/>
              <a:gd name="T73" fmla="*/ 886941259 h 75"/>
              <a:gd name="T74" fmla="*/ 377689041 w 70"/>
              <a:gd name="T75" fmla="*/ 742134870 h 75"/>
              <a:gd name="T76" fmla="*/ 377689041 w 70"/>
              <a:gd name="T77" fmla="*/ 506822361 h 75"/>
              <a:gd name="T78" fmla="*/ 521569570 w 70"/>
              <a:gd name="T79" fmla="*/ 343917301 h 75"/>
              <a:gd name="T80" fmla="*/ 719402648 w 70"/>
              <a:gd name="T81" fmla="*/ 343917301 h 75"/>
              <a:gd name="T82" fmla="*/ 863287419 w 70"/>
              <a:gd name="T83" fmla="*/ 506822361 h 75"/>
              <a:gd name="T84" fmla="*/ 863287419 w 70"/>
              <a:gd name="T85" fmla="*/ 742134870 h 75"/>
              <a:gd name="T86" fmla="*/ 791345033 w 70"/>
              <a:gd name="T87" fmla="*/ 886941259 h 75"/>
              <a:gd name="T88" fmla="*/ 377689041 w 70"/>
              <a:gd name="T89" fmla="*/ 905039931 h 75"/>
              <a:gd name="T90" fmla="*/ 377689041 w 70"/>
              <a:gd name="T91" fmla="*/ 1303257500 h 75"/>
              <a:gd name="T92" fmla="*/ 269775463 w 70"/>
              <a:gd name="T93" fmla="*/ 1303257500 h 75"/>
              <a:gd name="T94" fmla="*/ 215822915 w 70"/>
              <a:gd name="T95" fmla="*/ 1013644722 h 75"/>
              <a:gd name="T96" fmla="*/ 179851722 w 70"/>
              <a:gd name="T97" fmla="*/ 1303257500 h 75"/>
              <a:gd name="T98" fmla="*/ 71942385 w 70"/>
              <a:gd name="T99" fmla="*/ 1303257500 h 75"/>
              <a:gd name="T100" fmla="*/ 71942385 w 70"/>
              <a:gd name="T101" fmla="*/ 868838333 h 75"/>
              <a:gd name="T102" fmla="*/ 0 w 70"/>
              <a:gd name="T103" fmla="*/ 742134870 h 75"/>
              <a:gd name="T104" fmla="*/ 0 w 70"/>
              <a:gd name="T105" fmla="*/ 506822361 h 75"/>
              <a:gd name="T106" fmla="*/ 125894933 w 70"/>
              <a:gd name="T107" fmla="*/ 380118898 h 75"/>
              <a:gd name="T108" fmla="*/ 305746656 w 70"/>
              <a:gd name="T109" fmla="*/ 380118898 h 75"/>
              <a:gd name="T110" fmla="*/ 341717848 w 70"/>
              <a:gd name="T111" fmla="*/ 380118898 h 75"/>
              <a:gd name="T112" fmla="*/ 305746656 w 70"/>
              <a:gd name="T113" fmla="*/ 506822361 h 75"/>
              <a:gd name="T114" fmla="*/ 305746656 w 70"/>
              <a:gd name="T115" fmla="*/ 742134870 h 75"/>
              <a:gd name="T116" fmla="*/ 377689041 w 70"/>
              <a:gd name="T117" fmla="*/ 905039931 h 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70" h="75">
                <a:moveTo>
                  <a:pt x="12" y="3"/>
                </a:moveTo>
                <a:cubicBezTo>
                  <a:pt x="17" y="3"/>
                  <a:pt x="21" y="6"/>
                  <a:pt x="21" y="11"/>
                </a:cubicBezTo>
                <a:cubicBezTo>
                  <a:pt x="21" y="15"/>
                  <a:pt x="17" y="19"/>
                  <a:pt x="12" y="19"/>
                </a:cubicBezTo>
                <a:cubicBezTo>
                  <a:pt x="8" y="19"/>
                  <a:pt x="4" y="15"/>
                  <a:pt x="4" y="11"/>
                </a:cubicBezTo>
                <a:cubicBezTo>
                  <a:pt x="4" y="6"/>
                  <a:pt x="8" y="3"/>
                  <a:pt x="12" y="3"/>
                </a:cubicBezTo>
                <a:close/>
                <a:moveTo>
                  <a:pt x="57" y="3"/>
                </a:moveTo>
                <a:cubicBezTo>
                  <a:pt x="52" y="3"/>
                  <a:pt x="49" y="6"/>
                  <a:pt x="49" y="11"/>
                </a:cubicBezTo>
                <a:cubicBezTo>
                  <a:pt x="49" y="15"/>
                  <a:pt x="52" y="19"/>
                  <a:pt x="57" y="19"/>
                </a:cubicBezTo>
                <a:cubicBezTo>
                  <a:pt x="61" y="19"/>
                  <a:pt x="65" y="15"/>
                  <a:pt x="65" y="11"/>
                </a:cubicBezTo>
                <a:cubicBezTo>
                  <a:pt x="65" y="6"/>
                  <a:pt x="61" y="3"/>
                  <a:pt x="57" y="3"/>
                </a:cubicBezTo>
                <a:close/>
                <a:moveTo>
                  <a:pt x="49" y="50"/>
                </a:moveTo>
                <a:cubicBezTo>
                  <a:pt x="49" y="72"/>
                  <a:pt x="49" y="72"/>
                  <a:pt x="49" y="72"/>
                </a:cubicBezTo>
                <a:cubicBezTo>
                  <a:pt x="54" y="72"/>
                  <a:pt x="54" y="72"/>
                  <a:pt x="54" y="72"/>
                </a:cubicBezTo>
                <a:cubicBezTo>
                  <a:pt x="57" y="56"/>
                  <a:pt x="57" y="56"/>
                  <a:pt x="57" y="56"/>
                </a:cubicBezTo>
                <a:cubicBezTo>
                  <a:pt x="59" y="72"/>
                  <a:pt x="59" y="72"/>
                  <a:pt x="59" y="72"/>
                </a:cubicBezTo>
                <a:cubicBezTo>
                  <a:pt x="65" y="72"/>
                  <a:pt x="65" y="72"/>
                  <a:pt x="65" y="72"/>
                </a:cubicBezTo>
                <a:cubicBezTo>
                  <a:pt x="65" y="48"/>
                  <a:pt x="65" y="48"/>
                  <a:pt x="65" y="48"/>
                </a:cubicBezTo>
                <a:cubicBezTo>
                  <a:pt x="68" y="46"/>
                  <a:pt x="70" y="44"/>
                  <a:pt x="70" y="41"/>
                </a:cubicBezTo>
                <a:cubicBezTo>
                  <a:pt x="70" y="28"/>
                  <a:pt x="70" y="28"/>
                  <a:pt x="70" y="28"/>
                </a:cubicBezTo>
                <a:cubicBezTo>
                  <a:pt x="70" y="24"/>
                  <a:pt x="66" y="21"/>
                  <a:pt x="62" y="21"/>
                </a:cubicBezTo>
                <a:cubicBezTo>
                  <a:pt x="52" y="21"/>
                  <a:pt x="52" y="21"/>
                  <a:pt x="52" y="21"/>
                </a:cubicBezTo>
                <a:cubicBezTo>
                  <a:pt x="52" y="21"/>
                  <a:pt x="51" y="21"/>
                  <a:pt x="50" y="21"/>
                </a:cubicBezTo>
                <a:cubicBezTo>
                  <a:pt x="52" y="23"/>
                  <a:pt x="52" y="25"/>
                  <a:pt x="52" y="28"/>
                </a:cubicBezTo>
                <a:cubicBezTo>
                  <a:pt x="52" y="41"/>
                  <a:pt x="52" y="41"/>
                  <a:pt x="52" y="41"/>
                </a:cubicBezTo>
                <a:cubicBezTo>
                  <a:pt x="52" y="44"/>
                  <a:pt x="51" y="48"/>
                  <a:pt x="49" y="50"/>
                </a:cubicBezTo>
                <a:close/>
                <a:moveTo>
                  <a:pt x="35" y="0"/>
                </a:moveTo>
                <a:cubicBezTo>
                  <a:pt x="40" y="0"/>
                  <a:pt x="44" y="4"/>
                  <a:pt x="44" y="9"/>
                </a:cubicBezTo>
                <a:cubicBezTo>
                  <a:pt x="44" y="13"/>
                  <a:pt x="40" y="17"/>
                  <a:pt x="35" y="17"/>
                </a:cubicBezTo>
                <a:cubicBezTo>
                  <a:pt x="30" y="17"/>
                  <a:pt x="26" y="13"/>
                  <a:pt x="26" y="9"/>
                </a:cubicBezTo>
                <a:cubicBezTo>
                  <a:pt x="26" y="4"/>
                  <a:pt x="30" y="0"/>
                  <a:pt x="35" y="0"/>
                </a:cubicBezTo>
                <a:close/>
                <a:moveTo>
                  <a:pt x="44" y="49"/>
                </a:moveTo>
                <a:cubicBezTo>
                  <a:pt x="44" y="75"/>
                  <a:pt x="44" y="75"/>
                  <a:pt x="44" y="75"/>
                </a:cubicBezTo>
                <a:cubicBezTo>
                  <a:pt x="37" y="75"/>
                  <a:pt x="37" y="75"/>
                  <a:pt x="37" y="75"/>
                </a:cubicBezTo>
                <a:cubicBezTo>
                  <a:pt x="35" y="58"/>
                  <a:pt x="35" y="58"/>
                  <a:pt x="35" y="58"/>
                </a:cubicBezTo>
                <a:cubicBezTo>
                  <a:pt x="32" y="75"/>
                  <a:pt x="32" y="75"/>
                  <a:pt x="32" y="75"/>
                </a:cubicBezTo>
                <a:cubicBezTo>
                  <a:pt x="25" y="75"/>
                  <a:pt x="25" y="75"/>
                  <a:pt x="25" y="75"/>
                </a:cubicBezTo>
                <a:cubicBezTo>
                  <a:pt x="25" y="49"/>
                  <a:pt x="25" y="49"/>
                  <a:pt x="25" y="49"/>
                </a:cubicBezTo>
                <a:cubicBezTo>
                  <a:pt x="23" y="47"/>
                  <a:pt x="21" y="44"/>
                  <a:pt x="21" y="41"/>
                </a:cubicBezTo>
                <a:cubicBezTo>
                  <a:pt x="21" y="28"/>
                  <a:pt x="21" y="28"/>
                  <a:pt x="21" y="28"/>
                </a:cubicBezTo>
                <a:cubicBezTo>
                  <a:pt x="21" y="23"/>
                  <a:pt x="25" y="19"/>
                  <a:pt x="29" y="19"/>
                </a:cubicBezTo>
                <a:cubicBezTo>
                  <a:pt x="40" y="19"/>
                  <a:pt x="40" y="19"/>
                  <a:pt x="40" y="19"/>
                </a:cubicBezTo>
                <a:cubicBezTo>
                  <a:pt x="45" y="19"/>
                  <a:pt x="48" y="23"/>
                  <a:pt x="48" y="28"/>
                </a:cubicBezTo>
                <a:cubicBezTo>
                  <a:pt x="48" y="41"/>
                  <a:pt x="48" y="41"/>
                  <a:pt x="48" y="41"/>
                </a:cubicBezTo>
                <a:cubicBezTo>
                  <a:pt x="48" y="44"/>
                  <a:pt x="46" y="47"/>
                  <a:pt x="44" y="49"/>
                </a:cubicBezTo>
                <a:close/>
                <a:moveTo>
                  <a:pt x="21" y="50"/>
                </a:moveTo>
                <a:cubicBezTo>
                  <a:pt x="21" y="72"/>
                  <a:pt x="21" y="72"/>
                  <a:pt x="21" y="72"/>
                </a:cubicBezTo>
                <a:cubicBezTo>
                  <a:pt x="15" y="72"/>
                  <a:pt x="15" y="72"/>
                  <a:pt x="15" y="72"/>
                </a:cubicBezTo>
                <a:cubicBezTo>
                  <a:pt x="12" y="56"/>
                  <a:pt x="12" y="56"/>
                  <a:pt x="12" y="56"/>
                </a:cubicBezTo>
                <a:cubicBezTo>
                  <a:pt x="10" y="72"/>
                  <a:pt x="10" y="72"/>
                  <a:pt x="10" y="72"/>
                </a:cubicBezTo>
                <a:cubicBezTo>
                  <a:pt x="4" y="72"/>
                  <a:pt x="4" y="72"/>
                  <a:pt x="4" y="72"/>
                </a:cubicBezTo>
                <a:cubicBezTo>
                  <a:pt x="4" y="48"/>
                  <a:pt x="4" y="48"/>
                  <a:pt x="4" y="48"/>
                </a:cubicBezTo>
                <a:cubicBezTo>
                  <a:pt x="1" y="46"/>
                  <a:pt x="0" y="44"/>
                  <a:pt x="0" y="41"/>
                </a:cubicBezTo>
                <a:cubicBezTo>
                  <a:pt x="0" y="28"/>
                  <a:pt x="0" y="28"/>
                  <a:pt x="0" y="28"/>
                </a:cubicBezTo>
                <a:cubicBezTo>
                  <a:pt x="0" y="24"/>
                  <a:pt x="3" y="21"/>
                  <a:pt x="7" y="21"/>
                </a:cubicBezTo>
                <a:cubicBezTo>
                  <a:pt x="17" y="21"/>
                  <a:pt x="17" y="21"/>
                  <a:pt x="17" y="21"/>
                </a:cubicBezTo>
                <a:cubicBezTo>
                  <a:pt x="18" y="21"/>
                  <a:pt x="18" y="21"/>
                  <a:pt x="19" y="21"/>
                </a:cubicBezTo>
                <a:cubicBezTo>
                  <a:pt x="18" y="23"/>
                  <a:pt x="17" y="25"/>
                  <a:pt x="17" y="28"/>
                </a:cubicBezTo>
                <a:cubicBezTo>
                  <a:pt x="17" y="41"/>
                  <a:pt x="17" y="41"/>
                  <a:pt x="17" y="41"/>
                </a:cubicBezTo>
                <a:cubicBezTo>
                  <a:pt x="17" y="44"/>
                  <a:pt x="18" y="48"/>
                  <a:pt x="21" y="5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9" name="矩形 68"/>
          <p:cNvSpPr/>
          <p:nvPr/>
        </p:nvSpPr>
        <p:spPr>
          <a:xfrm>
            <a:off x="5648325" y="31750"/>
            <a:ext cx="3676650" cy="523875"/>
          </a:xfrm>
          <a:prstGeom prst="rect">
            <a:avLst/>
          </a:prstGeom>
          <a:effectLst>
            <a:outerShdw blurRad="50800" dist="38100" dir="8100000" algn="tr" rotWithShape="0">
              <a:prstClr val="black">
                <a:alpha val="40000"/>
              </a:prstClr>
            </a:outerShdw>
          </a:effectLst>
        </p:spPr>
        <p:txBody>
          <a:bodyPr>
            <a:spAutoFit/>
          </a:bodyPr>
          <a:lstStyle/>
          <a:p>
            <a:pPr eaLnBrk="1" fontAlgn="auto" hangingPunct="1">
              <a:defRPr/>
            </a:pPr>
            <a:r>
              <a:rPr lang="en-US" altLang="zh-CN" sz="2800" noProof="1">
                <a:solidFill>
                  <a:schemeClr val="bg1"/>
                </a:solidFill>
                <a:cs typeface="+mn-ea"/>
                <a:sym typeface="时尚中黑简体" pitchFamily="2" charset="-122"/>
              </a:rPr>
              <a:t>The Coolest Design</a:t>
            </a:r>
          </a:p>
        </p:txBody>
      </p:sp>
      <p:sp>
        <p:nvSpPr>
          <p:cNvPr id="70" name="矩形 69"/>
          <p:cNvSpPr/>
          <p:nvPr/>
        </p:nvSpPr>
        <p:spPr>
          <a:xfrm>
            <a:off x="4500563" y="484188"/>
            <a:ext cx="4608512" cy="414337"/>
          </a:xfrm>
          <a:prstGeom prst="rect">
            <a:avLst/>
          </a:prstGeom>
        </p:spPr>
        <p:txBody>
          <a:bodyPr>
            <a:spAutoFit/>
          </a:bodyPr>
          <a:lstStyle/>
          <a:p>
            <a:pPr algn="r" eaLnBrk="1" fontAlgn="auto" hangingPunct="1">
              <a:defRPr/>
            </a:pPr>
            <a:r>
              <a:rPr lang="en-US" altLang="zh-CN" sz="1050" noProof="1">
                <a:solidFill>
                  <a:schemeClr val="bg1"/>
                </a:solidFill>
                <a:cs typeface="+mn-ea"/>
                <a:sym typeface="时尚中黑简体" pitchFamily="2" charset="-122"/>
              </a:rPr>
              <a:t>Lorem ipsum dol sit amet, consectetur adipisicing elit, sed do eiusmod tempor incididunt ut labore et dolorea anot A.</a:t>
            </a:r>
          </a:p>
        </p:txBody>
      </p:sp>
      <p:sp>
        <p:nvSpPr>
          <p:cNvPr id="38920" name="Rectangle 6"/>
          <p:cNvSpPr>
            <a:spLocks noChangeArrowheads="1"/>
          </p:cNvSpPr>
          <p:nvPr/>
        </p:nvSpPr>
        <p:spPr bwMode="auto">
          <a:xfrm>
            <a:off x="2178050" y="2744788"/>
            <a:ext cx="1301750" cy="763587"/>
          </a:xfrm>
          <a:prstGeom prst="rect">
            <a:avLst/>
          </a:prstGeom>
          <a:solidFill>
            <a:srgbClr val="D8343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endParaRPr lang="zh-CN" altLang="en-US" sz="1600" dirty="0">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38921" name="Rectangle 6"/>
          <p:cNvSpPr>
            <a:spLocks noChangeArrowheads="1"/>
          </p:cNvSpPr>
          <p:nvPr/>
        </p:nvSpPr>
        <p:spPr bwMode="auto">
          <a:xfrm>
            <a:off x="3503613" y="2362200"/>
            <a:ext cx="1301750" cy="1144588"/>
          </a:xfrm>
          <a:prstGeom prst="rect">
            <a:avLst/>
          </a:prstGeom>
          <a:solidFill>
            <a:srgbClr val="D8343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endParaRPr lang="zh-CN" altLang="en-US" sz="1600" dirty="0">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38922" name="Rectangle 6"/>
          <p:cNvSpPr>
            <a:spLocks noChangeArrowheads="1"/>
          </p:cNvSpPr>
          <p:nvPr/>
        </p:nvSpPr>
        <p:spPr bwMode="auto">
          <a:xfrm>
            <a:off x="4843463" y="1965325"/>
            <a:ext cx="1301750" cy="1544638"/>
          </a:xfrm>
          <a:prstGeom prst="rect">
            <a:avLst/>
          </a:prstGeom>
          <a:solidFill>
            <a:srgbClr val="D8343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endParaRPr lang="zh-CN" altLang="en-US" sz="1600" dirty="0">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38923" name="Rectangle 6"/>
          <p:cNvSpPr>
            <a:spLocks noChangeArrowheads="1"/>
          </p:cNvSpPr>
          <p:nvPr/>
        </p:nvSpPr>
        <p:spPr bwMode="auto">
          <a:xfrm>
            <a:off x="6169025" y="1597025"/>
            <a:ext cx="1303338" cy="1911350"/>
          </a:xfrm>
          <a:prstGeom prst="rect">
            <a:avLst/>
          </a:prstGeom>
          <a:solidFill>
            <a:srgbClr val="D8343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endParaRPr lang="zh-CN" altLang="en-US" sz="1600" dirty="0">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38924" name="矩形 28"/>
          <p:cNvSpPr>
            <a:spLocks noChangeArrowheads="1"/>
          </p:cNvSpPr>
          <p:nvPr/>
        </p:nvSpPr>
        <p:spPr bwMode="auto">
          <a:xfrm>
            <a:off x="2154238" y="2963863"/>
            <a:ext cx="13176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r>
              <a:rPr lang="en-US" altLang="zh-CN" sz="18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Type here</a:t>
            </a:r>
          </a:p>
        </p:txBody>
      </p:sp>
      <p:sp>
        <p:nvSpPr>
          <p:cNvPr id="38925" name="矩形 29"/>
          <p:cNvSpPr>
            <a:spLocks noChangeArrowheads="1"/>
          </p:cNvSpPr>
          <p:nvPr/>
        </p:nvSpPr>
        <p:spPr bwMode="auto">
          <a:xfrm>
            <a:off x="3503613" y="2767013"/>
            <a:ext cx="13176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r>
              <a:rPr lang="en-US" altLang="zh-CN" sz="18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Type here</a:t>
            </a:r>
          </a:p>
        </p:txBody>
      </p:sp>
      <p:sp>
        <p:nvSpPr>
          <p:cNvPr id="38926" name="矩形 30"/>
          <p:cNvSpPr>
            <a:spLocks noChangeArrowheads="1"/>
          </p:cNvSpPr>
          <p:nvPr/>
        </p:nvSpPr>
        <p:spPr bwMode="auto">
          <a:xfrm>
            <a:off x="4851400" y="2568575"/>
            <a:ext cx="1317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r>
              <a:rPr lang="en-US" altLang="zh-CN" sz="18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Type here</a:t>
            </a:r>
          </a:p>
        </p:txBody>
      </p:sp>
      <p:sp>
        <p:nvSpPr>
          <p:cNvPr id="38927" name="矩形 48"/>
          <p:cNvSpPr>
            <a:spLocks noChangeArrowheads="1"/>
          </p:cNvSpPr>
          <p:nvPr/>
        </p:nvSpPr>
        <p:spPr bwMode="auto">
          <a:xfrm>
            <a:off x="6200775" y="2370138"/>
            <a:ext cx="13176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r>
              <a:rPr lang="en-US" altLang="zh-CN" sz="18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Type here</a:t>
            </a:r>
          </a:p>
        </p:txBody>
      </p:sp>
      <p:sp>
        <p:nvSpPr>
          <p:cNvPr id="38928" name="TextBox 15"/>
          <p:cNvSpPr txBox="1">
            <a:spLocks noChangeArrowheads="1"/>
          </p:cNvSpPr>
          <p:nvPr/>
        </p:nvSpPr>
        <p:spPr bwMode="auto">
          <a:xfrm>
            <a:off x="1458913" y="3994150"/>
            <a:ext cx="66421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en-US" altLang="zh-CN" sz="14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Lorem ipsum dol sit amet, consectetur adipisicing elit, sed do eiusmod tempor incididunt ut labore et dolorea anot a. Lorem ipsum dol sit amet.</a:t>
            </a:r>
          </a:p>
          <a:p>
            <a:pPr eaLnBrk="1" hangingPunct="1">
              <a:spcBef>
                <a:spcPct val="0"/>
              </a:spcBef>
              <a:buFontTx/>
              <a:buNone/>
            </a:pPr>
            <a:endParaRPr lang="zh-CN" altLang="en-US" sz="14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38929" name="TextBox 17"/>
          <p:cNvSpPr txBox="1">
            <a:spLocks noChangeArrowheads="1"/>
          </p:cNvSpPr>
          <p:nvPr/>
        </p:nvSpPr>
        <p:spPr bwMode="auto">
          <a:xfrm>
            <a:off x="1403350" y="3592513"/>
            <a:ext cx="25844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en-US" altLang="zh-CN" sz="24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Title</a:t>
            </a:r>
            <a:endParaRPr lang="zh-CN" altLang="en-US" sz="24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38930" name="Freeform 5743"/>
          <p:cNvSpPr>
            <a:spLocks noEditPoints="1" noChangeArrowheads="1"/>
          </p:cNvSpPr>
          <p:nvPr/>
        </p:nvSpPr>
        <p:spPr bwMode="auto">
          <a:xfrm>
            <a:off x="1970088" y="1230313"/>
            <a:ext cx="1106487" cy="1528762"/>
          </a:xfrm>
          <a:custGeom>
            <a:avLst/>
            <a:gdLst>
              <a:gd name="T0" fmla="*/ 2147483646 w 58"/>
              <a:gd name="T1" fmla="*/ 2147483646 h 80"/>
              <a:gd name="T2" fmla="*/ 2147483646 w 58"/>
              <a:gd name="T3" fmla="*/ 2147483646 h 80"/>
              <a:gd name="T4" fmla="*/ 2147483646 w 58"/>
              <a:gd name="T5" fmla="*/ 2147483646 h 80"/>
              <a:gd name="T6" fmla="*/ 2147483646 w 58"/>
              <a:gd name="T7" fmla="*/ 2147483646 h 80"/>
              <a:gd name="T8" fmla="*/ 2147483646 w 58"/>
              <a:gd name="T9" fmla="*/ 2147483646 h 80"/>
              <a:gd name="T10" fmla="*/ 2147483646 w 58"/>
              <a:gd name="T11" fmla="*/ 2147483646 h 80"/>
              <a:gd name="T12" fmla="*/ 2147483646 w 58"/>
              <a:gd name="T13" fmla="*/ 2147483646 h 80"/>
              <a:gd name="T14" fmla="*/ 2147483646 w 58"/>
              <a:gd name="T15" fmla="*/ 2147483646 h 80"/>
              <a:gd name="T16" fmla="*/ 2147483646 w 58"/>
              <a:gd name="T17" fmla="*/ 2147483646 h 80"/>
              <a:gd name="T18" fmla="*/ 2147483646 w 58"/>
              <a:gd name="T19" fmla="*/ 2147483646 h 80"/>
              <a:gd name="T20" fmla="*/ 2147483646 w 58"/>
              <a:gd name="T21" fmla="*/ 2147483646 h 80"/>
              <a:gd name="T22" fmla="*/ 2147483646 w 58"/>
              <a:gd name="T23" fmla="*/ 2147483646 h 80"/>
              <a:gd name="T24" fmla="*/ 2147483646 w 58"/>
              <a:gd name="T25" fmla="*/ 2147483646 h 80"/>
              <a:gd name="T26" fmla="*/ 2147483646 w 58"/>
              <a:gd name="T27" fmla="*/ 2147483646 h 80"/>
              <a:gd name="T28" fmla="*/ 363938836 w 58"/>
              <a:gd name="T29" fmla="*/ 2147483646 h 80"/>
              <a:gd name="T30" fmla="*/ 0 w 58"/>
              <a:gd name="T31" fmla="*/ 2147483646 h 80"/>
              <a:gd name="T32" fmla="*/ 2147483646 w 58"/>
              <a:gd name="T33" fmla="*/ 2147483646 h 80"/>
              <a:gd name="T34" fmla="*/ 2147483646 w 58"/>
              <a:gd name="T35" fmla="*/ 2147483646 h 80"/>
              <a:gd name="T36" fmla="*/ 2147483646 w 58"/>
              <a:gd name="T37" fmla="*/ 2147483646 h 80"/>
              <a:gd name="T38" fmla="*/ 2147483646 w 58"/>
              <a:gd name="T39" fmla="*/ 2147483646 h 80"/>
              <a:gd name="T40" fmla="*/ 2147483646 w 58"/>
              <a:gd name="T41" fmla="*/ 2147483646 h 80"/>
              <a:gd name="T42" fmla="*/ 2147483646 w 58"/>
              <a:gd name="T43" fmla="*/ 2147483646 h 80"/>
              <a:gd name="T44" fmla="*/ 1819732336 w 58"/>
              <a:gd name="T45" fmla="*/ 2147483646 h 80"/>
              <a:gd name="T46" fmla="*/ 2147483646 w 58"/>
              <a:gd name="T47" fmla="*/ 2147483646 h 80"/>
              <a:gd name="T48" fmla="*/ 2147483646 w 58"/>
              <a:gd name="T49" fmla="*/ 0 h 80"/>
              <a:gd name="T50" fmla="*/ 2147483646 w 58"/>
              <a:gd name="T51" fmla="*/ 2147483646 h 80"/>
              <a:gd name="T52" fmla="*/ 2147483646 w 58"/>
              <a:gd name="T53" fmla="*/ 2147483646 h 80"/>
              <a:gd name="T54" fmla="*/ 2147483646 w 58"/>
              <a:gd name="T55" fmla="*/ 2147483646 h 80"/>
              <a:gd name="T56" fmla="*/ 2147483646 w 58"/>
              <a:gd name="T57" fmla="*/ 0 h 8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8" h="80">
                <a:moveTo>
                  <a:pt x="20" y="20"/>
                </a:moveTo>
                <a:cubicBezTo>
                  <a:pt x="42" y="20"/>
                  <a:pt x="42" y="20"/>
                  <a:pt x="42" y="20"/>
                </a:cubicBezTo>
                <a:cubicBezTo>
                  <a:pt x="46" y="36"/>
                  <a:pt x="46" y="36"/>
                  <a:pt x="46" y="36"/>
                </a:cubicBezTo>
                <a:cubicBezTo>
                  <a:pt x="58" y="36"/>
                  <a:pt x="58" y="36"/>
                  <a:pt x="58" y="36"/>
                </a:cubicBezTo>
                <a:cubicBezTo>
                  <a:pt x="58" y="39"/>
                  <a:pt x="58" y="39"/>
                  <a:pt x="58" y="39"/>
                </a:cubicBezTo>
                <a:cubicBezTo>
                  <a:pt x="42" y="41"/>
                  <a:pt x="42" y="41"/>
                  <a:pt x="42" y="41"/>
                </a:cubicBezTo>
                <a:cubicBezTo>
                  <a:pt x="37" y="35"/>
                  <a:pt x="37" y="35"/>
                  <a:pt x="37" y="35"/>
                </a:cubicBezTo>
                <a:cubicBezTo>
                  <a:pt x="34" y="46"/>
                  <a:pt x="34" y="46"/>
                  <a:pt x="34" y="46"/>
                </a:cubicBezTo>
                <a:cubicBezTo>
                  <a:pt x="46" y="60"/>
                  <a:pt x="46" y="60"/>
                  <a:pt x="46" y="60"/>
                </a:cubicBezTo>
                <a:cubicBezTo>
                  <a:pt x="46" y="79"/>
                  <a:pt x="46" y="79"/>
                  <a:pt x="46" y="79"/>
                </a:cubicBezTo>
                <a:cubicBezTo>
                  <a:pt x="41" y="80"/>
                  <a:pt x="41" y="80"/>
                  <a:pt x="41" y="80"/>
                </a:cubicBezTo>
                <a:cubicBezTo>
                  <a:pt x="37" y="63"/>
                  <a:pt x="37" y="63"/>
                  <a:pt x="37" y="63"/>
                </a:cubicBezTo>
                <a:cubicBezTo>
                  <a:pt x="27" y="56"/>
                  <a:pt x="27" y="56"/>
                  <a:pt x="27" y="56"/>
                </a:cubicBezTo>
                <a:cubicBezTo>
                  <a:pt x="24" y="60"/>
                  <a:pt x="19" y="68"/>
                  <a:pt x="19" y="68"/>
                </a:cubicBezTo>
                <a:cubicBezTo>
                  <a:pt x="1" y="71"/>
                  <a:pt x="1" y="71"/>
                  <a:pt x="1" y="71"/>
                </a:cubicBezTo>
                <a:cubicBezTo>
                  <a:pt x="0" y="68"/>
                  <a:pt x="0" y="68"/>
                  <a:pt x="0" y="68"/>
                </a:cubicBezTo>
                <a:cubicBezTo>
                  <a:pt x="14" y="62"/>
                  <a:pt x="14" y="62"/>
                  <a:pt x="14" y="62"/>
                </a:cubicBezTo>
                <a:cubicBezTo>
                  <a:pt x="17" y="45"/>
                  <a:pt x="17" y="45"/>
                  <a:pt x="17" y="45"/>
                </a:cubicBezTo>
                <a:cubicBezTo>
                  <a:pt x="20" y="31"/>
                  <a:pt x="20" y="31"/>
                  <a:pt x="20" y="31"/>
                </a:cubicBezTo>
                <a:cubicBezTo>
                  <a:pt x="13" y="33"/>
                  <a:pt x="13" y="33"/>
                  <a:pt x="13" y="33"/>
                </a:cubicBezTo>
                <a:cubicBezTo>
                  <a:pt x="15" y="44"/>
                  <a:pt x="15" y="44"/>
                  <a:pt x="15" y="44"/>
                </a:cubicBezTo>
                <a:cubicBezTo>
                  <a:pt x="11" y="45"/>
                  <a:pt x="11" y="45"/>
                  <a:pt x="11" y="45"/>
                </a:cubicBezTo>
                <a:cubicBezTo>
                  <a:pt x="5" y="31"/>
                  <a:pt x="5" y="31"/>
                  <a:pt x="5" y="31"/>
                </a:cubicBezTo>
                <a:cubicBezTo>
                  <a:pt x="20" y="20"/>
                  <a:pt x="20" y="20"/>
                  <a:pt x="20" y="20"/>
                </a:cubicBezTo>
                <a:close/>
                <a:moveTo>
                  <a:pt x="32" y="0"/>
                </a:moveTo>
                <a:cubicBezTo>
                  <a:pt x="37" y="0"/>
                  <a:pt x="41" y="4"/>
                  <a:pt x="41" y="9"/>
                </a:cubicBezTo>
                <a:cubicBezTo>
                  <a:pt x="41" y="14"/>
                  <a:pt x="37" y="18"/>
                  <a:pt x="32" y="18"/>
                </a:cubicBezTo>
                <a:cubicBezTo>
                  <a:pt x="27" y="18"/>
                  <a:pt x="23" y="14"/>
                  <a:pt x="23" y="9"/>
                </a:cubicBezTo>
                <a:cubicBezTo>
                  <a:pt x="23" y="4"/>
                  <a:pt x="27" y="0"/>
                  <a:pt x="32"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showMasterPhAnim="0">
  <p:cSld>
    <p:bg bwMode="auto">
      <p:bgPr>
        <a:solidFill>
          <a:srgbClr val="00B0F0"/>
        </a:solidFill>
        <a:effectLst/>
      </p:bgPr>
    </p:bg>
    <p:spTree>
      <p:nvGrpSpPr>
        <p:cNvPr id="1" name=""/>
        <p:cNvGrpSpPr/>
        <p:nvPr/>
      </p:nvGrpSpPr>
      <p:grpSpPr>
        <a:xfrm>
          <a:off x="0" y="0"/>
          <a:ext cx="0" cy="0"/>
          <a:chOff x="0" y="0"/>
          <a:chExt cx="0" cy="0"/>
        </a:xfrm>
      </p:grpSpPr>
      <p:grpSp>
        <p:nvGrpSpPr>
          <p:cNvPr id="50" name="组合 49"/>
          <p:cNvGrpSpPr/>
          <p:nvPr/>
        </p:nvGrpSpPr>
        <p:grpSpPr>
          <a:xfrm>
            <a:off x="-1404665" y="-452587"/>
            <a:ext cx="11387510" cy="6050271"/>
            <a:chOff x="-92590" y="-51995"/>
            <a:chExt cx="9826989" cy="5221154"/>
          </a:xfrm>
          <a:solidFill>
            <a:schemeClr val="accent5">
              <a:lumMod val="75000"/>
              <a:alpha val="17000"/>
            </a:schemeClr>
          </a:solidFill>
        </p:grpSpPr>
        <p:grpSp>
          <p:nvGrpSpPr>
            <p:cNvPr id="51" name="组合 50"/>
            <p:cNvGrpSpPr/>
            <p:nvPr/>
          </p:nvGrpSpPr>
          <p:grpSpPr>
            <a:xfrm rot="187413">
              <a:off x="-92590" y="-32553"/>
              <a:ext cx="1180798" cy="1180798"/>
              <a:chOff x="9854292" y="-1428020"/>
              <a:chExt cx="285463" cy="285463"/>
            </a:xfrm>
            <a:grpFill/>
          </p:grpSpPr>
          <p:sp>
            <p:nvSpPr>
              <p:cNvPr id="184" name="圆角矩形 183"/>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85" name="圆角矩形 184"/>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52" name="组合 51"/>
            <p:cNvGrpSpPr/>
            <p:nvPr/>
          </p:nvGrpSpPr>
          <p:grpSpPr>
            <a:xfrm rot="187413">
              <a:off x="-92590" y="972675"/>
              <a:ext cx="1180798" cy="1180798"/>
              <a:chOff x="9854292" y="-1428020"/>
              <a:chExt cx="285463" cy="285463"/>
            </a:xfrm>
            <a:grpFill/>
          </p:grpSpPr>
          <p:sp>
            <p:nvSpPr>
              <p:cNvPr id="182" name="圆角矩形 181"/>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83" name="圆角矩形 182"/>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53" name="组合 52"/>
            <p:cNvGrpSpPr/>
            <p:nvPr/>
          </p:nvGrpSpPr>
          <p:grpSpPr>
            <a:xfrm rot="187413">
              <a:off x="-92590" y="1977903"/>
              <a:ext cx="1180798" cy="1180798"/>
              <a:chOff x="9854292" y="-1428020"/>
              <a:chExt cx="285463" cy="285463"/>
            </a:xfrm>
            <a:grpFill/>
          </p:grpSpPr>
          <p:sp>
            <p:nvSpPr>
              <p:cNvPr id="180" name="圆角矩形 179"/>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81" name="圆角矩形 180"/>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54" name="组合 53"/>
            <p:cNvGrpSpPr/>
            <p:nvPr/>
          </p:nvGrpSpPr>
          <p:grpSpPr>
            <a:xfrm rot="187413">
              <a:off x="-92590" y="2983132"/>
              <a:ext cx="1180798" cy="1180798"/>
              <a:chOff x="9854292" y="-1428020"/>
              <a:chExt cx="285463" cy="285463"/>
            </a:xfrm>
            <a:grpFill/>
          </p:grpSpPr>
          <p:sp>
            <p:nvSpPr>
              <p:cNvPr id="178" name="圆角矩形 177"/>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79" name="圆角矩形 178"/>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55" name="组合 54"/>
            <p:cNvGrpSpPr/>
            <p:nvPr/>
          </p:nvGrpSpPr>
          <p:grpSpPr>
            <a:xfrm rot="187413">
              <a:off x="-92590" y="3988361"/>
              <a:ext cx="1180798" cy="1180798"/>
              <a:chOff x="9854292" y="-1428020"/>
              <a:chExt cx="285463" cy="285463"/>
            </a:xfrm>
            <a:grpFill/>
          </p:grpSpPr>
          <p:sp>
            <p:nvSpPr>
              <p:cNvPr id="176" name="圆角矩形 175"/>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77" name="圆角矩形 176"/>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56" name="组合 55"/>
            <p:cNvGrpSpPr/>
            <p:nvPr/>
          </p:nvGrpSpPr>
          <p:grpSpPr>
            <a:xfrm rot="187413">
              <a:off x="1034924" y="-32554"/>
              <a:ext cx="1180798" cy="1180798"/>
              <a:chOff x="9854292" y="-1428020"/>
              <a:chExt cx="285463" cy="285463"/>
            </a:xfrm>
            <a:grpFill/>
          </p:grpSpPr>
          <p:sp>
            <p:nvSpPr>
              <p:cNvPr id="174" name="圆角矩形 173"/>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75" name="圆角矩形 174"/>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57" name="组合 56"/>
            <p:cNvGrpSpPr/>
            <p:nvPr/>
          </p:nvGrpSpPr>
          <p:grpSpPr>
            <a:xfrm rot="187413">
              <a:off x="1034924" y="972674"/>
              <a:ext cx="1180798" cy="1180798"/>
              <a:chOff x="9854292" y="-1428020"/>
              <a:chExt cx="285463" cy="285463"/>
            </a:xfrm>
            <a:grpFill/>
          </p:grpSpPr>
          <p:sp>
            <p:nvSpPr>
              <p:cNvPr id="172" name="圆角矩形 171"/>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73" name="圆角矩形 172"/>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58" name="组合 57"/>
            <p:cNvGrpSpPr/>
            <p:nvPr/>
          </p:nvGrpSpPr>
          <p:grpSpPr>
            <a:xfrm rot="187413">
              <a:off x="1034924" y="1977902"/>
              <a:ext cx="1180798" cy="1180798"/>
              <a:chOff x="9854292" y="-1428020"/>
              <a:chExt cx="285463" cy="285463"/>
            </a:xfrm>
            <a:grpFill/>
          </p:grpSpPr>
          <p:sp>
            <p:nvSpPr>
              <p:cNvPr id="170" name="圆角矩形 169"/>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71" name="圆角矩形 170"/>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59" name="组合 58"/>
            <p:cNvGrpSpPr/>
            <p:nvPr/>
          </p:nvGrpSpPr>
          <p:grpSpPr>
            <a:xfrm rot="187413">
              <a:off x="1034924" y="2983131"/>
              <a:ext cx="1180798" cy="1180798"/>
              <a:chOff x="9854292" y="-1428020"/>
              <a:chExt cx="285463" cy="285463"/>
            </a:xfrm>
            <a:grpFill/>
          </p:grpSpPr>
          <p:sp>
            <p:nvSpPr>
              <p:cNvPr id="168" name="圆角矩形 167"/>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69" name="圆角矩形 168"/>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60" name="组合 59"/>
            <p:cNvGrpSpPr/>
            <p:nvPr/>
          </p:nvGrpSpPr>
          <p:grpSpPr>
            <a:xfrm rot="187413">
              <a:off x="1034924" y="3988360"/>
              <a:ext cx="1180798" cy="1180798"/>
              <a:chOff x="9854292" y="-1428020"/>
              <a:chExt cx="285463" cy="285463"/>
            </a:xfrm>
            <a:grpFill/>
          </p:grpSpPr>
          <p:sp>
            <p:nvSpPr>
              <p:cNvPr id="166" name="圆角矩形 165"/>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67" name="圆角矩形 166"/>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61" name="组合 60"/>
            <p:cNvGrpSpPr/>
            <p:nvPr/>
          </p:nvGrpSpPr>
          <p:grpSpPr>
            <a:xfrm rot="187413">
              <a:off x="2179693" y="-32553"/>
              <a:ext cx="1180798" cy="1180798"/>
              <a:chOff x="9854292" y="-1428020"/>
              <a:chExt cx="285463" cy="285463"/>
            </a:xfrm>
            <a:grpFill/>
          </p:grpSpPr>
          <p:sp>
            <p:nvSpPr>
              <p:cNvPr id="164" name="圆角矩形 163"/>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65" name="圆角矩形 164"/>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62" name="组合 61"/>
            <p:cNvGrpSpPr/>
            <p:nvPr/>
          </p:nvGrpSpPr>
          <p:grpSpPr>
            <a:xfrm rot="187413">
              <a:off x="2179693" y="972675"/>
              <a:ext cx="1180798" cy="1180798"/>
              <a:chOff x="9854292" y="-1428020"/>
              <a:chExt cx="285463" cy="285463"/>
            </a:xfrm>
            <a:grpFill/>
          </p:grpSpPr>
          <p:sp>
            <p:nvSpPr>
              <p:cNvPr id="162" name="圆角矩形 161"/>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63" name="圆角矩形 162"/>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63" name="组合 62"/>
            <p:cNvGrpSpPr/>
            <p:nvPr/>
          </p:nvGrpSpPr>
          <p:grpSpPr>
            <a:xfrm rot="187413">
              <a:off x="2179693" y="1977903"/>
              <a:ext cx="1180798" cy="1180798"/>
              <a:chOff x="9854292" y="-1428020"/>
              <a:chExt cx="285463" cy="285463"/>
            </a:xfrm>
            <a:grpFill/>
          </p:grpSpPr>
          <p:sp>
            <p:nvSpPr>
              <p:cNvPr id="160" name="圆角矩形 159"/>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61" name="圆角矩形 160"/>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64" name="组合 63"/>
            <p:cNvGrpSpPr/>
            <p:nvPr/>
          </p:nvGrpSpPr>
          <p:grpSpPr>
            <a:xfrm rot="187413">
              <a:off x="2179693" y="2983132"/>
              <a:ext cx="1180798" cy="1180798"/>
              <a:chOff x="9854292" y="-1428020"/>
              <a:chExt cx="285463" cy="285463"/>
            </a:xfrm>
            <a:grpFill/>
          </p:grpSpPr>
          <p:sp>
            <p:nvSpPr>
              <p:cNvPr id="158" name="圆角矩形 157"/>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59" name="圆角矩形 158"/>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65" name="组合 64"/>
            <p:cNvGrpSpPr/>
            <p:nvPr/>
          </p:nvGrpSpPr>
          <p:grpSpPr>
            <a:xfrm rot="187413">
              <a:off x="2179693" y="3988361"/>
              <a:ext cx="1180798" cy="1180798"/>
              <a:chOff x="9854292" y="-1428020"/>
              <a:chExt cx="285463" cy="285463"/>
            </a:xfrm>
            <a:grpFill/>
          </p:grpSpPr>
          <p:sp>
            <p:nvSpPr>
              <p:cNvPr id="156" name="圆角矩形 155"/>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57" name="圆角矩形 156"/>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66" name="组合 65"/>
            <p:cNvGrpSpPr/>
            <p:nvPr/>
          </p:nvGrpSpPr>
          <p:grpSpPr>
            <a:xfrm rot="187413">
              <a:off x="3270164" y="-32554"/>
              <a:ext cx="1180798" cy="1180798"/>
              <a:chOff x="9854292" y="-1428020"/>
              <a:chExt cx="285463" cy="285463"/>
            </a:xfrm>
            <a:grpFill/>
          </p:grpSpPr>
          <p:sp>
            <p:nvSpPr>
              <p:cNvPr id="154" name="圆角矩形 153"/>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55" name="圆角矩形 154"/>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67" name="组合 66"/>
            <p:cNvGrpSpPr/>
            <p:nvPr/>
          </p:nvGrpSpPr>
          <p:grpSpPr>
            <a:xfrm rot="187413">
              <a:off x="3270164" y="972674"/>
              <a:ext cx="1180798" cy="1180798"/>
              <a:chOff x="9854292" y="-1428020"/>
              <a:chExt cx="285463" cy="285463"/>
            </a:xfrm>
            <a:grpFill/>
          </p:grpSpPr>
          <p:sp>
            <p:nvSpPr>
              <p:cNvPr id="152" name="圆角矩形 151"/>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53" name="圆角矩形 152"/>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68" name="组合 67"/>
            <p:cNvGrpSpPr/>
            <p:nvPr/>
          </p:nvGrpSpPr>
          <p:grpSpPr>
            <a:xfrm rot="187413">
              <a:off x="3270164" y="1977902"/>
              <a:ext cx="1180798" cy="1180798"/>
              <a:chOff x="9854292" y="-1428020"/>
              <a:chExt cx="285463" cy="285463"/>
            </a:xfrm>
            <a:grpFill/>
          </p:grpSpPr>
          <p:sp>
            <p:nvSpPr>
              <p:cNvPr id="150" name="圆角矩形 149"/>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51" name="圆角矩形 150"/>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69" name="组合 68"/>
            <p:cNvGrpSpPr/>
            <p:nvPr/>
          </p:nvGrpSpPr>
          <p:grpSpPr>
            <a:xfrm rot="187413">
              <a:off x="3270164" y="2983131"/>
              <a:ext cx="1180798" cy="1180798"/>
              <a:chOff x="9854292" y="-1428020"/>
              <a:chExt cx="285463" cy="285463"/>
            </a:xfrm>
            <a:grpFill/>
          </p:grpSpPr>
          <p:sp>
            <p:nvSpPr>
              <p:cNvPr id="148" name="圆角矩形 147"/>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49" name="圆角矩形 148"/>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70" name="组合 69"/>
            <p:cNvGrpSpPr/>
            <p:nvPr/>
          </p:nvGrpSpPr>
          <p:grpSpPr>
            <a:xfrm rot="187413">
              <a:off x="3270164" y="3988360"/>
              <a:ext cx="1180798" cy="1180798"/>
              <a:chOff x="9854292" y="-1428020"/>
              <a:chExt cx="285463" cy="285463"/>
            </a:xfrm>
            <a:grpFill/>
          </p:grpSpPr>
          <p:sp>
            <p:nvSpPr>
              <p:cNvPr id="146" name="圆角矩形 145"/>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47" name="圆角矩形 146"/>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71" name="组合 70"/>
            <p:cNvGrpSpPr/>
            <p:nvPr/>
          </p:nvGrpSpPr>
          <p:grpSpPr>
            <a:xfrm rot="187413">
              <a:off x="4360569" y="-32554"/>
              <a:ext cx="1180798" cy="1180798"/>
              <a:chOff x="9854292" y="-1428020"/>
              <a:chExt cx="285463" cy="285463"/>
            </a:xfrm>
            <a:grpFill/>
          </p:grpSpPr>
          <p:sp>
            <p:nvSpPr>
              <p:cNvPr id="144" name="圆角矩形 143"/>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45" name="圆角矩形 144"/>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72" name="组合 71"/>
            <p:cNvGrpSpPr/>
            <p:nvPr/>
          </p:nvGrpSpPr>
          <p:grpSpPr>
            <a:xfrm rot="187413">
              <a:off x="4360569" y="972674"/>
              <a:ext cx="1180798" cy="1180798"/>
              <a:chOff x="9854292" y="-1428020"/>
              <a:chExt cx="285463" cy="285463"/>
            </a:xfrm>
            <a:grpFill/>
          </p:grpSpPr>
          <p:sp>
            <p:nvSpPr>
              <p:cNvPr id="142" name="圆角矩形 141"/>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43" name="圆角矩形 142"/>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73" name="组合 72"/>
            <p:cNvGrpSpPr/>
            <p:nvPr/>
          </p:nvGrpSpPr>
          <p:grpSpPr>
            <a:xfrm rot="187413">
              <a:off x="4360569" y="1977902"/>
              <a:ext cx="1180798" cy="1180798"/>
              <a:chOff x="9854292" y="-1428020"/>
              <a:chExt cx="285463" cy="285463"/>
            </a:xfrm>
            <a:grpFill/>
          </p:grpSpPr>
          <p:sp>
            <p:nvSpPr>
              <p:cNvPr id="140" name="圆角矩形 139"/>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41" name="圆角矩形 140"/>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74" name="组合 73"/>
            <p:cNvGrpSpPr/>
            <p:nvPr/>
          </p:nvGrpSpPr>
          <p:grpSpPr>
            <a:xfrm rot="187413">
              <a:off x="4360569" y="2983131"/>
              <a:ext cx="1180798" cy="1180798"/>
              <a:chOff x="9854292" y="-1428020"/>
              <a:chExt cx="285463" cy="285463"/>
            </a:xfrm>
            <a:grpFill/>
          </p:grpSpPr>
          <p:sp>
            <p:nvSpPr>
              <p:cNvPr id="138" name="圆角矩形 137"/>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39" name="圆角矩形 138"/>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75" name="组合 74"/>
            <p:cNvGrpSpPr/>
            <p:nvPr/>
          </p:nvGrpSpPr>
          <p:grpSpPr>
            <a:xfrm rot="187413">
              <a:off x="4360569" y="3988360"/>
              <a:ext cx="1180798" cy="1180798"/>
              <a:chOff x="9854292" y="-1428020"/>
              <a:chExt cx="285463" cy="285463"/>
            </a:xfrm>
            <a:grpFill/>
          </p:grpSpPr>
          <p:sp>
            <p:nvSpPr>
              <p:cNvPr id="136" name="圆角矩形 135"/>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37" name="圆角矩形 136"/>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76" name="组合 75"/>
            <p:cNvGrpSpPr/>
            <p:nvPr/>
          </p:nvGrpSpPr>
          <p:grpSpPr>
            <a:xfrm rot="187413">
              <a:off x="5408554" y="-32554"/>
              <a:ext cx="1180798" cy="1180798"/>
              <a:chOff x="9854292" y="-1428020"/>
              <a:chExt cx="285463" cy="285463"/>
            </a:xfrm>
            <a:grpFill/>
          </p:grpSpPr>
          <p:sp>
            <p:nvSpPr>
              <p:cNvPr id="134" name="圆角矩形 133"/>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35" name="圆角矩形 134"/>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77" name="组合 76"/>
            <p:cNvGrpSpPr/>
            <p:nvPr/>
          </p:nvGrpSpPr>
          <p:grpSpPr>
            <a:xfrm rot="187413">
              <a:off x="5408554" y="972674"/>
              <a:ext cx="1180798" cy="1180798"/>
              <a:chOff x="9854292" y="-1428020"/>
              <a:chExt cx="285463" cy="285463"/>
            </a:xfrm>
            <a:grpFill/>
          </p:grpSpPr>
          <p:sp>
            <p:nvSpPr>
              <p:cNvPr id="132" name="圆角矩形 131"/>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33" name="圆角矩形 132"/>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78" name="组合 77"/>
            <p:cNvGrpSpPr/>
            <p:nvPr/>
          </p:nvGrpSpPr>
          <p:grpSpPr>
            <a:xfrm rot="187413">
              <a:off x="5408554" y="1977902"/>
              <a:ext cx="1180798" cy="1180798"/>
              <a:chOff x="9854292" y="-1428020"/>
              <a:chExt cx="285463" cy="285463"/>
            </a:xfrm>
            <a:grpFill/>
          </p:grpSpPr>
          <p:sp>
            <p:nvSpPr>
              <p:cNvPr id="130" name="圆角矩形 129"/>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31" name="圆角矩形 130"/>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79" name="组合 78"/>
            <p:cNvGrpSpPr/>
            <p:nvPr/>
          </p:nvGrpSpPr>
          <p:grpSpPr>
            <a:xfrm rot="187413">
              <a:off x="5408554" y="2983131"/>
              <a:ext cx="1180798" cy="1180798"/>
              <a:chOff x="9854292" y="-1428020"/>
              <a:chExt cx="285463" cy="285463"/>
            </a:xfrm>
            <a:grpFill/>
          </p:grpSpPr>
          <p:sp>
            <p:nvSpPr>
              <p:cNvPr id="128" name="圆角矩形 127"/>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29" name="圆角矩形 128"/>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80" name="组合 79"/>
            <p:cNvGrpSpPr/>
            <p:nvPr/>
          </p:nvGrpSpPr>
          <p:grpSpPr>
            <a:xfrm rot="187413">
              <a:off x="5408554" y="3988360"/>
              <a:ext cx="1180798" cy="1180798"/>
              <a:chOff x="9854292" y="-1428020"/>
              <a:chExt cx="285463" cy="285463"/>
            </a:xfrm>
            <a:grpFill/>
          </p:grpSpPr>
          <p:sp>
            <p:nvSpPr>
              <p:cNvPr id="126" name="圆角矩形 125"/>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27" name="圆角矩形 126"/>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81" name="组合 80"/>
            <p:cNvGrpSpPr/>
            <p:nvPr/>
          </p:nvGrpSpPr>
          <p:grpSpPr>
            <a:xfrm rot="187413">
              <a:off x="6492110" y="-32554"/>
              <a:ext cx="1180798" cy="1180798"/>
              <a:chOff x="9854292" y="-1428020"/>
              <a:chExt cx="285463" cy="285463"/>
            </a:xfrm>
            <a:grpFill/>
          </p:grpSpPr>
          <p:sp>
            <p:nvSpPr>
              <p:cNvPr id="124" name="圆角矩形 123"/>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25" name="圆角矩形 124"/>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82" name="组合 81"/>
            <p:cNvGrpSpPr/>
            <p:nvPr/>
          </p:nvGrpSpPr>
          <p:grpSpPr>
            <a:xfrm rot="187413">
              <a:off x="6492110" y="972674"/>
              <a:ext cx="1180798" cy="1180798"/>
              <a:chOff x="9854292" y="-1428020"/>
              <a:chExt cx="285463" cy="285463"/>
            </a:xfrm>
            <a:grpFill/>
          </p:grpSpPr>
          <p:sp>
            <p:nvSpPr>
              <p:cNvPr id="122" name="圆角矩形 121"/>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23" name="圆角矩形 122"/>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83" name="组合 82"/>
            <p:cNvGrpSpPr/>
            <p:nvPr/>
          </p:nvGrpSpPr>
          <p:grpSpPr>
            <a:xfrm rot="187413">
              <a:off x="6492110" y="1977902"/>
              <a:ext cx="1180798" cy="1180798"/>
              <a:chOff x="9854292" y="-1428020"/>
              <a:chExt cx="285463" cy="285463"/>
            </a:xfrm>
            <a:grpFill/>
          </p:grpSpPr>
          <p:sp>
            <p:nvSpPr>
              <p:cNvPr id="120" name="圆角矩形 119"/>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21" name="圆角矩形 120"/>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84" name="组合 83"/>
            <p:cNvGrpSpPr/>
            <p:nvPr/>
          </p:nvGrpSpPr>
          <p:grpSpPr>
            <a:xfrm rot="187413">
              <a:off x="6492110" y="2983131"/>
              <a:ext cx="1180798" cy="1180798"/>
              <a:chOff x="9854292" y="-1428020"/>
              <a:chExt cx="285463" cy="285463"/>
            </a:xfrm>
            <a:grpFill/>
          </p:grpSpPr>
          <p:sp>
            <p:nvSpPr>
              <p:cNvPr id="118" name="圆角矩形 117"/>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19" name="圆角矩形 118"/>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85" name="组合 84"/>
            <p:cNvGrpSpPr/>
            <p:nvPr/>
          </p:nvGrpSpPr>
          <p:grpSpPr>
            <a:xfrm rot="187413">
              <a:off x="6492110" y="3988360"/>
              <a:ext cx="1180798" cy="1180798"/>
              <a:chOff x="9854292" y="-1428020"/>
              <a:chExt cx="285463" cy="285463"/>
            </a:xfrm>
            <a:grpFill/>
          </p:grpSpPr>
          <p:sp>
            <p:nvSpPr>
              <p:cNvPr id="116" name="圆角矩形 115"/>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17" name="圆角矩形 116"/>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86" name="组合 85"/>
            <p:cNvGrpSpPr/>
            <p:nvPr/>
          </p:nvGrpSpPr>
          <p:grpSpPr>
            <a:xfrm rot="187413">
              <a:off x="7483613" y="-32554"/>
              <a:ext cx="1180798" cy="1180798"/>
              <a:chOff x="9854292" y="-1428020"/>
              <a:chExt cx="285463" cy="285463"/>
            </a:xfrm>
            <a:grpFill/>
          </p:grpSpPr>
          <p:sp>
            <p:nvSpPr>
              <p:cNvPr id="114" name="圆角矩形 113"/>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15" name="圆角矩形 114"/>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87" name="组合 86"/>
            <p:cNvGrpSpPr/>
            <p:nvPr/>
          </p:nvGrpSpPr>
          <p:grpSpPr>
            <a:xfrm rot="187413">
              <a:off x="7483613" y="972674"/>
              <a:ext cx="1180798" cy="1180798"/>
              <a:chOff x="9854292" y="-1428020"/>
              <a:chExt cx="285463" cy="285463"/>
            </a:xfrm>
            <a:grpFill/>
          </p:grpSpPr>
          <p:sp>
            <p:nvSpPr>
              <p:cNvPr id="112" name="圆角矩形 111"/>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13" name="圆角矩形 112"/>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88" name="组合 87"/>
            <p:cNvGrpSpPr/>
            <p:nvPr/>
          </p:nvGrpSpPr>
          <p:grpSpPr>
            <a:xfrm rot="187413">
              <a:off x="7483613" y="1977902"/>
              <a:ext cx="1180798" cy="1180798"/>
              <a:chOff x="9854292" y="-1428020"/>
              <a:chExt cx="285463" cy="285463"/>
            </a:xfrm>
            <a:grpFill/>
          </p:grpSpPr>
          <p:sp>
            <p:nvSpPr>
              <p:cNvPr id="110" name="圆角矩形 109"/>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11" name="圆角矩形 110"/>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89" name="组合 88"/>
            <p:cNvGrpSpPr/>
            <p:nvPr/>
          </p:nvGrpSpPr>
          <p:grpSpPr>
            <a:xfrm rot="187413">
              <a:off x="7483613" y="2983131"/>
              <a:ext cx="1180798" cy="1180798"/>
              <a:chOff x="9854292" y="-1428020"/>
              <a:chExt cx="285463" cy="285463"/>
            </a:xfrm>
            <a:grpFill/>
          </p:grpSpPr>
          <p:sp>
            <p:nvSpPr>
              <p:cNvPr id="108" name="圆角矩形 107"/>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09" name="圆角矩形 108"/>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90" name="组合 89"/>
            <p:cNvGrpSpPr/>
            <p:nvPr/>
          </p:nvGrpSpPr>
          <p:grpSpPr>
            <a:xfrm rot="187413">
              <a:off x="7483613" y="3988360"/>
              <a:ext cx="1180798" cy="1180798"/>
              <a:chOff x="9854292" y="-1428020"/>
              <a:chExt cx="285463" cy="285463"/>
            </a:xfrm>
            <a:grpFill/>
          </p:grpSpPr>
          <p:sp>
            <p:nvSpPr>
              <p:cNvPr id="106" name="圆角矩形 105"/>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07" name="圆角矩形 106"/>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91" name="组合 90"/>
            <p:cNvGrpSpPr/>
            <p:nvPr/>
          </p:nvGrpSpPr>
          <p:grpSpPr>
            <a:xfrm rot="187413">
              <a:off x="8553601" y="-51995"/>
              <a:ext cx="1180798" cy="1180798"/>
              <a:chOff x="9854292" y="-1428020"/>
              <a:chExt cx="285463" cy="285463"/>
            </a:xfrm>
            <a:grpFill/>
          </p:grpSpPr>
          <p:sp>
            <p:nvSpPr>
              <p:cNvPr id="104" name="圆角矩形 103"/>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05" name="圆角矩形 104"/>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92" name="组合 91"/>
            <p:cNvGrpSpPr/>
            <p:nvPr/>
          </p:nvGrpSpPr>
          <p:grpSpPr>
            <a:xfrm rot="187413">
              <a:off x="8553601" y="953233"/>
              <a:ext cx="1180798" cy="1180798"/>
              <a:chOff x="9854292" y="-1428020"/>
              <a:chExt cx="285463" cy="285463"/>
            </a:xfrm>
            <a:grpFill/>
          </p:grpSpPr>
          <p:sp>
            <p:nvSpPr>
              <p:cNvPr id="102" name="圆角矩形 101"/>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03" name="圆角矩形 102"/>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93" name="组合 92"/>
            <p:cNvGrpSpPr/>
            <p:nvPr/>
          </p:nvGrpSpPr>
          <p:grpSpPr>
            <a:xfrm rot="187413">
              <a:off x="8553601" y="1958461"/>
              <a:ext cx="1180798" cy="1180798"/>
              <a:chOff x="9854292" y="-1428020"/>
              <a:chExt cx="285463" cy="285463"/>
            </a:xfrm>
            <a:grpFill/>
          </p:grpSpPr>
          <p:sp>
            <p:nvSpPr>
              <p:cNvPr id="100" name="圆角矩形 99"/>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01" name="圆角矩形 100"/>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94" name="组合 93"/>
            <p:cNvGrpSpPr/>
            <p:nvPr/>
          </p:nvGrpSpPr>
          <p:grpSpPr>
            <a:xfrm rot="187413">
              <a:off x="8553601" y="2963690"/>
              <a:ext cx="1180798" cy="1180798"/>
              <a:chOff x="9854292" y="-1428020"/>
              <a:chExt cx="285463" cy="285463"/>
            </a:xfrm>
            <a:grpFill/>
          </p:grpSpPr>
          <p:sp>
            <p:nvSpPr>
              <p:cNvPr id="98" name="圆角矩形 97"/>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99" name="圆角矩形 98"/>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95" name="组合 94"/>
            <p:cNvGrpSpPr/>
            <p:nvPr/>
          </p:nvGrpSpPr>
          <p:grpSpPr>
            <a:xfrm rot="187413">
              <a:off x="8553601" y="3968919"/>
              <a:ext cx="1180798" cy="1180798"/>
              <a:chOff x="9854292" y="-1428020"/>
              <a:chExt cx="285463" cy="285463"/>
            </a:xfrm>
            <a:grpFill/>
          </p:grpSpPr>
          <p:sp>
            <p:nvSpPr>
              <p:cNvPr id="96" name="圆角矩形 95"/>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97" name="圆角矩形 96"/>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cxnSp>
        <p:nvCxnSpPr>
          <p:cNvPr id="6" name="直接连接符 5"/>
          <p:cNvCxnSpPr/>
          <p:nvPr/>
        </p:nvCxnSpPr>
        <p:spPr>
          <a:xfrm flipH="1">
            <a:off x="925513" y="2727325"/>
            <a:ext cx="7242175" cy="47625"/>
          </a:xfrm>
          <a:prstGeom prst="line">
            <a:avLst/>
          </a:prstGeom>
          <a:ln w="28575">
            <a:solidFill>
              <a:schemeClr val="bg1"/>
            </a:solidFill>
            <a:prstDash val="sysDash"/>
          </a:ln>
          <a:effectLst>
            <a:outerShdw blurRad="50800" dist="508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417513" y="2257425"/>
            <a:ext cx="1023937" cy="1023938"/>
          </a:xfrm>
          <a:prstGeom prst="ellipse">
            <a:avLst/>
          </a:prstGeom>
          <a:solidFill>
            <a:srgbClr val="204259"/>
          </a:solidFill>
          <a:ln w="7620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050" noProof="1">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8" name="椭圆 7"/>
          <p:cNvSpPr/>
          <p:nvPr/>
        </p:nvSpPr>
        <p:spPr>
          <a:xfrm>
            <a:off x="2201863" y="2257425"/>
            <a:ext cx="1022350" cy="1023938"/>
          </a:xfrm>
          <a:prstGeom prst="ellipse">
            <a:avLst/>
          </a:prstGeom>
          <a:solidFill>
            <a:srgbClr val="204259"/>
          </a:solidFill>
          <a:ln w="7620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050" noProof="1">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9" name="椭圆 8"/>
          <p:cNvSpPr/>
          <p:nvPr/>
        </p:nvSpPr>
        <p:spPr>
          <a:xfrm>
            <a:off x="3986213" y="2257425"/>
            <a:ext cx="1022350" cy="1023938"/>
          </a:xfrm>
          <a:prstGeom prst="ellipse">
            <a:avLst/>
          </a:prstGeom>
          <a:solidFill>
            <a:srgbClr val="204259"/>
          </a:solidFill>
          <a:ln w="7620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050" noProof="1">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0" name="椭圆 9"/>
          <p:cNvSpPr/>
          <p:nvPr/>
        </p:nvSpPr>
        <p:spPr>
          <a:xfrm>
            <a:off x="5770563" y="2257425"/>
            <a:ext cx="1022350" cy="1023938"/>
          </a:xfrm>
          <a:prstGeom prst="ellipse">
            <a:avLst/>
          </a:prstGeom>
          <a:solidFill>
            <a:srgbClr val="204259"/>
          </a:solidFill>
          <a:ln w="7620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050" noProof="1">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1" name="椭圆 10"/>
          <p:cNvSpPr/>
          <p:nvPr/>
        </p:nvSpPr>
        <p:spPr>
          <a:xfrm>
            <a:off x="7554913" y="2257425"/>
            <a:ext cx="1022350" cy="1023938"/>
          </a:xfrm>
          <a:prstGeom prst="ellipse">
            <a:avLst/>
          </a:prstGeom>
          <a:solidFill>
            <a:srgbClr val="204259"/>
          </a:solidFill>
          <a:ln w="7620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050" noProof="1">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2" name="圆角矩形 205"/>
          <p:cNvSpPr/>
          <p:nvPr/>
        </p:nvSpPr>
        <p:spPr>
          <a:xfrm rot="5400000">
            <a:off x="2438400" y="1117600"/>
            <a:ext cx="433388" cy="433388"/>
          </a:xfrm>
          <a:custGeom>
            <a:avLst/>
            <a:gdLst/>
            <a:ahLst/>
            <a:cxnLst/>
            <a:rect l="l" t="t" r="r" b="b"/>
            <a:pathLst>
              <a:path w="927984" h="927984">
                <a:moveTo>
                  <a:pt x="438442" y="927984"/>
                </a:moveTo>
                <a:cubicBezTo>
                  <a:pt x="438442" y="927984"/>
                  <a:pt x="438442" y="927984"/>
                  <a:pt x="438443" y="927984"/>
                </a:cubicBezTo>
                <a:lnTo>
                  <a:pt x="438443" y="927984"/>
                </a:lnTo>
                <a:close/>
                <a:moveTo>
                  <a:pt x="0" y="468465"/>
                </a:moveTo>
                <a:cubicBezTo>
                  <a:pt x="0" y="398888"/>
                  <a:pt x="56404" y="342484"/>
                  <a:pt x="125981" y="342484"/>
                </a:cubicBezTo>
                <a:lnTo>
                  <a:pt x="312462" y="342484"/>
                </a:lnTo>
                <a:lnTo>
                  <a:pt x="312462" y="125981"/>
                </a:lnTo>
                <a:cubicBezTo>
                  <a:pt x="312462" y="56404"/>
                  <a:pt x="368866" y="0"/>
                  <a:pt x="438443" y="0"/>
                </a:cubicBezTo>
                <a:lnTo>
                  <a:pt x="438443" y="1"/>
                </a:lnTo>
                <a:cubicBezTo>
                  <a:pt x="508020" y="1"/>
                  <a:pt x="564424" y="56405"/>
                  <a:pt x="564424" y="125982"/>
                </a:cubicBezTo>
                <a:lnTo>
                  <a:pt x="564424" y="342484"/>
                </a:lnTo>
                <a:lnTo>
                  <a:pt x="802003" y="342484"/>
                </a:lnTo>
                <a:cubicBezTo>
                  <a:pt x="871580" y="342484"/>
                  <a:pt x="927984" y="398888"/>
                  <a:pt x="927984" y="468465"/>
                </a:cubicBezTo>
                <a:lnTo>
                  <a:pt x="927983" y="468465"/>
                </a:lnTo>
                <a:cubicBezTo>
                  <a:pt x="927983" y="538042"/>
                  <a:pt x="871579" y="594446"/>
                  <a:pt x="802002" y="594446"/>
                </a:cubicBezTo>
                <a:lnTo>
                  <a:pt x="564423" y="594446"/>
                </a:lnTo>
                <a:lnTo>
                  <a:pt x="564423" y="802003"/>
                </a:lnTo>
                <a:cubicBezTo>
                  <a:pt x="564423" y="871580"/>
                  <a:pt x="508019" y="927984"/>
                  <a:pt x="438443" y="927984"/>
                </a:cubicBezTo>
                <a:cubicBezTo>
                  <a:pt x="368866" y="927984"/>
                  <a:pt x="312462" y="871580"/>
                  <a:pt x="312462" y="802003"/>
                </a:cubicBezTo>
                <a:lnTo>
                  <a:pt x="312462" y="594445"/>
                </a:lnTo>
                <a:lnTo>
                  <a:pt x="125981" y="594445"/>
                </a:lnTo>
                <a:cubicBezTo>
                  <a:pt x="56404" y="594445"/>
                  <a:pt x="0" y="538041"/>
                  <a:pt x="0" y="468465"/>
                </a:cubicBezTo>
                <a:close/>
                <a:moveTo>
                  <a:pt x="0" y="468465"/>
                </a:moveTo>
                <a:lnTo>
                  <a:pt x="0" y="468464"/>
                </a:lnTo>
                <a:cubicBezTo>
                  <a:pt x="0" y="468464"/>
                  <a:pt x="0" y="468464"/>
                  <a:pt x="0" y="468465"/>
                </a:cubicBezTo>
                <a:close/>
              </a:path>
            </a:pathLst>
          </a:custGeom>
          <a:solidFill>
            <a:schemeClr val="bg1"/>
          </a:solidFill>
          <a:ln>
            <a:noFill/>
          </a:ln>
          <a:effectLst>
            <a:outerShdw blurRad="508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3" name="圆角矩形 205"/>
          <p:cNvSpPr/>
          <p:nvPr/>
        </p:nvSpPr>
        <p:spPr>
          <a:xfrm rot="5400000">
            <a:off x="4203700" y="1117600"/>
            <a:ext cx="433388" cy="433388"/>
          </a:xfrm>
          <a:custGeom>
            <a:avLst/>
            <a:gdLst/>
            <a:ahLst/>
            <a:cxnLst/>
            <a:rect l="l" t="t" r="r" b="b"/>
            <a:pathLst>
              <a:path w="927984" h="927984">
                <a:moveTo>
                  <a:pt x="438442" y="927984"/>
                </a:moveTo>
                <a:cubicBezTo>
                  <a:pt x="438442" y="927984"/>
                  <a:pt x="438442" y="927984"/>
                  <a:pt x="438443" y="927984"/>
                </a:cubicBezTo>
                <a:lnTo>
                  <a:pt x="438443" y="927984"/>
                </a:lnTo>
                <a:close/>
                <a:moveTo>
                  <a:pt x="0" y="468465"/>
                </a:moveTo>
                <a:cubicBezTo>
                  <a:pt x="0" y="398888"/>
                  <a:pt x="56404" y="342484"/>
                  <a:pt x="125981" y="342484"/>
                </a:cubicBezTo>
                <a:lnTo>
                  <a:pt x="312462" y="342484"/>
                </a:lnTo>
                <a:lnTo>
                  <a:pt x="312462" y="125981"/>
                </a:lnTo>
                <a:cubicBezTo>
                  <a:pt x="312462" y="56404"/>
                  <a:pt x="368866" y="0"/>
                  <a:pt x="438443" y="0"/>
                </a:cubicBezTo>
                <a:lnTo>
                  <a:pt x="438443" y="1"/>
                </a:lnTo>
                <a:cubicBezTo>
                  <a:pt x="508020" y="1"/>
                  <a:pt x="564424" y="56405"/>
                  <a:pt x="564424" y="125982"/>
                </a:cubicBezTo>
                <a:lnTo>
                  <a:pt x="564424" y="342484"/>
                </a:lnTo>
                <a:lnTo>
                  <a:pt x="802003" y="342484"/>
                </a:lnTo>
                <a:cubicBezTo>
                  <a:pt x="871580" y="342484"/>
                  <a:pt x="927984" y="398888"/>
                  <a:pt x="927984" y="468465"/>
                </a:cubicBezTo>
                <a:lnTo>
                  <a:pt x="927983" y="468465"/>
                </a:lnTo>
                <a:cubicBezTo>
                  <a:pt x="927983" y="538042"/>
                  <a:pt x="871579" y="594446"/>
                  <a:pt x="802002" y="594446"/>
                </a:cubicBezTo>
                <a:lnTo>
                  <a:pt x="564423" y="594446"/>
                </a:lnTo>
                <a:lnTo>
                  <a:pt x="564423" y="802003"/>
                </a:lnTo>
                <a:cubicBezTo>
                  <a:pt x="564423" y="871580"/>
                  <a:pt x="508019" y="927984"/>
                  <a:pt x="438443" y="927984"/>
                </a:cubicBezTo>
                <a:cubicBezTo>
                  <a:pt x="368866" y="927984"/>
                  <a:pt x="312462" y="871580"/>
                  <a:pt x="312462" y="802003"/>
                </a:cubicBezTo>
                <a:lnTo>
                  <a:pt x="312462" y="594445"/>
                </a:lnTo>
                <a:lnTo>
                  <a:pt x="125981" y="594445"/>
                </a:lnTo>
                <a:cubicBezTo>
                  <a:pt x="56404" y="594445"/>
                  <a:pt x="0" y="538041"/>
                  <a:pt x="0" y="468465"/>
                </a:cubicBezTo>
                <a:close/>
                <a:moveTo>
                  <a:pt x="0" y="468465"/>
                </a:moveTo>
                <a:lnTo>
                  <a:pt x="0" y="468464"/>
                </a:lnTo>
                <a:cubicBezTo>
                  <a:pt x="0" y="468464"/>
                  <a:pt x="0" y="468464"/>
                  <a:pt x="0" y="468465"/>
                </a:cubicBezTo>
                <a:close/>
              </a:path>
            </a:pathLst>
          </a:custGeom>
          <a:solidFill>
            <a:schemeClr val="bg1"/>
          </a:solidFill>
          <a:ln>
            <a:noFill/>
          </a:ln>
          <a:effectLst>
            <a:outerShdw blurRad="508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4" name="圆角矩形 205"/>
          <p:cNvSpPr/>
          <p:nvPr/>
        </p:nvSpPr>
        <p:spPr>
          <a:xfrm rot="5400000">
            <a:off x="5969000" y="1117600"/>
            <a:ext cx="433388" cy="433388"/>
          </a:xfrm>
          <a:custGeom>
            <a:avLst/>
            <a:gdLst/>
            <a:ahLst/>
            <a:cxnLst/>
            <a:rect l="l" t="t" r="r" b="b"/>
            <a:pathLst>
              <a:path w="927984" h="927984">
                <a:moveTo>
                  <a:pt x="438442" y="927984"/>
                </a:moveTo>
                <a:cubicBezTo>
                  <a:pt x="438442" y="927984"/>
                  <a:pt x="438442" y="927984"/>
                  <a:pt x="438443" y="927984"/>
                </a:cubicBezTo>
                <a:lnTo>
                  <a:pt x="438443" y="927984"/>
                </a:lnTo>
                <a:close/>
                <a:moveTo>
                  <a:pt x="0" y="468465"/>
                </a:moveTo>
                <a:cubicBezTo>
                  <a:pt x="0" y="398888"/>
                  <a:pt x="56404" y="342484"/>
                  <a:pt x="125981" y="342484"/>
                </a:cubicBezTo>
                <a:lnTo>
                  <a:pt x="312462" y="342484"/>
                </a:lnTo>
                <a:lnTo>
                  <a:pt x="312462" y="125981"/>
                </a:lnTo>
                <a:cubicBezTo>
                  <a:pt x="312462" y="56404"/>
                  <a:pt x="368866" y="0"/>
                  <a:pt x="438443" y="0"/>
                </a:cubicBezTo>
                <a:lnTo>
                  <a:pt x="438443" y="1"/>
                </a:lnTo>
                <a:cubicBezTo>
                  <a:pt x="508020" y="1"/>
                  <a:pt x="564424" y="56405"/>
                  <a:pt x="564424" y="125982"/>
                </a:cubicBezTo>
                <a:lnTo>
                  <a:pt x="564424" y="342484"/>
                </a:lnTo>
                <a:lnTo>
                  <a:pt x="802003" y="342484"/>
                </a:lnTo>
                <a:cubicBezTo>
                  <a:pt x="871580" y="342484"/>
                  <a:pt x="927984" y="398888"/>
                  <a:pt x="927984" y="468465"/>
                </a:cubicBezTo>
                <a:lnTo>
                  <a:pt x="927983" y="468465"/>
                </a:lnTo>
                <a:cubicBezTo>
                  <a:pt x="927983" y="538042"/>
                  <a:pt x="871579" y="594446"/>
                  <a:pt x="802002" y="594446"/>
                </a:cubicBezTo>
                <a:lnTo>
                  <a:pt x="564423" y="594446"/>
                </a:lnTo>
                <a:lnTo>
                  <a:pt x="564423" y="802003"/>
                </a:lnTo>
                <a:cubicBezTo>
                  <a:pt x="564423" y="871580"/>
                  <a:pt x="508019" y="927984"/>
                  <a:pt x="438443" y="927984"/>
                </a:cubicBezTo>
                <a:cubicBezTo>
                  <a:pt x="368866" y="927984"/>
                  <a:pt x="312462" y="871580"/>
                  <a:pt x="312462" y="802003"/>
                </a:cubicBezTo>
                <a:lnTo>
                  <a:pt x="312462" y="594445"/>
                </a:lnTo>
                <a:lnTo>
                  <a:pt x="125981" y="594445"/>
                </a:lnTo>
                <a:cubicBezTo>
                  <a:pt x="56404" y="594445"/>
                  <a:pt x="0" y="538041"/>
                  <a:pt x="0" y="468465"/>
                </a:cubicBezTo>
                <a:close/>
                <a:moveTo>
                  <a:pt x="0" y="468465"/>
                </a:moveTo>
                <a:lnTo>
                  <a:pt x="0" y="468464"/>
                </a:lnTo>
                <a:cubicBezTo>
                  <a:pt x="0" y="468464"/>
                  <a:pt x="0" y="468464"/>
                  <a:pt x="0" y="468465"/>
                </a:cubicBezTo>
                <a:close/>
              </a:path>
            </a:pathLst>
          </a:custGeom>
          <a:solidFill>
            <a:schemeClr val="bg1"/>
          </a:solidFill>
          <a:ln>
            <a:noFill/>
          </a:ln>
          <a:effectLst>
            <a:outerShdw blurRad="508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5" name="圆角矩形 205"/>
          <p:cNvSpPr/>
          <p:nvPr/>
        </p:nvSpPr>
        <p:spPr>
          <a:xfrm rot="5400000">
            <a:off x="7734300" y="1117600"/>
            <a:ext cx="433388" cy="433388"/>
          </a:xfrm>
          <a:custGeom>
            <a:avLst/>
            <a:gdLst/>
            <a:ahLst/>
            <a:cxnLst/>
            <a:rect l="l" t="t" r="r" b="b"/>
            <a:pathLst>
              <a:path w="927984" h="927984">
                <a:moveTo>
                  <a:pt x="438442" y="927984"/>
                </a:moveTo>
                <a:cubicBezTo>
                  <a:pt x="438442" y="927984"/>
                  <a:pt x="438442" y="927984"/>
                  <a:pt x="438443" y="927984"/>
                </a:cubicBezTo>
                <a:lnTo>
                  <a:pt x="438443" y="927984"/>
                </a:lnTo>
                <a:close/>
                <a:moveTo>
                  <a:pt x="0" y="468465"/>
                </a:moveTo>
                <a:cubicBezTo>
                  <a:pt x="0" y="398888"/>
                  <a:pt x="56404" y="342484"/>
                  <a:pt x="125981" y="342484"/>
                </a:cubicBezTo>
                <a:lnTo>
                  <a:pt x="312462" y="342484"/>
                </a:lnTo>
                <a:lnTo>
                  <a:pt x="312462" y="125981"/>
                </a:lnTo>
                <a:cubicBezTo>
                  <a:pt x="312462" y="56404"/>
                  <a:pt x="368866" y="0"/>
                  <a:pt x="438443" y="0"/>
                </a:cubicBezTo>
                <a:lnTo>
                  <a:pt x="438443" y="1"/>
                </a:lnTo>
                <a:cubicBezTo>
                  <a:pt x="508020" y="1"/>
                  <a:pt x="564424" y="56405"/>
                  <a:pt x="564424" y="125982"/>
                </a:cubicBezTo>
                <a:lnTo>
                  <a:pt x="564424" y="342484"/>
                </a:lnTo>
                <a:lnTo>
                  <a:pt x="802003" y="342484"/>
                </a:lnTo>
                <a:cubicBezTo>
                  <a:pt x="871580" y="342484"/>
                  <a:pt x="927984" y="398888"/>
                  <a:pt x="927984" y="468465"/>
                </a:cubicBezTo>
                <a:lnTo>
                  <a:pt x="927983" y="468465"/>
                </a:lnTo>
                <a:cubicBezTo>
                  <a:pt x="927983" y="538042"/>
                  <a:pt x="871579" y="594446"/>
                  <a:pt x="802002" y="594446"/>
                </a:cubicBezTo>
                <a:lnTo>
                  <a:pt x="564423" y="594446"/>
                </a:lnTo>
                <a:lnTo>
                  <a:pt x="564423" y="802003"/>
                </a:lnTo>
                <a:cubicBezTo>
                  <a:pt x="564423" y="871580"/>
                  <a:pt x="508019" y="927984"/>
                  <a:pt x="438443" y="927984"/>
                </a:cubicBezTo>
                <a:cubicBezTo>
                  <a:pt x="368866" y="927984"/>
                  <a:pt x="312462" y="871580"/>
                  <a:pt x="312462" y="802003"/>
                </a:cubicBezTo>
                <a:lnTo>
                  <a:pt x="312462" y="594445"/>
                </a:lnTo>
                <a:lnTo>
                  <a:pt x="125981" y="594445"/>
                </a:lnTo>
                <a:cubicBezTo>
                  <a:pt x="56404" y="594445"/>
                  <a:pt x="0" y="538041"/>
                  <a:pt x="0" y="468465"/>
                </a:cubicBezTo>
                <a:close/>
                <a:moveTo>
                  <a:pt x="0" y="468465"/>
                </a:moveTo>
                <a:lnTo>
                  <a:pt x="0" y="468464"/>
                </a:lnTo>
                <a:cubicBezTo>
                  <a:pt x="0" y="468464"/>
                  <a:pt x="0" y="468464"/>
                  <a:pt x="0" y="468465"/>
                </a:cubicBezTo>
                <a:close/>
              </a:path>
            </a:pathLst>
          </a:custGeom>
          <a:solidFill>
            <a:schemeClr val="bg1"/>
          </a:solidFill>
          <a:ln>
            <a:noFill/>
          </a:ln>
          <a:effectLst>
            <a:outerShdw blurRad="508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6" name="矩形 15"/>
          <p:cNvSpPr/>
          <p:nvPr/>
        </p:nvSpPr>
        <p:spPr>
          <a:xfrm>
            <a:off x="868363" y="3613150"/>
            <a:ext cx="2100262" cy="508000"/>
          </a:xfrm>
          <a:prstGeom prst="rect">
            <a:avLst/>
          </a:prstGeom>
          <a:noFill/>
          <a:effectLst>
            <a:outerShdw blurRad="50800" dist="38100" dir="2700000" algn="tl" rotWithShape="0">
              <a:prstClr val="black">
                <a:alpha val="40000"/>
              </a:prstClr>
            </a:outerShdw>
          </a:effectLst>
        </p:spPr>
        <p:txBody>
          <a:bodyPr>
            <a:spAutoFit/>
          </a:bodyPr>
          <a:lstStyle/>
          <a:p>
            <a:pPr algn="ctr" eaLnBrk="1" fontAlgn="auto" hangingPunct="1">
              <a:defRPr/>
            </a:pPr>
            <a:r>
              <a:rPr lang="en-US" altLang="zh-CN" sz="900" noProof="1">
                <a:solidFill>
                  <a:schemeClr val="bg1"/>
                </a:solidFill>
                <a:cs typeface="+mn-ea"/>
                <a:sym typeface="时尚中黑简体" pitchFamily="2" charset="-122"/>
              </a:rPr>
              <a:t>Type something here</a:t>
            </a:r>
          </a:p>
          <a:p>
            <a:pPr algn="ctr" eaLnBrk="1" fontAlgn="auto" hangingPunct="1">
              <a:defRPr/>
            </a:pPr>
            <a:r>
              <a:rPr lang="en-US" altLang="zh-CN" sz="900" noProof="1">
                <a:solidFill>
                  <a:schemeClr val="bg1"/>
                </a:solidFill>
                <a:cs typeface="+mn-ea"/>
                <a:sym typeface="时尚中黑简体" pitchFamily="2" charset="-122"/>
              </a:rPr>
              <a:t>Type something here</a:t>
            </a:r>
          </a:p>
          <a:p>
            <a:pPr algn="ctr" eaLnBrk="1" fontAlgn="auto" hangingPunct="1">
              <a:defRPr/>
            </a:pPr>
            <a:r>
              <a:rPr lang="en-US" altLang="zh-CN" sz="900" noProof="1">
                <a:solidFill>
                  <a:schemeClr val="bg1"/>
                </a:solidFill>
                <a:cs typeface="+mn-ea"/>
                <a:sym typeface="时尚中黑简体" pitchFamily="2" charset="-122"/>
              </a:rPr>
              <a:t>Type something here</a:t>
            </a:r>
          </a:p>
        </p:txBody>
      </p:sp>
      <p:sp>
        <p:nvSpPr>
          <p:cNvPr id="17" name="矩形 16"/>
          <p:cNvSpPr/>
          <p:nvPr/>
        </p:nvSpPr>
        <p:spPr>
          <a:xfrm>
            <a:off x="1495425" y="3341688"/>
            <a:ext cx="869950" cy="261937"/>
          </a:xfrm>
          <a:prstGeom prst="rect">
            <a:avLst/>
          </a:prstGeom>
          <a:effectLst>
            <a:outerShdw blurRad="50800" dist="38100" dir="2700000" algn="tl" rotWithShape="0">
              <a:prstClr val="black">
                <a:alpha val="40000"/>
              </a:prstClr>
            </a:outerShdw>
          </a:effectLst>
        </p:spPr>
        <p:txBody>
          <a:bodyPr wrap="none">
            <a:spAutoFit/>
          </a:bodyPr>
          <a:lstStyle/>
          <a:p>
            <a:pPr algn="ctr" eaLnBrk="1" fontAlgn="auto" hangingPunct="1">
              <a:defRPr/>
            </a:pPr>
            <a:r>
              <a:rPr lang="en-US" altLang="zh-CN" sz="1100" noProof="1">
                <a:solidFill>
                  <a:schemeClr val="bg1"/>
                </a:solidFill>
                <a:cs typeface="+mn-ea"/>
                <a:sym typeface="时尚中黑简体" pitchFamily="2" charset="-122"/>
              </a:rPr>
              <a:t>Type here</a:t>
            </a:r>
          </a:p>
        </p:txBody>
      </p:sp>
      <p:sp>
        <p:nvSpPr>
          <p:cNvPr id="18" name="矩形 17"/>
          <p:cNvSpPr/>
          <p:nvPr/>
        </p:nvSpPr>
        <p:spPr>
          <a:xfrm>
            <a:off x="2597150" y="3617913"/>
            <a:ext cx="2100263" cy="508000"/>
          </a:xfrm>
          <a:prstGeom prst="rect">
            <a:avLst/>
          </a:prstGeom>
          <a:noFill/>
          <a:effectLst>
            <a:outerShdw blurRad="50800" dist="38100" dir="2700000" algn="tl" rotWithShape="0">
              <a:prstClr val="black">
                <a:alpha val="40000"/>
              </a:prstClr>
            </a:outerShdw>
          </a:effectLst>
        </p:spPr>
        <p:txBody>
          <a:bodyPr>
            <a:spAutoFit/>
          </a:bodyPr>
          <a:lstStyle/>
          <a:p>
            <a:pPr algn="ctr" eaLnBrk="1" fontAlgn="auto" hangingPunct="1">
              <a:defRPr/>
            </a:pPr>
            <a:r>
              <a:rPr lang="en-US" altLang="zh-CN" sz="900" noProof="1">
                <a:solidFill>
                  <a:schemeClr val="bg1"/>
                </a:solidFill>
                <a:cs typeface="+mn-ea"/>
                <a:sym typeface="时尚中黑简体" pitchFamily="2" charset="-122"/>
              </a:rPr>
              <a:t>Type something here</a:t>
            </a:r>
          </a:p>
          <a:p>
            <a:pPr algn="ctr" eaLnBrk="1" fontAlgn="auto" hangingPunct="1">
              <a:defRPr/>
            </a:pPr>
            <a:r>
              <a:rPr lang="en-US" altLang="zh-CN" sz="900" noProof="1">
                <a:solidFill>
                  <a:schemeClr val="bg1"/>
                </a:solidFill>
                <a:cs typeface="+mn-ea"/>
                <a:sym typeface="时尚中黑简体" pitchFamily="2" charset="-122"/>
              </a:rPr>
              <a:t>Type something here</a:t>
            </a:r>
          </a:p>
          <a:p>
            <a:pPr algn="ctr" eaLnBrk="1" fontAlgn="auto" hangingPunct="1">
              <a:defRPr/>
            </a:pPr>
            <a:r>
              <a:rPr lang="en-US" altLang="zh-CN" sz="900" noProof="1">
                <a:solidFill>
                  <a:schemeClr val="bg1"/>
                </a:solidFill>
                <a:cs typeface="+mn-ea"/>
                <a:sym typeface="时尚中黑简体" pitchFamily="2" charset="-122"/>
              </a:rPr>
              <a:t>Type something here</a:t>
            </a:r>
          </a:p>
        </p:txBody>
      </p:sp>
      <p:sp>
        <p:nvSpPr>
          <p:cNvPr id="19" name="矩形 18"/>
          <p:cNvSpPr/>
          <p:nvPr/>
        </p:nvSpPr>
        <p:spPr>
          <a:xfrm>
            <a:off x="3224213" y="3346450"/>
            <a:ext cx="868362" cy="261938"/>
          </a:xfrm>
          <a:prstGeom prst="rect">
            <a:avLst/>
          </a:prstGeom>
          <a:effectLst>
            <a:outerShdw blurRad="50800" dist="38100" dir="2700000" algn="tl" rotWithShape="0">
              <a:prstClr val="black">
                <a:alpha val="40000"/>
              </a:prstClr>
            </a:outerShdw>
          </a:effectLst>
        </p:spPr>
        <p:txBody>
          <a:bodyPr wrap="none">
            <a:spAutoFit/>
          </a:bodyPr>
          <a:lstStyle/>
          <a:p>
            <a:pPr algn="ctr" eaLnBrk="1" fontAlgn="auto" hangingPunct="1">
              <a:defRPr/>
            </a:pPr>
            <a:r>
              <a:rPr lang="en-US" altLang="zh-CN" sz="1100" noProof="1">
                <a:solidFill>
                  <a:schemeClr val="bg1"/>
                </a:solidFill>
                <a:cs typeface="+mn-ea"/>
                <a:sym typeface="时尚中黑简体" pitchFamily="2" charset="-122"/>
              </a:rPr>
              <a:t>Type here</a:t>
            </a:r>
          </a:p>
        </p:txBody>
      </p:sp>
      <p:sp>
        <p:nvSpPr>
          <p:cNvPr id="20" name="矩形 19"/>
          <p:cNvSpPr/>
          <p:nvPr/>
        </p:nvSpPr>
        <p:spPr>
          <a:xfrm>
            <a:off x="4324350" y="3613150"/>
            <a:ext cx="2101850" cy="508000"/>
          </a:xfrm>
          <a:prstGeom prst="rect">
            <a:avLst/>
          </a:prstGeom>
          <a:noFill/>
          <a:effectLst>
            <a:outerShdw blurRad="50800" dist="38100" dir="2700000" algn="tl" rotWithShape="0">
              <a:prstClr val="black">
                <a:alpha val="40000"/>
              </a:prstClr>
            </a:outerShdw>
          </a:effectLst>
        </p:spPr>
        <p:txBody>
          <a:bodyPr>
            <a:spAutoFit/>
          </a:bodyPr>
          <a:lstStyle/>
          <a:p>
            <a:pPr algn="ctr" eaLnBrk="1" fontAlgn="auto" hangingPunct="1">
              <a:defRPr/>
            </a:pPr>
            <a:r>
              <a:rPr lang="en-US" altLang="zh-CN" sz="900" noProof="1">
                <a:solidFill>
                  <a:schemeClr val="bg1"/>
                </a:solidFill>
                <a:cs typeface="+mn-ea"/>
                <a:sym typeface="时尚中黑简体" pitchFamily="2" charset="-122"/>
              </a:rPr>
              <a:t>Type something here</a:t>
            </a:r>
          </a:p>
          <a:p>
            <a:pPr algn="ctr" eaLnBrk="1" fontAlgn="auto" hangingPunct="1">
              <a:defRPr/>
            </a:pPr>
            <a:r>
              <a:rPr lang="en-US" altLang="zh-CN" sz="900" noProof="1">
                <a:solidFill>
                  <a:schemeClr val="bg1"/>
                </a:solidFill>
                <a:cs typeface="+mn-ea"/>
                <a:sym typeface="时尚中黑简体" pitchFamily="2" charset="-122"/>
              </a:rPr>
              <a:t>Type something here</a:t>
            </a:r>
          </a:p>
          <a:p>
            <a:pPr algn="ctr" eaLnBrk="1" fontAlgn="auto" hangingPunct="1">
              <a:defRPr/>
            </a:pPr>
            <a:r>
              <a:rPr lang="en-US" altLang="zh-CN" sz="900" noProof="1">
                <a:solidFill>
                  <a:schemeClr val="bg1"/>
                </a:solidFill>
                <a:cs typeface="+mn-ea"/>
                <a:sym typeface="时尚中黑简体" pitchFamily="2" charset="-122"/>
              </a:rPr>
              <a:t>Type something here</a:t>
            </a:r>
          </a:p>
        </p:txBody>
      </p:sp>
      <p:sp>
        <p:nvSpPr>
          <p:cNvPr id="21" name="矩形 20"/>
          <p:cNvSpPr/>
          <p:nvPr/>
        </p:nvSpPr>
        <p:spPr>
          <a:xfrm>
            <a:off x="4951413" y="3341688"/>
            <a:ext cx="869950" cy="261937"/>
          </a:xfrm>
          <a:prstGeom prst="rect">
            <a:avLst/>
          </a:prstGeom>
          <a:effectLst>
            <a:outerShdw blurRad="50800" dist="38100" dir="2700000" algn="tl" rotWithShape="0">
              <a:prstClr val="black">
                <a:alpha val="40000"/>
              </a:prstClr>
            </a:outerShdw>
          </a:effectLst>
        </p:spPr>
        <p:txBody>
          <a:bodyPr wrap="none">
            <a:spAutoFit/>
          </a:bodyPr>
          <a:lstStyle/>
          <a:p>
            <a:pPr algn="ctr" eaLnBrk="1" fontAlgn="auto" hangingPunct="1">
              <a:defRPr/>
            </a:pPr>
            <a:r>
              <a:rPr lang="en-US" altLang="zh-CN" sz="1100" noProof="1">
                <a:solidFill>
                  <a:schemeClr val="bg1"/>
                </a:solidFill>
                <a:cs typeface="+mn-ea"/>
                <a:sym typeface="时尚中黑简体" pitchFamily="2" charset="-122"/>
              </a:rPr>
              <a:t>Type here</a:t>
            </a:r>
          </a:p>
        </p:txBody>
      </p:sp>
      <p:sp>
        <p:nvSpPr>
          <p:cNvPr id="22" name="矩形 21"/>
          <p:cNvSpPr/>
          <p:nvPr/>
        </p:nvSpPr>
        <p:spPr>
          <a:xfrm>
            <a:off x="6065838" y="3617913"/>
            <a:ext cx="2100262" cy="508000"/>
          </a:xfrm>
          <a:prstGeom prst="rect">
            <a:avLst/>
          </a:prstGeom>
          <a:noFill/>
          <a:effectLst>
            <a:outerShdw blurRad="50800" dist="38100" dir="2700000" algn="tl" rotWithShape="0">
              <a:prstClr val="black">
                <a:alpha val="40000"/>
              </a:prstClr>
            </a:outerShdw>
          </a:effectLst>
        </p:spPr>
        <p:txBody>
          <a:bodyPr>
            <a:spAutoFit/>
          </a:bodyPr>
          <a:lstStyle/>
          <a:p>
            <a:pPr algn="ctr" eaLnBrk="1" fontAlgn="auto" hangingPunct="1">
              <a:defRPr/>
            </a:pPr>
            <a:r>
              <a:rPr lang="en-US" altLang="zh-CN" sz="900" noProof="1">
                <a:solidFill>
                  <a:schemeClr val="bg1"/>
                </a:solidFill>
                <a:cs typeface="+mn-ea"/>
                <a:sym typeface="时尚中黑简体" pitchFamily="2" charset="-122"/>
              </a:rPr>
              <a:t>Type something here</a:t>
            </a:r>
          </a:p>
          <a:p>
            <a:pPr algn="ctr" eaLnBrk="1" fontAlgn="auto" hangingPunct="1">
              <a:defRPr/>
            </a:pPr>
            <a:r>
              <a:rPr lang="en-US" altLang="zh-CN" sz="900" noProof="1">
                <a:solidFill>
                  <a:schemeClr val="bg1"/>
                </a:solidFill>
                <a:cs typeface="+mn-ea"/>
                <a:sym typeface="时尚中黑简体" pitchFamily="2" charset="-122"/>
              </a:rPr>
              <a:t>Type something here</a:t>
            </a:r>
          </a:p>
          <a:p>
            <a:pPr algn="ctr" eaLnBrk="1" fontAlgn="auto" hangingPunct="1">
              <a:defRPr/>
            </a:pPr>
            <a:r>
              <a:rPr lang="en-US" altLang="zh-CN" sz="900" noProof="1">
                <a:solidFill>
                  <a:schemeClr val="bg1"/>
                </a:solidFill>
                <a:cs typeface="+mn-ea"/>
                <a:sym typeface="时尚中黑简体" pitchFamily="2" charset="-122"/>
              </a:rPr>
              <a:t>Type something here</a:t>
            </a:r>
          </a:p>
        </p:txBody>
      </p:sp>
      <p:sp>
        <p:nvSpPr>
          <p:cNvPr id="23" name="矩形 22"/>
          <p:cNvSpPr/>
          <p:nvPr/>
        </p:nvSpPr>
        <p:spPr>
          <a:xfrm>
            <a:off x="6692900" y="3346450"/>
            <a:ext cx="868363" cy="261938"/>
          </a:xfrm>
          <a:prstGeom prst="rect">
            <a:avLst/>
          </a:prstGeom>
          <a:effectLst>
            <a:outerShdw blurRad="50800" dist="38100" dir="2700000" algn="tl" rotWithShape="0">
              <a:prstClr val="black">
                <a:alpha val="40000"/>
              </a:prstClr>
            </a:outerShdw>
          </a:effectLst>
        </p:spPr>
        <p:txBody>
          <a:bodyPr wrap="none">
            <a:spAutoFit/>
          </a:bodyPr>
          <a:lstStyle/>
          <a:p>
            <a:pPr algn="ctr" eaLnBrk="1" fontAlgn="auto" hangingPunct="1">
              <a:defRPr/>
            </a:pPr>
            <a:r>
              <a:rPr lang="en-US" altLang="zh-CN" sz="1100" noProof="1">
                <a:solidFill>
                  <a:schemeClr val="bg1"/>
                </a:solidFill>
                <a:cs typeface="+mn-ea"/>
                <a:sym typeface="时尚中黑简体" pitchFamily="2" charset="-122"/>
              </a:rPr>
              <a:t>Type here</a:t>
            </a:r>
          </a:p>
        </p:txBody>
      </p:sp>
      <p:sp>
        <p:nvSpPr>
          <p:cNvPr id="24" name="Lorem Ipsum"/>
          <p:cNvSpPr/>
          <p:nvPr/>
        </p:nvSpPr>
        <p:spPr bwMode="auto">
          <a:xfrm>
            <a:off x="868363" y="4214813"/>
            <a:ext cx="7642225" cy="495300"/>
          </a:xfrm>
          <a:prstGeom prst="rect">
            <a:avLst/>
          </a:prstGeom>
          <a:noFill/>
          <a:ln w="6350" cap="flat" cmpd="sng" algn="ctr">
            <a:noFill/>
            <a:prstDash val="soli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72000" tIns="32399" rIns="72000" bIns="32399">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fontAlgn="auto">
              <a:spcAft>
                <a:spcPts val="600"/>
              </a:spcAft>
              <a:defRPr/>
            </a:pPr>
            <a:r>
              <a:rPr lang="en-US" sz="14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rPr>
              <a:t>Lorem ipsum dol sit amet, consectetur adipisicing elit, sed do eiusmod tempor incididunt ut labore et dolorea anot A.</a:t>
            </a:r>
          </a:p>
        </p:txBody>
      </p:sp>
      <p:cxnSp>
        <p:nvCxnSpPr>
          <p:cNvPr id="25" name="直接连接符 24"/>
          <p:cNvCxnSpPr/>
          <p:nvPr/>
        </p:nvCxnSpPr>
        <p:spPr>
          <a:xfrm flipV="1">
            <a:off x="7164388" y="1962150"/>
            <a:ext cx="0" cy="1350963"/>
          </a:xfrm>
          <a:prstGeom prst="line">
            <a:avLst/>
          </a:prstGeom>
          <a:ln w="28575">
            <a:solidFill>
              <a:schemeClr val="bg1"/>
            </a:solidFill>
            <a:prstDash val="sysDash"/>
          </a:ln>
          <a:effectLst>
            <a:outerShdw blurRad="50800" dist="508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6" name="圆角矩形 25"/>
          <p:cNvSpPr/>
          <p:nvPr/>
        </p:nvSpPr>
        <p:spPr>
          <a:xfrm>
            <a:off x="1220788" y="1547813"/>
            <a:ext cx="1235075" cy="388937"/>
          </a:xfrm>
          <a:prstGeom prst="roundRect">
            <a:avLst/>
          </a:prstGeom>
          <a:solidFill>
            <a:srgbClr val="EC7473"/>
          </a:solidFill>
          <a:ln>
            <a:noFill/>
          </a:ln>
          <a:effectLst>
            <a:outerShdw blurRad="508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27" name="圆角矩形 26"/>
          <p:cNvSpPr/>
          <p:nvPr/>
        </p:nvSpPr>
        <p:spPr>
          <a:xfrm>
            <a:off x="2974975" y="1547813"/>
            <a:ext cx="1236663" cy="388937"/>
          </a:xfrm>
          <a:prstGeom prst="roundRect">
            <a:avLst/>
          </a:prstGeom>
          <a:solidFill>
            <a:srgbClr val="EC7473"/>
          </a:solidFill>
          <a:ln>
            <a:noFill/>
          </a:ln>
          <a:effectLst>
            <a:outerShdw blurRad="508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32" name="圆角矩形 31"/>
          <p:cNvSpPr/>
          <p:nvPr/>
        </p:nvSpPr>
        <p:spPr>
          <a:xfrm>
            <a:off x="4730750" y="1547813"/>
            <a:ext cx="1236663" cy="388937"/>
          </a:xfrm>
          <a:prstGeom prst="roundRect">
            <a:avLst/>
          </a:prstGeom>
          <a:solidFill>
            <a:srgbClr val="EC7473"/>
          </a:solidFill>
          <a:ln>
            <a:noFill/>
          </a:ln>
          <a:effectLst>
            <a:outerShdw blurRad="508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33" name="圆角矩形 32"/>
          <p:cNvSpPr/>
          <p:nvPr/>
        </p:nvSpPr>
        <p:spPr>
          <a:xfrm>
            <a:off x="6484938" y="1547813"/>
            <a:ext cx="1236662" cy="388937"/>
          </a:xfrm>
          <a:prstGeom prst="roundRect">
            <a:avLst/>
          </a:prstGeom>
          <a:solidFill>
            <a:srgbClr val="EC7473"/>
          </a:solidFill>
          <a:ln>
            <a:noFill/>
          </a:ln>
          <a:effectLst>
            <a:outerShdw blurRad="508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34" name="矩形 33"/>
          <p:cNvSpPr/>
          <p:nvPr/>
        </p:nvSpPr>
        <p:spPr>
          <a:xfrm>
            <a:off x="1301750" y="1508125"/>
            <a:ext cx="1092200" cy="522288"/>
          </a:xfrm>
          <a:prstGeom prst="rect">
            <a:avLst/>
          </a:prstGeom>
          <a:effectLst>
            <a:outerShdw blurRad="50800" dist="38100" dir="8100000" algn="tr" rotWithShape="0">
              <a:prstClr val="black">
                <a:alpha val="40000"/>
              </a:prstClr>
            </a:outerShdw>
          </a:effectLst>
        </p:spPr>
        <p:txBody>
          <a:bodyPr>
            <a:spAutoFit/>
          </a:bodyPr>
          <a:lstStyle/>
          <a:p>
            <a:pPr eaLnBrk="1" fontAlgn="auto" hangingPunct="1">
              <a:defRPr/>
            </a:pPr>
            <a:r>
              <a:rPr lang="en-US" altLang="zh-CN" sz="2800" noProof="1">
                <a:solidFill>
                  <a:schemeClr val="bg1"/>
                </a:solidFill>
                <a:cs typeface="+mn-ea"/>
                <a:sym typeface="时尚中黑简体" pitchFamily="2" charset="-122"/>
              </a:rPr>
              <a:t>2017</a:t>
            </a:r>
            <a:endParaRPr lang="zh-CN" altLang="en-US" sz="2800" noProof="1">
              <a:solidFill>
                <a:schemeClr val="bg1"/>
              </a:solidFill>
              <a:cs typeface="+mn-ea"/>
              <a:sym typeface="时尚中黑简体" pitchFamily="2" charset="-122"/>
            </a:endParaRPr>
          </a:p>
        </p:txBody>
      </p:sp>
      <p:sp>
        <p:nvSpPr>
          <p:cNvPr id="35" name="矩形 34"/>
          <p:cNvSpPr/>
          <p:nvPr/>
        </p:nvSpPr>
        <p:spPr>
          <a:xfrm>
            <a:off x="3048000" y="1508125"/>
            <a:ext cx="1090613" cy="522288"/>
          </a:xfrm>
          <a:prstGeom prst="rect">
            <a:avLst/>
          </a:prstGeom>
          <a:effectLst>
            <a:outerShdw blurRad="50800" dist="38100" dir="8100000" algn="tr" rotWithShape="0">
              <a:prstClr val="black">
                <a:alpha val="40000"/>
              </a:prstClr>
            </a:outerShdw>
          </a:effectLst>
        </p:spPr>
        <p:txBody>
          <a:bodyPr>
            <a:spAutoFit/>
          </a:bodyPr>
          <a:lstStyle/>
          <a:p>
            <a:pPr eaLnBrk="1" fontAlgn="auto" hangingPunct="1">
              <a:defRPr/>
            </a:pPr>
            <a:r>
              <a:rPr lang="en-US" altLang="zh-CN" sz="2800" noProof="1">
                <a:solidFill>
                  <a:schemeClr val="bg1"/>
                </a:solidFill>
                <a:cs typeface="+mn-ea"/>
                <a:sym typeface="时尚中黑简体" pitchFamily="2" charset="-122"/>
              </a:rPr>
              <a:t>2018</a:t>
            </a:r>
            <a:endParaRPr lang="zh-CN" altLang="en-US" sz="2800" noProof="1">
              <a:solidFill>
                <a:schemeClr val="bg1"/>
              </a:solidFill>
              <a:cs typeface="+mn-ea"/>
              <a:sym typeface="时尚中黑简体" pitchFamily="2" charset="-122"/>
            </a:endParaRPr>
          </a:p>
        </p:txBody>
      </p:sp>
      <p:sp>
        <p:nvSpPr>
          <p:cNvPr id="36" name="矩形 35"/>
          <p:cNvSpPr/>
          <p:nvPr/>
        </p:nvSpPr>
        <p:spPr>
          <a:xfrm>
            <a:off x="4832350" y="1489075"/>
            <a:ext cx="1090613" cy="523875"/>
          </a:xfrm>
          <a:prstGeom prst="rect">
            <a:avLst/>
          </a:prstGeom>
          <a:effectLst>
            <a:outerShdw blurRad="50800" dist="38100" dir="8100000" algn="tr" rotWithShape="0">
              <a:prstClr val="black">
                <a:alpha val="40000"/>
              </a:prstClr>
            </a:outerShdw>
          </a:effectLst>
        </p:spPr>
        <p:txBody>
          <a:bodyPr>
            <a:spAutoFit/>
          </a:bodyPr>
          <a:lstStyle/>
          <a:p>
            <a:pPr eaLnBrk="1" fontAlgn="auto" hangingPunct="1">
              <a:defRPr/>
            </a:pPr>
            <a:r>
              <a:rPr lang="en-US" altLang="zh-CN" sz="2800" noProof="1">
                <a:solidFill>
                  <a:schemeClr val="bg1"/>
                </a:solidFill>
                <a:cs typeface="+mn-ea"/>
                <a:sym typeface="时尚中黑简体" pitchFamily="2" charset="-122"/>
              </a:rPr>
              <a:t>2019</a:t>
            </a:r>
            <a:endParaRPr lang="zh-CN" altLang="en-US" sz="2800" noProof="1">
              <a:solidFill>
                <a:schemeClr val="bg1"/>
              </a:solidFill>
              <a:cs typeface="+mn-ea"/>
              <a:sym typeface="时尚中黑简体" pitchFamily="2" charset="-122"/>
            </a:endParaRPr>
          </a:p>
        </p:txBody>
      </p:sp>
      <p:sp>
        <p:nvSpPr>
          <p:cNvPr id="37" name="矩形 36"/>
          <p:cNvSpPr/>
          <p:nvPr/>
        </p:nvSpPr>
        <p:spPr>
          <a:xfrm>
            <a:off x="6569075" y="1489075"/>
            <a:ext cx="1092200" cy="523875"/>
          </a:xfrm>
          <a:prstGeom prst="rect">
            <a:avLst/>
          </a:prstGeom>
          <a:effectLst>
            <a:outerShdw blurRad="50800" dist="38100" dir="8100000" algn="tr" rotWithShape="0">
              <a:prstClr val="black">
                <a:alpha val="40000"/>
              </a:prstClr>
            </a:outerShdw>
          </a:effectLst>
        </p:spPr>
        <p:txBody>
          <a:bodyPr>
            <a:spAutoFit/>
          </a:bodyPr>
          <a:lstStyle/>
          <a:p>
            <a:pPr eaLnBrk="1" fontAlgn="auto" hangingPunct="1">
              <a:defRPr/>
            </a:pPr>
            <a:r>
              <a:rPr lang="en-US" altLang="zh-CN" sz="2800" noProof="1">
                <a:solidFill>
                  <a:schemeClr val="bg1"/>
                </a:solidFill>
                <a:cs typeface="+mn-ea"/>
                <a:sym typeface="时尚中黑简体" pitchFamily="2" charset="-122"/>
              </a:rPr>
              <a:t>2020</a:t>
            </a:r>
            <a:endParaRPr lang="zh-CN" altLang="en-US" sz="2800" noProof="1">
              <a:solidFill>
                <a:schemeClr val="bg1"/>
              </a:solidFill>
              <a:cs typeface="+mn-ea"/>
              <a:sym typeface="时尚中黑简体" pitchFamily="2" charset="-122"/>
            </a:endParaRPr>
          </a:p>
        </p:txBody>
      </p:sp>
      <p:pic>
        <p:nvPicPr>
          <p:cNvPr id="3996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0075" y="2547938"/>
            <a:ext cx="676275" cy="57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6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25700" y="2479675"/>
            <a:ext cx="612775"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6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69000" y="2479675"/>
            <a:ext cx="642938"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7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52913" y="2395538"/>
            <a:ext cx="568325"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71"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81925" y="2395538"/>
            <a:ext cx="595313"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3" name="直接连接符 42"/>
          <p:cNvCxnSpPr/>
          <p:nvPr/>
        </p:nvCxnSpPr>
        <p:spPr>
          <a:xfrm flipV="1">
            <a:off x="1787525" y="1930400"/>
            <a:ext cx="0" cy="1350963"/>
          </a:xfrm>
          <a:prstGeom prst="line">
            <a:avLst/>
          </a:prstGeom>
          <a:ln w="28575">
            <a:solidFill>
              <a:schemeClr val="bg1"/>
            </a:solidFill>
            <a:prstDash val="sysDash"/>
          </a:ln>
          <a:effectLst>
            <a:outerShdw blurRad="50800" dist="508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flipV="1">
            <a:off x="3594100" y="1936750"/>
            <a:ext cx="0" cy="1350963"/>
          </a:xfrm>
          <a:prstGeom prst="line">
            <a:avLst/>
          </a:prstGeom>
          <a:ln w="28575">
            <a:solidFill>
              <a:schemeClr val="bg1"/>
            </a:solidFill>
            <a:prstDash val="sysDash"/>
          </a:ln>
          <a:effectLst>
            <a:outerShdw blurRad="50800" dist="508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flipV="1">
            <a:off x="5386388" y="1962150"/>
            <a:ext cx="0" cy="1350963"/>
          </a:xfrm>
          <a:prstGeom prst="line">
            <a:avLst/>
          </a:prstGeom>
          <a:ln w="28575">
            <a:solidFill>
              <a:schemeClr val="bg1"/>
            </a:solidFill>
            <a:prstDash val="sysDash"/>
          </a:ln>
          <a:effectLst>
            <a:outerShdw blurRad="50800" dist="508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9975" name="矩形 45"/>
          <p:cNvSpPr>
            <a:spLocks noChangeArrowheads="1"/>
          </p:cNvSpPr>
          <p:nvPr/>
        </p:nvSpPr>
        <p:spPr bwMode="auto">
          <a:xfrm>
            <a:off x="476250" y="176213"/>
            <a:ext cx="8905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en-US" altLang="zh-CN" sz="18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LOGO</a:t>
            </a:r>
          </a:p>
        </p:txBody>
      </p:sp>
      <p:sp>
        <p:nvSpPr>
          <p:cNvPr id="39976" name="Freeform 5658"/>
          <p:cNvSpPr>
            <a:spLocks noEditPoints="1" noChangeArrowheads="1"/>
          </p:cNvSpPr>
          <p:nvPr/>
        </p:nvSpPr>
        <p:spPr bwMode="auto">
          <a:xfrm>
            <a:off x="179388" y="165100"/>
            <a:ext cx="296862" cy="319088"/>
          </a:xfrm>
          <a:custGeom>
            <a:avLst/>
            <a:gdLst>
              <a:gd name="T0" fmla="*/ 215822915 w 70"/>
              <a:gd name="T1" fmla="*/ 54304523 h 75"/>
              <a:gd name="T2" fmla="*/ 377689041 w 70"/>
              <a:gd name="T3" fmla="*/ 199110912 h 75"/>
              <a:gd name="T4" fmla="*/ 215822915 w 70"/>
              <a:gd name="T5" fmla="*/ 343917301 h 75"/>
              <a:gd name="T6" fmla="*/ 71942385 w 70"/>
              <a:gd name="T7" fmla="*/ 199110912 h 75"/>
              <a:gd name="T8" fmla="*/ 215822915 w 70"/>
              <a:gd name="T9" fmla="*/ 54304523 h 75"/>
              <a:gd name="T10" fmla="*/ 1025149304 w 70"/>
              <a:gd name="T11" fmla="*/ 54304523 h 75"/>
              <a:gd name="T12" fmla="*/ 881268774 w 70"/>
              <a:gd name="T13" fmla="*/ 199110912 h 75"/>
              <a:gd name="T14" fmla="*/ 1025149304 w 70"/>
              <a:gd name="T15" fmla="*/ 343917301 h 75"/>
              <a:gd name="T16" fmla="*/ 1169034074 w 70"/>
              <a:gd name="T17" fmla="*/ 199110912 h 75"/>
              <a:gd name="T18" fmla="*/ 1025149304 w 70"/>
              <a:gd name="T19" fmla="*/ 54304523 h 75"/>
              <a:gd name="T20" fmla="*/ 881268774 w 70"/>
              <a:gd name="T21" fmla="*/ 905039931 h 75"/>
              <a:gd name="T22" fmla="*/ 881268774 w 70"/>
              <a:gd name="T23" fmla="*/ 1303257500 h 75"/>
              <a:gd name="T24" fmla="*/ 971196756 w 70"/>
              <a:gd name="T25" fmla="*/ 1303257500 h 75"/>
              <a:gd name="T26" fmla="*/ 1025149304 w 70"/>
              <a:gd name="T27" fmla="*/ 1013644722 h 75"/>
              <a:gd name="T28" fmla="*/ 1061120496 w 70"/>
              <a:gd name="T29" fmla="*/ 1303257500 h 75"/>
              <a:gd name="T30" fmla="*/ 1169034074 w 70"/>
              <a:gd name="T31" fmla="*/ 1303257500 h 75"/>
              <a:gd name="T32" fmla="*/ 1169034074 w 70"/>
              <a:gd name="T33" fmla="*/ 868838333 h 75"/>
              <a:gd name="T34" fmla="*/ 1258957815 w 70"/>
              <a:gd name="T35" fmla="*/ 742134870 h 75"/>
              <a:gd name="T36" fmla="*/ 1258957815 w 70"/>
              <a:gd name="T37" fmla="*/ 506822361 h 75"/>
              <a:gd name="T38" fmla="*/ 1115077285 w 70"/>
              <a:gd name="T39" fmla="*/ 380118898 h 75"/>
              <a:gd name="T40" fmla="*/ 935225563 w 70"/>
              <a:gd name="T41" fmla="*/ 380118898 h 75"/>
              <a:gd name="T42" fmla="*/ 899254370 w 70"/>
              <a:gd name="T43" fmla="*/ 380118898 h 75"/>
              <a:gd name="T44" fmla="*/ 935225563 w 70"/>
              <a:gd name="T45" fmla="*/ 506822361 h 75"/>
              <a:gd name="T46" fmla="*/ 935225563 w 70"/>
              <a:gd name="T47" fmla="*/ 742134870 h 75"/>
              <a:gd name="T48" fmla="*/ 881268774 w 70"/>
              <a:gd name="T49" fmla="*/ 905039931 h 75"/>
              <a:gd name="T50" fmla="*/ 629478907 w 70"/>
              <a:gd name="T51" fmla="*/ 0 h 75"/>
              <a:gd name="T52" fmla="*/ 791345033 w 70"/>
              <a:gd name="T53" fmla="*/ 162909315 h 75"/>
              <a:gd name="T54" fmla="*/ 629478907 w 70"/>
              <a:gd name="T55" fmla="*/ 307715704 h 75"/>
              <a:gd name="T56" fmla="*/ 467612782 w 70"/>
              <a:gd name="T57" fmla="*/ 162909315 h 75"/>
              <a:gd name="T58" fmla="*/ 629478907 w 70"/>
              <a:gd name="T59" fmla="*/ 0 h 75"/>
              <a:gd name="T60" fmla="*/ 791345033 w 70"/>
              <a:gd name="T61" fmla="*/ 886941259 h 75"/>
              <a:gd name="T62" fmla="*/ 791345033 w 70"/>
              <a:gd name="T63" fmla="*/ 1357562023 h 75"/>
              <a:gd name="T64" fmla="*/ 665450100 w 70"/>
              <a:gd name="T65" fmla="*/ 1357562023 h 75"/>
              <a:gd name="T66" fmla="*/ 629478907 w 70"/>
              <a:gd name="T67" fmla="*/ 1049846320 h 75"/>
              <a:gd name="T68" fmla="*/ 575522119 w 70"/>
              <a:gd name="T69" fmla="*/ 1357562023 h 75"/>
              <a:gd name="T70" fmla="*/ 449627185 w 70"/>
              <a:gd name="T71" fmla="*/ 1357562023 h 75"/>
              <a:gd name="T72" fmla="*/ 449627185 w 70"/>
              <a:gd name="T73" fmla="*/ 886941259 h 75"/>
              <a:gd name="T74" fmla="*/ 377689041 w 70"/>
              <a:gd name="T75" fmla="*/ 742134870 h 75"/>
              <a:gd name="T76" fmla="*/ 377689041 w 70"/>
              <a:gd name="T77" fmla="*/ 506822361 h 75"/>
              <a:gd name="T78" fmla="*/ 521569570 w 70"/>
              <a:gd name="T79" fmla="*/ 343917301 h 75"/>
              <a:gd name="T80" fmla="*/ 719402648 w 70"/>
              <a:gd name="T81" fmla="*/ 343917301 h 75"/>
              <a:gd name="T82" fmla="*/ 863287419 w 70"/>
              <a:gd name="T83" fmla="*/ 506822361 h 75"/>
              <a:gd name="T84" fmla="*/ 863287419 w 70"/>
              <a:gd name="T85" fmla="*/ 742134870 h 75"/>
              <a:gd name="T86" fmla="*/ 791345033 w 70"/>
              <a:gd name="T87" fmla="*/ 886941259 h 75"/>
              <a:gd name="T88" fmla="*/ 377689041 w 70"/>
              <a:gd name="T89" fmla="*/ 905039931 h 75"/>
              <a:gd name="T90" fmla="*/ 377689041 w 70"/>
              <a:gd name="T91" fmla="*/ 1303257500 h 75"/>
              <a:gd name="T92" fmla="*/ 269775463 w 70"/>
              <a:gd name="T93" fmla="*/ 1303257500 h 75"/>
              <a:gd name="T94" fmla="*/ 215822915 w 70"/>
              <a:gd name="T95" fmla="*/ 1013644722 h 75"/>
              <a:gd name="T96" fmla="*/ 179851722 w 70"/>
              <a:gd name="T97" fmla="*/ 1303257500 h 75"/>
              <a:gd name="T98" fmla="*/ 71942385 w 70"/>
              <a:gd name="T99" fmla="*/ 1303257500 h 75"/>
              <a:gd name="T100" fmla="*/ 71942385 w 70"/>
              <a:gd name="T101" fmla="*/ 868838333 h 75"/>
              <a:gd name="T102" fmla="*/ 0 w 70"/>
              <a:gd name="T103" fmla="*/ 742134870 h 75"/>
              <a:gd name="T104" fmla="*/ 0 w 70"/>
              <a:gd name="T105" fmla="*/ 506822361 h 75"/>
              <a:gd name="T106" fmla="*/ 125894933 w 70"/>
              <a:gd name="T107" fmla="*/ 380118898 h 75"/>
              <a:gd name="T108" fmla="*/ 305746656 w 70"/>
              <a:gd name="T109" fmla="*/ 380118898 h 75"/>
              <a:gd name="T110" fmla="*/ 341717848 w 70"/>
              <a:gd name="T111" fmla="*/ 380118898 h 75"/>
              <a:gd name="T112" fmla="*/ 305746656 w 70"/>
              <a:gd name="T113" fmla="*/ 506822361 h 75"/>
              <a:gd name="T114" fmla="*/ 305746656 w 70"/>
              <a:gd name="T115" fmla="*/ 742134870 h 75"/>
              <a:gd name="T116" fmla="*/ 377689041 w 70"/>
              <a:gd name="T117" fmla="*/ 905039931 h 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70" h="75">
                <a:moveTo>
                  <a:pt x="12" y="3"/>
                </a:moveTo>
                <a:cubicBezTo>
                  <a:pt x="17" y="3"/>
                  <a:pt x="21" y="6"/>
                  <a:pt x="21" y="11"/>
                </a:cubicBezTo>
                <a:cubicBezTo>
                  <a:pt x="21" y="15"/>
                  <a:pt x="17" y="19"/>
                  <a:pt x="12" y="19"/>
                </a:cubicBezTo>
                <a:cubicBezTo>
                  <a:pt x="8" y="19"/>
                  <a:pt x="4" y="15"/>
                  <a:pt x="4" y="11"/>
                </a:cubicBezTo>
                <a:cubicBezTo>
                  <a:pt x="4" y="6"/>
                  <a:pt x="8" y="3"/>
                  <a:pt x="12" y="3"/>
                </a:cubicBezTo>
                <a:close/>
                <a:moveTo>
                  <a:pt x="57" y="3"/>
                </a:moveTo>
                <a:cubicBezTo>
                  <a:pt x="52" y="3"/>
                  <a:pt x="49" y="6"/>
                  <a:pt x="49" y="11"/>
                </a:cubicBezTo>
                <a:cubicBezTo>
                  <a:pt x="49" y="15"/>
                  <a:pt x="52" y="19"/>
                  <a:pt x="57" y="19"/>
                </a:cubicBezTo>
                <a:cubicBezTo>
                  <a:pt x="61" y="19"/>
                  <a:pt x="65" y="15"/>
                  <a:pt x="65" y="11"/>
                </a:cubicBezTo>
                <a:cubicBezTo>
                  <a:pt x="65" y="6"/>
                  <a:pt x="61" y="3"/>
                  <a:pt x="57" y="3"/>
                </a:cubicBezTo>
                <a:close/>
                <a:moveTo>
                  <a:pt x="49" y="50"/>
                </a:moveTo>
                <a:cubicBezTo>
                  <a:pt x="49" y="72"/>
                  <a:pt x="49" y="72"/>
                  <a:pt x="49" y="72"/>
                </a:cubicBezTo>
                <a:cubicBezTo>
                  <a:pt x="54" y="72"/>
                  <a:pt x="54" y="72"/>
                  <a:pt x="54" y="72"/>
                </a:cubicBezTo>
                <a:cubicBezTo>
                  <a:pt x="57" y="56"/>
                  <a:pt x="57" y="56"/>
                  <a:pt x="57" y="56"/>
                </a:cubicBezTo>
                <a:cubicBezTo>
                  <a:pt x="59" y="72"/>
                  <a:pt x="59" y="72"/>
                  <a:pt x="59" y="72"/>
                </a:cubicBezTo>
                <a:cubicBezTo>
                  <a:pt x="65" y="72"/>
                  <a:pt x="65" y="72"/>
                  <a:pt x="65" y="72"/>
                </a:cubicBezTo>
                <a:cubicBezTo>
                  <a:pt x="65" y="48"/>
                  <a:pt x="65" y="48"/>
                  <a:pt x="65" y="48"/>
                </a:cubicBezTo>
                <a:cubicBezTo>
                  <a:pt x="68" y="46"/>
                  <a:pt x="70" y="44"/>
                  <a:pt x="70" y="41"/>
                </a:cubicBezTo>
                <a:cubicBezTo>
                  <a:pt x="70" y="28"/>
                  <a:pt x="70" y="28"/>
                  <a:pt x="70" y="28"/>
                </a:cubicBezTo>
                <a:cubicBezTo>
                  <a:pt x="70" y="24"/>
                  <a:pt x="66" y="21"/>
                  <a:pt x="62" y="21"/>
                </a:cubicBezTo>
                <a:cubicBezTo>
                  <a:pt x="52" y="21"/>
                  <a:pt x="52" y="21"/>
                  <a:pt x="52" y="21"/>
                </a:cubicBezTo>
                <a:cubicBezTo>
                  <a:pt x="52" y="21"/>
                  <a:pt x="51" y="21"/>
                  <a:pt x="50" y="21"/>
                </a:cubicBezTo>
                <a:cubicBezTo>
                  <a:pt x="52" y="23"/>
                  <a:pt x="52" y="25"/>
                  <a:pt x="52" y="28"/>
                </a:cubicBezTo>
                <a:cubicBezTo>
                  <a:pt x="52" y="41"/>
                  <a:pt x="52" y="41"/>
                  <a:pt x="52" y="41"/>
                </a:cubicBezTo>
                <a:cubicBezTo>
                  <a:pt x="52" y="44"/>
                  <a:pt x="51" y="48"/>
                  <a:pt x="49" y="50"/>
                </a:cubicBezTo>
                <a:close/>
                <a:moveTo>
                  <a:pt x="35" y="0"/>
                </a:moveTo>
                <a:cubicBezTo>
                  <a:pt x="40" y="0"/>
                  <a:pt x="44" y="4"/>
                  <a:pt x="44" y="9"/>
                </a:cubicBezTo>
                <a:cubicBezTo>
                  <a:pt x="44" y="13"/>
                  <a:pt x="40" y="17"/>
                  <a:pt x="35" y="17"/>
                </a:cubicBezTo>
                <a:cubicBezTo>
                  <a:pt x="30" y="17"/>
                  <a:pt x="26" y="13"/>
                  <a:pt x="26" y="9"/>
                </a:cubicBezTo>
                <a:cubicBezTo>
                  <a:pt x="26" y="4"/>
                  <a:pt x="30" y="0"/>
                  <a:pt x="35" y="0"/>
                </a:cubicBezTo>
                <a:close/>
                <a:moveTo>
                  <a:pt x="44" y="49"/>
                </a:moveTo>
                <a:cubicBezTo>
                  <a:pt x="44" y="75"/>
                  <a:pt x="44" y="75"/>
                  <a:pt x="44" y="75"/>
                </a:cubicBezTo>
                <a:cubicBezTo>
                  <a:pt x="37" y="75"/>
                  <a:pt x="37" y="75"/>
                  <a:pt x="37" y="75"/>
                </a:cubicBezTo>
                <a:cubicBezTo>
                  <a:pt x="35" y="58"/>
                  <a:pt x="35" y="58"/>
                  <a:pt x="35" y="58"/>
                </a:cubicBezTo>
                <a:cubicBezTo>
                  <a:pt x="32" y="75"/>
                  <a:pt x="32" y="75"/>
                  <a:pt x="32" y="75"/>
                </a:cubicBezTo>
                <a:cubicBezTo>
                  <a:pt x="25" y="75"/>
                  <a:pt x="25" y="75"/>
                  <a:pt x="25" y="75"/>
                </a:cubicBezTo>
                <a:cubicBezTo>
                  <a:pt x="25" y="49"/>
                  <a:pt x="25" y="49"/>
                  <a:pt x="25" y="49"/>
                </a:cubicBezTo>
                <a:cubicBezTo>
                  <a:pt x="23" y="47"/>
                  <a:pt x="21" y="44"/>
                  <a:pt x="21" y="41"/>
                </a:cubicBezTo>
                <a:cubicBezTo>
                  <a:pt x="21" y="28"/>
                  <a:pt x="21" y="28"/>
                  <a:pt x="21" y="28"/>
                </a:cubicBezTo>
                <a:cubicBezTo>
                  <a:pt x="21" y="23"/>
                  <a:pt x="25" y="19"/>
                  <a:pt x="29" y="19"/>
                </a:cubicBezTo>
                <a:cubicBezTo>
                  <a:pt x="40" y="19"/>
                  <a:pt x="40" y="19"/>
                  <a:pt x="40" y="19"/>
                </a:cubicBezTo>
                <a:cubicBezTo>
                  <a:pt x="45" y="19"/>
                  <a:pt x="48" y="23"/>
                  <a:pt x="48" y="28"/>
                </a:cubicBezTo>
                <a:cubicBezTo>
                  <a:pt x="48" y="41"/>
                  <a:pt x="48" y="41"/>
                  <a:pt x="48" y="41"/>
                </a:cubicBezTo>
                <a:cubicBezTo>
                  <a:pt x="48" y="44"/>
                  <a:pt x="46" y="47"/>
                  <a:pt x="44" y="49"/>
                </a:cubicBezTo>
                <a:close/>
                <a:moveTo>
                  <a:pt x="21" y="50"/>
                </a:moveTo>
                <a:cubicBezTo>
                  <a:pt x="21" y="72"/>
                  <a:pt x="21" y="72"/>
                  <a:pt x="21" y="72"/>
                </a:cubicBezTo>
                <a:cubicBezTo>
                  <a:pt x="15" y="72"/>
                  <a:pt x="15" y="72"/>
                  <a:pt x="15" y="72"/>
                </a:cubicBezTo>
                <a:cubicBezTo>
                  <a:pt x="12" y="56"/>
                  <a:pt x="12" y="56"/>
                  <a:pt x="12" y="56"/>
                </a:cubicBezTo>
                <a:cubicBezTo>
                  <a:pt x="10" y="72"/>
                  <a:pt x="10" y="72"/>
                  <a:pt x="10" y="72"/>
                </a:cubicBezTo>
                <a:cubicBezTo>
                  <a:pt x="4" y="72"/>
                  <a:pt x="4" y="72"/>
                  <a:pt x="4" y="72"/>
                </a:cubicBezTo>
                <a:cubicBezTo>
                  <a:pt x="4" y="48"/>
                  <a:pt x="4" y="48"/>
                  <a:pt x="4" y="48"/>
                </a:cubicBezTo>
                <a:cubicBezTo>
                  <a:pt x="1" y="46"/>
                  <a:pt x="0" y="44"/>
                  <a:pt x="0" y="41"/>
                </a:cubicBezTo>
                <a:cubicBezTo>
                  <a:pt x="0" y="28"/>
                  <a:pt x="0" y="28"/>
                  <a:pt x="0" y="28"/>
                </a:cubicBezTo>
                <a:cubicBezTo>
                  <a:pt x="0" y="24"/>
                  <a:pt x="3" y="21"/>
                  <a:pt x="7" y="21"/>
                </a:cubicBezTo>
                <a:cubicBezTo>
                  <a:pt x="17" y="21"/>
                  <a:pt x="17" y="21"/>
                  <a:pt x="17" y="21"/>
                </a:cubicBezTo>
                <a:cubicBezTo>
                  <a:pt x="18" y="21"/>
                  <a:pt x="18" y="21"/>
                  <a:pt x="19" y="21"/>
                </a:cubicBezTo>
                <a:cubicBezTo>
                  <a:pt x="18" y="23"/>
                  <a:pt x="17" y="25"/>
                  <a:pt x="17" y="28"/>
                </a:cubicBezTo>
                <a:cubicBezTo>
                  <a:pt x="17" y="41"/>
                  <a:pt x="17" y="41"/>
                  <a:pt x="17" y="41"/>
                </a:cubicBezTo>
                <a:cubicBezTo>
                  <a:pt x="17" y="44"/>
                  <a:pt x="18" y="48"/>
                  <a:pt x="21" y="5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8" name="矩形 47"/>
          <p:cNvSpPr/>
          <p:nvPr/>
        </p:nvSpPr>
        <p:spPr>
          <a:xfrm>
            <a:off x="5648325" y="31750"/>
            <a:ext cx="3676650" cy="523875"/>
          </a:xfrm>
          <a:prstGeom prst="rect">
            <a:avLst/>
          </a:prstGeom>
          <a:effectLst>
            <a:outerShdw blurRad="50800" dist="38100" dir="8100000" algn="tr" rotWithShape="0">
              <a:prstClr val="black">
                <a:alpha val="40000"/>
              </a:prstClr>
            </a:outerShdw>
          </a:effectLst>
        </p:spPr>
        <p:txBody>
          <a:bodyPr>
            <a:spAutoFit/>
          </a:bodyPr>
          <a:lstStyle/>
          <a:p>
            <a:pPr eaLnBrk="1" fontAlgn="auto" hangingPunct="1">
              <a:defRPr/>
            </a:pPr>
            <a:r>
              <a:rPr lang="en-US" altLang="zh-CN" sz="2800" noProof="1">
                <a:solidFill>
                  <a:schemeClr val="bg1"/>
                </a:solidFill>
                <a:cs typeface="+mn-ea"/>
                <a:sym typeface="时尚中黑简体" pitchFamily="2" charset="-122"/>
              </a:rPr>
              <a:t>The Coolest Design</a:t>
            </a:r>
          </a:p>
        </p:txBody>
      </p:sp>
      <p:sp>
        <p:nvSpPr>
          <p:cNvPr id="49" name="矩形 48"/>
          <p:cNvSpPr/>
          <p:nvPr/>
        </p:nvSpPr>
        <p:spPr>
          <a:xfrm>
            <a:off x="4500563" y="484188"/>
            <a:ext cx="4608512" cy="414337"/>
          </a:xfrm>
          <a:prstGeom prst="rect">
            <a:avLst/>
          </a:prstGeom>
        </p:spPr>
        <p:txBody>
          <a:bodyPr>
            <a:spAutoFit/>
          </a:bodyPr>
          <a:lstStyle/>
          <a:p>
            <a:pPr algn="r" eaLnBrk="1" fontAlgn="auto" hangingPunct="1">
              <a:defRPr/>
            </a:pPr>
            <a:r>
              <a:rPr lang="en-US" altLang="zh-CN" sz="1050" noProof="1">
                <a:solidFill>
                  <a:schemeClr val="bg1"/>
                </a:solidFill>
                <a:cs typeface="+mn-ea"/>
                <a:sym typeface="时尚中黑简体" pitchFamily="2" charset="-122"/>
              </a:rPr>
              <a:t>Lorem ipsum dol sit amet, consectetur adipisicing elit, sed do eiusmod tempor incididunt ut labore et dolorea anot A.</a:t>
            </a:r>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showMasterPhAnim="0">
  <p:cSld>
    <p:bg bwMode="auto">
      <p:bgPr>
        <a:solidFill>
          <a:srgbClr val="204259"/>
        </a:solidFill>
        <a:effectLst/>
      </p:bgPr>
    </p:bg>
    <p:spTree>
      <p:nvGrpSpPr>
        <p:cNvPr id="1" name=""/>
        <p:cNvGrpSpPr/>
        <p:nvPr/>
      </p:nvGrpSpPr>
      <p:grpSpPr>
        <a:xfrm>
          <a:off x="0" y="0"/>
          <a:ext cx="0" cy="0"/>
          <a:chOff x="0" y="0"/>
          <a:chExt cx="0" cy="0"/>
        </a:xfrm>
      </p:grpSpPr>
      <p:grpSp>
        <p:nvGrpSpPr>
          <p:cNvPr id="26" name="组合 25"/>
          <p:cNvGrpSpPr/>
          <p:nvPr/>
        </p:nvGrpSpPr>
        <p:grpSpPr>
          <a:xfrm>
            <a:off x="-998084" y="-505515"/>
            <a:ext cx="11387510" cy="6050270"/>
            <a:chOff x="-92590" y="-51995"/>
            <a:chExt cx="9826989" cy="5221154"/>
          </a:xfrm>
          <a:solidFill>
            <a:schemeClr val="accent5">
              <a:alpha val="10000"/>
            </a:schemeClr>
          </a:solidFill>
        </p:grpSpPr>
        <p:grpSp>
          <p:nvGrpSpPr>
            <p:cNvPr id="27" name="组合 26"/>
            <p:cNvGrpSpPr/>
            <p:nvPr/>
          </p:nvGrpSpPr>
          <p:grpSpPr>
            <a:xfrm rot="187413">
              <a:off x="-92590" y="-32553"/>
              <a:ext cx="1180798" cy="1180798"/>
              <a:chOff x="9854292" y="-1428020"/>
              <a:chExt cx="285463" cy="285463"/>
            </a:xfrm>
            <a:grpFill/>
          </p:grpSpPr>
          <p:sp>
            <p:nvSpPr>
              <p:cNvPr id="160" name="圆角矩形 159"/>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61" name="圆角矩形 160"/>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28" name="组合 27"/>
            <p:cNvGrpSpPr/>
            <p:nvPr/>
          </p:nvGrpSpPr>
          <p:grpSpPr>
            <a:xfrm rot="187413">
              <a:off x="-92590" y="972675"/>
              <a:ext cx="1180798" cy="1180798"/>
              <a:chOff x="9854292" y="-1428020"/>
              <a:chExt cx="285463" cy="285463"/>
            </a:xfrm>
            <a:grpFill/>
          </p:grpSpPr>
          <p:sp>
            <p:nvSpPr>
              <p:cNvPr id="158" name="圆角矩形 157"/>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59" name="圆角矩形 158"/>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29" name="组合 28"/>
            <p:cNvGrpSpPr/>
            <p:nvPr/>
          </p:nvGrpSpPr>
          <p:grpSpPr>
            <a:xfrm rot="187413">
              <a:off x="-92590" y="1977903"/>
              <a:ext cx="1180798" cy="1180798"/>
              <a:chOff x="9854292" y="-1428020"/>
              <a:chExt cx="285463" cy="285463"/>
            </a:xfrm>
            <a:grpFill/>
          </p:grpSpPr>
          <p:sp>
            <p:nvSpPr>
              <p:cNvPr id="156" name="圆角矩形 155"/>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57" name="圆角矩形 156"/>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30" name="组合 29"/>
            <p:cNvGrpSpPr/>
            <p:nvPr/>
          </p:nvGrpSpPr>
          <p:grpSpPr>
            <a:xfrm rot="187413">
              <a:off x="-92590" y="2983132"/>
              <a:ext cx="1180798" cy="1180798"/>
              <a:chOff x="9854292" y="-1428020"/>
              <a:chExt cx="285463" cy="285463"/>
            </a:xfrm>
            <a:grpFill/>
          </p:grpSpPr>
          <p:sp>
            <p:nvSpPr>
              <p:cNvPr id="154" name="圆角矩形 153"/>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55" name="圆角矩形 154"/>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31" name="组合 30"/>
            <p:cNvGrpSpPr/>
            <p:nvPr/>
          </p:nvGrpSpPr>
          <p:grpSpPr>
            <a:xfrm rot="187413">
              <a:off x="-92590" y="3988361"/>
              <a:ext cx="1180798" cy="1180798"/>
              <a:chOff x="9854292" y="-1428020"/>
              <a:chExt cx="285463" cy="285463"/>
            </a:xfrm>
            <a:grpFill/>
          </p:grpSpPr>
          <p:sp>
            <p:nvSpPr>
              <p:cNvPr id="152" name="圆角矩形 151"/>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53" name="圆角矩形 152"/>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32" name="组合 31"/>
            <p:cNvGrpSpPr/>
            <p:nvPr/>
          </p:nvGrpSpPr>
          <p:grpSpPr>
            <a:xfrm rot="187413">
              <a:off x="1034924" y="-32554"/>
              <a:ext cx="1180798" cy="1180798"/>
              <a:chOff x="9854292" y="-1428020"/>
              <a:chExt cx="285463" cy="285463"/>
            </a:xfrm>
            <a:grpFill/>
          </p:grpSpPr>
          <p:sp>
            <p:nvSpPr>
              <p:cNvPr id="150" name="圆角矩形 149"/>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51" name="圆角矩形 150"/>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33" name="组合 32"/>
            <p:cNvGrpSpPr/>
            <p:nvPr/>
          </p:nvGrpSpPr>
          <p:grpSpPr>
            <a:xfrm rot="187413">
              <a:off x="1034924" y="972674"/>
              <a:ext cx="1180798" cy="1180798"/>
              <a:chOff x="9854292" y="-1428020"/>
              <a:chExt cx="285463" cy="285463"/>
            </a:xfrm>
            <a:grpFill/>
          </p:grpSpPr>
          <p:sp>
            <p:nvSpPr>
              <p:cNvPr id="148" name="圆角矩形 147"/>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49" name="圆角矩形 148"/>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34" name="组合 33"/>
            <p:cNvGrpSpPr/>
            <p:nvPr/>
          </p:nvGrpSpPr>
          <p:grpSpPr>
            <a:xfrm rot="187413">
              <a:off x="1034924" y="1977902"/>
              <a:ext cx="1180798" cy="1180798"/>
              <a:chOff x="9854292" y="-1428020"/>
              <a:chExt cx="285463" cy="285463"/>
            </a:xfrm>
            <a:grpFill/>
          </p:grpSpPr>
          <p:sp>
            <p:nvSpPr>
              <p:cNvPr id="146" name="圆角矩形 145"/>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47" name="圆角矩形 146"/>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35" name="组合 34"/>
            <p:cNvGrpSpPr/>
            <p:nvPr/>
          </p:nvGrpSpPr>
          <p:grpSpPr>
            <a:xfrm rot="187413">
              <a:off x="1034924" y="2983131"/>
              <a:ext cx="1180798" cy="1180798"/>
              <a:chOff x="9854292" y="-1428020"/>
              <a:chExt cx="285463" cy="285463"/>
            </a:xfrm>
            <a:grpFill/>
          </p:grpSpPr>
          <p:sp>
            <p:nvSpPr>
              <p:cNvPr id="144" name="圆角矩形 143"/>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45" name="圆角矩形 144"/>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36" name="组合 35"/>
            <p:cNvGrpSpPr/>
            <p:nvPr/>
          </p:nvGrpSpPr>
          <p:grpSpPr>
            <a:xfrm rot="187413">
              <a:off x="1034924" y="3988360"/>
              <a:ext cx="1180798" cy="1180798"/>
              <a:chOff x="9854292" y="-1428020"/>
              <a:chExt cx="285463" cy="285463"/>
            </a:xfrm>
            <a:grpFill/>
          </p:grpSpPr>
          <p:sp>
            <p:nvSpPr>
              <p:cNvPr id="142" name="圆角矩形 141"/>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43" name="圆角矩形 142"/>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37" name="组合 36"/>
            <p:cNvGrpSpPr/>
            <p:nvPr/>
          </p:nvGrpSpPr>
          <p:grpSpPr>
            <a:xfrm rot="187413">
              <a:off x="2179693" y="-32553"/>
              <a:ext cx="1180798" cy="1180798"/>
              <a:chOff x="9854292" y="-1428020"/>
              <a:chExt cx="285463" cy="285463"/>
            </a:xfrm>
            <a:grpFill/>
          </p:grpSpPr>
          <p:sp>
            <p:nvSpPr>
              <p:cNvPr id="140" name="圆角矩形 139"/>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41" name="圆角矩形 140"/>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38" name="组合 37"/>
            <p:cNvGrpSpPr/>
            <p:nvPr/>
          </p:nvGrpSpPr>
          <p:grpSpPr>
            <a:xfrm rot="187413">
              <a:off x="2179693" y="972675"/>
              <a:ext cx="1180798" cy="1180798"/>
              <a:chOff x="9854292" y="-1428020"/>
              <a:chExt cx="285463" cy="285463"/>
            </a:xfrm>
            <a:grpFill/>
          </p:grpSpPr>
          <p:sp>
            <p:nvSpPr>
              <p:cNvPr id="138" name="圆角矩形 137"/>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39" name="圆角矩形 138"/>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39" name="组合 38"/>
            <p:cNvGrpSpPr/>
            <p:nvPr/>
          </p:nvGrpSpPr>
          <p:grpSpPr>
            <a:xfrm rot="187413">
              <a:off x="2179693" y="1977903"/>
              <a:ext cx="1180798" cy="1180798"/>
              <a:chOff x="9854292" y="-1428020"/>
              <a:chExt cx="285463" cy="285463"/>
            </a:xfrm>
            <a:grpFill/>
          </p:grpSpPr>
          <p:sp>
            <p:nvSpPr>
              <p:cNvPr id="136" name="圆角矩形 135"/>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37" name="圆角矩形 136"/>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40" name="组合 39"/>
            <p:cNvGrpSpPr/>
            <p:nvPr/>
          </p:nvGrpSpPr>
          <p:grpSpPr>
            <a:xfrm rot="187413">
              <a:off x="2179693" y="2983132"/>
              <a:ext cx="1180798" cy="1180798"/>
              <a:chOff x="9854292" y="-1428020"/>
              <a:chExt cx="285463" cy="285463"/>
            </a:xfrm>
            <a:grpFill/>
          </p:grpSpPr>
          <p:sp>
            <p:nvSpPr>
              <p:cNvPr id="134" name="圆角矩形 133"/>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35" name="圆角矩形 134"/>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41" name="组合 40"/>
            <p:cNvGrpSpPr/>
            <p:nvPr/>
          </p:nvGrpSpPr>
          <p:grpSpPr>
            <a:xfrm rot="187413">
              <a:off x="2179693" y="3988361"/>
              <a:ext cx="1180798" cy="1180798"/>
              <a:chOff x="9854292" y="-1428020"/>
              <a:chExt cx="285463" cy="285463"/>
            </a:xfrm>
            <a:grpFill/>
          </p:grpSpPr>
          <p:sp>
            <p:nvSpPr>
              <p:cNvPr id="132" name="圆角矩形 131"/>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33" name="圆角矩形 132"/>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42" name="组合 41"/>
            <p:cNvGrpSpPr/>
            <p:nvPr/>
          </p:nvGrpSpPr>
          <p:grpSpPr>
            <a:xfrm rot="187413">
              <a:off x="3270164" y="-32554"/>
              <a:ext cx="1180798" cy="1180798"/>
              <a:chOff x="9854292" y="-1428020"/>
              <a:chExt cx="285463" cy="285463"/>
            </a:xfrm>
            <a:grpFill/>
          </p:grpSpPr>
          <p:sp>
            <p:nvSpPr>
              <p:cNvPr id="130" name="圆角矩形 129"/>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31" name="圆角矩形 130"/>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43" name="组合 42"/>
            <p:cNvGrpSpPr/>
            <p:nvPr/>
          </p:nvGrpSpPr>
          <p:grpSpPr>
            <a:xfrm rot="187413">
              <a:off x="3270164" y="972674"/>
              <a:ext cx="1180798" cy="1180798"/>
              <a:chOff x="9854292" y="-1428020"/>
              <a:chExt cx="285463" cy="285463"/>
            </a:xfrm>
            <a:grpFill/>
          </p:grpSpPr>
          <p:sp>
            <p:nvSpPr>
              <p:cNvPr id="128" name="圆角矩形 127"/>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29" name="圆角矩形 128"/>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44" name="组合 43"/>
            <p:cNvGrpSpPr/>
            <p:nvPr/>
          </p:nvGrpSpPr>
          <p:grpSpPr>
            <a:xfrm rot="187413">
              <a:off x="3270164" y="1977902"/>
              <a:ext cx="1180798" cy="1180798"/>
              <a:chOff x="9854292" y="-1428020"/>
              <a:chExt cx="285463" cy="285463"/>
            </a:xfrm>
            <a:grpFill/>
          </p:grpSpPr>
          <p:sp>
            <p:nvSpPr>
              <p:cNvPr id="126" name="圆角矩形 125"/>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27" name="圆角矩形 126"/>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45" name="组合 44"/>
            <p:cNvGrpSpPr/>
            <p:nvPr/>
          </p:nvGrpSpPr>
          <p:grpSpPr>
            <a:xfrm rot="187413">
              <a:off x="3270164" y="2983131"/>
              <a:ext cx="1180798" cy="1180798"/>
              <a:chOff x="9854292" y="-1428020"/>
              <a:chExt cx="285463" cy="285463"/>
            </a:xfrm>
            <a:grpFill/>
          </p:grpSpPr>
          <p:sp>
            <p:nvSpPr>
              <p:cNvPr id="124" name="圆角矩形 123"/>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25" name="圆角矩形 124"/>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46" name="组合 45"/>
            <p:cNvGrpSpPr/>
            <p:nvPr/>
          </p:nvGrpSpPr>
          <p:grpSpPr>
            <a:xfrm rot="187413">
              <a:off x="3270164" y="3988360"/>
              <a:ext cx="1180798" cy="1180798"/>
              <a:chOff x="9854292" y="-1428020"/>
              <a:chExt cx="285463" cy="285463"/>
            </a:xfrm>
            <a:grpFill/>
          </p:grpSpPr>
          <p:sp>
            <p:nvSpPr>
              <p:cNvPr id="122" name="圆角矩形 121"/>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23" name="圆角矩形 122"/>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47" name="组合 46"/>
            <p:cNvGrpSpPr/>
            <p:nvPr/>
          </p:nvGrpSpPr>
          <p:grpSpPr>
            <a:xfrm rot="187413">
              <a:off x="4360569" y="-32554"/>
              <a:ext cx="1180798" cy="1180798"/>
              <a:chOff x="9854292" y="-1428020"/>
              <a:chExt cx="285463" cy="285463"/>
            </a:xfrm>
            <a:grpFill/>
          </p:grpSpPr>
          <p:sp>
            <p:nvSpPr>
              <p:cNvPr id="120" name="圆角矩形 119"/>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21" name="圆角矩形 120"/>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48" name="组合 47"/>
            <p:cNvGrpSpPr/>
            <p:nvPr/>
          </p:nvGrpSpPr>
          <p:grpSpPr>
            <a:xfrm rot="187413">
              <a:off x="4360569" y="972674"/>
              <a:ext cx="1180798" cy="1180798"/>
              <a:chOff x="9854292" y="-1428020"/>
              <a:chExt cx="285463" cy="285463"/>
            </a:xfrm>
            <a:grpFill/>
          </p:grpSpPr>
          <p:sp>
            <p:nvSpPr>
              <p:cNvPr id="118" name="圆角矩形 117"/>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19" name="圆角矩形 118"/>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49" name="组合 48"/>
            <p:cNvGrpSpPr/>
            <p:nvPr/>
          </p:nvGrpSpPr>
          <p:grpSpPr>
            <a:xfrm rot="187413">
              <a:off x="4360569" y="1977902"/>
              <a:ext cx="1180798" cy="1180798"/>
              <a:chOff x="9854292" y="-1428020"/>
              <a:chExt cx="285463" cy="285463"/>
            </a:xfrm>
            <a:grpFill/>
          </p:grpSpPr>
          <p:sp>
            <p:nvSpPr>
              <p:cNvPr id="116" name="圆角矩形 115"/>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17" name="圆角矩形 116"/>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50" name="组合 49"/>
            <p:cNvGrpSpPr/>
            <p:nvPr/>
          </p:nvGrpSpPr>
          <p:grpSpPr>
            <a:xfrm rot="187413">
              <a:off x="4360569" y="2983131"/>
              <a:ext cx="1180798" cy="1180798"/>
              <a:chOff x="9854292" y="-1428020"/>
              <a:chExt cx="285463" cy="285463"/>
            </a:xfrm>
            <a:grpFill/>
          </p:grpSpPr>
          <p:sp>
            <p:nvSpPr>
              <p:cNvPr id="114" name="圆角矩形 113"/>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15" name="圆角矩形 114"/>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51" name="组合 50"/>
            <p:cNvGrpSpPr/>
            <p:nvPr/>
          </p:nvGrpSpPr>
          <p:grpSpPr>
            <a:xfrm rot="187413">
              <a:off x="4360569" y="3988360"/>
              <a:ext cx="1180798" cy="1180798"/>
              <a:chOff x="9854292" y="-1428020"/>
              <a:chExt cx="285463" cy="285463"/>
            </a:xfrm>
            <a:grpFill/>
          </p:grpSpPr>
          <p:sp>
            <p:nvSpPr>
              <p:cNvPr id="112" name="圆角矩形 111"/>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13" name="圆角矩形 112"/>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52" name="组合 51"/>
            <p:cNvGrpSpPr/>
            <p:nvPr/>
          </p:nvGrpSpPr>
          <p:grpSpPr>
            <a:xfrm rot="187413">
              <a:off x="5408554" y="-32554"/>
              <a:ext cx="1180798" cy="1180798"/>
              <a:chOff x="9854292" y="-1428020"/>
              <a:chExt cx="285463" cy="285463"/>
            </a:xfrm>
            <a:grpFill/>
          </p:grpSpPr>
          <p:sp>
            <p:nvSpPr>
              <p:cNvPr id="110" name="圆角矩形 109"/>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11" name="圆角矩形 110"/>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53" name="组合 52"/>
            <p:cNvGrpSpPr/>
            <p:nvPr/>
          </p:nvGrpSpPr>
          <p:grpSpPr>
            <a:xfrm rot="187413">
              <a:off x="5408554" y="972674"/>
              <a:ext cx="1180798" cy="1180798"/>
              <a:chOff x="9854292" y="-1428020"/>
              <a:chExt cx="285463" cy="285463"/>
            </a:xfrm>
            <a:grpFill/>
          </p:grpSpPr>
          <p:sp>
            <p:nvSpPr>
              <p:cNvPr id="108" name="圆角矩形 107"/>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09" name="圆角矩形 108"/>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54" name="组合 53"/>
            <p:cNvGrpSpPr/>
            <p:nvPr/>
          </p:nvGrpSpPr>
          <p:grpSpPr>
            <a:xfrm rot="187413">
              <a:off x="5408554" y="1977902"/>
              <a:ext cx="1180798" cy="1180798"/>
              <a:chOff x="9854292" y="-1428020"/>
              <a:chExt cx="285463" cy="285463"/>
            </a:xfrm>
            <a:grpFill/>
          </p:grpSpPr>
          <p:sp>
            <p:nvSpPr>
              <p:cNvPr id="106" name="圆角矩形 105"/>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07" name="圆角矩形 106"/>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55" name="组合 54"/>
            <p:cNvGrpSpPr/>
            <p:nvPr/>
          </p:nvGrpSpPr>
          <p:grpSpPr>
            <a:xfrm rot="187413">
              <a:off x="5408554" y="2983131"/>
              <a:ext cx="1180798" cy="1180798"/>
              <a:chOff x="9854292" y="-1428020"/>
              <a:chExt cx="285463" cy="285463"/>
            </a:xfrm>
            <a:grpFill/>
          </p:grpSpPr>
          <p:sp>
            <p:nvSpPr>
              <p:cNvPr id="104" name="圆角矩形 103"/>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05" name="圆角矩形 104"/>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56" name="组合 55"/>
            <p:cNvGrpSpPr/>
            <p:nvPr/>
          </p:nvGrpSpPr>
          <p:grpSpPr>
            <a:xfrm rot="187413">
              <a:off x="5408554" y="3988360"/>
              <a:ext cx="1180798" cy="1180798"/>
              <a:chOff x="9854292" y="-1428020"/>
              <a:chExt cx="285463" cy="285463"/>
            </a:xfrm>
            <a:grpFill/>
          </p:grpSpPr>
          <p:sp>
            <p:nvSpPr>
              <p:cNvPr id="102" name="圆角矩形 101"/>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03" name="圆角矩形 102"/>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57" name="组合 56"/>
            <p:cNvGrpSpPr/>
            <p:nvPr/>
          </p:nvGrpSpPr>
          <p:grpSpPr>
            <a:xfrm rot="187413">
              <a:off x="6492110" y="-32554"/>
              <a:ext cx="1180798" cy="1180798"/>
              <a:chOff x="9854292" y="-1428020"/>
              <a:chExt cx="285463" cy="285463"/>
            </a:xfrm>
            <a:grpFill/>
          </p:grpSpPr>
          <p:sp>
            <p:nvSpPr>
              <p:cNvPr id="100" name="圆角矩形 99"/>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01" name="圆角矩形 100"/>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58" name="组合 57"/>
            <p:cNvGrpSpPr/>
            <p:nvPr/>
          </p:nvGrpSpPr>
          <p:grpSpPr>
            <a:xfrm rot="187413">
              <a:off x="6492110" y="972674"/>
              <a:ext cx="1180798" cy="1180798"/>
              <a:chOff x="9854292" y="-1428020"/>
              <a:chExt cx="285463" cy="285463"/>
            </a:xfrm>
            <a:grpFill/>
          </p:grpSpPr>
          <p:sp>
            <p:nvSpPr>
              <p:cNvPr id="98" name="圆角矩形 97"/>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99" name="圆角矩形 98"/>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59" name="组合 58"/>
            <p:cNvGrpSpPr/>
            <p:nvPr/>
          </p:nvGrpSpPr>
          <p:grpSpPr>
            <a:xfrm rot="187413">
              <a:off x="6492110" y="1977902"/>
              <a:ext cx="1180798" cy="1180798"/>
              <a:chOff x="9854292" y="-1428020"/>
              <a:chExt cx="285463" cy="285463"/>
            </a:xfrm>
            <a:grpFill/>
          </p:grpSpPr>
          <p:sp>
            <p:nvSpPr>
              <p:cNvPr id="96" name="圆角矩形 95"/>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97" name="圆角矩形 96"/>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60" name="组合 59"/>
            <p:cNvGrpSpPr/>
            <p:nvPr/>
          </p:nvGrpSpPr>
          <p:grpSpPr>
            <a:xfrm rot="187413">
              <a:off x="6492110" y="2983131"/>
              <a:ext cx="1180798" cy="1180798"/>
              <a:chOff x="9854292" y="-1428020"/>
              <a:chExt cx="285463" cy="285463"/>
            </a:xfrm>
            <a:grpFill/>
          </p:grpSpPr>
          <p:sp>
            <p:nvSpPr>
              <p:cNvPr id="94" name="圆角矩形 93"/>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95" name="圆角矩形 94"/>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61" name="组合 60"/>
            <p:cNvGrpSpPr/>
            <p:nvPr/>
          </p:nvGrpSpPr>
          <p:grpSpPr>
            <a:xfrm rot="187413">
              <a:off x="6492110" y="3988360"/>
              <a:ext cx="1180798" cy="1180798"/>
              <a:chOff x="9854292" y="-1428020"/>
              <a:chExt cx="285463" cy="285463"/>
            </a:xfrm>
            <a:grpFill/>
          </p:grpSpPr>
          <p:sp>
            <p:nvSpPr>
              <p:cNvPr id="92" name="圆角矩形 91"/>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93" name="圆角矩形 92"/>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62" name="组合 61"/>
            <p:cNvGrpSpPr/>
            <p:nvPr/>
          </p:nvGrpSpPr>
          <p:grpSpPr>
            <a:xfrm rot="187413">
              <a:off x="7483613" y="-32554"/>
              <a:ext cx="1180798" cy="1180798"/>
              <a:chOff x="9854292" y="-1428020"/>
              <a:chExt cx="285463" cy="285463"/>
            </a:xfrm>
            <a:grpFill/>
          </p:grpSpPr>
          <p:sp>
            <p:nvSpPr>
              <p:cNvPr id="90" name="圆角矩形 89"/>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91" name="圆角矩形 90"/>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63" name="组合 62"/>
            <p:cNvGrpSpPr/>
            <p:nvPr/>
          </p:nvGrpSpPr>
          <p:grpSpPr>
            <a:xfrm rot="187413">
              <a:off x="7483613" y="972674"/>
              <a:ext cx="1180798" cy="1180798"/>
              <a:chOff x="9854292" y="-1428020"/>
              <a:chExt cx="285463" cy="285463"/>
            </a:xfrm>
            <a:grpFill/>
          </p:grpSpPr>
          <p:sp>
            <p:nvSpPr>
              <p:cNvPr id="88" name="圆角矩形 87"/>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89" name="圆角矩形 88"/>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64" name="组合 63"/>
            <p:cNvGrpSpPr/>
            <p:nvPr/>
          </p:nvGrpSpPr>
          <p:grpSpPr>
            <a:xfrm rot="187413">
              <a:off x="7483613" y="1977902"/>
              <a:ext cx="1180798" cy="1180798"/>
              <a:chOff x="9854292" y="-1428020"/>
              <a:chExt cx="285463" cy="285463"/>
            </a:xfrm>
            <a:grpFill/>
          </p:grpSpPr>
          <p:sp>
            <p:nvSpPr>
              <p:cNvPr id="86" name="圆角矩形 85"/>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87" name="圆角矩形 86"/>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65" name="组合 64"/>
            <p:cNvGrpSpPr/>
            <p:nvPr/>
          </p:nvGrpSpPr>
          <p:grpSpPr>
            <a:xfrm rot="187413">
              <a:off x="7483613" y="2983131"/>
              <a:ext cx="1180798" cy="1180798"/>
              <a:chOff x="9854292" y="-1428020"/>
              <a:chExt cx="285463" cy="285463"/>
            </a:xfrm>
            <a:grpFill/>
          </p:grpSpPr>
          <p:sp>
            <p:nvSpPr>
              <p:cNvPr id="84" name="圆角矩形 83"/>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85" name="圆角矩形 84"/>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66" name="组合 65"/>
            <p:cNvGrpSpPr/>
            <p:nvPr/>
          </p:nvGrpSpPr>
          <p:grpSpPr>
            <a:xfrm rot="187413">
              <a:off x="7483613" y="3988360"/>
              <a:ext cx="1180798" cy="1180798"/>
              <a:chOff x="9854292" y="-1428020"/>
              <a:chExt cx="285463" cy="285463"/>
            </a:xfrm>
            <a:grpFill/>
          </p:grpSpPr>
          <p:sp>
            <p:nvSpPr>
              <p:cNvPr id="82" name="圆角矩形 81"/>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83" name="圆角矩形 82"/>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67" name="组合 66"/>
            <p:cNvGrpSpPr/>
            <p:nvPr/>
          </p:nvGrpSpPr>
          <p:grpSpPr>
            <a:xfrm rot="187413">
              <a:off x="8553601" y="-51995"/>
              <a:ext cx="1180798" cy="1180798"/>
              <a:chOff x="9854292" y="-1428020"/>
              <a:chExt cx="285463" cy="285463"/>
            </a:xfrm>
            <a:grpFill/>
          </p:grpSpPr>
          <p:sp>
            <p:nvSpPr>
              <p:cNvPr id="80" name="圆角矩形 79"/>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81" name="圆角矩形 80"/>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68" name="组合 67"/>
            <p:cNvGrpSpPr/>
            <p:nvPr/>
          </p:nvGrpSpPr>
          <p:grpSpPr>
            <a:xfrm rot="187413">
              <a:off x="8553601" y="953233"/>
              <a:ext cx="1180798" cy="1180798"/>
              <a:chOff x="9854292" y="-1428020"/>
              <a:chExt cx="285463" cy="285463"/>
            </a:xfrm>
            <a:grpFill/>
          </p:grpSpPr>
          <p:sp>
            <p:nvSpPr>
              <p:cNvPr id="78" name="圆角矩形 77"/>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79" name="圆角矩形 78"/>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69" name="组合 68"/>
            <p:cNvGrpSpPr/>
            <p:nvPr/>
          </p:nvGrpSpPr>
          <p:grpSpPr>
            <a:xfrm rot="187413">
              <a:off x="8553601" y="1958461"/>
              <a:ext cx="1180798" cy="1180798"/>
              <a:chOff x="9854292" y="-1428020"/>
              <a:chExt cx="285463" cy="285463"/>
            </a:xfrm>
            <a:grpFill/>
          </p:grpSpPr>
          <p:sp>
            <p:nvSpPr>
              <p:cNvPr id="76" name="圆角矩形 75"/>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77" name="圆角矩形 76"/>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70" name="组合 69"/>
            <p:cNvGrpSpPr/>
            <p:nvPr/>
          </p:nvGrpSpPr>
          <p:grpSpPr>
            <a:xfrm rot="187413">
              <a:off x="8553601" y="2963690"/>
              <a:ext cx="1180798" cy="1180798"/>
              <a:chOff x="9854292" y="-1428020"/>
              <a:chExt cx="285463" cy="285463"/>
            </a:xfrm>
            <a:grpFill/>
          </p:grpSpPr>
          <p:sp>
            <p:nvSpPr>
              <p:cNvPr id="74" name="圆角矩形 73"/>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75" name="圆角矩形 74"/>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71" name="组合 70"/>
            <p:cNvGrpSpPr/>
            <p:nvPr/>
          </p:nvGrpSpPr>
          <p:grpSpPr>
            <a:xfrm rot="187413">
              <a:off x="8553601" y="3968919"/>
              <a:ext cx="1180798" cy="1180798"/>
              <a:chOff x="9854292" y="-1428020"/>
              <a:chExt cx="285463" cy="285463"/>
            </a:xfrm>
            <a:grpFill/>
          </p:grpSpPr>
          <p:sp>
            <p:nvSpPr>
              <p:cNvPr id="72" name="圆角矩形 71"/>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73" name="圆角矩形 72"/>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sp>
        <p:nvSpPr>
          <p:cNvPr id="40963" name="矩形 21"/>
          <p:cNvSpPr>
            <a:spLocks noChangeArrowheads="1"/>
          </p:cNvSpPr>
          <p:nvPr/>
        </p:nvSpPr>
        <p:spPr bwMode="auto">
          <a:xfrm>
            <a:off x="476250" y="176213"/>
            <a:ext cx="8905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en-US" altLang="zh-CN" sz="18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LOGO</a:t>
            </a:r>
          </a:p>
        </p:txBody>
      </p:sp>
      <p:sp>
        <p:nvSpPr>
          <p:cNvPr id="40964" name="Freeform 5658"/>
          <p:cNvSpPr>
            <a:spLocks noEditPoints="1" noChangeArrowheads="1"/>
          </p:cNvSpPr>
          <p:nvPr/>
        </p:nvSpPr>
        <p:spPr bwMode="auto">
          <a:xfrm>
            <a:off x="179388" y="165100"/>
            <a:ext cx="296862" cy="319088"/>
          </a:xfrm>
          <a:custGeom>
            <a:avLst/>
            <a:gdLst>
              <a:gd name="T0" fmla="*/ 215822915 w 70"/>
              <a:gd name="T1" fmla="*/ 54304523 h 75"/>
              <a:gd name="T2" fmla="*/ 377689041 w 70"/>
              <a:gd name="T3" fmla="*/ 199110912 h 75"/>
              <a:gd name="T4" fmla="*/ 215822915 w 70"/>
              <a:gd name="T5" fmla="*/ 343917301 h 75"/>
              <a:gd name="T6" fmla="*/ 71942385 w 70"/>
              <a:gd name="T7" fmla="*/ 199110912 h 75"/>
              <a:gd name="T8" fmla="*/ 215822915 w 70"/>
              <a:gd name="T9" fmla="*/ 54304523 h 75"/>
              <a:gd name="T10" fmla="*/ 1025149304 w 70"/>
              <a:gd name="T11" fmla="*/ 54304523 h 75"/>
              <a:gd name="T12" fmla="*/ 881268774 w 70"/>
              <a:gd name="T13" fmla="*/ 199110912 h 75"/>
              <a:gd name="T14" fmla="*/ 1025149304 w 70"/>
              <a:gd name="T15" fmla="*/ 343917301 h 75"/>
              <a:gd name="T16" fmla="*/ 1169034074 w 70"/>
              <a:gd name="T17" fmla="*/ 199110912 h 75"/>
              <a:gd name="T18" fmla="*/ 1025149304 w 70"/>
              <a:gd name="T19" fmla="*/ 54304523 h 75"/>
              <a:gd name="T20" fmla="*/ 881268774 w 70"/>
              <a:gd name="T21" fmla="*/ 905039931 h 75"/>
              <a:gd name="T22" fmla="*/ 881268774 w 70"/>
              <a:gd name="T23" fmla="*/ 1303257500 h 75"/>
              <a:gd name="T24" fmla="*/ 971196756 w 70"/>
              <a:gd name="T25" fmla="*/ 1303257500 h 75"/>
              <a:gd name="T26" fmla="*/ 1025149304 w 70"/>
              <a:gd name="T27" fmla="*/ 1013644722 h 75"/>
              <a:gd name="T28" fmla="*/ 1061120496 w 70"/>
              <a:gd name="T29" fmla="*/ 1303257500 h 75"/>
              <a:gd name="T30" fmla="*/ 1169034074 w 70"/>
              <a:gd name="T31" fmla="*/ 1303257500 h 75"/>
              <a:gd name="T32" fmla="*/ 1169034074 w 70"/>
              <a:gd name="T33" fmla="*/ 868838333 h 75"/>
              <a:gd name="T34" fmla="*/ 1258957815 w 70"/>
              <a:gd name="T35" fmla="*/ 742134870 h 75"/>
              <a:gd name="T36" fmla="*/ 1258957815 w 70"/>
              <a:gd name="T37" fmla="*/ 506822361 h 75"/>
              <a:gd name="T38" fmla="*/ 1115077285 w 70"/>
              <a:gd name="T39" fmla="*/ 380118898 h 75"/>
              <a:gd name="T40" fmla="*/ 935225563 w 70"/>
              <a:gd name="T41" fmla="*/ 380118898 h 75"/>
              <a:gd name="T42" fmla="*/ 899254370 w 70"/>
              <a:gd name="T43" fmla="*/ 380118898 h 75"/>
              <a:gd name="T44" fmla="*/ 935225563 w 70"/>
              <a:gd name="T45" fmla="*/ 506822361 h 75"/>
              <a:gd name="T46" fmla="*/ 935225563 w 70"/>
              <a:gd name="T47" fmla="*/ 742134870 h 75"/>
              <a:gd name="T48" fmla="*/ 881268774 w 70"/>
              <a:gd name="T49" fmla="*/ 905039931 h 75"/>
              <a:gd name="T50" fmla="*/ 629478907 w 70"/>
              <a:gd name="T51" fmla="*/ 0 h 75"/>
              <a:gd name="T52" fmla="*/ 791345033 w 70"/>
              <a:gd name="T53" fmla="*/ 162909315 h 75"/>
              <a:gd name="T54" fmla="*/ 629478907 w 70"/>
              <a:gd name="T55" fmla="*/ 307715704 h 75"/>
              <a:gd name="T56" fmla="*/ 467612782 w 70"/>
              <a:gd name="T57" fmla="*/ 162909315 h 75"/>
              <a:gd name="T58" fmla="*/ 629478907 w 70"/>
              <a:gd name="T59" fmla="*/ 0 h 75"/>
              <a:gd name="T60" fmla="*/ 791345033 w 70"/>
              <a:gd name="T61" fmla="*/ 886941259 h 75"/>
              <a:gd name="T62" fmla="*/ 791345033 w 70"/>
              <a:gd name="T63" fmla="*/ 1357562023 h 75"/>
              <a:gd name="T64" fmla="*/ 665450100 w 70"/>
              <a:gd name="T65" fmla="*/ 1357562023 h 75"/>
              <a:gd name="T66" fmla="*/ 629478907 w 70"/>
              <a:gd name="T67" fmla="*/ 1049846320 h 75"/>
              <a:gd name="T68" fmla="*/ 575522119 w 70"/>
              <a:gd name="T69" fmla="*/ 1357562023 h 75"/>
              <a:gd name="T70" fmla="*/ 449627185 w 70"/>
              <a:gd name="T71" fmla="*/ 1357562023 h 75"/>
              <a:gd name="T72" fmla="*/ 449627185 w 70"/>
              <a:gd name="T73" fmla="*/ 886941259 h 75"/>
              <a:gd name="T74" fmla="*/ 377689041 w 70"/>
              <a:gd name="T75" fmla="*/ 742134870 h 75"/>
              <a:gd name="T76" fmla="*/ 377689041 w 70"/>
              <a:gd name="T77" fmla="*/ 506822361 h 75"/>
              <a:gd name="T78" fmla="*/ 521569570 w 70"/>
              <a:gd name="T79" fmla="*/ 343917301 h 75"/>
              <a:gd name="T80" fmla="*/ 719402648 w 70"/>
              <a:gd name="T81" fmla="*/ 343917301 h 75"/>
              <a:gd name="T82" fmla="*/ 863287419 w 70"/>
              <a:gd name="T83" fmla="*/ 506822361 h 75"/>
              <a:gd name="T84" fmla="*/ 863287419 w 70"/>
              <a:gd name="T85" fmla="*/ 742134870 h 75"/>
              <a:gd name="T86" fmla="*/ 791345033 w 70"/>
              <a:gd name="T87" fmla="*/ 886941259 h 75"/>
              <a:gd name="T88" fmla="*/ 377689041 w 70"/>
              <a:gd name="T89" fmla="*/ 905039931 h 75"/>
              <a:gd name="T90" fmla="*/ 377689041 w 70"/>
              <a:gd name="T91" fmla="*/ 1303257500 h 75"/>
              <a:gd name="T92" fmla="*/ 269775463 w 70"/>
              <a:gd name="T93" fmla="*/ 1303257500 h 75"/>
              <a:gd name="T94" fmla="*/ 215822915 w 70"/>
              <a:gd name="T95" fmla="*/ 1013644722 h 75"/>
              <a:gd name="T96" fmla="*/ 179851722 w 70"/>
              <a:gd name="T97" fmla="*/ 1303257500 h 75"/>
              <a:gd name="T98" fmla="*/ 71942385 w 70"/>
              <a:gd name="T99" fmla="*/ 1303257500 h 75"/>
              <a:gd name="T100" fmla="*/ 71942385 w 70"/>
              <a:gd name="T101" fmla="*/ 868838333 h 75"/>
              <a:gd name="T102" fmla="*/ 0 w 70"/>
              <a:gd name="T103" fmla="*/ 742134870 h 75"/>
              <a:gd name="T104" fmla="*/ 0 w 70"/>
              <a:gd name="T105" fmla="*/ 506822361 h 75"/>
              <a:gd name="T106" fmla="*/ 125894933 w 70"/>
              <a:gd name="T107" fmla="*/ 380118898 h 75"/>
              <a:gd name="T108" fmla="*/ 305746656 w 70"/>
              <a:gd name="T109" fmla="*/ 380118898 h 75"/>
              <a:gd name="T110" fmla="*/ 341717848 w 70"/>
              <a:gd name="T111" fmla="*/ 380118898 h 75"/>
              <a:gd name="T112" fmla="*/ 305746656 w 70"/>
              <a:gd name="T113" fmla="*/ 506822361 h 75"/>
              <a:gd name="T114" fmla="*/ 305746656 w 70"/>
              <a:gd name="T115" fmla="*/ 742134870 h 75"/>
              <a:gd name="T116" fmla="*/ 377689041 w 70"/>
              <a:gd name="T117" fmla="*/ 905039931 h 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70" h="75">
                <a:moveTo>
                  <a:pt x="12" y="3"/>
                </a:moveTo>
                <a:cubicBezTo>
                  <a:pt x="17" y="3"/>
                  <a:pt x="21" y="6"/>
                  <a:pt x="21" y="11"/>
                </a:cubicBezTo>
                <a:cubicBezTo>
                  <a:pt x="21" y="15"/>
                  <a:pt x="17" y="19"/>
                  <a:pt x="12" y="19"/>
                </a:cubicBezTo>
                <a:cubicBezTo>
                  <a:pt x="8" y="19"/>
                  <a:pt x="4" y="15"/>
                  <a:pt x="4" y="11"/>
                </a:cubicBezTo>
                <a:cubicBezTo>
                  <a:pt x="4" y="6"/>
                  <a:pt x="8" y="3"/>
                  <a:pt x="12" y="3"/>
                </a:cubicBezTo>
                <a:close/>
                <a:moveTo>
                  <a:pt x="57" y="3"/>
                </a:moveTo>
                <a:cubicBezTo>
                  <a:pt x="52" y="3"/>
                  <a:pt x="49" y="6"/>
                  <a:pt x="49" y="11"/>
                </a:cubicBezTo>
                <a:cubicBezTo>
                  <a:pt x="49" y="15"/>
                  <a:pt x="52" y="19"/>
                  <a:pt x="57" y="19"/>
                </a:cubicBezTo>
                <a:cubicBezTo>
                  <a:pt x="61" y="19"/>
                  <a:pt x="65" y="15"/>
                  <a:pt x="65" y="11"/>
                </a:cubicBezTo>
                <a:cubicBezTo>
                  <a:pt x="65" y="6"/>
                  <a:pt x="61" y="3"/>
                  <a:pt x="57" y="3"/>
                </a:cubicBezTo>
                <a:close/>
                <a:moveTo>
                  <a:pt x="49" y="50"/>
                </a:moveTo>
                <a:cubicBezTo>
                  <a:pt x="49" y="72"/>
                  <a:pt x="49" y="72"/>
                  <a:pt x="49" y="72"/>
                </a:cubicBezTo>
                <a:cubicBezTo>
                  <a:pt x="54" y="72"/>
                  <a:pt x="54" y="72"/>
                  <a:pt x="54" y="72"/>
                </a:cubicBezTo>
                <a:cubicBezTo>
                  <a:pt x="57" y="56"/>
                  <a:pt x="57" y="56"/>
                  <a:pt x="57" y="56"/>
                </a:cubicBezTo>
                <a:cubicBezTo>
                  <a:pt x="59" y="72"/>
                  <a:pt x="59" y="72"/>
                  <a:pt x="59" y="72"/>
                </a:cubicBezTo>
                <a:cubicBezTo>
                  <a:pt x="65" y="72"/>
                  <a:pt x="65" y="72"/>
                  <a:pt x="65" y="72"/>
                </a:cubicBezTo>
                <a:cubicBezTo>
                  <a:pt x="65" y="48"/>
                  <a:pt x="65" y="48"/>
                  <a:pt x="65" y="48"/>
                </a:cubicBezTo>
                <a:cubicBezTo>
                  <a:pt x="68" y="46"/>
                  <a:pt x="70" y="44"/>
                  <a:pt x="70" y="41"/>
                </a:cubicBezTo>
                <a:cubicBezTo>
                  <a:pt x="70" y="28"/>
                  <a:pt x="70" y="28"/>
                  <a:pt x="70" y="28"/>
                </a:cubicBezTo>
                <a:cubicBezTo>
                  <a:pt x="70" y="24"/>
                  <a:pt x="66" y="21"/>
                  <a:pt x="62" y="21"/>
                </a:cubicBezTo>
                <a:cubicBezTo>
                  <a:pt x="52" y="21"/>
                  <a:pt x="52" y="21"/>
                  <a:pt x="52" y="21"/>
                </a:cubicBezTo>
                <a:cubicBezTo>
                  <a:pt x="52" y="21"/>
                  <a:pt x="51" y="21"/>
                  <a:pt x="50" y="21"/>
                </a:cubicBezTo>
                <a:cubicBezTo>
                  <a:pt x="52" y="23"/>
                  <a:pt x="52" y="25"/>
                  <a:pt x="52" y="28"/>
                </a:cubicBezTo>
                <a:cubicBezTo>
                  <a:pt x="52" y="41"/>
                  <a:pt x="52" y="41"/>
                  <a:pt x="52" y="41"/>
                </a:cubicBezTo>
                <a:cubicBezTo>
                  <a:pt x="52" y="44"/>
                  <a:pt x="51" y="48"/>
                  <a:pt x="49" y="50"/>
                </a:cubicBezTo>
                <a:close/>
                <a:moveTo>
                  <a:pt x="35" y="0"/>
                </a:moveTo>
                <a:cubicBezTo>
                  <a:pt x="40" y="0"/>
                  <a:pt x="44" y="4"/>
                  <a:pt x="44" y="9"/>
                </a:cubicBezTo>
                <a:cubicBezTo>
                  <a:pt x="44" y="13"/>
                  <a:pt x="40" y="17"/>
                  <a:pt x="35" y="17"/>
                </a:cubicBezTo>
                <a:cubicBezTo>
                  <a:pt x="30" y="17"/>
                  <a:pt x="26" y="13"/>
                  <a:pt x="26" y="9"/>
                </a:cubicBezTo>
                <a:cubicBezTo>
                  <a:pt x="26" y="4"/>
                  <a:pt x="30" y="0"/>
                  <a:pt x="35" y="0"/>
                </a:cubicBezTo>
                <a:close/>
                <a:moveTo>
                  <a:pt x="44" y="49"/>
                </a:moveTo>
                <a:cubicBezTo>
                  <a:pt x="44" y="75"/>
                  <a:pt x="44" y="75"/>
                  <a:pt x="44" y="75"/>
                </a:cubicBezTo>
                <a:cubicBezTo>
                  <a:pt x="37" y="75"/>
                  <a:pt x="37" y="75"/>
                  <a:pt x="37" y="75"/>
                </a:cubicBezTo>
                <a:cubicBezTo>
                  <a:pt x="35" y="58"/>
                  <a:pt x="35" y="58"/>
                  <a:pt x="35" y="58"/>
                </a:cubicBezTo>
                <a:cubicBezTo>
                  <a:pt x="32" y="75"/>
                  <a:pt x="32" y="75"/>
                  <a:pt x="32" y="75"/>
                </a:cubicBezTo>
                <a:cubicBezTo>
                  <a:pt x="25" y="75"/>
                  <a:pt x="25" y="75"/>
                  <a:pt x="25" y="75"/>
                </a:cubicBezTo>
                <a:cubicBezTo>
                  <a:pt x="25" y="49"/>
                  <a:pt x="25" y="49"/>
                  <a:pt x="25" y="49"/>
                </a:cubicBezTo>
                <a:cubicBezTo>
                  <a:pt x="23" y="47"/>
                  <a:pt x="21" y="44"/>
                  <a:pt x="21" y="41"/>
                </a:cubicBezTo>
                <a:cubicBezTo>
                  <a:pt x="21" y="28"/>
                  <a:pt x="21" y="28"/>
                  <a:pt x="21" y="28"/>
                </a:cubicBezTo>
                <a:cubicBezTo>
                  <a:pt x="21" y="23"/>
                  <a:pt x="25" y="19"/>
                  <a:pt x="29" y="19"/>
                </a:cubicBezTo>
                <a:cubicBezTo>
                  <a:pt x="40" y="19"/>
                  <a:pt x="40" y="19"/>
                  <a:pt x="40" y="19"/>
                </a:cubicBezTo>
                <a:cubicBezTo>
                  <a:pt x="45" y="19"/>
                  <a:pt x="48" y="23"/>
                  <a:pt x="48" y="28"/>
                </a:cubicBezTo>
                <a:cubicBezTo>
                  <a:pt x="48" y="41"/>
                  <a:pt x="48" y="41"/>
                  <a:pt x="48" y="41"/>
                </a:cubicBezTo>
                <a:cubicBezTo>
                  <a:pt x="48" y="44"/>
                  <a:pt x="46" y="47"/>
                  <a:pt x="44" y="49"/>
                </a:cubicBezTo>
                <a:close/>
                <a:moveTo>
                  <a:pt x="21" y="50"/>
                </a:moveTo>
                <a:cubicBezTo>
                  <a:pt x="21" y="72"/>
                  <a:pt x="21" y="72"/>
                  <a:pt x="21" y="72"/>
                </a:cubicBezTo>
                <a:cubicBezTo>
                  <a:pt x="15" y="72"/>
                  <a:pt x="15" y="72"/>
                  <a:pt x="15" y="72"/>
                </a:cubicBezTo>
                <a:cubicBezTo>
                  <a:pt x="12" y="56"/>
                  <a:pt x="12" y="56"/>
                  <a:pt x="12" y="56"/>
                </a:cubicBezTo>
                <a:cubicBezTo>
                  <a:pt x="10" y="72"/>
                  <a:pt x="10" y="72"/>
                  <a:pt x="10" y="72"/>
                </a:cubicBezTo>
                <a:cubicBezTo>
                  <a:pt x="4" y="72"/>
                  <a:pt x="4" y="72"/>
                  <a:pt x="4" y="72"/>
                </a:cubicBezTo>
                <a:cubicBezTo>
                  <a:pt x="4" y="48"/>
                  <a:pt x="4" y="48"/>
                  <a:pt x="4" y="48"/>
                </a:cubicBezTo>
                <a:cubicBezTo>
                  <a:pt x="1" y="46"/>
                  <a:pt x="0" y="44"/>
                  <a:pt x="0" y="41"/>
                </a:cubicBezTo>
                <a:cubicBezTo>
                  <a:pt x="0" y="28"/>
                  <a:pt x="0" y="28"/>
                  <a:pt x="0" y="28"/>
                </a:cubicBezTo>
                <a:cubicBezTo>
                  <a:pt x="0" y="24"/>
                  <a:pt x="3" y="21"/>
                  <a:pt x="7" y="21"/>
                </a:cubicBezTo>
                <a:cubicBezTo>
                  <a:pt x="17" y="21"/>
                  <a:pt x="17" y="21"/>
                  <a:pt x="17" y="21"/>
                </a:cubicBezTo>
                <a:cubicBezTo>
                  <a:pt x="18" y="21"/>
                  <a:pt x="18" y="21"/>
                  <a:pt x="19" y="21"/>
                </a:cubicBezTo>
                <a:cubicBezTo>
                  <a:pt x="18" y="23"/>
                  <a:pt x="17" y="25"/>
                  <a:pt x="17" y="28"/>
                </a:cubicBezTo>
                <a:cubicBezTo>
                  <a:pt x="17" y="41"/>
                  <a:pt x="17" y="41"/>
                  <a:pt x="17" y="41"/>
                </a:cubicBezTo>
                <a:cubicBezTo>
                  <a:pt x="17" y="44"/>
                  <a:pt x="18" y="48"/>
                  <a:pt x="21" y="5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4" name="矩形 23"/>
          <p:cNvSpPr/>
          <p:nvPr/>
        </p:nvSpPr>
        <p:spPr>
          <a:xfrm>
            <a:off x="5648325" y="31750"/>
            <a:ext cx="3676650" cy="523875"/>
          </a:xfrm>
          <a:prstGeom prst="rect">
            <a:avLst/>
          </a:prstGeom>
          <a:effectLst>
            <a:outerShdw blurRad="50800" dist="38100" dir="8100000" algn="tr" rotWithShape="0">
              <a:prstClr val="black">
                <a:alpha val="40000"/>
              </a:prstClr>
            </a:outerShdw>
          </a:effectLst>
        </p:spPr>
        <p:txBody>
          <a:bodyPr>
            <a:spAutoFit/>
          </a:bodyPr>
          <a:lstStyle/>
          <a:p>
            <a:pPr eaLnBrk="1" fontAlgn="auto" hangingPunct="1">
              <a:defRPr/>
            </a:pPr>
            <a:r>
              <a:rPr lang="en-US" altLang="zh-CN" sz="2800" noProof="1">
                <a:solidFill>
                  <a:schemeClr val="bg1"/>
                </a:solidFill>
                <a:cs typeface="+mn-ea"/>
                <a:sym typeface="时尚中黑简体" pitchFamily="2" charset="-122"/>
              </a:rPr>
              <a:t>The Coolest Design</a:t>
            </a:r>
          </a:p>
        </p:txBody>
      </p:sp>
      <p:sp>
        <p:nvSpPr>
          <p:cNvPr id="25" name="矩形 24"/>
          <p:cNvSpPr/>
          <p:nvPr/>
        </p:nvSpPr>
        <p:spPr>
          <a:xfrm>
            <a:off x="4500563" y="484188"/>
            <a:ext cx="4608512" cy="414337"/>
          </a:xfrm>
          <a:prstGeom prst="rect">
            <a:avLst/>
          </a:prstGeom>
        </p:spPr>
        <p:txBody>
          <a:bodyPr>
            <a:spAutoFit/>
          </a:bodyPr>
          <a:lstStyle/>
          <a:p>
            <a:pPr algn="r" eaLnBrk="1" fontAlgn="auto" hangingPunct="1">
              <a:defRPr/>
            </a:pPr>
            <a:r>
              <a:rPr lang="en-US" altLang="zh-CN" sz="1050" noProof="1">
                <a:solidFill>
                  <a:schemeClr val="bg1"/>
                </a:solidFill>
                <a:cs typeface="+mn-ea"/>
                <a:sym typeface="时尚中黑简体" pitchFamily="2" charset="-122"/>
              </a:rPr>
              <a:t>Lorem ipsum dol sit amet, consectetur adipisicing elit, sed do eiusmod tempor incididunt ut labore et dolorea anot A.</a:t>
            </a:r>
          </a:p>
        </p:txBody>
      </p:sp>
      <p:grpSp>
        <p:nvGrpSpPr>
          <p:cNvPr id="40967" name="组合 161"/>
          <p:cNvGrpSpPr>
            <a:grpSpLocks/>
          </p:cNvGrpSpPr>
          <p:nvPr/>
        </p:nvGrpSpPr>
        <p:grpSpPr bwMode="auto">
          <a:xfrm>
            <a:off x="2571750" y="1257300"/>
            <a:ext cx="4019550" cy="3259138"/>
            <a:chOff x="2388729" y="854186"/>
            <a:chExt cx="4360610" cy="3535214"/>
          </a:xfrm>
        </p:grpSpPr>
        <p:sp>
          <p:nvSpPr>
            <p:cNvPr id="163" name="矩形 162"/>
            <p:cNvSpPr/>
            <p:nvPr/>
          </p:nvSpPr>
          <p:spPr>
            <a:xfrm>
              <a:off x="2388729" y="859352"/>
              <a:ext cx="2073529" cy="1656539"/>
            </a:xfrm>
            <a:prstGeom prst="rect">
              <a:avLst/>
            </a:prstGeom>
            <a:solidFill>
              <a:srgbClr val="D834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6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64" name="矩形 163"/>
            <p:cNvSpPr/>
            <p:nvPr/>
          </p:nvSpPr>
          <p:spPr>
            <a:xfrm>
              <a:off x="4675810" y="854186"/>
              <a:ext cx="2073529" cy="1654818"/>
            </a:xfrm>
            <a:prstGeom prst="rect">
              <a:avLst/>
            </a:prstGeom>
            <a:solidFill>
              <a:srgbClr val="EC747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6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65" name="矩形 164"/>
            <p:cNvSpPr/>
            <p:nvPr/>
          </p:nvSpPr>
          <p:spPr>
            <a:xfrm>
              <a:off x="2390452" y="2734582"/>
              <a:ext cx="2073529" cy="1654818"/>
            </a:xfrm>
            <a:prstGeom prst="rect">
              <a:avLst/>
            </a:prstGeom>
            <a:solidFill>
              <a:srgbClr val="EC747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6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66" name="矩形 165"/>
            <p:cNvSpPr/>
            <p:nvPr/>
          </p:nvSpPr>
          <p:spPr>
            <a:xfrm>
              <a:off x="4675810" y="2734582"/>
              <a:ext cx="2073529" cy="1654818"/>
            </a:xfrm>
            <a:prstGeom prst="rect">
              <a:avLst/>
            </a:prstGeom>
            <a:solidFill>
              <a:srgbClr val="D834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6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40968" name="组合 166"/>
          <p:cNvGrpSpPr>
            <a:grpSpLocks/>
          </p:cNvGrpSpPr>
          <p:nvPr/>
        </p:nvGrpSpPr>
        <p:grpSpPr bwMode="auto">
          <a:xfrm flipH="1">
            <a:off x="3916363" y="2343150"/>
            <a:ext cx="1330325" cy="1087438"/>
            <a:chOff x="2541129" y="1006586"/>
            <a:chExt cx="4360610" cy="3535214"/>
          </a:xfrm>
        </p:grpSpPr>
        <p:sp>
          <p:nvSpPr>
            <p:cNvPr id="168" name="矩形 167"/>
            <p:cNvSpPr/>
            <p:nvPr/>
          </p:nvSpPr>
          <p:spPr>
            <a:xfrm>
              <a:off x="2541129" y="1011749"/>
              <a:ext cx="2071030" cy="1656645"/>
            </a:xfrm>
            <a:prstGeom prst="rect">
              <a:avLst/>
            </a:prstGeom>
            <a:solidFill>
              <a:srgbClr val="D834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r>
                <a:rPr lang="en-US" altLang="zh-CN" sz="28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rPr>
                <a:t>W</a:t>
              </a:r>
              <a:endParaRPr lang="zh-CN" altLang="en-US" sz="28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69" name="矩形 168"/>
            <p:cNvSpPr/>
            <p:nvPr/>
          </p:nvSpPr>
          <p:spPr>
            <a:xfrm>
              <a:off x="4830709" y="1006586"/>
              <a:ext cx="2071030" cy="1656649"/>
            </a:xfrm>
            <a:prstGeom prst="rect">
              <a:avLst/>
            </a:prstGeom>
            <a:solidFill>
              <a:srgbClr val="EC747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r>
                <a:rPr lang="en-US" altLang="zh-CN" sz="28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rPr>
                <a:t>S</a:t>
              </a:r>
              <a:endParaRPr lang="zh-CN" altLang="en-US" sz="28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70" name="矩形 169"/>
            <p:cNvSpPr/>
            <p:nvPr/>
          </p:nvSpPr>
          <p:spPr>
            <a:xfrm>
              <a:off x="2541129" y="2885151"/>
              <a:ext cx="2076235" cy="1656649"/>
            </a:xfrm>
            <a:prstGeom prst="rect">
              <a:avLst/>
            </a:prstGeom>
            <a:solidFill>
              <a:srgbClr val="EC747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r>
                <a:rPr lang="en-US" altLang="zh-CN" sz="28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rPr>
                <a:t>O</a:t>
              </a:r>
              <a:endParaRPr lang="zh-CN" altLang="en-US" sz="28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71" name="矩形 170"/>
            <p:cNvSpPr/>
            <p:nvPr/>
          </p:nvSpPr>
          <p:spPr>
            <a:xfrm>
              <a:off x="4830709" y="2885151"/>
              <a:ext cx="2071030" cy="1656649"/>
            </a:xfrm>
            <a:prstGeom prst="rect">
              <a:avLst/>
            </a:prstGeom>
            <a:solidFill>
              <a:srgbClr val="D834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r>
                <a:rPr lang="en-US" altLang="zh-CN" sz="28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rPr>
                <a:t>T</a:t>
              </a:r>
              <a:endParaRPr lang="zh-CN" altLang="en-US" sz="28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sp>
        <p:nvSpPr>
          <p:cNvPr id="40969" name="矩形 171"/>
          <p:cNvSpPr>
            <a:spLocks noChangeArrowheads="1"/>
          </p:cNvSpPr>
          <p:nvPr/>
        </p:nvSpPr>
        <p:spPr bwMode="auto">
          <a:xfrm>
            <a:off x="2752725" y="1806575"/>
            <a:ext cx="13906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en-US" altLang="zh-CN" sz="20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Strengths</a:t>
            </a:r>
          </a:p>
        </p:txBody>
      </p:sp>
      <p:sp>
        <p:nvSpPr>
          <p:cNvPr id="40970" name="矩形 172"/>
          <p:cNvSpPr>
            <a:spLocks noChangeArrowheads="1"/>
          </p:cNvSpPr>
          <p:nvPr/>
        </p:nvSpPr>
        <p:spPr bwMode="auto">
          <a:xfrm>
            <a:off x="4860925" y="1827213"/>
            <a:ext cx="13789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en-US" altLang="zh-CN" sz="20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Weakness</a:t>
            </a:r>
          </a:p>
        </p:txBody>
      </p:sp>
      <p:sp>
        <p:nvSpPr>
          <p:cNvPr id="40971" name="矩形 173"/>
          <p:cNvSpPr>
            <a:spLocks noChangeArrowheads="1"/>
          </p:cNvSpPr>
          <p:nvPr/>
        </p:nvSpPr>
        <p:spPr bwMode="auto">
          <a:xfrm>
            <a:off x="2947988" y="3540125"/>
            <a:ext cx="1143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en-US" altLang="zh-CN" sz="20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Threats</a:t>
            </a:r>
          </a:p>
        </p:txBody>
      </p:sp>
      <p:sp>
        <p:nvSpPr>
          <p:cNvPr id="40972" name="矩形 174"/>
          <p:cNvSpPr>
            <a:spLocks noChangeArrowheads="1"/>
          </p:cNvSpPr>
          <p:nvPr/>
        </p:nvSpPr>
        <p:spPr bwMode="auto">
          <a:xfrm>
            <a:off x="4697413" y="3559175"/>
            <a:ext cx="153599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en-US" altLang="zh-CN" sz="20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Opportunity</a:t>
            </a:r>
          </a:p>
        </p:txBody>
      </p:sp>
      <p:sp>
        <p:nvSpPr>
          <p:cNvPr id="40973" name="矩形 175"/>
          <p:cNvSpPr>
            <a:spLocks noChangeArrowheads="1"/>
          </p:cNvSpPr>
          <p:nvPr/>
        </p:nvSpPr>
        <p:spPr bwMode="auto">
          <a:xfrm>
            <a:off x="933450" y="1381125"/>
            <a:ext cx="13906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en-US" altLang="zh-CN" sz="20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Strengths</a:t>
            </a:r>
          </a:p>
        </p:txBody>
      </p:sp>
      <p:sp>
        <p:nvSpPr>
          <p:cNvPr id="40974" name="矩形 176"/>
          <p:cNvSpPr>
            <a:spLocks noChangeArrowheads="1"/>
          </p:cNvSpPr>
          <p:nvPr/>
        </p:nvSpPr>
        <p:spPr bwMode="auto">
          <a:xfrm>
            <a:off x="6642100" y="1401763"/>
            <a:ext cx="13789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en-US" altLang="zh-CN" sz="20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Weakness</a:t>
            </a:r>
          </a:p>
        </p:txBody>
      </p:sp>
      <p:sp>
        <p:nvSpPr>
          <p:cNvPr id="40975" name="矩形 177"/>
          <p:cNvSpPr>
            <a:spLocks noChangeArrowheads="1"/>
          </p:cNvSpPr>
          <p:nvPr/>
        </p:nvSpPr>
        <p:spPr bwMode="auto">
          <a:xfrm>
            <a:off x="1089025" y="2989263"/>
            <a:ext cx="1143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en-US" altLang="zh-CN" sz="20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Threats</a:t>
            </a:r>
          </a:p>
        </p:txBody>
      </p:sp>
      <p:sp>
        <p:nvSpPr>
          <p:cNvPr id="40976" name="矩形 178"/>
          <p:cNvSpPr>
            <a:spLocks noChangeArrowheads="1"/>
          </p:cNvSpPr>
          <p:nvPr/>
        </p:nvSpPr>
        <p:spPr bwMode="auto">
          <a:xfrm>
            <a:off x="6642100" y="3003550"/>
            <a:ext cx="153599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en-US" altLang="zh-CN" sz="20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Opportunity</a:t>
            </a:r>
          </a:p>
        </p:txBody>
      </p:sp>
      <p:sp>
        <p:nvSpPr>
          <p:cNvPr id="180" name="Lorem Ipsum"/>
          <p:cNvSpPr/>
          <p:nvPr/>
        </p:nvSpPr>
        <p:spPr bwMode="auto">
          <a:xfrm>
            <a:off x="6642100" y="1735138"/>
            <a:ext cx="2114550" cy="1035050"/>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72000" tIns="32399" rIns="72000" bIns="32399">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auto">
              <a:spcAft>
                <a:spcPts val="600"/>
              </a:spcAft>
              <a:defRPr/>
            </a:pPr>
            <a:r>
              <a:rPr lang="en-US" sz="105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rPr>
              <a:t>Lorem ipsum dol sit amet, consectetur adipisicing elit, sed do eiusmod tempor incididunt ut labore et dolorea anot A.</a:t>
            </a:r>
            <a:r>
              <a:rPr lang="en-US" altLang="zh-CN" sz="105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rPr>
              <a:t> Lorem ipsum dol sit amet.</a:t>
            </a:r>
          </a:p>
        </p:txBody>
      </p:sp>
      <p:sp>
        <p:nvSpPr>
          <p:cNvPr id="181" name="Lorem Ipsum"/>
          <p:cNvSpPr/>
          <p:nvPr/>
        </p:nvSpPr>
        <p:spPr bwMode="auto">
          <a:xfrm>
            <a:off x="6642100" y="3386138"/>
            <a:ext cx="2114550" cy="1035050"/>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72000" tIns="32399" rIns="72000" bIns="32399">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auto">
              <a:spcAft>
                <a:spcPts val="600"/>
              </a:spcAft>
              <a:defRPr/>
            </a:pPr>
            <a:r>
              <a:rPr lang="en-US" sz="105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rPr>
              <a:t>Lorem ipsum dol sit amet, consectetur adipisicing elit, sed do eiusmod tempor incididunt ut labore et dolorea anot A.</a:t>
            </a:r>
            <a:r>
              <a:rPr lang="en-US" altLang="zh-CN" sz="105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rPr>
              <a:t> Lorem ipsum dol sit amet.</a:t>
            </a:r>
          </a:p>
        </p:txBody>
      </p:sp>
      <p:sp>
        <p:nvSpPr>
          <p:cNvPr id="182" name="Lorem Ipsum"/>
          <p:cNvSpPr/>
          <p:nvPr/>
        </p:nvSpPr>
        <p:spPr bwMode="auto">
          <a:xfrm>
            <a:off x="387350" y="1735138"/>
            <a:ext cx="2114550" cy="1035050"/>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72000" tIns="32399" rIns="72000" bIns="32399">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fontAlgn="auto">
              <a:spcAft>
                <a:spcPts val="600"/>
              </a:spcAft>
              <a:defRPr/>
            </a:pPr>
            <a:r>
              <a:rPr lang="en-US" sz="105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rPr>
              <a:t>Lorem ipsum dol sit amet, consectetur adipisicing elit, sed do eiusmod tempor incididunt ut labore et dolorea anot A.</a:t>
            </a:r>
            <a:r>
              <a:rPr lang="en-US" altLang="zh-CN" sz="105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rPr>
              <a:t> Lorem ipsum dol sit amet.</a:t>
            </a:r>
          </a:p>
        </p:txBody>
      </p:sp>
      <p:sp>
        <p:nvSpPr>
          <p:cNvPr id="183" name="Lorem Ipsum"/>
          <p:cNvSpPr/>
          <p:nvPr/>
        </p:nvSpPr>
        <p:spPr bwMode="auto">
          <a:xfrm>
            <a:off x="387350" y="3386138"/>
            <a:ext cx="2114550" cy="1035050"/>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72000" tIns="32399" rIns="72000" bIns="32399">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fontAlgn="auto">
              <a:spcAft>
                <a:spcPts val="600"/>
              </a:spcAft>
              <a:defRPr/>
            </a:pPr>
            <a:r>
              <a:rPr lang="en-US" sz="105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rPr>
              <a:t>Lorem ipsum dol sit amet, consectetur adipisicing elit, sed do eiusmod tempor incididunt ut labore et dolorea anot A.</a:t>
            </a:r>
            <a:r>
              <a:rPr lang="en-US" altLang="zh-CN" sz="105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rPr>
              <a:t> Lorem ipsum dol sit amet.</a:t>
            </a:r>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showMasterPhAnim="0">
  <p:cSld>
    <p:bg bwMode="auto">
      <p:bgPr>
        <a:solidFill>
          <a:srgbClr val="00B0F0"/>
        </a:solidFill>
        <a:effectLst/>
      </p:bgPr>
    </p:bg>
    <p:spTree>
      <p:nvGrpSpPr>
        <p:cNvPr id="1" name=""/>
        <p:cNvGrpSpPr/>
        <p:nvPr/>
      </p:nvGrpSpPr>
      <p:grpSpPr>
        <a:xfrm>
          <a:off x="0" y="0"/>
          <a:ext cx="0" cy="0"/>
          <a:chOff x="0" y="0"/>
          <a:chExt cx="0" cy="0"/>
        </a:xfrm>
      </p:grpSpPr>
      <p:grpSp>
        <p:nvGrpSpPr>
          <p:cNvPr id="26" name="组合 25"/>
          <p:cNvGrpSpPr/>
          <p:nvPr/>
        </p:nvGrpSpPr>
        <p:grpSpPr>
          <a:xfrm>
            <a:off x="-1404665" y="-452587"/>
            <a:ext cx="11387510" cy="6050271"/>
            <a:chOff x="-92590" y="-51995"/>
            <a:chExt cx="9826989" cy="5221154"/>
          </a:xfrm>
          <a:solidFill>
            <a:schemeClr val="accent5">
              <a:lumMod val="75000"/>
              <a:alpha val="17000"/>
            </a:schemeClr>
          </a:solidFill>
        </p:grpSpPr>
        <p:grpSp>
          <p:nvGrpSpPr>
            <p:cNvPr id="27" name="组合 26"/>
            <p:cNvGrpSpPr/>
            <p:nvPr/>
          </p:nvGrpSpPr>
          <p:grpSpPr>
            <a:xfrm rot="187413">
              <a:off x="-92590" y="-32553"/>
              <a:ext cx="1180798" cy="1180798"/>
              <a:chOff x="9854292" y="-1428020"/>
              <a:chExt cx="285463" cy="285463"/>
            </a:xfrm>
            <a:grpFill/>
          </p:grpSpPr>
          <p:sp>
            <p:nvSpPr>
              <p:cNvPr id="184" name="圆角矩形 183"/>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85" name="圆角矩形 184"/>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28" name="组合 27"/>
            <p:cNvGrpSpPr/>
            <p:nvPr/>
          </p:nvGrpSpPr>
          <p:grpSpPr>
            <a:xfrm rot="187413">
              <a:off x="-92590" y="972675"/>
              <a:ext cx="1180798" cy="1180798"/>
              <a:chOff x="9854292" y="-1428020"/>
              <a:chExt cx="285463" cy="285463"/>
            </a:xfrm>
            <a:grpFill/>
          </p:grpSpPr>
          <p:sp>
            <p:nvSpPr>
              <p:cNvPr id="182" name="圆角矩形 181"/>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83" name="圆角矩形 182"/>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29" name="组合 28"/>
            <p:cNvGrpSpPr/>
            <p:nvPr/>
          </p:nvGrpSpPr>
          <p:grpSpPr>
            <a:xfrm rot="187413">
              <a:off x="-92590" y="1977903"/>
              <a:ext cx="1180798" cy="1180798"/>
              <a:chOff x="9854292" y="-1428020"/>
              <a:chExt cx="285463" cy="285463"/>
            </a:xfrm>
            <a:grpFill/>
          </p:grpSpPr>
          <p:sp>
            <p:nvSpPr>
              <p:cNvPr id="180" name="圆角矩形 179"/>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81" name="圆角矩形 180"/>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30" name="组合 29"/>
            <p:cNvGrpSpPr/>
            <p:nvPr/>
          </p:nvGrpSpPr>
          <p:grpSpPr>
            <a:xfrm rot="187413">
              <a:off x="-92590" y="2983132"/>
              <a:ext cx="1180798" cy="1180798"/>
              <a:chOff x="9854292" y="-1428020"/>
              <a:chExt cx="285463" cy="285463"/>
            </a:xfrm>
            <a:grpFill/>
          </p:grpSpPr>
          <p:sp>
            <p:nvSpPr>
              <p:cNvPr id="178" name="圆角矩形 177"/>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79" name="圆角矩形 178"/>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31" name="组合 30"/>
            <p:cNvGrpSpPr/>
            <p:nvPr/>
          </p:nvGrpSpPr>
          <p:grpSpPr>
            <a:xfrm rot="187413">
              <a:off x="-92590" y="3988361"/>
              <a:ext cx="1180798" cy="1180798"/>
              <a:chOff x="9854292" y="-1428020"/>
              <a:chExt cx="285463" cy="285463"/>
            </a:xfrm>
            <a:grpFill/>
          </p:grpSpPr>
          <p:sp>
            <p:nvSpPr>
              <p:cNvPr id="176" name="圆角矩形 175"/>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77" name="圆角矩形 176"/>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32" name="组合 31"/>
            <p:cNvGrpSpPr/>
            <p:nvPr/>
          </p:nvGrpSpPr>
          <p:grpSpPr>
            <a:xfrm rot="187413">
              <a:off x="1034924" y="-32554"/>
              <a:ext cx="1180798" cy="1180798"/>
              <a:chOff x="9854292" y="-1428020"/>
              <a:chExt cx="285463" cy="285463"/>
            </a:xfrm>
            <a:grpFill/>
          </p:grpSpPr>
          <p:sp>
            <p:nvSpPr>
              <p:cNvPr id="174" name="圆角矩形 173"/>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75" name="圆角矩形 174"/>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33" name="组合 32"/>
            <p:cNvGrpSpPr/>
            <p:nvPr/>
          </p:nvGrpSpPr>
          <p:grpSpPr>
            <a:xfrm rot="187413">
              <a:off x="1034924" y="972674"/>
              <a:ext cx="1180798" cy="1180798"/>
              <a:chOff x="9854292" y="-1428020"/>
              <a:chExt cx="285463" cy="285463"/>
            </a:xfrm>
            <a:grpFill/>
          </p:grpSpPr>
          <p:sp>
            <p:nvSpPr>
              <p:cNvPr id="172" name="圆角矩形 171"/>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73" name="圆角矩形 172"/>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34" name="组合 33"/>
            <p:cNvGrpSpPr/>
            <p:nvPr/>
          </p:nvGrpSpPr>
          <p:grpSpPr>
            <a:xfrm rot="187413">
              <a:off x="1034924" y="1977902"/>
              <a:ext cx="1180798" cy="1180798"/>
              <a:chOff x="9854292" y="-1428020"/>
              <a:chExt cx="285463" cy="285463"/>
            </a:xfrm>
            <a:grpFill/>
          </p:grpSpPr>
          <p:sp>
            <p:nvSpPr>
              <p:cNvPr id="170" name="圆角矩形 169"/>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71" name="圆角矩形 170"/>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35" name="组合 34"/>
            <p:cNvGrpSpPr/>
            <p:nvPr/>
          </p:nvGrpSpPr>
          <p:grpSpPr>
            <a:xfrm rot="187413">
              <a:off x="1034924" y="2983131"/>
              <a:ext cx="1180798" cy="1180798"/>
              <a:chOff x="9854292" y="-1428020"/>
              <a:chExt cx="285463" cy="285463"/>
            </a:xfrm>
            <a:grpFill/>
          </p:grpSpPr>
          <p:sp>
            <p:nvSpPr>
              <p:cNvPr id="168" name="圆角矩形 167"/>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69" name="圆角矩形 168"/>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36" name="组合 35"/>
            <p:cNvGrpSpPr/>
            <p:nvPr/>
          </p:nvGrpSpPr>
          <p:grpSpPr>
            <a:xfrm rot="187413">
              <a:off x="1034924" y="3988360"/>
              <a:ext cx="1180798" cy="1180798"/>
              <a:chOff x="9854292" y="-1428020"/>
              <a:chExt cx="285463" cy="285463"/>
            </a:xfrm>
            <a:grpFill/>
          </p:grpSpPr>
          <p:sp>
            <p:nvSpPr>
              <p:cNvPr id="166" name="圆角矩形 165"/>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67" name="圆角矩形 166"/>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37" name="组合 36"/>
            <p:cNvGrpSpPr/>
            <p:nvPr/>
          </p:nvGrpSpPr>
          <p:grpSpPr>
            <a:xfrm rot="187413">
              <a:off x="2179693" y="-32553"/>
              <a:ext cx="1180798" cy="1180798"/>
              <a:chOff x="9854292" y="-1428020"/>
              <a:chExt cx="285463" cy="285463"/>
            </a:xfrm>
            <a:grpFill/>
          </p:grpSpPr>
          <p:sp>
            <p:nvSpPr>
              <p:cNvPr id="164" name="圆角矩形 163"/>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65" name="圆角矩形 164"/>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38" name="组合 37"/>
            <p:cNvGrpSpPr/>
            <p:nvPr/>
          </p:nvGrpSpPr>
          <p:grpSpPr>
            <a:xfrm rot="187413">
              <a:off x="2179693" y="972675"/>
              <a:ext cx="1180798" cy="1180798"/>
              <a:chOff x="9854292" y="-1428020"/>
              <a:chExt cx="285463" cy="285463"/>
            </a:xfrm>
            <a:grpFill/>
          </p:grpSpPr>
          <p:sp>
            <p:nvSpPr>
              <p:cNvPr id="162" name="圆角矩形 161"/>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63" name="圆角矩形 162"/>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39" name="组合 38"/>
            <p:cNvGrpSpPr/>
            <p:nvPr/>
          </p:nvGrpSpPr>
          <p:grpSpPr>
            <a:xfrm rot="187413">
              <a:off x="2179693" y="1977903"/>
              <a:ext cx="1180798" cy="1180798"/>
              <a:chOff x="9854292" y="-1428020"/>
              <a:chExt cx="285463" cy="285463"/>
            </a:xfrm>
            <a:grpFill/>
          </p:grpSpPr>
          <p:sp>
            <p:nvSpPr>
              <p:cNvPr id="160" name="圆角矩形 159"/>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61" name="圆角矩形 160"/>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40" name="组合 39"/>
            <p:cNvGrpSpPr/>
            <p:nvPr/>
          </p:nvGrpSpPr>
          <p:grpSpPr>
            <a:xfrm rot="187413">
              <a:off x="2179693" y="2983132"/>
              <a:ext cx="1180798" cy="1180798"/>
              <a:chOff x="9854292" y="-1428020"/>
              <a:chExt cx="285463" cy="285463"/>
            </a:xfrm>
            <a:grpFill/>
          </p:grpSpPr>
          <p:sp>
            <p:nvSpPr>
              <p:cNvPr id="158" name="圆角矩形 157"/>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59" name="圆角矩形 158"/>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41" name="组合 40"/>
            <p:cNvGrpSpPr/>
            <p:nvPr/>
          </p:nvGrpSpPr>
          <p:grpSpPr>
            <a:xfrm rot="187413">
              <a:off x="2179693" y="3988361"/>
              <a:ext cx="1180798" cy="1180798"/>
              <a:chOff x="9854292" y="-1428020"/>
              <a:chExt cx="285463" cy="285463"/>
            </a:xfrm>
            <a:grpFill/>
          </p:grpSpPr>
          <p:sp>
            <p:nvSpPr>
              <p:cNvPr id="156" name="圆角矩形 155"/>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57" name="圆角矩形 156"/>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42" name="组合 41"/>
            <p:cNvGrpSpPr/>
            <p:nvPr/>
          </p:nvGrpSpPr>
          <p:grpSpPr>
            <a:xfrm rot="187413">
              <a:off x="3270164" y="-32554"/>
              <a:ext cx="1180798" cy="1180798"/>
              <a:chOff x="9854292" y="-1428020"/>
              <a:chExt cx="285463" cy="285463"/>
            </a:xfrm>
            <a:grpFill/>
          </p:grpSpPr>
          <p:sp>
            <p:nvSpPr>
              <p:cNvPr id="154" name="圆角矩形 153"/>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55" name="圆角矩形 154"/>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43" name="组合 42"/>
            <p:cNvGrpSpPr/>
            <p:nvPr/>
          </p:nvGrpSpPr>
          <p:grpSpPr>
            <a:xfrm rot="187413">
              <a:off x="3270164" y="972674"/>
              <a:ext cx="1180798" cy="1180798"/>
              <a:chOff x="9854292" y="-1428020"/>
              <a:chExt cx="285463" cy="285463"/>
            </a:xfrm>
            <a:grpFill/>
          </p:grpSpPr>
          <p:sp>
            <p:nvSpPr>
              <p:cNvPr id="152" name="圆角矩形 151"/>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53" name="圆角矩形 152"/>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44" name="组合 43"/>
            <p:cNvGrpSpPr/>
            <p:nvPr/>
          </p:nvGrpSpPr>
          <p:grpSpPr>
            <a:xfrm rot="187413">
              <a:off x="3270164" y="1977902"/>
              <a:ext cx="1180798" cy="1180798"/>
              <a:chOff x="9854292" y="-1428020"/>
              <a:chExt cx="285463" cy="285463"/>
            </a:xfrm>
            <a:grpFill/>
          </p:grpSpPr>
          <p:sp>
            <p:nvSpPr>
              <p:cNvPr id="150" name="圆角矩形 149"/>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51" name="圆角矩形 150"/>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45" name="组合 44"/>
            <p:cNvGrpSpPr/>
            <p:nvPr/>
          </p:nvGrpSpPr>
          <p:grpSpPr>
            <a:xfrm rot="187413">
              <a:off x="3270164" y="2983131"/>
              <a:ext cx="1180798" cy="1180798"/>
              <a:chOff x="9854292" y="-1428020"/>
              <a:chExt cx="285463" cy="285463"/>
            </a:xfrm>
            <a:grpFill/>
          </p:grpSpPr>
          <p:sp>
            <p:nvSpPr>
              <p:cNvPr id="148" name="圆角矩形 147"/>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49" name="圆角矩形 148"/>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46" name="组合 45"/>
            <p:cNvGrpSpPr/>
            <p:nvPr/>
          </p:nvGrpSpPr>
          <p:grpSpPr>
            <a:xfrm rot="187413">
              <a:off x="3270164" y="3988360"/>
              <a:ext cx="1180798" cy="1180798"/>
              <a:chOff x="9854292" y="-1428020"/>
              <a:chExt cx="285463" cy="285463"/>
            </a:xfrm>
            <a:grpFill/>
          </p:grpSpPr>
          <p:sp>
            <p:nvSpPr>
              <p:cNvPr id="146" name="圆角矩形 145"/>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47" name="圆角矩形 146"/>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47" name="组合 46"/>
            <p:cNvGrpSpPr/>
            <p:nvPr/>
          </p:nvGrpSpPr>
          <p:grpSpPr>
            <a:xfrm rot="187413">
              <a:off x="4360569" y="-32554"/>
              <a:ext cx="1180798" cy="1180798"/>
              <a:chOff x="9854292" y="-1428020"/>
              <a:chExt cx="285463" cy="285463"/>
            </a:xfrm>
            <a:grpFill/>
          </p:grpSpPr>
          <p:sp>
            <p:nvSpPr>
              <p:cNvPr id="144" name="圆角矩形 143"/>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45" name="圆角矩形 144"/>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48" name="组合 47"/>
            <p:cNvGrpSpPr/>
            <p:nvPr/>
          </p:nvGrpSpPr>
          <p:grpSpPr>
            <a:xfrm rot="187413">
              <a:off x="4360569" y="972674"/>
              <a:ext cx="1180798" cy="1180798"/>
              <a:chOff x="9854292" y="-1428020"/>
              <a:chExt cx="285463" cy="285463"/>
            </a:xfrm>
            <a:grpFill/>
          </p:grpSpPr>
          <p:sp>
            <p:nvSpPr>
              <p:cNvPr id="142" name="圆角矩形 141"/>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43" name="圆角矩形 142"/>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49" name="组合 48"/>
            <p:cNvGrpSpPr/>
            <p:nvPr/>
          </p:nvGrpSpPr>
          <p:grpSpPr>
            <a:xfrm rot="187413">
              <a:off x="4360569" y="1977902"/>
              <a:ext cx="1180798" cy="1180798"/>
              <a:chOff x="9854292" y="-1428020"/>
              <a:chExt cx="285463" cy="285463"/>
            </a:xfrm>
            <a:grpFill/>
          </p:grpSpPr>
          <p:sp>
            <p:nvSpPr>
              <p:cNvPr id="140" name="圆角矩形 139"/>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41" name="圆角矩形 140"/>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50" name="组合 49"/>
            <p:cNvGrpSpPr/>
            <p:nvPr/>
          </p:nvGrpSpPr>
          <p:grpSpPr>
            <a:xfrm rot="187413">
              <a:off x="4360569" y="2983131"/>
              <a:ext cx="1180798" cy="1180798"/>
              <a:chOff x="9854292" y="-1428020"/>
              <a:chExt cx="285463" cy="285463"/>
            </a:xfrm>
            <a:grpFill/>
          </p:grpSpPr>
          <p:sp>
            <p:nvSpPr>
              <p:cNvPr id="138" name="圆角矩形 137"/>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39" name="圆角矩形 138"/>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51" name="组合 50"/>
            <p:cNvGrpSpPr/>
            <p:nvPr/>
          </p:nvGrpSpPr>
          <p:grpSpPr>
            <a:xfrm rot="187413">
              <a:off x="4360569" y="3988360"/>
              <a:ext cx="1180798" cy="1180798"/>
              <a:chOff x="9854292" y="-1428020"/>
              <a:chExt cx="285463" cy="285463"/>
            </a:xfrm>
            <a:grpFill/>
          </p:grpSpPr>
          <p:sp>
            <p:nvSpPr>
              <p:cNvPr id="136" name="圆角矩形 135"/>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37" name="圆角矩形 136"/>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53" name="组合 52"/>
            <p:cNvGrpSpPr/>
            <p:nvPr/>
          </p:nvGrpSpPr>
          <p:grpSpPr>
            <a:xfrm rot="187413">
              <a:off x="5408554" y="-32554"/>
              <a:ext cx="1180798" cy="1180798"/>
              <a:chOff x="9854292" y="-1428020"/>
              <a:chExt cx="285463" cy="285463"/>
            </a:xfrm>
            <a:grpFill/>
          </p:grpSpPr>
          <p:sp>
            <p:nvSpPr>
              <p:cNvPr id="134" name="圆角矩形 133"/>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35" name="圆角矩形 134"/>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77" name="组合 76"/>
            <p:cNvGrpSpPr/>
            <p:nvPr/>
          </p:nvGrpSpPr>
          <p:grpSpPr>
            <a:xfrm rot="187413">
              <a:off x="5408554" y="972674"/>
              <a:ext cx="1180798" cy="1180798"/>
              <a:chOff x="9854292" y="-1428020"/>
              <a:chExt cx="285463" cy="285463"/>
            </a:xfrm>
            <a:grpFill/>
          </p:grpSpPr>
          <p:sp>
            <p:nvSpPr>
              <p:cNvPr id="132" name="圆角矩形 131"/>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33" name="圆角矩形 132"/>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78" name="组合 77"/>
            <p:cNvGrpSpPr/>
            <p:nvPr/>
          </p:nvGrpSpPr>
          <p:grpSpPr>
            <a:xfrm rot="187413">
              <a:off x="5408554" y="1977902"/>
              <a:ext cx="1180798" cy="1180798"/>
              <a:chOff x="9854292" y="-1428020"/>
              <a:chExt cx="285463" cy="285463"/>
            </a:xfrm>
            <a:grpFill/>
          </p:grpSpPr>
          <p:sp>
            <p:nvSpPr>
              <p:cNvPr id="130" name="圆角矩形 129"/>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31" name="圆角矩形 130"/>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79" name="组合 78"/>
            <p:cNvGrpSpPr/>
            <p:nvPr/>
          </p:nvGrpSpPr>
          <p:grpSpPr>
            <a:xfrm rot="187413">
              <a:off x="5408554" y="2983131"/>
              <a:ext cx="1180798" cy="1180798"/>
              <a:chOff x="9854292" y="-1428020"/>
              <a:chExt cx="285463" cy="285463"/>
            </a:xfrm>
            <a:grpFill/>
          </p:grpSpPr>
          <p:sp>
            <p:nvSpPr>
              <p:cNvPr id="128" name="圆角矩形 127"/>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29" name="圆角矩形 128"/>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80" name="组合 79"/>
            <p:cNvGrpSpPr/>
            <p:nvPr/>
          </p:nvGrpSpPr>
          <p:grpSpPr>
            <a:xfrm rot="187413">
              <a:off x="5408554" y="3988360"/>
              <a:ext cx="1180798" cy="1180798"/>
              <a:chOff x="9854292" y="-1428020"/>
              <a:chExt cx="285463" cy="285463"/>
            </a:xfrm>
            <a:grpFill/>
          </p:grpSpPr>
          <p:sp>
            <p:nvSpPr>
              <p:cNvPr id="126" name="圆角矩形 125"/>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27" name="圆角矩形 126"/>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81" name="组合 80"/>
            <p:cNvGrpSpPr/>
            <p:nvPr/>
          </p:nvGrpSpPr>
          <p:grpSpPr>
            <a:xfrm rot="187413">
              <a:off x="6492110" y="-32554"/>
              <a:ext cx="1180798" cy="1180798"/>
              <a:chOff x="9854292" y="-1428020"/>
              <a:chExt cx="285463" cy="285463"/>
            </a:xfrm>
            <a:grpFill/>
          </p:grpSpPr>
          <p:sp>
            <p:nvSpPr>
              <p:cNvPr id="124" name="圆角矩形 123"/>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25" name="圆角矩形 124"/>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82" name="组合 81"/>
            <p:cNvGrpSpPr/>
            <p:nvPr/>
          </p:nvGrpSpPr>
          <p:grpSpPr>
            <a:xfrm rot="187413">
              <a:off x="6492110" y="972674"/>
              <a:ext cx="1180798" cy="1180798"/>
              <a:chOff x="9854292" y="-1428020"/>
              <a:chExt cx="285463" cy="285463"/>
            </a:xfrm>
            <a:grpFill/>
          </p:grpSpPr>
          <p:sp>
            <p:nvSpPr>
              <p:cNvPr id="122" name="圆角矩形 121"/>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23" name="圆角矩形 122"/>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83" name="组合 82"/>
            <p:cNvGrpSpPr/>
            <p:nvPr/>
          </p:nvGrpSpPr>
          <p:grpSpPr>
            <a:xfrm rot="187413">
              <a:off x="6492110" y="1977902"/>
              <a:ext cx="1180798" cy="1180798"/>
              <a:chOff x="9854292" y="-1428020"/>
              <a:chExt cx="285463" cy="285463"/>
            </a:xfrm>
            <a:grpFill/>
          </p:grpSpPr>
          <p:sp>
            <p:nvSpPr>
              <p:cNvPr id="120" name="圆角矩形 119"/>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21" name="圆角矩形 120"/>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84" name="组合 83"/>
            <p:cNvGrpSpPr/>
            <p:nvPr/>
          </p:nvGrpSpPr>
          <p:grpSpPr>
            <a:xfrm rot="187413">
              <a:off x="6492110" y="2983131"/>
              <a:ext cx="1180798" cy="1180798"/>
              <a:chOff x="9854292" y="-1428020"/>
              <a:chExt cx="285463" cy="285463"/>
            </a:xfrm>
            <a:grpFill/>
          </p:grpSpPr>
          <p:sp>
            <p:nvSpPr>
              <p:cNvPr id="118" name="圆角矩形 117"/>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19" name="圆角矩形 118"/>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85" name="组合 84"/>
            <p:cNvGrpSpPr/>
            <p:nvPr/>
          </p:nvGrpSpPr>
          <p:grpSpPr>
            <a:xfrm rot="187413">
              <a:off x="6492110" y="3988360"/>
              <a:ext cx="1180798" cy="1180798"/>
              <a:chOff x="9854292" y="-1428020"/>
              <a:chExt cx="285463" cy="285463"/>
            </a:xfrm>
            <a:grpFill/>
          </p:grpSpPr>
          <p:sp>
            <p:nvSpPr>
              <p:cNvPr id="116" name="圆角矩形 115"/>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17" name="圆角矩形 116"/>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86" name="组合 85"/>
            <p:cNvGrpSpPr/>
            <p:nvPr/>
          </p:nvGrpSpPr>
          <p:grpSpPr>
            <a:xfrm rot="187413">
              <a:off x="7483613" y="-32554"/>
              <a:ext cx="1180798" cy="1180798"/>
              <a:chOff x="9854292" y="-1428020"/>
              <a:chExt cx="285463" cy="285463"/>
            </a:xfrm>
            <a:grpFill/>
          </p:grpSpPr>
          <p:sp>
            <p:nvSpPr>
              <p:cNvPr id="114" name="圆角矩形 113"/>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15" name="圆角矩形 114"/>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87" name="组合 86"/>
            <p:cNvGrpSpPr/>
            <p:nvPr/>
          </p:nvGrpSpPr>
          <p:grpSpPr>
            <a:xfrm rot="187413">
              <a:off x="7483613" y="972674"/>
              <a:ext cx="1180798" cy="1180798"/>
              <a:chOff x="9854292" y="-1428020"/>
              <a:chExt cx="285463" cy="285463"/>
            </a:xfrm>
            <a:grpFill/>
          </p:grpSpPr>
          <p:sp>
            <p:nvSpPr>
              <p:cNvPr id="112" name="圆角矩形 111"/>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13" name="圆角矩形 112"/>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88" name="组合 87"/>
            <p:cNvGrpSpPr/>
            <p:nvPr/>
          </p:nvGrpSpPr>
          <p:grpSpPr>
            <a:xfrm rot="187413">
              <a:off x="7483613" y="1977902"/>
              <a:ext cx="1180798" cy="1180798"/>
              <a:chOff x="9854292" y="-1428020"/>
              <a:chExt cx="285463" cy="285463"/>
            </a:xfrm>
            <a:grpFill/>
          </p:grpSpPr>
          <p:sp>
            <p:nvSpPr>
              <p:cNvPr id="110" name="圆角矩形 109"/>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11" name="圆角矩形 110"/>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89" name="组合 88"/>
            <p:cNvGrpSpPr/>
            <p:nvPr/>
          </p:nvGrpSpPr>
          <p:grpSpPr>
            <a:xfrm rot="187413">
              <a:off x="7483613" y="2983131"/>
              <a:ext cx="1180798" cy="1180798"/>
              <a:chOff x="9854292" y="-1428020"/>
              <a:chExt cx="285463" cy="285463"/>
            </a:xfrm>
            <a:grpFill/>
          </p:grpSpPr>
          <p:sp>
            <p:nvSpPr>
              <p:cNvPr id="108" name="圆角矩形 107"/>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09" name="圆角矩形 108"/>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90" name="组合 89"/>
            <p:cNvGrpSpPr/>
            <p:nvPr/>
          </p:nvGrpSpPr>
          <p:grpSpPr>
            <a:xfrm rot="187413">
              <a:off x="7483613" y="3988360"/>
              <a:ext cx="1180798" cy="1180798"/>
              <a:chOff x="9854292" y="-1428020"/>
              <a:chExt cx="285463" cy="285463"/>
            </a:xfrm>
            <a:grpFill/>
          </p:grpSpPr>
          <p:sp>
            <p:nvSpPr>
              <p:cNvPr id="106" name="圆角矩形 105"/>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07" name="圆角矩形 106"/>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91" name="组合 90"/>
            <p:cNvGrpSpPr/>
            <p:nvPr/>
          </p:nvGrpSpPr>
          <p:grpSpPr>
            <a:xfrm rot="187413">
              <a:off x="8553601" y="-51995"/>
              <a:ext cx="1180798" cy="1180798"/>
              <a:chOff x="9854292" y="-1428020"/>
              <a:chExt cx="285463" cy="285463"/>
            </a:xfrm>
            <a:grpFill/>
          </p:grpSpPr>
          <p:sp>
            <p:nvSpPr>
              <p:cNvPr id="104" name="圆角矩形 103"/>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05" name="圆角矩形 104"/>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92" name="组合 91"/>
            <p:cNvGrpSpPr/>
            <p:nvPr/>
          </p:nvGrpSpPr>
          <p:grpSpPr>
            <a:xfrm rot="187413">
              <a:off x="8553601" y="953233"/>
              <a:ext cx="1180798" cy="1180798"/>
              <a:chOff x="9854292" y="-1428020"/>
              <a:chExt cx="285463" cy="285463"/>
            </a:xfrm>
            <a:grpFill/>
          </p:grpSpPr>
          <p:sp>
            <p:nvSpPr>
              <p:cNvPr id="102" name="圆角矩形 101"/>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03" name="圆角矩形 102"/>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93" name="组合 92"/>
            <p:cNvGrpSpPr/>
            <p:nvPr/>
          </p:nvGrpSpPr>
          <p:grpSpPr>
            <a:xfrm rot="187413">
              <a:off x="8553601" y="1958461"/>
              <a:ext cx="1180798" cy="1180798"/>
              <a:chOff x="9854292" y="-1428020"/>
              <a:chExt cx="285463" cy="285463"/>
            </a:xfrm>
            <a:grpFill/>
          </p:grpSpPr>
          <p:sp>
            <p:nvSpPr>
              <p:cNvPr id="100" name="圆角矩形 99"/>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01" name="圆角矩形 100"/>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94" name="组合 93"/>
            <p:cNvGrpSpPr/>
            <p:nvPr/>
          </p:nvGrpSpPr>
          <p:grpSpPr>
            <a:xfrm rot="187413">
              <a:off x="8553601" y="2963690"/>
              <a:ext cx="1180798" cy="1180798"/>
              <a:chOff x="9854292" y="-1428020"/>
              <a:chExt cx="285463" cy="285463"/>
            </a:xfrm>
            <a:grpFill/>
          </p:grpSpPr>
          <p:sp>
            <p:nvSpPr>
              <p:cNvPr id="98" name="圆角矩形 97"/>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99" name="圆角矩形 98"/>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95" name="组合 94"/>
            <p:cNvGrpSpPr/>
            <p:nvPr/>
          </p:nvGrpSpPr>
          <p:grpSpPr>
            <a:xfrm rot="187413">
              <a:off x="8553601" y="3968919"/>
              <a:ext cx="1180798" cy="1180798"/>
              <a:chOff x="9854292" y="-1428020"/>
              <a:chExt cx="285463" cy="285463"/>
            </a:xfrm>
            <a:grpFill/>
          </p:grpSpPr>
          <p:sp>
            <p:nvSpPr>
              <p:cNvPr id="96" name="圆角矩形 95"/>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97" name="圆角矩形 96"/>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sp>
        <p:nvSpPr>
          <p:cNvPr id="41987" name="矩形 57"/>
          <p:cNvSpPr>
            <a:spLocks noChangeArrowheads="1"/>
          </p:cNvSpPr>
          <p:nvPr/>
        </p:nvSpPr>
        <p:spPr bwMode="auto">
          <a:xfrm>
            <a:off x="476250" y="176213"/>
            <a:ext cx="8905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en-US" altLang="zh-CN" sz="18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LOGO</a:t>
            </a:r>
          </a:p>
        </p:txBody>
      </p:sp>
      <p:sp>
        <p:nvSpPr>
          <p:cNvPr id="41988" name="Freeform 5658"/>
          <p:cNvSpPr>
            <a:spLocks noEditPoints="1" noChangeArrowheads="1"/>
          </p:cNvSpPr>
          <p:nvPr/>
        </p:nvSpPr>
        <p:spPr bwMode="auto">
          <a:xfrm>
            <a:off x="179388" y="165100"/>
            <a:ext cx="296862" cy="319088"/>
          </a:xfrm>
          <a:custGeom>
            <a:avLst/>
            <a:gdLst>
              <a:gd name="T0" fmla="*/ 215822915 w 70"/>
              <a:gd name="T1" fmla="*/ 54304523 h 75"/>
              <a:gd name="T2" fmla="*/ 377689041 w 70"/>
              <a:gd name="T3" fmla="*/ 199110912 h 75"/>
              <a:gd name="T4" fmla="*/ 215822915 w 70"/>
              <a:gd name="T5" fmla="*/ 343917301 h 75"/>
              <a:gd name="T6" fmla="*/ 71942385 w 70"/>
              <a:gd name="T7" fmla="*/ 199110912 h 75"/>
              <a:gd name="T8" fmla="*/ 215822915 w 70"/>
              <a:gd name="T9" fmla="*/ 54304523 h 75"/>
              <a:gd name="T10" fmla="*/ 1025149304 w 70"/>
              <a:gd name="T11" fmla="*/ 54304523 h 75"/>
              <a:gd name="T12" fmla="*/ 881268774 w 70"/>
              <a:gd name="T13" fmla="*/ 199110912 h 75"/>
              <a:gd name="T14" fmla="*/ 1025149304 w 70"/>
              <a:gd name="T15" fmla="*/ 343917301 h 75"/>
              <a:gd name="T16" fmla="*/ 1169034074 w 70"/>
              <a:gd name="T17" fmla="*/ 199110912 h 75"/>
              <a:gd name="T18" fmla="*/ 1025149304 w 70"/>
              <a:gd name="T19" fmla="*/ 54304523 h 75"/>
              <a:gd name="T20" fmla="*/ 881268774 w 70"/>
              <a:gd name="T21" fmla="*/ 905039931 h 75"/>
              <a:gd name="T22" fmla="*/ 881268774 w 70"/>
              <a:gd name="T23" fmla="*/ 1303257500 h 75"/>
              <a:gd name="T24" fmla="*/ 971196756 w 70"/>
              <a:gd name="T25" fmla="*/ 1303257500 h 75"/>
              <a:gd name="T26" fmla="*/ 1025149304 w 70"/>
              <a:gd name="T27" fmla="*/ 1013644722 h 75"/>
              <a:gd name="T28" fmla="*/ 1061120496 w 70"/>
              <a:gd name="T29" fmla="*/ 1303257500 h 75"/>
              <a:gd name="T30" fmla="*/ 1169034074 w 70"/>
              <a:gd name="T31" fmla="*/ 1303257500 h 75"/>
              <a:gd name="T32" fmla="*/ 1169034074 w 70"/>
              <a:gd name="T33" fmla="*/ 868838333 h 75"/>
              <a:gd name="T34" fmla="*/ 1258957815 w 70"/>
              <a:gd name="T35" fmla="*/ 742134870 h 75"/>
              <a:gd name="T36" fmla="*/ 1258957815 w 70"/>
              <a:gd name="T37" fmla="*/ 506822361 h 75"/>
              <a:gd name="T38" fmla="*/ 1115077285 w 70"/>
              <a:gd name="T39" fmla="*/ 380118898 h 75"/>
              <a:gd name="T40" fmla="*/ 935225563 w 70"/>
              <a:gd name="T41" fmla="*/ 380118898 h 75"/>
              <a:gd name="T42" fmla="*/ 899254370 w 70"/>
              <a:gd name="T43" fmla="*/ 380118898 h 75"/>
              <a:gd name="T44" fmla="*/ 935225563 w 70"/>
              <a:gd name="T45" fmla="*/ 506822361 h 75"/>
              <a:gd name="T46" fmla="*/ 935225563 w 70"/>
              <a:gd name="T47" fmla="*/ 742134870 h 75"/>
              <a:gd name="T48" fmla="*/ 881268774 w 70"/>
              <a:gd name="T49" fmla="*/ 905039931 h 75"/>
              <a:gd name="T50" fmla="*/ 629478907 w 70"/>
              <a:gd name="T51" fmla="*/ 0 h 75"/>
              <a:gd name="T52" fmla="*/ 791345033 w 70"/>
              <a:gd name="T53" fmla="*/ 162909315 h 75"/>
              <a:gd name="T54" fmla="*/ 629478907 w 70"/>
              <a:gd name="T55" fmla="*/ 307715704 h 75"/>
              <a:gd name="T56" fmla="*/ 467612782 w 70"/>
              <a:gd name="T57" fmla="*/ 162909315 h 75"/>
              <a:gd name="T58" fmla="*/ 629478907 w 70"/>
              <a:gd name="T59" fmla="*/ 0 h 75"/>
              <a:gd name="T60" fmla="*/ 791345033 w 70"/>
              <a:gd name="T61" fmla="*/ 886941259 h 75"/>
              <a:gd name="T62" fmla="*/ 791345033 w 70"/>
              <a:gd name="T63" fmla="*/ 1357562023 h 75"/>
              <a:gd name="T64" fmla="*/ 665450100 w 70"/>
              <a:gd name="T65" fmla="*/ 1357562023 h 75"/>
              <a:gd name="T66" fmla="*/ 629478907 w 70"/>
              <a:gd name="T67" fmla="*/ 1049846320 h 75"/>
              <a:gd name="T68" fmla="*/ 575522119 w 70"/>
              <a:gd name="T69" fmla="*/ 1357562023 h 75"/>
              <a:gd name="T70" fmla="*/ 449627185 w 70"/>
              <a:gd name="T71" fmla="*/ 1357562023 h 75"/>
              <a:gd name="T72" fmla="*/ 449627185 w 70"/>
              <a:gd name="T73" fmla="*/ 886941259 h 75"/>
              <a:gd name="T74" fmla="*/ 377689041 w 70"/>
              <a:gd name="T75" fmla="*/ 742134870 h 75"/>
              <a:gd name="T76" fmla="*/ 377689041 w 70"/>
              <a:gd name="T77" fmla="*/ 506822361 h 75"/>
              <a:gd name="T78" fmla="*/ 521569570 w 70"/>
              <a:gd name="T79" fmla="*/ 343917301 h 75"/>
              <a:gd name="T80" fmla="*/ 719402648 w 70"/>
              <a:gd name="T81" fmla="*/ 343917301 h 75"/>
              <a:gd name="T82" fmla="*/ 863287419 w 70"/>
              <a:gd name="T83" fmla="*/ 506822361 h 75"/>
              <a:gd name="T84" fmla="*/ 863287419 w 70"/>
              <a:gd name="T85" fmla="*/ 742134870 h 75"/>
              <a:gd name="T86" fmla="*/ 791345033 w 70"/>
              <a:gd name="T87" fmla="*/ 886941259 h 75"/>
              <a:gd name="T88" fmla="*/ 377689041 w 70"/>
              <a:gd name="T89" fmla="*/ 905039931 h 75"/>
              <a:gd name="T90" fmla="*/ 377689041 w 70"/>
              <a:gd name="T91" fmla="*/ 1303257500 h 75"/>
              <a:gd name="T92" fmla="*/ 269775463 w 70"/>
              <a:gd name="T93" fmla="*/ 1303257500 h 75"/>
              <a:gd name="T94" fmla="*/ 215822915 w 70"/>
              <a:gd name="T95" fmla="*/ 1013644722 h 75"/>
              <a:gd name="T96" fmla="*/ 179851722 w 70"/>
              <a:gd name="T97" fmla="*/ 1303257500 h 75"/>
              <a:gd name="T98" fmla="*/ 71942385 w 70"/>
              <a:gd name="T99" fmla="*/ 1303257500 h 75"/>
              <a:gd name="T100" fmla="*/ 71942385 w 70"/>
              <a:gd name="T101" fmla="*/ 868838333 h 75"/>
              <a:gd name="T102" fmla="*/ 0 w 70"/>
              <a:gd name="T103" fmla="*/ 742134870 h 75"/>
              <a:gd name="T104" fmla="*/ 0 w 70"/>
              <a:gd name="T105" fmla="*/ 506822361 h 75"/>
              <a:gd name="T106" fmla="*/ 125894933 w 70"/>
              <a:gd name="T107" fmla="*/ 380118898 h 75"/>
              <a:gd name="T108" fmla="*/ 305746656 w 70"/>
              <a:gd name="T109" fmla="*/ 380118898 h 75"/>
              <a:gd name="T110" fmla="*/ 341717848 w 70"/>
              <a:gd name="T111" fmla="*/ 380118898 h 75"/>
              <a:gd name="T112" fmla="*/ 305746656 w 70"/>
              <a:gd name="T113" fmla="*/ 506822361 h 75"/>
              <a:gd name="T114" fmla="*/ 305746656 w 70"/>
              <a:gd name="T115" fmla="*/ 742134870 h 75"/>
              <a:gd name="T116" fmla="*/ 377689041 w 70"/>
              <a:gd name="T117" fmla="*/ 905039931 h 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70" h="75">
                <a:moveTo>
                  <a:pt x="12" y="3"/>
                </a:moveTo>
                <a:cubicBezTo>
                  <a:pt x="17" y="3"/>
                  <a:pt x="21" y="6"/>
                  <a:pt x="21" y="11"/>
                </a:cubicBezTo>
                <a:cubicBezTo>
                  <a:pt x="21" y="15"/>
                  <a:pt x="17" y="19"/>
                  <a:pt x="12" y="19"/>
                </a:cubicBezTo>
                <a:cubicBezTo>
                  <a:pt x="8" y="19"/>
                  <a:pt x="4" y="15"/>
                  <a:pt x="4" y="11"/>
                </a:cubicBezTo>
                <a:cubicBezTo>
                  <a:pt x="4" y="6"/>
                  <a:pt x="8" y="3"/>
                  <a:pt x="12" y="3"/>
                </a:cubicBezTo>
                <a:close/>
                <a:moveTo>
                  <a:pt x="57" y="3"/>
                </a:moveTo>
                <a:cubicBezTo>
                  <a:pt x="52" y="3"/>
                  <a:pt x="49" y="6"/>
                  <a:pt x="49" y="11"/>
                </a:cubicBezTo>
                <a:cubicBezTo>
                  <a:pt x="49" y="15"/>
                  <a:pt x="52" y="19"/>
                  <a:pt x="57" y="19"/>
                </a:cubicBezTo>
                <a:cubicBezTo>
                  <a:pt x="61" y="19"/>
                  <a:pt x="65" y="15"/>
                  <a:pt x="65" y="11"/>
                </a:cubicBezTo>
                <a:cubicBezTo>
                  <a:pt x="65" y="6"/>
                  <a:pt x="61" y="3"/>
                  <a:pt x="57" y="3"/>
                </a:cubicBezTo>
                <a:close/>
                <a:moveTo>
                  <a:pt x="49" y="50"/>
                </a:moveTo>
                <a:cubicBezTo>
                  <a:pt x="49" y="72"/>
                  <a:pt x="49" y="72"/>
                  <a:pt x="49" y="72"/>
                </a:cubicBezTo>
                <a:cubicBezTo>
                  <a:pt x="54" y="72"/>
                  <a:pt x="54" y="72"/>
                  <a:pt x="54" y="72"/>
                </a:cubicBezTo>
                <a:cubicBezTo>
                  <a:pt x="57" y="56"/>
                  <a:pt x="57" y="56"/>
                  <a:pt x="57" y="56"/>
                </a:cubicBezTo>
                <a:cubicBezTo>
                  <a:pt x="59" y="72"/>
                  <a:pt x="59" y="72"/>
                  <a:pt x="59" y="72"/>
                </a:cubicBezTo>
                <a:cubicBezTo>
                  <a:pt x="65" y="72"/>
                  <a:pt x="65" y="72"/>
                  <a:pt x="65" y="72"/>
                </a:cubicBezTo>
                <a:cubicBezTo>
                  <a:pt x="65" y="48"/>
                  <a:pt x="65" y="48"/>
                  <a:pt x="65" y="48"/>
                </a:cubicBezTo>
                <a:cubicBezTo>
                  <a:pt x="68" y="46"/>
                  <a:pt x="70" y="44"/>
                  <a:pt x="70" y="41"/>
                </a:cubicBezTo>
                <a:cubicBezTo>
                  <a:pt x="70" y="28"/>
                  <a:pt x="70" y="28"/>
                  <a:pt x="70" y="28"/>
                </a:cubicBezTo>
                <a:cubicBezTo>
                  <a:pt x="70" y="24"/>
                  <a:pt x="66" y="21"/>
                  <a:pt x="62" y="21"/>
                </a:cubicBezTo>
                <a:cubicBezTo>
                  <a:pt x="52" y="21"/>
                  <a:pt x="52" y="21"/>
                  <a:pt x="52" y="21"/>
                </a:cubicBezTo>
                <a:cubicBezTo>
                  <a:pt x="52" y="21"/>
                  <a:pt x="51" y="21"/>
                  <a:pt x="50" y="21"/>
                </a:cubicBezTo>
                <a:cubicBezTo>
                  <a:pt x="52" y="23"/>
                  <a:pt x="52" y="25"/>
                  <a:pt x="52" y="28"/>
                </a:cubicBezTo>
                <a:cubicBezTo>
                  <a:pt x="52" y="41"/>
                  <a:pt x="52" y="41"/>
                  <a:pt x="52" y="41"/>
                </a:cubicBezTo>
                <a:cubicBezTo>
                  <a:pt x="52" y="44"/>
                  <a:pt x="51" y="48"/>
                  <a:pt x="49" y="50"/>
                </a:cubicBezTo>
                <a:close/>
                <a:moveTo>
                  <a:pt x="35" y="0"/>
                </a:moveTo>
                <a:cubicBezTo>
                  <a:pt x="40" y="0"/>
                  <a:pt x="44" y="4"/>
                  <a:pt x="44" y="9"/>
                </a:cubicBezTo>
                <a:cubicBezTo>
                  <a:pt x="44" y="13"/>
                  <a:pt x="40" y="17"/>
                  <a:pt x="35" y="17"/>
                </a:cubicBezTo>
                <a:cubicBezTo>
                  <a:pt x="30" y="17"/>
                  <a:pt x="26" y="13"/>
                  <a:pt x="26" y="9"/>
                </a:cubicBezTo>
                <a:cubicBezTo>
                  <a:pt x="26" y="4"/>
                  <a:pt x="30" y="0"/>
                  <a:pt x="35" y="0"/>
                </a:cubicBezTo>
                <a:close/>
                <a:moveTo>
                  <a:pt x="44" y="49"/>
                </a:moveTo>
                <a:cubicBezTo>
                  <a:pt x="44" y="75"/>
                  <a:pt x="44" y="75"/>
                  <a:pt x="44" y="75"/>
                </a:cubicBezTo>
                <a:cubicBezTo>
                  <a:pt x="37" y="75"/>
                  <a:pt x="37" y="75"/>
                  <a:pt x="37" y="75"/>
                </a:cubicBezTo>
                <a:cubicBezTo>
                  <a:pt x="35" y="58"/>
                  <a:pt x="35" y="58"/>
                  <a:pt x="35" y="58"/>
                </a:cubicBezTo>
                <a:cubicBezTo>
                  <a:pt x="32" y="75"/>
                  <a:pt x="32" y="75"/>
                  <a:pt x="32" y="75"/>
                </a:cubicBezTo>
                <a:cubicBezTo>
                  <a:pt x="25" y="75"/>
                  <a:pt x="25" y="75"/>
                  <a:pt x="25" y="75"/>
                </a:cubicBezTo>
                <a:cubicBezTo>
                  <a:pt x="25" y="49"/>
                  <a:pt x="25" y="49"/>
                  <a:pt x="25" y="49"/>
                </a:cubicBezTo>
                <a:cubicBezTo>
                  <a:pt x="23" y="47"/>
                  <a:pt x="21" y="44"/>
                  <a:pt x="21" y="41"/>
                </a:cubicBezTo>
                <a:cubicBezTo>
                  <a:pt x="21" y="28"/>
                  <a:pt x="21" y="28"/>
                  <a:pt x="21" y="28"/>
                </a:cubicBezTo>
                <a:cubicBezTo>
                  <a:pt x="21" y="23"/>
                  <a:pt x="25" y="19"/>
                  <a:pt x="29" y="19"/>
                </a:cubicBezTo>
                <a:cubicBezTo>
                  <a:pt x="40" y="19"/>
                  <a:pt x="40" y="19"/>
                  <a:pt x="40" y="19"/>
                </a:cubicBezTo>
                <a:cubicBezTo>
                  <a:pt x="45" y="19"/>
                  <a:pt x="48" y="23"/>
                  <a:pt x="48" y="28"/>
                </a:cubicBezTo>
                <a:cubicBezTo>
                  <a:pt x="48" y="41"/>
                  <a:pt x="48" y="41"/>
                  <a:pt x="48" y="41"/>
                </a:cubicBezTo>
                <a:cubicBezTo>
                  <a:pt x="48" y="44"/>
                  <a:pt x="46" y="47"/>
                  <a:pt x="44" y="49"/>
                </a:cubicBezTo>
                <a:close/>
                <a:moveTo>
                  <a:pt x="21" y="50"/>
                </a:moveTo>
                <a:cubicBezTo>
                  <a:pt x="21" y="72"/>
                  <a:pt x="21" y="72"/>
                  <a:pt x="21" y="72"/>
                </a:cubicBezTo>
                <a:cubicBezTo>
                  <a:pt x="15" y="72"/>
                  <a:pt x="15" y="72"/>
                  <a:pt x="15" y="72"/>
                </a:cubicBezTo>
                <a:cubicBezTo>
                  <a:pt x="12" y="56"/>
                  <a:pt x="12" y="56"/>
                  <a:pt x="12" y="56"/>
                </a:cubicBezTo>
                <a:cubicBezTo>
                  <a:pt x="10" y="72"/>
                  <a:pt x="10" y="72"/>
                  <a:pt x="10" y="72"/>
                </a:cubicBezTo>
                <a:cubicBezTo>
                  <a:pt x="4" y="72"/>
                  <a:pt x="4" y="72"/>
                  <a:pt x="4" y="72"/>
                </a:cubicBezTo>
                <a:cubicBezTo>
                  <a:pt x="4" y="48"/>
                  <a:pt x="4" y="48"/>
                  <a:pt x="4" y="48"/>
                </a:cubicBezTo>
                <a:cubicBezTo>
                  <a:pt x="1" y="46"/>
                  <a:pt x="0" y="44"/>
                  <a:pt x="0" y="41"/>
                </a:cubicBezTo>
                <a:cubicBezTo>
                  <a:pt x="0" y="28"/>
                  <a:pt x="0" y="28"/>
                  <a:pt x="0" y="28"/>
                </a:cubicBezTo>
                <a:cubicBezTo>
                  <a:pt x="0" y="24"/>
                  <a:pt x="3" y="21"/>
                  <a:pt x="7" y="21"/>
                </a:cubicBezTo>
                <a:cubicBezTo>
                  <a:pt x="17" y="21"/>
                  <a:pt x="17" y="21"/>
                  <a:pt x="17" y="21"/>
                </a:cubicBezTo>
                <a:cubicBezTo>
                  <a:pt x="18" y="21"/>
                  <a:pt x="18" y="21"/>
                  <a:pt x="19" y="21"/>
                </a:cubicBezTo>
                <a:cubicBezTo>
                  <a:pt x="18" y="23"/>
                  <a:pt x="17" y="25"/>
                  <a:pt x="17" y="28"/>
                </a:cubicBezTo>
                <a:cubicBezTo>
                  <a:pt x="17" y="41"/>
                  <a:pt x="17" y="41"/>
                  <a:pt x="17" y="41"/>
                </a:cubicBezTo>
                <a:cubicBezTo>
                  <a:pt x="17" y="44"/>
                  <a:pt x="18" y="48"/>
                  <a:pt x="21" y="5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0" name="矩形 59"/>
          <p:cNvSpPr/>
          <p:nvPr/>
        </p:nvSpPr>
        <p:spPr>
          <a:xfrm>
            <a:off x="5648325" y="31750"/>
            <a:ext cx="3676650" cy="523875"/>
          </a:xfrm>
          <a:prstGeom prst="rect">
            <a:avLst/>
          </a:prstGeom>
          <a:effectLst>
            <a:outerShdw blurRad="50800" dist="38100" dir="8100000" algn="tr" rotWithShape="0">
              <a:prstClr val="black">
                <a:alpha val="40000"/>
              </a:prstClr>
            </a:outerShdw>
          </a:effectLst>
        </p:spPr>
        <p:txBody>
          <a:bodyPr>
            <a:spAutoFit/>
          </a:bodyPr>
          <a:lstStyle/>
          <a:p>
            <a:pPr eaLnBrk="1" fontAlgn="auto" hangingPunct="1">
              <a:defRPr/>
            </a:pPr>
            <a:r>
              <a:rPr lang="en-US" altLang="zh-CN" sz="2800" noProof="1">
                <a:solidFill>
                  <a:schemeClr val="bg1"/>
                </a:solidFill>
                <a:cs typeface="+mn-ea"/>
                <a:sym typeface="时尚中黑简体" pitchFamily="2" charset="-122"/>
              </a:rPr>
              <a:t>The Coolest Design</a:t>
            </a:r>
          </a:p>
        </p:txBody>
      </p:sp>
      <p:sp>
        <p:nvSpPr>
          <p:cNvPr id="61" name="矩形 60"/>
          <p:cNvSpPr/>
          <p:nvPr/>
        </p:nvSpPr>
        <p:spPr>
          <a:xfrm>
            <a:off x="4500563" y="484188"/>
            <a:ext cx="4608512" cy="414337"/>
          </a:xfrm>
          <a:prstGeom prst="rect">
            <a:avLst/>
          </a:prstGeom>
        </p:spPr>
        <p:txBody>
          <a:bodyPr>
            <a:spAutoFit/>
          </a:bodyPr>
          <a:lstStyle/>
          <a:p>
            <a:pPr algn="r" eaLnBrk="1" fontAlgn="auto" hangingPunct="1">
              <a:defRPr/>
            </a:pPr>
            <a:r>
              <a:rPr lang="en-US" altLang="zh-CN" sz="1050" noProof="1">
                <a:solidFill>
                  <a:schemeClr val="bg1"/>
                </a:solidFill>
                <a:cs typeface="+mn-ea"/>
                <a:sym typeface="时尚中黑简体" pitchFamily="2" charset="-122"/>
              </a:rPr>
              <a:t>Lorem ipsum dol sit amet, consectetur adipisicing elit, sed do eiusmod tempor incididunt ut labore et dolorea anot A.</a:t>
            </a:r>
          </a:p>
        </p:txBody>
      </p:sp>
      <p:sp>
        <p:nvSpPr>
          <p:cNvPr id="52" name="椭圆 51"/>
          <p:cNvSpPr/>
          <p:nvPr/>
        </p:nvSpPr>
        <p:spPr>
          <a:xfrm rot="274458">
            <a:off x="3815348" y="2766563"/>
            <a:ext cx="1656184" cy="1656184"/>
          </a:xfrm>
          <a:prstGeom prst="ellipse">
            <a:avLst/>
          </a:prstGeom>
          <a:solidFill>
            <a:srgbClr val="204259"/>
          </a:solidFill>
          <a:ln w="571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defRPr/>
            </a:pPr>
            <a:endParaRPr lang="zh-CN" altLang="en-US" sz="1600" noProof="1">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54" name="椭圆 53"/>
          <p:cNvSpPr/>
          <p:nvPr/>
        </p:nvSpPr>
        <p:spPr>
          <a:xfrm rot="274458">
            <a:off x="4706841" y="1932295"/>
            <a:ext cx="1656184" cy="1656184"/>
          </a:xfrm>
          <a:prstGeom prst="ellipse">
            <a:avLst/>
          </a:prstGeom>
          <a:solidFill>
            <a:srgbClr val="EC7473"/>
          </a:solidFill>
          <a:ln w="571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defRPr/>
            </a:pPr>
            <a:endParaRPr lang="zh-CN" altLang="en-US" sz="1600" noProof="1">
              <a:solidFill>
                <a:schemeClr val="tx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55" name="椭圆 54"/>
          <p:cNvSpPr/>
          <p:nvPr/>
        </p:nvSpPr>
        <p:spPr>
          <a:xfrm rot="274458">
            <a:off x="3830639" y="1167091"/>
            <a:ext cx="1656184" cy="1656184"/>
          </a:xfrm>
          <a:prstGeom prst="ellipse">
            <a:avLst/>
          </a:prstGeom>
          <a:solidFill>
            <a:srgbClr val="204259"/>
          </a:solidFill>
          <a:ln w="571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defRPr/>
            </a:pPr>
            <a:endParaRPr lang="zh-CN" altLang="en-US" sz="1600" noProof="1">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56" name="椭圆 76"/>
          <p:cNvSpPr/>
          <p:nvPr/>
        </p:nvSpPr>
        <p:spPr>
          <a:xfrm rot="274458">
            <a:off x="3052036" y="2058587"/>
            <a:ext cx="1643558" cy="1656184"/>
          </a:xfrm>
          <a:custGeom>
            <a:avLst/>
            <a:gdLst/>
            <a:ahLst/>
            <a:cxnLst/>
            <a:rect l="l" t="t" r="r" b="b"/>
            <a:pathLst>
              <a:path w="1643558" h="1656184">
                <a:moveTo>
                  <a:pt x="743424" y="4275"/>
                </a:moveTo>
                <a:cubicBezTo>
                  <a:pt x="771262" y="1448"/>
                  <a:pt x="799508" y="0"/>
                  <a:pt x="828092" y="0"/>
                </a:cubicBezTo>
                <a:cubicBezTo>
                  <a:pt x="1237880" y="0"/>
                  <a:pt x="1578146" y="297656"/>
                  <a:pt x="1643558" y="688711"/>
                </a:cubicBezTo>
                <a:cubicBezTo>
                  <a:pt x="1194501" y="697559"/>
                  <a:pt x="833428" y="1064561"/>
                  <a:pt x="833428" y="1515896"/>
                </a:cubicBezTo>
                <a:cubicBezTo>
                  <a:pt x="833428" y="1563451"/>
                  <a:pt x="837437" y="1610070"/>
                  <a:pt x="846054" y="1655277"/>
                </a:cubicBezTo>
                <a:cubicBezTo>
                  <a:pt x="840092" y="1656120"/>
                  <a:pt x="834099" y="1656184"/>
                  <a:pt x="828092" y="1656184"/>
                </a:cubicBezTo>
                <a:cubicBezTo>
                  <a:pt x="370749" y="1656184"/>
                  <a:pt x="0" y="1285435"/>
                  <a:pt x="0" y="828092"/>
                </a:cubicBezTo>
                <a:cubicBezTo>
                  <a:pt x="0" y="399333"/>
                  <a:pt x="325854" y="46682"/>
                  <a:pt x="743424" y="4275"/>
                </a:cubicBezTo>
                <a:close/>
              </a:path>
            </a:pathLst>
          </a:custGeom>
          <a:solidFill>
            <a:srgbClr val="EC7473"/>
          </a:solidFill>
          <a:ln w="571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defRPr/>
            </a:pPr>
            <a:endParaRPr lang="zh-CN" altLang="en-US" sz="1600" noProof="1">
              <a:solidFill>
                <a:schemeClr val="tx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42003" name="Freeform 5551"/>
          <p:cNvSpPr>
            <a:spLocks noEditPoints="1" noChangeArrowheads="1"/>
          </p:cNvSpPr>
          <p:nvPr/>
        </p:nvSpPr>
        <p:spPr bwMode="auto">
          <a:xfrm>
            <a:off x="5519738" y="2166938"/>
            <a:ext cx="503237" cy="492125"/>
          </a:xfrm>
          <a:custGeom>
            <a:avLst/>
            <a:gdLst>
              <a:gd name="T0" fmla="*/ 1850006741 w 117"/>
              <a:gd name="T1" fmla="*/ 1080857591 h 114"/>
              <a:gd name="T2" fmla="*/ 943504857 w 117"/>
              <a:gd name="T3" fmla="*/ 1472204888 h 114"/>
              <a:gd name="T4" fmla="*/ 1850006741 w 117"/>
              <a:gd name="T5" fmla="*/ 1938091855 h 114"/>
              <a:gd name="T6" fmla="*/ 0 w 117"/>
              <a:gd name="T7" fmla="*/ 689514611 h 114"/>
              <a:gd name="T8" fmla="*/ 703000583 w 117"/>
              <a:gd name="T9" fmla="*/ 354075304 h 114"/>
              <a:gd name="T10" fmla="*/ 222000637 w 117"/>
              <a:gd name="T11" fmla="*/ 1956727852 h 114"/>
              <a:gd name="T12" fmla="*/ 369999628 w 117"/>
              <a:gd name="T13" fmla="*/ 1993999845 h 114"/>
              <a:gd name="T14" fmla="*/ 222000637 w 117"/>
              <a:gd name="T15" fmla="*/ 1956727852 h 114"/>
              <a:gd name="T16" fmla="*/ 1387506131 w 117"/>
              <a:gd name="T17" fmla="*/ 1360393225 h 114"/>
              <a:gd name="T18" fmla="*/ 203501301 w 117"/>
              <a:gd name="T19" fmla="*/ 857234264 h 114"/>
              <a:gd name="T20" fmla="*/ 388503265 w 117"/>
              <a:gd name="T21" fmla="*/ 857234264 h 114"/>
              <a:gd name="T22" fmla="*/ 1517005786 w 117"/>
              <a:gd name="T23" fmla="*/ 857234264 h 114"/>
              <a:gd name="T24" fmla="*/ 1720507087 w 117"/>
              <a:gd name="T25" fmla="*/ 857234264 h 114"/>
              <a:gd name="T26" fmla="*/ 1276505813 w 117"/>
              <a:gd name="T27" fmla="*/ 838598268 h 114"/>
              <a:gd name="T28" fmla="*/ 1424504804 w 117"/>
              <a:gd name="T29" fmla="*/ 894506258 h 114"/>
              <a:gd name="T30" fmla="*/ 1276505813 w 117"/>
              <a:gd name="T31" fmla="*/ 838598268 h 114"/>
              <a:gd name="T32" fmla="*/ 1036005840 w 117"/>
              <a:gd name="T33" fmla="*/ 894506258 h 114"/>
              <a:gd name="T34" fmla="*/ 1165505494 w 117"/>
              <a:gd name="T35" fmla="*/ 838598268 h 114"/>
              <a:gd name="T36" fmla="*/ 740003557 w 117"/>
              <a:gd name="T37" fmla="*/ 857234264 h 114"/>
              <a:gd name="T38" fmla="*/ 943504857 w 117"/>
              <a:gd name="T39" fmla="*/ 857234264 h 114"/>
              <a:gd name="T40" fmla="*/ 462500610 w 117"/>
              <a:gd name="T41" fmla="*/ 857234264 h 114"/>
              <a:gd name="T42" fmla="*/ 647502575 w 117"/>
              <a:gd name="T43" fmla="*/ 857234264 h 114"/>
              <a:gd name="T44" fmla="*/ 185001964 w 117"/>
              <a:gd name="T45" fmla="*/ 950409931 h 114"/>
              <a:gd name="T46" fmla="*/ 129499655 w 117"/>
              <a:gd name="T47" fmla="*/ 1099493588 h 114"/>
              <a:gd name="T48" fmla="*/ 185001964 w 117"/>
              <a:gd name="T49" fmla="*/ 950409931 h 114"/>
              <a:gd name="T50" fmla="*/ 147998991 w 117"/>
              <a:gd name="T51" fmla="*/ 1751736205 h 114"/>
              <a:gd name="T52" fmla="*/ 147998991 w 117"/>
              <a:gd name="T53" fmla="*/ 1938091855 h 114"/>
              <a:gd name="T54" fmla="*/ 185001964 w 117"/>
              <a:gd name="T55" fmla="*/ 1509476882 h 114"/>
              <a:gd name="T56" fmla="*/ 129499655 w 117"/>
              <a:gd name="T57" fmla="*/ 1658560538 h 114"/>
              <a:gd name="T58" fmla="*/ 185001964 w 117"/>
              <a:gd name="T59" fmla="*/ 1509476882 h 114"/>
              <a:gd name="T60" fmla="*/ 129499655 w 117"/>
              <a:gd name="T61" fmla="*/ 1229941248 h 114"/>
              <a:gd name="T62" fmla="*/ 185001964 w 117"/>
              <a:gd name="T63" fmla="*/ 1360393225 h 114"/>
              <a:gd name="T64" fmla="*/ 1517005786 w 117"/>
              <a:gd name="T65" fmla="*/ 1975363849 h 114"/>
              <a:gd name="T66" fmla="*/ 1720507087 w 117"/>
              <a:gd name="T67" fmla="*/ 1975363849 h 114"/>
              <a:gd name="T68" fmla="*/ 1258006477 w 117"/>
              <a:gd name="T69" fmla="*/ 1975363849 h 114"/>
              <a:gd name="T70" fmla="*/ 1461507777 w 117"/>
              <a:gd name="T71" fmla="*/ 1975363849 h 114"/>
              <a:gd name="T72" fmla="*/ 1036005840 w 117"/>
              <a:gd name="T73" fmla="*/ 1956727852 h 114"/>
              <a:gd name="T74" fmla="*/ 1165505494 w 117"/>
              <a:gd name="T75" fmla="*/ 1993999845 h 114"/>
              <a:gd name="T76" fmla="*/ 1036005840 w 117"/>
              <a:gd name="T77" fmla="*/ 1956727852 h 114"/>
              <a:gd name="T78" fmla="*/ 758502893 w 117"/>
              <a:gd name="T79" fmla="*/ 1993999845 h 114"/>
              <a:gd name="T80" fmla="*/ 906501884 w 117"/>
              <a:gd name="T81" fmla="*/ 1956727852 h 114"/>
              <a:gd name="T82" fmla="*/ 462500610 w 117"/>
              <a:gd name="T83" fmla="*/ 1975363849 h 114"/>
              <a:gd name="T84" fmla="*/ 647502575 w 117"/>
              <a:gd name="T85" fmla="*/ 1975363849 h 114"/>
              <a:gd name="T86" fmla="*/ 518002920 w 117"/>
              <a:gd name="T87" fmla="*/ 633606621 h 114"/>
              <a:gd name="T88" fmla="*/ 1924008387 w 117"/>
              <a:gd name="T89" fmla="*/ 1099493588 h 114"/>
              <a:gd name="T90" fmla="*/ 1683508414 w 117"/>
              <a:gd name="T91" fmla="*/ 18635997 h 114"/>
              <a:gd name="T92" fmla="*/ 1128502521 w 117"/>
              <a:gd name="T93" fmla="*/ 1155401578 h 114"/>
              <a:gd name="T94" fmla="*/ 1054505176 w 117"/>
              <a:gd name="T95" fmla="*/ 1546748875 h 114"/>
              <a:gd name="T96" fmla="*/ 1905509051 w 117"/>
              <a:gd name="T97" fmla="*/ 1155401578 h 11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17" h="114">
                <a:moveTo>
                  <a:pt x="12" y="37"/>
                </a:moveTo>
                <a:cubicBezTo>
                  <a:pt x="91" y="37"/>
                  <a:pt x="91" y="37"/>
                  <a:pt x="91" y="37"/>
                </a:cubicBezTo>
                <a:cubicBezTo>
                  <a:pt x="96" y="37"/>
                  <a:pt x="100" y="41"/>
                  <a:pt x="100" y="46"/>
                </a:cubicBezTo>
                <a:cubicBezTo>
                  <a:pt x="100" y="58"/>
                  <a:pt x="100" y="58"/>
                  <a:pt x="100" y="58"/>
                </a:cubicBezTo>
                <a:cubicBezTo>
                  <a:pt x="61" y="58"/>
                  <a:pt x="61" y="58"/>
                  <a:pt x="61" y="58"/>
                </a:cubicBezTo>
                <a:cubicBezTo>
                  <a:pt x="58" y="58"/>
                  <a:pt x="56" y="59"/>
                  <a:pt x="54" y="61"/>
                </a:cubicBezTo>
                <a:cubicBezTo>
                  <a:pt x="52" y="62"/>
                  <a:pt x="51" y="65"/>
                  <a:pt x="51" y="68"/>
                </a:cubicBezTo>
                <a:cubicBezTo>
                  <a:pt x="51" y="79"/>
                  <a:pt x="51" y="79"/>
                  <a:pt x="51" y="79"/>
                </a:cubicBezTo>
                <a:cubicBezTo>
                  <a:pt x="51" y="82"/>
                  <a:pt x="52" y="84"/>
                  <a:pt x="54" y="86"/>
                </a:cubicBezTo>
                <a:cubicBezTo>
                  <a:pt x="56" y="88"/>
                  <a:pt x="58" y="89"/>
                  <a:pt x="61" y="89"/>
                </a:cubicBezTo>
                <a:cubicBezTo>
                  <a:pt x="100" y="89"/>
                  <a:pt x="100" y="89"/>
                  <a:pt x="100" y="89"/>
                </a:cubicBezTo>
                <a:cubicBezTo>
                  <a:pt x="100" y="104"/>
                  <a:pt x="100" y="104"/>
                  <a:pt x="100" y="104"/>
                </a:cubicBezTo>
                <a:cubicBezTo>
                  <a:pt x="100" y="109"/>
                  <a:pt x="96" y="113"/>
                  <a:pt x="91" y="113"/>
                </a:cubicBezTo>
                <a:cubicBezTo>
                  <a:pt x="12" y="113"/>
                  <a:pt x="12" y="113"/>
                  <a:pt x="12" y="113"/>
                </a:cubicBezTo>
                <a:cubicBezTo>
                  <a:pt x="5" y="114"/>
                  <a:pt x="1" y="111"/>
                  <a:pt x="0" y="104"/>
                </a:cubicBezTo>
                <a:cubicBezTo>
                  <a:pt x="0" y="37"/>
                  <a:pt x="0" y="37"/>
                  <a:pt x="0" y="37"/>
                </a:cubicBezTo>
                <a:cubicBezTo>
                  <a:pt x="0" y="28"/>
                  <a:pt x="3" y="21"/>
                  <a:pt x="10" y="19"/>
                </a:cubicBezTo>
                <a:cubicBezTo>
                  <a:pt x="10" y="19"/>
                  <a:pt x="10" y="19"/>
                  <a:pt x="10" y="19"/>
                </a:cubicBezTo>
                <a:cubicBezTo>
                  <a:pt x="11" y="19"/>
                  <a:pt x="11" y="19"/>
                  <a:pt x="11" y="19"/>
                </a:cubicBezTo>
                <a:cubicBezTo>
                  <a:pt x="38" y="19"/>
                  <a:pt x="38" y="19"/>
                  <a:pt x="38" y="19"/>
                </a:cubicBezTo>
                <a:cubicBezTo>
                  <a:pt x="19" y="28"/>
                  <a:pt x="19" y="28"/>
                  <a:pt x="19" y="28"/>
                </a:cubicBezTo>
                <a:cubicBezTo>
                  <a:pt x="11" y="28"/>
                  <a:pt x="11" y="28"/>
                  <a:pt x="11" y="28"/>
                </a:cubicBezTo>
                <a:cubicBezTo>
                  <a:pt x="9" y="29"/>
                  <a:pt x="9" y="36"/>
                  <a:pt x="12" y="37"/>
                </a:cubicBezTo>
                <a:close/>
                <a:moveTo>
                  <a:pt x="12" y="105"/>
                </a:moveTo>
                <a:cubicBezTo>
                  <a:pt x="11" y="105"/>
                  <a:pt x="11" y="105"/>
                  <a:pt x="11" y="106"/>
                </a:cubicBezTo>
                <a:cubicBezTo>
                  <a:pt x="11" y="106"/>
                  <a:pt x="11" y="106"/>
                  <a:pt x="11" y="106"/>
                </a:cubicBezTo>
                <a:cubicBezTo>
                  <a:pt x="11" y="107"/>
                  <a:pt x="11" y="107"/>
                  <a:pt x="12" y="107"/>
                </a:cubicBezTo>
                <a:cubicBezTo>
                  <a:pt x="20" y="107"/>
                  <a:pt x="20" y="107"/>
                  <a:pt x="20" y="107"/>
                </a:cubicBezTo>
                <a:cubicBezTo>
                  <a:pt x="21" y="107"/>
                  <a:pt x="21" y="107"/>
                  <a:pt x="21" y="106"/>
                </a:cubicBezTo>
                <a:cubicBezTo>
                  <a:pt x="21" y="106"/>
                  <a:pt x="21" y="106"/>
                  <a:pt x="21" y="106"/>
                </a:cubicBezTo>
                <a:cubicBezTo>
                  <a:pt x="21" y="105"/>
                  <a:pt x="21" y="105"/>
                  <a:pt x="20" y="105"/>
                </a:cubicBezTo>
                <a:cubicBezTo>
                  <a:pt x="12" y="105"/>
                  <a:pt x="12" y="105"/>
                  <a:pt x="12" y="105"/>
                </a:cubicBezTo>
                <a:close/>
                <a:moveTo>
                  <a:pt x="68" y="66"/>
                </a:moveTo>
                <a:cubicBezTo>
                  <a:pt x="64" y="66"/>
                  <a:pt x="61" y="69"/>
                  <a:pt x="61" y="73"/>
                </a:cubicBezTo>
                <a:cubicBezTo>
                  <a:pt x="61" y="77"/>
                  <a:pt x="64" y="80"/>
                  <a:pt x="68" y="80"/>
                </a:cubicBezTo>
                <a:cubicBezTo>
                  <a:pt x="72" y="80"/>
                  <a:pt x="75" y="77"/>
                  <a:pt x="75" y="73"/>
                </a:cubicBezTo>
                <a:cubicBezTo>
                  <a:pt x="75" y="69"/>
                  <a:pt x="72" y="66"/>
                  <a:pt x="68" y="66"/>
                </a:cubicBezTo>
                <a:close/>
                <a:moveTo>
                  <a:pt x="12" y="45"/>
                </a:moveTo>
                <a:cubicBezTo>
                  <a:pt x="11" y="45"/>
                  <a:pt x="11" y="46"/>
                  <a:pt x="11" y="46"/>
                </a:cubicBezTo>
                <a:cubicBezTo>
                  <a:pt x="11" y="46"/>
                  <a:pt x="11" y="46"/>
                  <a:pt x="11" y="46"/>
                </a:cubicBezTo>
                <a:cubicBezTo>
                  <a:pt x="11" y="47"/>
                  <a:pt x="11" y="48"/>
                  <a:pt x="12" y="48"/>
                </a:cubicBezTo>
                <a:cubicBezTo>
                  <a:pt x="20" y="48"/>
                  <a:pt x="20" y="48"/>
                  <a:pt x="20" y="48"/>
                </a:cubicBezTo>
                <a:cubicBezTo>
                  <a:pt x="21" y="48"/>
                  <a:pt x="21" y="47"/>
                  <a:pt x="21" y="46"/>
                </a:cubicBezTo>
                <a:cubicBezTo>
                  <a:pt x="21" y="46"/>
                  <a:pt x="21" y="46"/>
                  <a:pt x="21" y="46"/>
                </a:cubicBezTo>
                <a:cubicBezTo>
                  <a:pt x="21" y="46"/>
                  <a:pt x="21" y="45"/>
                  <a:pt x="20" y="45"/>
                </a:cubicBezTo>
                <a:cubicBezTo>
                  <a:pt x="12" y="45"/>
                  <a:pt x="12" y="45"/>
                  <a:pt x="12" y="45"/>
                </a:cubicBezTo>
                <a:close/>
                <a:moveTo>
                  <a:pt x="84" y="45"/>
                </a:moveTo>
                <a:cubicBezTo>
                  <a:pt x="83" y="45"/>
                  <a:pt x="82" y="46"/>
                  <a:pt x="82" y="46"/>
                </a:cubicBezTo>
                <a:cubicBezTo>
                  <a:pt x="82" y="46"/>
                  <a:pt x="82" y="46"/>
                  <a:pt x="82" y="46"/>
                </a:cubicBezTo>
                <a:cubicBezTo>
                  <a:pt x="82" y="47"/>
                  <a:pt x="83" y="48"/>
                  <a:pt x="84" y="48"/>
                </a:cubicBezTo>
                <a:cubicBezTo>
                  <a:pt x="91" y="48"/>
                  <a:pt x="91" y="48"/>
                  <a:pt x="91" y="48"/>
                </a:cubicBezTo>
                <a:cubicBezTo>
                  <a:pt x="92" y="48"/>
                  <a:pt x="93" y="47"/>
                  <a:pt x="93" y="46"/>
                </a:cubicBezTo>
                <a:cubicBezTo>
                  <a:pt x="93" y="46"/>
                  <a:pt x="93" y="46"/>
                  <a:pt x="93" y="46"/>
                </a:cubicBezTo>
                <a:cubicBezTo>
                  <a:pt x="93" y="46"/>
                  <a:pt x="92" y="45"/>
                  <a:pt x="91" y="45"/>
                </a:cubicBezTo>
                <a:cubicBezTo>
                  <a:pt x="84" y="45"/>
                  <a:pt x="84" y="45"/>
                  <a:pt x="84" y="45"/>
                </a:cubicBezTo>
                <a:close/>
                <a:moveTo>
                  <a:pt x="69" y="45"/>
                </a:moveTo>
                <a:cubicBezTo>
                  <a:pt x="69" y="45"/>
                  <a:pt x="68" y="46"/>
                  <a:pt x="68" y="46"/>
                </a:cubicBezTo>
                <a:cubicBezTo>
                  <a:pt x="68" y="46"/>
                  <a:pt x="68" y="46"/>
                  <a:pt x="68" y="46"/>
                </a:cubicBezTo>
                <a:cubicBezTo>
                  <a:pt x="68" y="47"/>
                  <a:pt x="69" y="48"/>
                  <a:pt x="69" y="48"/>
                </a:cubicBezTo>
                <a:cubicBezTo>
                  <a:pt x="77" y="48"/>
                  <a:pt x="77" y="48"/>
                  <a:pt x="77" y="48"/>
                </a:cubicBezTo>
                <a:cubicBezTo>
                  <a:pt x="78" y="48"/>
                  <a:pt x="79" y="47"/>
                  <a:pt x="79" y="46"/>
                </a:cubicBezTo>
                <a:cubicBezTo>
                  <a:pt x="79" y="46"/>
                  <a:pt x="79" y="46"/>
                  <a:pt x="79" y="46"/>
                </a:cubicBezTo>
                <a:cubicBezTo>
                  <a:pt x="79" y="46"/>
                  <a:pt x="78" y="45"/>
                  <a:pt x="77" y="45"/>
                </a:cubicBezTo>
                <a:cubicBezTo>
                  <a:pt x="69" y="45"/>
                  <a:pt x="69" y="45"/>
                  <a:pt x="69" y="45"/>
                </a:cubicBezTo>
                <a:close/>
                <a:moveTo>
                  <a:pt x="56" y="45"/>
                </a:moveTo>
                <a:cubicBezTo>
                  <a:pt x="55" y="45"/>
                  <a:pt x="54" y="46"/>
                  <a:pt x="54" y="46"/>
                </a:cubicBezTo>
                <a:cubicBezTo>
                  <a:pt x="54" y="46"/>
                  <a:pt x="54" y="46"/>
                  <a:pt x="54" y="46"/>
                </a:cubicBezTo>
                <a:cubicBezTo>
                  <a:pt x="54" y="47"/>
                  <a:pt x="55" y="48"/>
                  <a:pt x="56" y="48"/>
                </a:cubicBezTo>
                <a:cubicBezTo>
                  <a:pt x="63" y="48"/>
                  <a:pt x="63" y="48"/>
                  <a:pt x="63" y="48"/>
                </a:cubicBezTo>
                <a:cubicBezTo>
                  <a:pt x="64" y="48"/>
                  <a:pt x="65" y="47"/>
                  <a:pt x="65" y="46"/>
                </a:cubicBezTo>
                <a:cubicBezTo>
                  <a:pt x="65" y="46"/>
                  <a:pt x="65" y="46"/>
                  <a:pt x="65" y="46"/>
                </a:cubicBezTo>
                <a:cubicBezTo>
                  <a:pt x="65" y="46"/>
                  <a:pt x="64" y="45"/>
                  <a:pt x="63" y="45"/>
                </a:cubicBezTo>
                <a:cubicBezTo>
                  <a:pt x="56" y="45"/>
                  <a:pt x="56" y="45"/>
                  <a:pt x="56" y="45"/>
                </a:cubicBezTo>
                <a:close/>
                <a:moveTo>
                  <a:pt x="41" y="45"/>
                </a:moveTo>
                <a:cubicBezTo>
                  <a:pt x="41" y="45"/>
                  <a:pt x="40" y="46"/>
                  <a:pt x="40" y="46"/>
                </a:cubicBezTo>
                <a:cubicBezTo>
                  <a:pt x="40" y="46"/>
                  <a:pt x="40" y="46"/>
                  <a:pt x="40" y="46"/>
                </a:cubicBezTo>
                <a:cubicBezTo>
                  <a:pt x="40" y="47"/>
                  <a:pt x="41" y="48"/>
                  <a:pt x="41" y="48"/>
                </a:cubicBezTo>
                <a:cubicBezTo>
                  <a:pt x="49" y="48"/>
                  <a:pt x="49" y="48"/>
                  <a:pt x="49" y="48"/>
                </a:cubicBezTo>
                <a:cubicBezTo>
                  <a:pt x="50" y="48"/>
                  <a:pt x="51" y="47"/>
                  <a:pt x="51" y="46"/>
                </a:cubicBezTo>
                <a:cubicBezTo>
                  <a:pt x="51" y="46"/>
                  <a:pt x="51" y="46"/>
                  <a:pt x="51" y="46"/>
                </a:cubicBezTo>
                <a:cubicBezTo>
                  <a:pt x="51" y="46"/>
                  <a:pt x="50" y="45"/>
                  <a:pt x="49" y="45"/>
                </a:cubicBezTo>
                <a:cubicBezTo>
                  <a:pt x="41" y="45"/>
                  <a:pt x="41" y="45"/>
                  <a:pt x="41" y="45"/>
                </a:cubicBezTo>
                <a:close/>
                <a:moveTo>
                  <a:pt x="26" y="45"/>
                </a:moveTo>
                <a:cubicBezTo>
                  <a:pt x="26" y="45"/>
                  <a:pt x="25" y="46"/>
                  <a:pt x="25" y="46"/>
                </a:cubicBezTo>
                <a:cubicBezTo>
                  <a:pt x="25" y="46"/>
                  <a:pt x="25" y="46"/>
                  <a:pt x="25" y="46"/>
                </a:cubicBezTo>
                <a:cubicBezTo>
                  <a:pt x="25" y="47"/>
                  <a:pt x="26" y="48"/>
                  <a:pt x="26" y="48"/>
                </a:cubicBezTo>
                <a:cubicBezTo>
                  <a:pt x="34" y="48"/>
                  <a:pt x="34" y="48"/>
                  <a:pt x="34" y="48"/>
                </a:cubicBezTo>
                <a:cubicBezTo>
                  <a:pt x="35" y="48"/>
                  <a:pt x="35" y="47"/>
                  <a:pt x="35" y="46"/>
                </a:cubicBezTo>
                <a:cubicBezTo>
                  <a:pt x="35" y="46"/>
                  <a:pt x="35" y="46"/>
                  <a:pt x="35" y="46"/>
                </a:cubicBezTo>
                <a:cubicBezTo>
                  <a:pt x="35" y="46"/>
                  <a:pt x="35" y="45"/>
                  <a:pt x="34" y="45"/>
                </a:cubicBezTo>
                <a:cubicBezTo>
                  <a:pt x="26" y="45"/>
                  <a:pt x="26" y="45"/>
                  <a:pt x="26" y="45"/>
                </a:cubicBezTo>
                <a:close/>
                <a:moveTo>
                  <a:pt x="10" y="51"/>
                </a:moveTo>
                <a:cubicBezTo>
                  <a:pt x="10" y="51"/>
                  <a:pt x="9" y="50"/>
                  <a:pt x="8" y="50"/>
                </a:cubicBezTo>
                <a:cubicBezTo>
                  <a:pt x="8" y="50"/>
                  <a:pt x="8" y="50"/>
                  <a:pt x="8" y="50"/>
                </a:cubicBezTo>
                <a:cubicBezTo>
                  <a:pt x="8" y="50"/>
                  <a:pt x="7" y="51"/>
                  <a:pt x="7" y="51"/>
                </a:cubicBezTo>
                <a:cubicBezTo>
                  <a:pt x="7" y="59"/>
                  <a:pt x="7" y="59"/>
                  <a:pt x="7" y="59"/>
                </a:cubicBezTo>
                <a:cubicBezTo>
                  <a:pt x="7" y="60"/>
                  <a:pt x="8" y="61"/>
                  <a:pt x="8" y="61"/>
                </a:cubicBezTo>
                <a:cubicBezTo>
                  <a:pt x="8" y="61"/>
                  <a:pt x="8" y="61"/>
                  <a:pt x="8" y="61"/>
                </a:cubicBezTo>
                <a:cubicBezTo>
                  <a:pt x="9" y="61"/>
                  <a:pt x="10" y="60"/>
                  <a:pt x="10" y="59"/>
                </a:cubicBezTo>
                <a:cubicBezTo>
                  <a:pt x="10" y="51"/>
                  <a:pt x="10" y="51"/>
                  <a:pt x="10" y="51"/>
                </a:cubicBezTo>
                <a:close/>
                <a:moveTo>
                  <a:pt x="8" y="108"/>
                </a:moveTo>
                <a:cubicBezTo>
                  <a:pt x="15" y="108"/>
                  <a:pt x="2" y="108"/>
                  <a:pt x="8" y="108"/>
                </a:cubicBezTo>
                <a:close/>
                <a:moveTo>
                  <a:pt x="10" y="95"/>
                </a:moveTo>
                <a:cubicBezTo>
                  <a:pt x="10" y="94"/>
                  <a:pt x="9" y="94"/>
                  <a:pt x="8" y="94"/>
                </a:cubicBezTo>
                <a:cubicBezTo>
                  <a:pt x="8" y="94"/>
                  <a:pt x="8" y="94"/>
                  <a:pt x="8" y="94"/>
                </a:cubicBezTo>
                <a:cubicBezTo>
                  <a:pt x="8" y="94"/>
                  <a:pt x="7" y="94"/>
                  <a:pt x="7" y="95"/>
                </a:cubicBezTo>
                <a:cubicBezTo>
                  <a:pt x="7" y="103"/>
                  <a:pt x="7" y="103"/>
                  <a:pt x="7" y="103"/>
                </a:cubicBezTo>
                <a:cubicBezTo>
                  <a:pt x="7" y="104"/>
                  <a:pt x="8" y="104"/>
                  <a:pt x="8" y="104"/>
                </a:cubicBezTo>
                <a:cubicBezTo>
                  <a:pt x="8" y="104"/>
                  <a:pt x="8" y="104"/>
                  <a:pt x="8" y="104"/>
                </a:cubicBezTo>
                <a:cubicBezTo>
                  <a:pt x="9" y="104"/>
                  <a:pt x="10" y="104"/>
                  <a:pt x="10" y="103"/>
                </a:cubicBezTo>
                <a:cubicBezTo>
                  <a:pt x="10" y="95"/>
                  <a:pt x="10" y="95"/>
                  <a:pt x="10" y="95"/>
                </a:cubicBezTo>
                <a:close/>
                <a:moveTo>
                  <a:pt x="10" y="81"/>
                </a:moveTo>
                <a:cubicBezTo>
                  <a:pt x="10" y="80"/>
                  <a:pt x="9" y="80"/>
                  <a:pt x="8" y="80"/>
                </a:cubicBezTo>
                <a:cubicBezTo>
                  <a:pt x="8" y="80"/>
                  <a:pt x="8" y="80"/>
                  <a:pt x="8" y="80"/>
                </a:cubicBezTo>
                <a:cubicBezTo>
                  <a:pt x="8" y="80"/>
                  <a:pt x="7" y="80"/>
                  <a:pt x="7" y="81"/>
                </a:cubicBezTo>
                <a:cubicBezTo>
                  <a:pt x="7" y="89"/>
                  <a:pt x="7" y="89"/>
                  <a:pt x="7" y="89"/>
                </a:cubicBezTo>
                <a:cubicBezTo>
                  <a:pt x="7" y="89"/>
                  <a:pt x="8" y="90"/>
                  <a:pt x="8" y="90"/>
                </a:cubicBezTo>
                <a:cubicBezTo>
                  <a:pt x="8" y="90"/>
                  <a:pt x="8" y="90"/>
                  <a:pt x="8" y="90"/>
                </a:cubicBezTo>
                <a:cubicBezTo>
                  <a:pt x="9" y="90"/>
                  <a:pt x="10" y="89"/>
                  <a:pt x="10" y="89"/>
                </a:cubicBezTo>
                <a:cubicBezTo>
                  <a:pt x="10" y="81"/>
                  <a:pt x="10" y="81"/>
                  <a:pt x="10" y="81"/>
                </a:cubicBezTo>
                <a:close/>
                <a:moveTo>
                  <a:pt x="10" y="66"/>
                </a:moveTo>
                <a:cubicBezTo>
                  <a:pt x="10" y="65"/>
                  <a:pt x="9" y="64"/>
                  <a:pt x="8" y="64"/>
                </a:cubicBezTo>
                <a:cubicBezTo>
                  <a:pt x="8" y="64"/>
                  <a:pt x="8" y="64"/>
                  <a:pt x="8" y="64"/>
                </a:cubicBezTo>
                <a:cubicBezTo>
                  <a:pt x="8" y="64"/>
                  <a:pt x="7" y="65"/>
                  <a:pt x="7" y="66"/>
                </a:cubicBezTo>
                <a:cubicBezTo>
                  <a:pt x="7" y="73"/>
                  <a:pt x="7" y="73"/>
                  <a:pt x="7" y="73"/>
                </a:cubicBezTo>
                <a:cubicBezTo>
                  <a:pt x="7" y="74"/>
                  <a:pt x="8" y="75"/>
                  <a:pt x="8" y="75"/>
                </a:cubicBezTo>
                <a:cubicBezTo>
                  <a:pt x="8" y="75"/>
                  <a:pt x="8" y="75"/>
                  <a:pt x="8" y="75"/>
                </a:cubicBezTo>
                <a:cubicBezTo>
                  <a:pt x="9" y="75"/>
                  <a:pt x="10" y="74"/>
                  <a:pt x="10" y="73"/>
                </a:cubicBezTo>
                <a:cubicBezTo>
                  <a:pt x="10" y="66"/>
                  <a:pt x="10" y="66"/>
                  <a:pt x="10" y="66"/>
                </a:cubicBezTo>
                <a:close/>
                <a:moveTo>
                  <a:pt x="84" y="105"/>
                </a:moveTo>
                <a:cubicBezTo>
                  <a:pt x="83" y="105"/>
                  <a:pt x="82" y="105"/>
                  <a:pt x="82" y="106"/>
                </a:cubicBezTo>
                <a:cubicBezTo>
                  <a:pt x="82" y="106"/>
                  <a:pt x="82" y="106"/>
                  <a:pt x="82" y="106"/>
                </a:cubicBezTo>
                <a:cubicBezTo>
                  <a:pt x="82" y="107"/>
                  <a:pt x="83" y="107"/>
                  <a:pt x="84" y="107"/>
                </a:cubicBezTo>
                <a:cubicBezTo>
                  <a:pt x="91" y="107"/>
                  <a:pt x="91" y="107"/>
                  <a:pt x="91" y="107"/>
                </a:cubicBezTo>
                <a:cubicBezTo>
                  <a:pt x="92" y="107"/>
                  <a:pt x="93" y="107"/>
                  <a:pt x="93" y="106"/>
                </a:cubicBezTo>
                <a:cubicBezTo>
                  <a:pt x="93" y="106"/>
                  <a:pt x="93" y="106"/>
                  <a:pt x="93" y="106"/>
                </a:cubicBezTo>
                <a:cubicBezTo>
                  <a:pt x="93" y="105"/>
                  <a:pt x="92" y="105"/>
                  <a:pt x="91" y="105"/>
                </a:cubicBezTo>
                <a:cubicBezTo>
                  <a:pt x="84" y="105"/>
                  <a:pt x="84" y="105"/>
                  <a:pt x="84" y="105"/>
                </a:cubicBezTo>
                <a:close/>
                <a:moveTo>
                  <a:pt x="69" y="105"/>
                </a:moveTo>
                <a:cubicBezTo>
                  <a:pt x="69" y="105"/>
                  <a:pt x="68" y="105"/>
                  <a:pt x="68" y="106"/>
                </a:cubicBezTo>
                <a:cubicBezTo>
                  <a:pt x="68" y="106"/>
                  <a:pt x="68" y="106"/>
                  <a:pt x="68" y="106"/>
                </a:cubicBezTo>
                <a:cubicBezTo>
                  <a:pt x="68" y="107"/>
                  <a:pt x="69" y="107"/>
                  <a:pt x="69" y="107"/>
                </a:cubicBezTo>
                <a:cubicBezTo>
                  <a:pt x="77" y="107"/>
                  <a:pt x="77" y="107"/>
                  <a:pt x="77" y="107"/>
                </a:cubicBezTo>
                <a:cubicBezTo>
                  <a:pt x="78" y="107"/>
                  <a:pt x="79" y="107"/>
                  <a:pt x="79" y="106"/>
                </a:cubicBezTo>
                <a:cubicBezTo>
                  <a:pt x="79" y="106"/>
                  <a:pt x="79" y="106"/>
                  <a:pt x="79" y="106"/>
                </a:cubicBezTo>
                <a:cubicBezTo>
                  <a:pt x="79" y="105"/>
                  <a:pt x="78" y="105"/>
                  <a:pt x="77" y="105"/>
                </a:cubicBezTo>
                <a:cubicBezTo>
                  <a:pt x="69" y="105"/>
                  <a:pt x="69" y="105"/>
                  <a:pt x="69" y="105"/>
                </a:cubicBezTo>
                <a:close/>
                <a:moveTo>
                  <a:pt x="56" y="105"/>
                </a:moveTo>
                <a:cubicBezTo>
                  <a:pt x="55" y="105"/>
                  <a:pt x="54" y="105"/>
                  <a:pt x="54" y="106"/>
                </a:cubicBezTo>
                <a:cubicBezTo>
                  <a:pt x="54" y="106"/>
                  <a:pt x="54" y="106"/>
                  <a:pt x="54" y="106"/>
                </a:cubicBezTo>
                <a:cubicBezTo>
                  <a:pt x="54" y="107"/>
                  <a:pt x="55" y="107"/>
                  <a:pt x="56" y="107"/>
                </a:cubicBezTo>
                <a:cubicBezTo>
                  <a:pt x="63" y="107"/>
                  <a:pt x="63" y="107"/>
                  <a:pt x="63" y="107"/>
                </a:cubicBezTo>
                <a:cubicBezTo>
                  <a:pt x="64" y="107"/>
                  <a:pt x="65" y="107"/>
                  <a:pt x="65" y="106"/>
                </a:cubicBezTo>
                <a:cubicBezTo>
                  <a:pt x="65" y="106"/>
                  <a:pt x="65" y="106"/>
                  <a:pt x="65" y="106"/>
                </a:cubicBezTo>
                <a:cubicBezTo>
                  <a:pt x="65" y="105"/>
                  <a:pt x="64" y="105"/>
                  <a:pt x="63" y="105"/>
                </a:cubicBezTo>
                <a:cubicBezTo>
                  <a:pt x="56" y="105"/>
                  <a:pt x="56" y="105"/>
                  <a:pt x="56" y="105"/>
                </a:cubicBezTo>
                <a:close/>
                <a:moveTo>
                  <a:pt x="41" y="105"/>
                </a:moveTo>
                <a:cubicBezTo>
                  <a:pt x="41" y="105"/>
                  <a:pt x="40" y="105"/>
                  <a:pt x="40" y="106"/>
                </a:cubicBezTo>
                <a:cubicBezTo>
                  <a:pt x="40" y="106"/>
                  <a:pt x="40" y="106"/>
                  <a:pt x="40" y="106"/>
                </a:cubicBezTo>
                <a:cubicBezTo>
                  <a:pt x="40" y="107"/>
                  <a:pt x="41" y="107"/>
                  <a:pt x="41" y="107"/>
                </a:cubicBezTo>
                <a:cubicBezTo>
                  <a:pt x="49" y="107"/>
                  <a:pt x="49" y="107"/>
                  <a:pt x="49" y="107"/>
                </a:cubicBezTo>
                <a:cubicBezTo>
                  <a:pt x="50" y="107"/>
                  <a:pt x="51" y="107"/>
                  <a:pt x="51" y="106"/>
                </a:cubicBezTo>
                <a:cubicBezTo>
                  <a:pt x="51" y="106"/>
                  <a:pt x="51" y="106"/>
                  <a:pt x="51" y="106"/>
                </a:cubicBezTo>
                <a:cubicBezTo>
                  <a:pt x="51" y="105"/>
                  <a:pt x="50" y="105"/>
                  <a:pt x="49" y="105"/>
                </a:cubicBezTo>
                <a:cubicBezTo>
                  <a:pt x="41" y="105"/>
                  <a:pt x="41" y="105"/>
                  <a:pt x="41" y="105"/>
                </a:cubicBezTo>
                <a:close/>
                <a:moveTo>
                  <a:pt x="26" y="105"/>
                </a:moveTo>
                <a:cubicBezTo>
                  <a:pt x="26" y="105"/>
                  <a:pt x="25" y="105"/>
                  <a:pt x="25" y="106"/>
                </a:cubicBezTo>
                <a:cubicBezTo>
                  <a:pt x="25" y="106"/>
                  <a:pt x="25" y="106"/>
                  <a:pt x="25" y="106"/>
                </a:cubicBezTo>
                <a:cubicBezTo>
                  <a:pt x="25" y="107"/>
                  <a:pt x="26" y="107"/>
                  <a:pt x="26" y="107"/>
                </a:cubicBezTo>
                <a:cubicBezTo>
                  <a:pt x="34" y="107"/>
                  <a:pt x="34" y="107"/>
                  <a:pt x="34" y="107"/>
                </a:cubicBezTo>
                <a:cubicBezTo>
                  <a:pt x="35" y="107"/>
                  <a:pt x="35" y="107"/>
                  <a:pt x="35" y="106"/>
                </a:cubicBezTo>
                <a:cubicBezTo>
                  <a:pt x="35" y="106"/>
                  <a:pt x="35" y="106"/>
                  <a:pt x="35" y="106"/>
                </a:cubicBezTo>
                <a:cubicBezTo>
                  <a:pt x="35" y="105"/>
                  <a:pt x="35" y="105"/>
                  <a:pt x="34" y="105"/>
                </a:cubicBezTo>
                <a:cubicBezTo>
                  <a:pt x="26" y="105"/>
                  <a:pt x="26" y="105"/>
                  <a:pt x="26" y="105"/>
                </a:cubicBezTo>
                <a:close/>
                <a:moveTo>
                  <a:pt x="12" y="34"/>
                </a:moveTo>
                <a:cubicBezTo>
                  <a:pt x="28" y="34"/>
                  <a:pt x="28" y="34"/>
                  <a:pt x="28" y="34"/>
                </a:cubicBezTo>
                <a:cubicBezTo>
                  <a:pt x="90" y="8"/>
                  <a:pt x="90" y="8"/>
                  <a:pt x="90" y="8"/>
                </a:cubicBezTo>
                <a:cubicBezTo>
                  <a:pt x="108" y="49"/>
                  <a:pt x="108" y="49"/>
                  <a:pt x="108" y="49"/>
                </a:cubicBezTo>
                <a:cubicBezTo>
                  <a:pt x="103" y="51"/>
                  <a:pt x="103" y="51"/>
                  <a:pt x="103" y="51"/>
                </a:cubicBezTo>
                <a:cubicBezTo>
                  <a:pt x="104" y="59"/>
                  <a:pt x="104" y="59"/>
                  <a:pt x="104" y="59"/>
                </a:cubicBezTo>
                <a:cubicBezTo>
                  <a:pt x="117" y="52"/>
                  <a:pt x="117" y="52"/>
                  <a:pt x="117" y="52"/>
                </a:cubicBezTo>
                <a:cubicBezTo>
                  <a:pt x="95" y="3"/>
                  <a:pt x="95" y="3"/>
                  <a:pt x="95" y="3"/>
                </a:cubicBezTo>
                <a:cubicBezTo>
                  <a:pt x="94" y="0"/>
                  <a:pt x="94" y="0"/>
                  <a:pt x="94" y="0"/>
                </a:cubicBezTo>
                <a:cubicBezTo>
                  <a:pt x="91" y="1"/>
                  <a:pt x="91" y="1"/>
                  <a:pt x="91" y="1"/>
                </a:cubicBezTo>
                <a:cubicBezTo>
                  <a:pt x="12" y="34"/>
                  <a:pt x="12" y="34"/>
                  <a:pt x="12" y="34"/>
                </a:cubicBezTo>
                <a:close/>
                <a:moveTo>
                  <a:pt x="103" y="62"/>
                </a:moveTo>
                <a:cubicBezTo>
                  <a:pt x="100" y="62"/>
                  <a:pt x="100" y="62"/>
                  <a:pt x="100" y="62"/>
                </a:cubicBezTo>
                <a:cubicBezTo>
                  <a:pt x="61" y="62"/>
                  <a:pt x="61" y="62"/>
                  <a:pt x="61" y="62"/>
                </a:cubicBezTo>
                <a:cubicBezTo>
                  <a:pt x="59" y="62"/>
                  <a:pt x="58" y="63"/>
                  <a:pt x="57" y="64"/>
                </a:cubicBezTo>
                <a:cubicBezTo>
                  <a:pt x="56" y="65"/>
                  <a:pt x="55" y="66"/>
                  <a:pt x="55" y="68"/>
                </a:cubicBezTo>
                <a:cubicBezTo>
                  <a:pt x="55" y="79"/>
                  <a:pt x="55" y="79"/>
                  <a:pt x="55" y="79"/>
                </a:cubicBezTo>
                <a:cubicBezTo>
                  <a:pt x="55" y="80"/>
                  <a:pt x="56" y="82"/>
                  <a:pt x="57" y="83"/>
                </a:cubicBezTo>
                <a:cubicBezTo>
                  <a:pt x="58" y="84"/>
                  <a:pt x="59" y="85"/>
                  <a:pt x="61" y="85"/>
                </a:cubicBezTo>
                <a:cubicBezTo>
                  <a:pt x="100" y="85"/>
                  <a:pt x="100" y="85"/>
                  <a:pt x="100" y="85"/>
                </a:cubicBezTo>
                <a:cubicBezTo>
                  <a:pt x="103" y="85"/>
                  <a:pt x="103" y="85"/>
                  <a:pt x="103" y="85"/>
                </a:cubicBezTo>
                <a:lnTo>
                  <a:pt x="103" y="6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2004" name="Freeform 5553"/>
          <p:cNvSpPr>
            <a:spLocks noEditPoints="1" noChangeArrowheads="1"/>
          </p:cNvSpPr>
          <p:nvPr/>
        </p:nvSpPr>
        <p:spPr bwMode="auto">
          <a:xfrm>
            <a:off x="4316413" y="3275013"/>
            <a:ext cx="560387" cy="419100"/>
          </a:xfrm>
          <a:custGeom>
            <a:avLst/>
            <a:gdLst>
              <a:gd name="T0" fmla="*/ 241565593 w 130"/>
              <a:gd name="T1" fmla="*/ 1456083019 h 97"/>
              <a:gd name="T2" fmla="*/ 2147483646 w 130"/>
              <a:gd name="T3" fmla="*/ 1194737443 h 97"/>
              <a:gd name="T4" fmla="*/ 1969678402 w 130"/>
              <a:gd name="T5" fmla="*/ 0 h 97"/>
              <a:gd name="T6" fmla="*/ 222982298 w 130"/>
              <a:gd name="T7" fmla="*/ 280014968 h 97"/>
              <a:gd name="T8" fmla="*/ 241565593 w 130"/>
              <a:gd name="T9" fmla="*/ 261349896 h 97"/>
              <a:gd name="T10" fmla="*/ 334473447 w 130"/>
              <a:gd name="T11" fmla="*/ 261349896 h 97"/>
              <a:gd name="T12" fmla="*/ 390219021 w 130"/>
              <a:gd name="T13" fmla="*/ 280014968 h 97"/>
              <a:gd name="T14" fmla="*/ 427381301 w 130"/>
              <a:gd name="T15" fmla="*/ 242680503 h 97"/>
              <a:gd name="T16" fmla="*/ 501710170 w 130"/>
              <a:gd name="T17" fmla="*/ 224011110 h 97"/>
              <a:gd name="T18" fmla="*/ 576039040 w 130"/>
              <a:gd name="T19" fmla="*/ 186676645 h 97"/>
              <a:gd name="T20" fmla="*/ 631784614 w 130"/>
              <a:gd name="T21" fmla="*/ 242680503 h 97"/>
              <a:gd name="T22" fmla="*/ 613201319 w 130"/>
              <a:gd name="T23" fmla="*/ 224011110 h 97"/>
              <a:gd name="T24" fmla="*/ 724692468 w 130"/>
              <a:gd name="T25" fmla="*/ 224011110 h 97"/>
              <a:gd name="T26" fmla="*/ 799021338 w 130"/>
              <a:gd name="T27" fmla="*/ 224011110 h 97"/>
              <a:gd name="T28" fmla="*/ 761854748 w 130"/>
              <a:gd name="T29" fmla="*/ 261349896 h 97"/>
              <a:gd name="T30" fmla="*/ 780438043 w 130"/>
              <a:gd name="T31" fmla="*/ 280014968 h 97"/>
              <a:gd name="T32" fmla="*/ 873345897 w 130"/>
              <a:gd name="T33" fmla="*/ 224011110 h 97"/>
              <a:gd name="T34" fmla="*/ 873345897 w 130"/>
              <a:gd name="T35" fmla="*/ 242680503 h 97"/>
              <a:gd name="T36" fmla="*/ 910512487 w 130"/>
              <a:gd name="T37" fmla="*/ 280014968 h 97"/>
              <a:gd name="T38" fmla="*/ 278727872 w 130"/>
              <a:gd name="T39" fmla="*/ 1026725870 h 97"/>
              <a:gd name="T40" fmla="*/ 1579459381 w 130"/>
              <a:gd name="T41" fmla="*/ 1045395263 h 97"/>
              <a:gd name="T42" fmla="*/ 1821024974 w 130"/>
              <a:gd name="T43" fmla="*/ 952056940 h 97"/>
              <a:gd name="T44" fmla="*/ 1858187253 w 130"/>
              <a:gd name="T45" fmla="*/ 933387547 h 97"/>
              <a:gd name="T46" fmla="*/ 1876770548 w 130"/>
              <a:gd name="T47" fmla="*/ 1026725870 h 97"/>
              <a:gd name="T48" fmla="*/ 1783858384 w 130"/>
              <a:gd name="T49" fmla="*/ 1045395263 h 97"/>
              <a:gd name="T50" fmla="*/ 1746696104 w 130"/>
              <a:gd name="T51" fmla="*/ 970722012 h 97"/>
              <a:gd name="T52" fmla="*/ 1635204955 w 130"/>
              <a:gd name="T53" fmla="*/ 952056940 h 97"/>
              <a:gd name="T54" fmla="*/ 1690950530 w 130"/>
              <a:gd name="T55" fmla="*/ 952056940 h 97"/>
              <a:gd name="T56" fmla="*/ 1690950530 w 130"/>
              <a:gd name="T57" fmla="*/ 1026725870 h 97"/>
              <a:gd name="T58" fmla="*/ 1579459381 w 130"/>
              <a:gd name="T59" fmla="*/ 1026725870 h 97"/>
              <a:gd name="T60" fmla="*/ 1096328195 w 130"/>
              <a:gd name="T61" fmla="*/ 1026725870 h 97"/>
              <a:gd name="T62" fmla="*/ 1393639362 w 130"/>
              <a:gd name="T63" fmla="*/ 933387547 h 97"/>
              <a:gd name="T64" fmla="*/ 1430805952 w 130"/>
              <a:gd name="T65" fmla="*/ 952056940 h 97"/>
              <a:gd name="T66" fmla="*/ 1430805952 w 130"/>
              <a:gd name="T67" fmla="*/ 1026725870 h 97"/>
              <a:gd name="T68" fmla="*/ 1319314803 w 130"/>
              <a:gd name="T69" fmla="*/ 1045395263 h 97"/>
              <a:gd name="T70" fmla="*/ 1300731508 w 130"/>
              <a:gd name="T71" fmla="*/ 952056940 h 97"/>
              <a:gd name="T72" fmla="*/ 1319314803 w 130"/>
              <a:gd name="T73" fmla="*/ 952056940 h 97"/>
              <a:gd name="T74" fmla="*/ 1263569229 w 130"/>
              <a:gd name="T75" fmla="*/ 952056940 h 97"/>
              <a:gd name="T76" fmla="*/ 1244985934 w 130"/>
              <a:gd name="T77" fmla="*/ 1026725870 h 97"/>
              <a:gd name="T78" fmla="*/ 1114911490 w 130"/>
              <a:gd name="T79" fmla="*/ 1026725870 h 97"/>
              <a:gd name="T80" fmla="*/ 668946894 w 130"/>
              <a:gd name="T81" fmla="*/ 952056940 h 97"/>
              <a:gd name="T82" fmla="*/ 706109173 w 130"/>
              <a:gd name="T83" fmla="*/ 933387547 h 97"/>
              <a:gd name="T84" fmla="*/ 1003420341 w 130"/>
              <a:gd name="T85" fmla="*/ 970722012 h 97"/>
              <a:gd name="T86" fmla="*/ 966258061 w 130"/>
              <a:gd name="T87" fmla="*/ 1026725870 h 97"/>
              <a:gd name="T88" fmla="*/ 836183617 w 130"/>
              <a:gd name="T89" fmla="*/ 1026725870 h 97"/>
              <a:gd name="T90" fmla="*/ 891929192 w 130"/>
              <a:gd name="T91" fmla="*/ 952056940 h 97"/>
              <a:gd name="T92" fmla="*/ 891929192 w 130"/>
              <a:gd name="T93" fmla="*/ 952056940 h 97"/>
              <a:gd name="T94" fmla="*/ 817600322 w 130"/>
              <a:gd name="T95" fmla="*/ 1026725870 h 97"/>
              <a:gd name="T96" fmla="*/ 761854748 w 130"/>
              <a:gd name="T97" fmla="*/ 1026725870 h 97"/>
              <a:gd name="T98" fmla="*/ 668946894 w 130"/>
              <a:gd name="T99" fmla="*/ 952056940 h 97"/>
              <a:gd name="T100" fmla="*/ 520293465 w 130"/>
              <a:gd name="T101" fmla="*/ 933387547 h 97"/>
              <a:gd name="T102" fmla="*/ 557455745 w 130"/>
              <a:gd name="T103" fmla="*/ 952056940 h 97"/>
              <a:gd name="T104" fmla="*/ 538872450 w 130"/>
              <a:gd name="T105" fmla="*/ 1026725870 h 97"/>
              <a:gd name="T106" fmla="*/ 427381301 w 130"/>
              <a:gd name="T107" fmla="*/ 1045395263 h 97"/>
              <a:gd name="T108" fmla="*/ 408802317 w 130"/>
              <a:gd name="T109" fmla="*/ 952056940 h 97"/>
              <a:gd name="T110" fmla="*/ 445964596 w 130"/>
              <a:gd name="T111" fmla="*/ 952056940 h 97"/>
              <a:gd name="T112" fmla="*/ 371635726 w 130"/>
              <a:gd name="T113" fmla="*/ 952056940 h 97"/>
              <a:gd name="T114" fmla="*/ 353056742 w 130"/>
              <a:gd name="T115" fmla="*/ 1026725870 h 97"/>
              <a:gd name="T116" fmla="*/ 222982298 w 130"/>
              <a:gd name="T117" fmla="*/ 1026725870 h 97"/>
              <a:gd name="T118" fmla="*/ 445964596 w 130"/>
              <a:gd name="T119" fmla="*/ 765375974 h 97"/>
              <a:gd name="T120" fmla="*/ 557455745 w 130"/>
              <a:gd name="T121" fmla="*/ 616033794 h 97"/>
              <a:gd name="T122" fmla="*/ 222982298 w 130"/>
              <a:gd name="T123" fmla="*/ 690707044 h 97"/>
              <a:gd name="T124" fmla="*/ 222982298 w 130"/>
              <a:gd name="T125" fmla="*/ 597368722 h 9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30" h="97">
                <a:moveTo>
                  <a:pt x="120" y="23"/>
                </a:moveTo>
                <a:cubicBezTo>
                  <a:pt x="123" y="23"/>
                  <a:pt x="125" y="24"/>
                  <a:pt x="127" y="26"/>
                </a:cubicBezTo>
                <a:cubicBezTo>
                  <a:pt x="127" y="26"/>
                  <a:pt x="127" y="26"/>
                  <a:pt x="127" y="26"/>
                </a:cubicBezTo>
                <a:cubicBezTo>
                  <a:pt x="129" y="28"/>
                  <a:pt x="130" y="31"/>
                  <a:pt x="130" y="34"/>
                </a:cubicBezTo>
                <a:cubicBezTo>
                  <a:pt x="130" y="86"/>
                  <a:pt x="130" y="86"/>
                  <a:pt x="130" y="86"/>
                </a:cubicBezTo>
                <a:cubicBezTo>
                  <a:pt x="130" y="89"/>
                  <a:pt x="129" y="92"/>
                  <a:pt x="127" y="94"/>
                </a:cubicBezTo>
                <a:cubicBezTo>
                  <a:pt x="127" y="94"/>
                  <a:pt x="127" y="94"/>
                  <a:pt x="127" y="94"/>
                </a:cubicBezTo>
                <a:cubicBezTo>
                  <a:pt x="125" y="96"/>
                  <a:pt x="122" y="97"/>
                  <a:pt x="119" y="97"/>
                </a:cubicBezTo>
                <a:cubicBezTo>
                  <a:pt x="24" y="97"/>
                  <a:pt x="24" y="97"/>
                  <a:pt x="24" y="97"/>
                </a:cubicBezTo>
                <a:cubicBezTo>
                  <a:pt x="21" y="97"/>
                  <a:pt x="19" y="96"/>
                  <a:pt x="17" y="94"/>
                </a:cubicBezTo>
                <a:cubicBezTo>
                  <a:pt x="17" y="94"/>
                  <a:pt x="17" y="94"/>
                  <a:pt x="17" y="94"/>
                </a:cubicBezTo>
                <a:cubicBezTo>
                  <a:pt x="15" y="92"/>
                  <a:pt x="13" y="89"/>
                  <a:pt x="13" y="86"/>
                </a:cubicBezTo>
                <a:cubicBezTo>
                  <a:pt x="13" y="78"/>
                  <a:pt x="13" y="78"/>
                  <a:pt x="13" y="78"/>
                </a:cubicBezTo>
                <a:cubicBezTo>
                  <a:pt x="20" y="78"/>
                  <a:pt x="20" y="78"/>
                  <a:pt x="20" y="78"/>
                </a:cubicBezTo>
                <a:cubicBezTo>
                  <a:pt x="20" y="86"/>
                  <a:pt x="20" y="86"/>
                  <a:pt x="20" y="86"/>
                </a:cubicBezTo>
                <a:cubicBezTo>
                  <a:pt x="20" y="87"/>
                  <a:pt x="20" y="89"/>
                  <a:pt x="21" y="89"/>
                </a:cubicBezTo>
                <a:cubicBezTo>
                  <a:pt x="22" y="90"/>
                  <a:pt x="23" y="91"/>
                  <a:pt x="24" y="91"/>
                </a:cubicBezTo>
                <a:cubicBezTo>
                  <a:pt x="119" y="91"/>
                  <a:pt x="119" y="91"/>
                  <a:pt x="119" y="91"/>
                </a:cubicBezTo>
                <a:cubicBezTo>
                  <a:pt x="120" y="91"/>
                  <a:pt x="122" y="90"/>
                  <a:pt x="122" y="89"/>
                </a:cubicBezTo>
                <a:cubicBezTo>
                  <a:pt x="123" y="89"/>
                  <a:pt x="124" y="87"/>
                  <a:pt x="124" y="86"/>
                </a:cubicBezTo>
                <a:cubicBezTo>
                  <a:pt x="124" y="85"/>
                  <a:pt x="124" y="85"/>
                  <a:pt x="124" y="85"/>
                </a:cubicBezTo>
                <a:cubicBezTo>
                  <a:pt x="37" y="85"/>
                  <a:pt x="37" y="85"/>
                  <a:pt x="37" y="85"/>
                </a:cubicBezTo>
                <a:cubicBezTo>
                  <a:pt x="37" y="78"/>
                  <a:pt x="37" y="78"/>
                  <a:pt x="37" y="78"/>
                </a:cubicBezTo>
                <a:cubicBezTo>
                  <a:pt x="108" y="78"/>
                  <a:pt x="108" y="78"/>
                  <a:pt x="108" y="78"/>
                </a:cubicBezTo>
                <a:cubicBezTo>
                  <a:pt x="115" y="78"/>
                  <a:pt x="120" y="72"/>
                  <a:pt x="120" y="65"/>
                </a:cubicBezTo>
                <a:cubicBezTo>
                  <a:pt x="120" y="64"/>
                  <a:pt x="120" y="64"/>
                  <a:pt x="120" y="64"/>
                </a:cubicBezTo>
                <a:cubicBezTo>
                  <a:pt x="124" y="64"/>
                  <a:pt x="124" y="64"/>
                  <a:pt x="124" y="64"/>
                </a:cubicBezTo>
                <a:cubicBezTo>
                  <a:pt x="124" y="34"/>
                  <a:pt x="124" y="34"/>
                  <a:pt x="124" y="34"/>
                </a:cubicBezTo>
                <a:cubicBezTo>
                  <a:pt x="124" y="33"/>
                  <a:pt x="123" y="32"/>
                  <a:pt x="122" y="31"/>
                </a:cubicBezTo>
                <a:cubicBezTo>
                  <a:pt x="122" y="30"/>
                  <a:pt x="121" y="30"/>
                  <a:pt x="120" y="29"/>
                </a:cubicBezTo>
                <a:cubicBezTo>
                  <a:pt x="120" y="23"/>
                  <a:pt x="120" y="23"/>
                  <a:pt x="120" y="23"/>
                </a:cubicBezTo>
                <a:close/>
                <a:moveTo>
                  <a:pt x="5" y="0"/>
                </a:moveTo>
                <a:cubicBezTo>
                  <a:pt x="2" y="0"/>
                  <a:pt x="0" y="2"/>
                  <a:pt x="0" y="5"/>
                </a:cubicBezTo>
                <a:cubicBezTo>
                  <a:pt x="0" y="63"/>
                  <a:pt x="0" y="63"/>
                  <a:pt x="0" y="63"/>
                </a:cubicBezTo>
                <a:cubicBezTo>
                  <a:pt x="0" y="66"/>
                  <a:pt x="2" y="69"/>
                  <a:pt x="5" y="69"/>
                </a:cubicBezTo>
                <a:cubicBezTo>
                  <a:pt x="106" y="69"/>
                  <a:pt x="106" y="69"/>
                  <a:pt x="106" y="69"/>
                </a:cubicBezTo>
                <a:cubicBezTo>
                  <a:pt x="109" y="69"/>
                  <a:pt x="112" y="66"/>
                  <a:pt x="112" y="63"/>
                </a:cubicBezTo>
                <a:cubicBezTo>
                  <a:pt x="112" y="5"/>
                  <a:pt x="112" y="5"/>
                  <a:pt x="112" y="5"/>
                </a:cubicBezTo>
                <a:cubicBezTo>
                  <a:pt x="112" y="2"/>
                  <a:pt x="109" y="0"/>
                  <a:pt x="106" y="0"/>
                </a:cubicBezTo>
                <a:cubicBezTo>
                  <a:pt x="5" y="0"/>
                  <a:pt x="5" y="0"/>
                  <a:pt x="5" y="0"/>
                </a:cubicBezTo>
                <a:close/>
                <a:moveTo>
                  <a:pt x="15" y="24"/>
                </a:moveTo>
                <a:cubicBezTo>
                  <a:pt x="13" y="24"/>
                  <a:pt x="12" y="25"/>
                  <a:pt x="12" y="27"/>
                </a:cubicBezTo>
                <a:cubicBezTo>
                  <a:pt x="12" y="28"/>
                  <a:pt x="12" y="28"/>
                  <a:pt x="12" y="28"/>
                </a:cubicBezTo>
                <a:cubicBezTo>
                  <a:pt x="16" y="28"/>
                  <a:pt x="16" y="28"/>
                  <a:pt x="16" y="28"/>
                </a:cubicBezTo>
                <a:cubicBezTo>
                  <a:pt x="16" y="24"/>
                  <a:pt x="16" y="24"/>
                  <a:pt x="16" y="24"/>
                </a:cubicBezTo>
                <a:cubicBezTo>
                  <a:pt x="15" y="24"/>
                  <a:pt x="15" y="24"/>
                  <a:pt x="15" y="24"/>
                </a:cubicBezTo>
                <a:close/>
                <a:moveTo>
                  <a:pt x="15" y="13"/>
                </a:moveTo>
                <a:cubicBezTo>
                  <a:pt x="16" y="14"/>
                  <a:pt x="16" y="14"/>
                  <a:pt x="16" y="14"/>
                </a:cubicBezTo>
                <a:cubicBezTo>
                  <a:pt x="16" y="14"/>
                  <a:pt x="16" y="14"/>
                  <a:pt x="16" y="15"/>
                </a:cubicBezTo>
                <a:cubicBezTo>
                  <a:pt x="15" y="15"/>
                  <a:pt x="15" y="15"/>
                  <a:pt x="15" y="15"/>
                </a:cubicBezTo>
                <a:cubicBezTo>
                  <a:pt x="14" y="15"/>
                  <a:pt x="14" y="15"/>
                  <a:pt x="14" y="15"/>
                </a:cubicBezTo>
                <a:cubicBezTo>
                  <a:pt x="13" y="15"/>
                  <a:pt x="13" y="15"/>
                  <a:pt x="12" y="15"/>
                </a:cubicBezTo>
                <a:cubicBezTo>
                  <a:pt x="12" y="15"/>
                  <a:pt x="12" y="15"/>
                  <a:pt x="11" y="14"/>
                </a:cubicBezTo>
                <a:cubicBezTo>
                  <a:pt x="11" y="14"/>
                  <a:pt x="11" y="13"/>
                  <a:pt x="11" y="13"/>
                </a:cubicBezTo>
                <a:cubicBezTo>
                  <a:pt x="11" y="12"/>
                  <a:pt x="11" y="11"/>
                  <a:pt x="12" y="11"/>
                </a:cubicBezTo>
                <a:cubicBezTo>
                  <a:pt x="12" y="10"/>
                  <a:pt x="13" y="10"/>
                  <a:pt x="14" y="10"/>
                </a:cubicBezTo>
                <a:cubicBezTo>
                  <a:pt x="14" y="10"/>
                  <a:pt x="15" y="10"/>
                  <a:pt x="15" y="10"/>
                </a:cubicBezTo>
                <a:cubicBezTo>
                  <a:pt x="15" y="11"/>
                  <a:pt x="16" y="11"/>
                  <a:pt x="16" y="12"/>
                </a:cubicBezTo>
                <a:cubicBezTo>
                  <a:pt x="15" y="12"/>
                  <a:pt x="15" y="12"/>
                  <a:pt x="15" y="12"/>
                </a:cubicBezTo>
                <a:cubicBezTo>
                  <a:pt x="14" y="12"/>
                  <a:pt x="14" y="12"/>
                  <a:pt x="14" y="12"/>
                </a:cubicBezTo>
                <a:cubicBezTo>
                  <a:pt x="14" y="12"/>
                  <a:pt x="14" y="11"/>
                  <a:pt x="14" y="11"/>
                </a:cubicBezTo>
                <a:cubicBezTo>
                  <a:pt x="14" y="11"/>
                  <a:pt x="14" y="11"/>
                  <a:pt x="14" y="11"/>
                </a:cubicBezTo>
                <a:cubicBezTo>
                  <a:pt x="13" y="11"/>
                  <a:pt x="13" y="11"/>
                  <a:pt x="13" y="12"/>
                </a:cubicBezTo>
                <a:cubicBezTo>
                  <a:pt x="13" y="12"/>
                  <a:pt x="13" y="12"/>
                  <a:pt x="13" y="13"/>
                </a:cubicBezTo>
                <a:cubicBezTo>
                  <a:pt x="13" y="13"/>
                  <a:pt x="13" y="14"/>
                  <a:pt x="13" y="14"/>
                </a:cubicBezTo>
                <a:cubicBezTo>
                  <a:pt x="13" y="14"/>
                  <a:pt x="13" y="14"/>
                  <a:pt x="14" y="14"/>
                </a:cubicBezTo>
                <a:cubicBezTo>
                  <a:pt x="14" y="14"/>
                  <a:pt x="14" y="14"/>
                  <a:pt x="14" y="14"/>
                </a:cubicBezTo>
                <a:cubicBezTo>
                  <a:pt x="14" y="14"/>
                  <a:pt x="15" y="14"/>
                  <a:pt x="15" y="13"/>
                </a:cubicBezTo>
                <a:close/>
                <a:moveTo>
                  <a:pt x="17" y="12"/>
                </a:moveTo>
                <a:cubicBezTo>
                  <a:pt x="18" y="12"/>
                  <a:pt x="18" y="12"/>
                  <a:pt x="18" y="12"/>
                </a:cubicBezTo>
                <a:cubicBezTo>
                  <a:pt x="18" y="12"/>
                  <a:pt x="18" y="12"/>
                  <a:pt x="18" y="12"/>
                </a:cubicBezTo>
                <a:cubicBezTo>
                  <a:pt x="18" y="12"/>
                  <a:pt x="18" y="12"/>
                  <a:pt x="18" y="12"/>
                </a:cubicBezTo>
                <a:cubicBezTo>
                  <a:pt x="19" y="12"/>
                  <a:pt x="19" y="12"/>
                  <a:pt x="19" y="12"/>
                </a:cubicBezTo>
                <a:cubicBezTo>
                  <a:pt x="19" y="12"/>
                  <a:pt x="19" y="12"/>
                  <a:pt x="20" y="12"/>
                </a:cubicBezTo>
                <a:cubicBezTo>
                  <a:pt x="19" y="13"/>
                  <a:pt x="19" y="13"/>
                  <a:pt x="19" y="13"/>
                </a:cubicBezTo>
                <a:cubicBezTo>
                  <a:pt x="19" y="13"/>
                  <a:pt x="19" y="13"/>
                  <a:pt x="19" y="13"/>
                </a:cubicBezTo>
                <a:cubicBezTo>
                  <a:pt x="19" y="13"/>
                  <a:pt x="18" y="13"/>
                  <a:pt x="18" y="13"/>
                </a:cubicBezTo>
                <a:cubicBezTo>
                  <a:pt x="18" y="13"/>
                  <a:pt x="18" y="14"/>
                  <a:pt x="18" y="14"/>
                </a:cubicBezTo>
                <a:cubicBezTo>
                  <a:pt x="18" y="15"/>
                  <a:pt x="18" y="15"/>
                  <a:pt x="18" y="15"/>
                </a:cubicBezTo>
                <a:cubicBezTo>
                  <a:pt x="17" y="15"/>
                  <a:pt x="17" y="15"/>
                  <a:pt x="17" y="15"/>
                </a:cubicBezTo>
                <a:cubicBezTo>
                  <a:pt x="17" y="12"/>
                  <a:pt x="17" y="12"/>
                  <a:pt x="17" y="12"/>
                </a:cubicBezTo>
                <a:close/>
                <a:moveTo>
                  <a:pt x="24" y="14"/>
                </a:moveTo>
                <a:cubicBezTo>
                  <a:pt x="21" y="14"/>
                  <a:pt x="21" y="14"/>
                  <a:pt x="21" y="14"/>
                </a:cubicBezTo>
                <a:cubicBezTo>
                  <a:pt x="21" y="14"/>
                  <a:pt x="21" y="14"/>
                  <a:pt x="22" y="14"/>
                </a:cubicBezTo>
                <a:cubicBezTo>
                  <a:pt x="22" y="15"/>
                  <a:pt x="22" y="15"/>
                  <a:pt x="22" y="15"/>
                </a:cubicBezTo>
                <a:cubicBezTo>
                  <a:pt x="22" y="15"/>
                  <a:pt x="22" y="15"/>
                  <a:pt x="22" y="15"/>
                </a:cubicBezTo>
                <a:cubicBezTo>
                  <a:pt x="23" y="14"/>
                  <a:pt x="23" y="14"/>
                  <a:pt x="23" y="14"/>
                </a:cubicBezTo>
                <a:cubicBezTo>
                  <a:pt x="24" y="14"/>
                  <a:pt x="24" y="14"/>
                  <a:pt x="24" y="14"/>
                </a:cubicBezTo>
                <a:cubicBezTo>
                  <a:pt x="24" y="15"/>
                  <a:pt x="24" y="15"/>
                  <a:pt x="23" y="15"/>
                </a:cubicBezTo>
                <a:cubicBezTo>
                  <a:pt x="23" y="15"/>
                  <a:pt x="23" y="15"/>
                  <a:pt x="22" y="15"/>
                </a:cubicBezTo>
                <a:cubicBezTo>
                  <a:pt x="22" y="15"/>
                  <a:pt x="21" y="15"/>
                  <a:pt x="21" y="15"/>
                </a:cubicBezTo>
                <a:cubicBezTo>
                  <a:pt x="21" y="15"/>
                  <a:pt x="20" y="15"/>
                  <a:pt x="20" y="15"/>
                </a:cubicBezTo>
                <a:cubicBezTo>
                  <a:pt x="20" y="14"/>
                  <a:pt x="20" y="14"/>
                  <a:pt x="20" y="13"/>
                </a:cubicBezTo>
                <a:cubicBezTo>
                  <a:pt x="20" y="13"/>
                  <a:pt x="20" y="12"/>
                  <a:pt x="20" y="12"/>
                </a:cubicBezTo>
                <a:cubicBezTo>
                  <a:pt x="21" y="12"/>
                  <a:pt x="21" y="12"/>
                  <a:pt x="22" y="12"/>
                </a:cubicBezTo>
                <a:cubicBezTo>
                  <a:pt x="23" y="12"/>
                  <a:pt x="23" y="12"/>
                  <a:pt x="23" y="12"/>
                </a:cubicBezTo>
                <a:cubicBezTo>
                  <a:pt x="24" y="12"/>
                  <a:pt x="24" y="12"/>
                  <a:pt x="24" y="12"/>
                </a:cubicBezTo>
                <a:cubicBezTo>
                  <a:pt x="24" y="13"/>
                  <a:pt x="24" y="13"/>
                  <a:pt x="24" y="14"/>
                </a:cubicBezTo>
                <a:cubicBezTo>
                  <a:pt x="24" y="14"/>
                  <a:pt x="24" y="14"/>
                  <a:pt x="24" y="14"/>
                </a:cubicBezTo>
                <a:close/>
                <a:moveTo>
                  <a:pt x="23" y="13"/>
                </a:moveTo>
                <a:cubicBezTo>
                  <a:pt x="21" y="13"/>
                  <a:pt x="21" y="13"/>
                  <a:pt x="21" y="13"/>
                </a:cubicBezTo>
                <a:cubicBezTo>
                  <a:pt x="21" y="13"/>
                  <a:pt x="21" y="13"/>
                  <a:pt x="22" y="13"/>
                </a:cubicBezTo>
                <a:cubicBezTo>
                  <a:pt x="22" y="12"/>
                  <a:pt x="22" y="12"/>
                  <a:pt x="22" y="12"/>
                </a:cubicBezTo>
                <a:cubicBezTo>
                  <a:pt x="22" y="12"/>
                  <a:pt x="22" y="12"/>
                  <a:pt x="23" y="13"/>
                </a:cubicBezTo>
                <a:cubicBezTo>
                  <a:pt x="23" y="13"/>
                  <a:pt x="23" y="13"/>
                  <a:pt x="23" y="13"/>
                </a:cubicBezTo>
                <a:close/>
                <a:moveTo>
                  <a:pt x="29" y="10"/>
                </a:moveTo>
                <a:cubicBezTo>
                  <a:pt x="29" y="15"/>
                  <a:pt x="29" y="15"/>
                  <a:pt x="29" y="15"/>
                </a:cubicBezTo>
                <a:cubicBezTo>
                  <a:pt x="28" y="15"/>
                  <a:pt x="28" y="15"/>
                  <a:pt x="28" y="15"/>
                </a:cubicBezTo>
                <a:cubicBezTo>
                  <a:pt x="28" y="15"/>
                  <a:pt x="28" y="15"/>
                  <a:pt x="28" y="15"/>
                </a:cubicBezTo>
                <a:cubicBezTo>
                  <a:pt x="27" y="15"/>
                  <a:pt x="27" y="15"/>
                  <a:pt x="27" y="15"/>
                </a:cubicBezTo>
                <a:cubicBezTo>
                  <a:pt x="27" y="15"/>
                  <a:pt x="27" y="15"/>
                  <a:pt x="26" y="15"/>
                </a:cubicBezTo>
                <a:cubicBezTo>
                  <a:pt x="26" y="15"/>
                  <a:pt x="25" y="15"/>
                  <a:pt x="25" y="15"/>
                </a:cubicBezTo>
                <a:cubicBezTo>
                  <a:pt x="25" y="14"/>
                  <a:pt x="25" y="14"/>
                  <a:pt x="25" y="13"/>
                </a:cubicBezTo>
                <a:cubicBezTo>
                  <a:pt x="25" y="13"/>
                  <a:pt x="25" y="12"/>
                  <a:pt x="25" y="12"/>
                </a:cubicBezTo>
                <a:cubicBezTo>
                  <a:pt x="25" y="12"/>
                  <a:pt x="26" y="12"/>
                  <a:pt x="26" y="12"/>
                </a:cubicBezTo>
                <a:cubicBezTo>
                  <a:pt x="27" y="12"/>
                  <a:pt x="27" y="12"/>
                  <a:pt x="27" y="12"/>
                </a:cubicBezTo>
                <a:cubicBezTo>
                  <a:pt x="27" y="12"/>
                  <a:pt x="27" y="12"/>
                  <a:pt x="27" y="12"/>
                </a:cubicBezTo>
                <a:cubicBezTo>
                  <a:pt x="27" y="10"/>
                  <a:pt x="27" y="10"/>
                  <a:pt x="27" y="10"/>
                </a:cubicBezTo>
                <a:cubicBezTo>
                  <a:pt x="29" y="10"/>
                  <a:pt x="29" y="10"/>
                  <a:pt x="29" y="10"/>
                </a:cubicBezTo>
                <a:close/>
                <a:moveTo>
                  <a:pt x="27" y="13"/>
                </a:moveTo>
                <a:cubicBezTo>
                  <a:pt x="27" y="14"/>
                  <a:pt x="27" y="14"/>
                  <a:pt x="27" y="14"/>
                </a:cubicBezTo>
                <a:cubicBezTo>
                  <a:pt x="27" y="14"/>
                  <a:pt x="27" y="14"/>
                  <a:pt x="27" y="14"/>
                </a:cubicBezTo>
                <a:cubicBezTo>
                  <a:pt x="27" y="14"/>
                  <a:pt x="26" y="14"/>
                  <a:pt x="26" y="14"/>
                </a:cubicBezTo>
                <a:cubicBezTo>
                  <a:pt x="26" y="14"/>
                  <a:pt x="26" y="14"/>
                  <a:pt x="26" y="14"/>
                </a:cubicBezTo>
                <a:cubicBezTo>
                  <a:pt x="26" y="13"/>
                  <a:pt x="26" y="13"/>
                  <a:pt x="26" y="13"/>
                </a:cubicBezTo>
                <a:cubicBezTo>
                  <a:pt x="26" y="13"/>
                  <a:pt x="27" y="13"/>
                  <a:pt x="27" y="13"/>
                </a:cubicBezTo>
                <a:cubicBezTo>
                  <a:pt x="27" y="13"/>
                  <a:pt x="27" y="13"/>
                  <a:pt x="27" y="13"/>
                </a:cubicBezTo>
                <a:cubicBezTo>
                  <a:pt x="27" y="13"/>
                  <a:pt x="27" y="13"/>
                  <a:pt x="27" y="13"/>
                </a:cubicBezTo>
                <a:close/>
                <a:moveTo>
                  <a:pt x="30" y="10"/>
                </a:moveTo>
                <a:cubicBezTo>
                  <a:pt x="31" y="10"/>
                  <a:pt x="31" y="10"/>
                  <a:pt x="31" y="10"/>
                </a:cubicBezTo>
                <a:cubicBezTo>
                  <a:pt x="31" y="11"/>
                  <a:pt x="31" y="11"/>
                  <a:pt x="31" y="11"/>
                </a:cubicBezTo>
                <a:cubicBezTo>
                  <a:pt x="30" y="11"/>
                  <a:pt x="30" y="11"/>
                  <a:pt x="30" y="11"/>
                </a:cubicBezTo>
                <a:cubicBezTo>
                  <a:pt x="30" y="10"/>
                  <a:pt x="30" y="10"/>
                  <a:pt x="30" y="10"/>
                </a:cubicBezTo>
                <a:close/>
                <a:moveTo>
                  <a:pt x="30" y="12"/>
                </a:moveTo>
                <a:cubicBezTo>
                  <a:pt x="31" y="12"/>
                  <a:pt x="31" y="12"/>
                  <a:pt x="31" y="12"/>
                </a:cubicBezTo>
                <a:cubicBezTo>
                  <a:pt x="31" y="15"/>
                  <a:pt x="31" y="15"/>
                  <a:pt x="31" y="15"/>
                </a:cubicBezTo>
                <a:cubicBezTo>
                  <a:pt x="30" y="15"/>
                  <a:pt x="30" y="15"/>
                  <a:pt x="30" y="15"/>
                </a:cubicBezTo>
                <a:cubicBezTo>
                  <a:pt x="30" y="12"/>
                  <a:pt x="30" y="12"/>
                  <a:pt x="30" y="12"/>
                </a:cubicBezTo>
                <a:close/>
                <a:moveTo>
                  <a:pt x="34" y="10"/>
                </a:moveTo>
                <a:cubicBezTo>
                  <a:pt x="34" y="12"/>
                  <a:pt x="34" y="12"/>
                  <a:pt x="34" y="12"/>
                </a:cubicBezTo>
                <a:cubicBezTo>
                  <a:pt x="35" y="12"/>
                  <a:pt x="35" y="12"/>
                  <a:pt x="35" y="12"/>
                </a:cubicBezTo>
                <a:cubicBezTo>
                  <a:pt x="35" y="13"/>
                  <a:pt x="35" y="13"/>
                  <a:pt x="35" y="13"/>
                </a:cubicBezTo>
                <a:cubicBezTo>
                  <a:pt x="34" y="13"/>
                  <a:pt x="34" y="13"/>
                  <a:pt x="34" y="13"/>
                </a:cubicBezTo>
                <a:cubicBezTo>
                  <a:pt x="34" y="14"/>
                  <a:pt x="34" y="14"/>
                  <a:pt x="34" y="14"/>
                </a:cubicBezTo>
                <a:cubicBezTo>
                  <a:pt x="34" y="14"/>
                  <a:pt x="34" y="14"/>
                  <a:pt x="34" y="14"/>
                </a:cubicBezTo>
                <a:cubicBezTo>
                  <a:pt x="34" y="14"/>
                  <a:pt x="34" y="14"/>
                  <a:pt x="34" y="14"/>
                </a:cubicBezTo>
                <a:cubicBezTo>
                  <a:pt x="34" y="14"/>
                  <a:pt x="35" y="14"/>
                  <a:pt x="35" y="14"/>
                </a:cubicBezTo>
                <a:cubicBezTo>
                  <a:pt x="35" y="15"/>
                  <a:pt x="35" y="15"/>
                  <a:pt x="35" y="15"/>
                </a:cubicBezTo>
                <a:cubicBezTo>
                  <a:pt x="34" y="15"/>
                  <a:pt x="34" y="15"/>
                  <a:pt x="34" y="15"/>
                </a:cubicBezTo>
                <a:cubicBezTo>
                  <a:pt x="33" y="15"/>
                  <a:pt x="33" y="15"/>
                  <a:pt x="33" y="15"/>
                </a:cubicBezTo>
                <a:cubicBezTo>
                  <a:pt x="33" y="15"/>
                  <a:pt x="33" y="15"/>
                  <a:pt x="33" y="15"/>
                </a:cubicBezTo>
                <a:cubicBezTo>
                  <a:pt x="33" y="15"/>
                  <a:pt x="33" y="14"/>
                  <a:pt x="33" y="14"/>
                </a:cubicBezTo>
                <a:cubicBezTo>
                  <a:pt x="33" y="13"/>
                  <a:pt x="33" y="13"/>
                  <a:pt x="33" y="13"/>
                </a:cubicBezTo>
                <a:cubicBezTo>
                  <a:pt x="32" y="13"/>
                  <a:pt x="32" y="13"/>
                  <a:pt x="32" y="13"/>
                </a:cubicBezTo>
                <a:cubicBezTo>
                  <a:pt x="32" y="12"/>
                  <a:pt x="32" y="12"/>
                  <a:pt x="32" y="12"/>
                </a:cubicBezTo>
                <a:cubicBezTo>
                  <a:pt x="33" y="12"/>
                  <a:pt x="33" y="12"/>
                  <a:pt x="33" y="12"/>
                </a:cubicBezTo>
                <a:cubicBezTo>
                  <a:pt x="33" y="11"/>
                  <a:pt x="33" y="11"/>
                  <a:pt x="33" y="11"/>
                </a:cubicBezTo>
                <a:cubicBezTo>
                  <a:pt x="34" y="10"/>
                  <a:pt x="34" y="10"/>
                  <a:pt x="34" y="10"/>
                </a:cubicBezTo>
                <a:close/>
                <a:moveTo>
                  <a:pt x="39" y="13"/>
                </a:moveTo>
                <a:cubicBezTo>
                  <a:pt x="40" y="14"/>
                  <a:pt x="40" y="14"/>
                  <a:pt x="40" y="14"/>
                </a:cubicBezTo>
                <a:cubicBezTo>
                  <a:pt x="40" y="14"/>
                  <a:pt x="39" y="15"/>
                  <a:pt x="39" y="15"/>
                </a:cubicBezTo>
                <a:cubicBezTo>
                  <a:pt x="39" y="15"/>
                  <a:pt x="38" y="15"/>
                  <a:pt x="38" y="15"/>
                </a:cubicBezTo>
                <a:cubicBezTo>
                  <a:pt x="37" y="15"/>
                  <a:pt x="36" y="15"/>
                  <a:pt x="36" y="15"/>
                </a:cubicBezTo>
                <a:cubicBezTo>
                  <a:pt x="36" y="14"/>
                  <a:pt x="35" y="14"/>
                  <a:pt x="35" y="13"/>
                </a:cubicBezTo>
                <a:cubicBezTo>
                  <a:pt x="35" y="12"/>
                  <a:pt x="36" y="11"/>
                  <a:pt x="36" y="11"/>
                </a:cubicBezTo>
                <a:cubicBezTo>
                  <a:pt x="36" y="10"/>
                  <a:pt x="37" y="10"/>
                  <a:pt x="38" y="10"/>
                </a:cubicBezTo>
                <a:cubicBezTo>
                  <a:pt x="38" y="10"/>
                  <a:pt x="39" y="10"/>
                  <a:pt x="39" y="11"/>
                </a:cubicBezTo>
                <a:cubicBezTo>
                  <a:pt x="40" y="11"/>
                  <a:pt x="40" y="11"/>
                  <a:pt x="40" y="12"/>
                </a:cubicBezTo>
                <a:cubicBezTo>
                  <a:pt x="39" y="12"/>
                  <a:pt x="39" y="12"/>
                  <a:pt x="39" y="12"/>
                </a:cubicBezTo>
                <a:cubicBezTo>
                  <a:pt x="39" y="12"/>
                  <a:pt x="39" y="11"/>
                  <a:pt x="38" y="11"/>
                </a:cubicBezTo>
                <a:cubicBezTo>
                  <a:pt x="38" y="11"/>
                  <a:pt x="38" y="11"/>
                  <a:pt x="38" y="11"/>
                </a:cubicBezTo>
                <a:cubicBezTo>
                  <a:pt x="37" y="11"/>
                  <a:pt x="37" y="11"/>
                  <a:pt x="37" y="11"/>
                </a:cubicBezTo>
                <a:cubicBezTo>
                  <a:pt x="37" y="12"/>
                  <a:pt x="36" y="12"/>
                  <a:pt x="36" y="13"/>
                </a:cubicBezTo>
                <a:cubicBezTo>
                  <a:pt x="36" y="13"/>
                  <a:pt x="37" y="14"/>
                  <a:pt x="37" y="14"/>
                </a:cubicBezTo>
                <a:cubicBezTo>
                  <a:pt x="37" y="14"/>
                  <a:pt x="37" y="15"/>
                  <a:pt x="38" y="15"/>
                </a:cubicBezTo>
                <a:cubicBezTo>
                  <a:pt x="38" y="15"/>
                  <a:pt x="38" y="14"/>
                  <a:pt x="38" y="14"/>
                </a:cubicBezTo>
                <a:cubicBezTo>
                  <a:pt x="39" y="14"/>
                  <a:pt x="39" y="14"/>
                  <a:pt x="39" y="13"/>
                </a:cubicBezTo>
                <a:close/>
                <a:moveTo>
                  <a:pt x="42" y="13"/>
                </a:moveTo>
                <a:cubicBezTo>
                  <a:pt x="41" y="13"/>
                  <a:pt x="41" y="13"/>
                  <a:pt x="41" y="13"/>
                </a:cubicBezTo>
                <a:cubicBezTo>
                  <a:pt x="41" y="12"/>
                  <a:pt x="41" y="12"/>
                  <a:pt x="41" y="12"/>
                </a:cubicBezTo>
                <a:cubicBezTo>
                  <a:pt x="41" y="12"/>
                  <a:pt x="42" y="12"/>
                  <a:pt x="42" y="12"/>
                </a:cubicBezTo>
                <a:cubicBezTo>
                  <a:pt x="43" y="12"/>
                  <a:pt x="43" y="12"/>
                  <a:pt x="43" y="12"/>
                </a:cubicBezTo>
                <a:cubicBezTo>
                  <a:pt x="43" y="12"/>
                  <a:pt x="44" y="12"/>
                  <a:pt x="44" y="12"/>
                </a:cubicBezTo>
                <a:cubicBezTo>
                  <a:pt x="44" y="12"/>
                  <a:pt x="44" y="13"/>
                  <a:pt x="44" y="13"/>
                </a:cubicBezTo>
                <a:cubicBezTo>
                  <a:pt x="44" y="14"/>
                  <a:pt x="44" y="14"/>
                  <a:pt x="44" y="14"/>
                </a:cubicBezTo>
                <a:cubicBezTo>
                  <a:pt x="44" y="14"/>
                  <a:pt x="44" y="15"/>
                  <a:pt x="44" y="15"/>
                </a:cubicBezTo>
                <a:cubicBezTo>
                  <a:pt x="44" y="15"/>
                  <a:pt x="44" y="15"/>
                  <a:pt x="44" y="15"/>
                </a:cubicBezTo>
                <a:cubicBezTo>
                  <a:pt x="43" y="15"/>
                  <a:pt x="43" y="15"/>
                  <a:pt x="43" y="15"/>
                </a:cubicBezTo>
                <a:cubicBezTo>
                  <a:pt x="43" y="15"/>
                  <a:pt x="43" y="15"/>
                  <a:pt x="43" y="15"/>
                </a:cubicBezTo>
                <a:cubicBezTo>
                  <a:pt x="43" y="15"/>
                  <a:pt x="43" y="15"/>
                  <a:pt x="43" y="15"/>
                </a:cubicBezTo>
                <a:cubicBezTo>
                  <a:pt x="43" y="15"/>
                  <a:pt x="43" y="15"/>
                  <a:pt x="42" y="15"/>
                </a:cubicBezTo>
                <a:cubicBezTo>
                  <a:pt x="42" y="15"/>
                  <a:pt x="42" y="15"/>
                  <a:pt x="42" y="15"/>
                </a:cubicBezTo>
                <a:cubicBezTo>
                  <a:pt x="41" y="15"/>
                  <a:pt x="41" y="15"/>
                  <a:pt x="41" y="15"/>
                </a:cubicBezTo>
                <a:cubicBezTo>
                  <a:pt x="41" y="15"/>
                  <a:pt x="41" y="15"/>
                  <a:pt x="41" y="14"/>
                </a:cubicBezTo>
                <a:cubicBezTo>
                  <a:pt x="41" y="14"/>
                  <a:pt x="41" y="14"/>
                  <a:pt x="41" y="14"/>
                </a:cubicBezTo>
                <a:cubicBezTo>
                  <a:pt x="41" y="14"/>
                  <a:pt x="41" y="13"/>
                  <a:pt x="41" y="13"/>
                </a:cubicBezTo>
                <a:cubicBezTo>
                  <a:pt x="41" y="13"/>
                  <a:pt x="42" y="13"/>
                  <a:pt x="42" y="13"/>
                </a:cubicBezTo>
                <a:cubicBezTo>
                  <a:pt x="42" y="13"/>
                  <a:pt x="43" y="13"/>
                  <a:pt x="43" y="13"/>
                </a:cubicBezTo>
                <a:cubicBezTo>
                  <a:pt x="43" y="13"/>
                  <a:pt x="43" y="13"/>
                  <a:pt x="43" y="13"/>
                </a:cubicBezTo>
                <a:cubicBezTo>
                  <a:pt x="43" y="13"/>
                  <a:pt x="43" y="12"/>
                  <a:pt x="43" y="12"/>
                </a:cubicBezTo>
                <a:cubicBezTo>
                  <a:pt x="43" y="12"/>
                  <a:pt x="42" y="12"/>
                  <a:pt x="42" y="12"/>
                </a:cubicBezTo>
                <a:cubicBezTo>
                  <a:pt x="42" y="12"/>
                  <a:pt x="42" y="12"/>
                  <a:pt x="42" y="12"/>
                </a:cubicBezTo>
                <a:cubicBezTo>
                  <a:pt x="42" y="12"/>
                  <a:pt x="42" y="13"/>
                  <a:pt x="42" y="13"/>
                </a:cubicBezTo>
                <a:close/>
                <a:moveTo>
                  <a:pt x="43" y="14"/>
                </a:moveTo>
                <a:cubicBezTo>
                  <a:pt x="43" y="14"/>
                  <a:pt x="43" y="14"/>
                  <a:pt x="43" y="14"/>
                </a:cubicBezTo>
                <a:cubicBezTo>
                  <a:pt x="43" y="14"/>
                  <a:pt x="43" y="14"/>
                  <a:pt x="43" y="14"/>
                </a:cubicBezTo>
                <a:cubicBezTo>
                  <a:pt x="43" y="14"/>
                  <a:pt x="43" y="15"/>
                  <a:pt x="43" y="15"/>
                </a:cubicBezTo>
                <a:cubicBezTo>
                  <a:pt x="42" y="15"/>
                  <a:pt x="42" y="15"/>
                  <a:pt x="42" y="15"/>
                </a:cubicBezTo>
                <a:cubicBezTo>
                  <a:pt x="42" y="15"/>
                  <a:pt x="42" y="15"/>
                  <a:pt x="42" y="15"/>
                </a:cubicBezTo>
                <a:cubicBezTo>
                  <a:pt x="42" y="15"/>
                  <a:pt x="42" y="14"/>
                  <a:pt x="42" y="14"/>
                </a:cubicBezTo>
                <a:cubicBezTo>
                  <a:pt x="42" y="14"/>
                  <a:pt x="42" y="14"/>
                  <a:pt x="42" y="14"/>
                </a:cubicBezTo>
                <a:cubicBezTo>
                  <a:pt x="42" y="14"/>
                  <a:pt x="42" y="14"/>
                  <a:pt x="42" y="14"/>
                </a:cubicBezTo>
                <a:cubicBezTo>
                  <a:pt x="43" y="14"/>
                  <a:pt x="43" y="14"/>
                  <a:pt x="43" y="14"/>
                </a:cubicBezTo>
                <a:close/>
                <a:moveTo>
                  <a:pt x="46" y="15"/>
                </a:moveTo>
                <a:cubicBezTo>
                  <a:pt x="45" y="15"/>
                  <a:pt x="45" y="15"/>
                  <a:pt x="45" y="15"/>
                </a:cubicBezTo>
                <a:cubicBezTo>
                  <a:pt x="45" y="12"/>
                  <a:pt x="45" y="12"/>
                  <a:pt x="45" y="12"/>
                </a:cubicBezTo>
                <a:cubicBezTo>
                  <a:pt x="46" y="12"/>
                  <a:pt x="46" y="12"/>
                  <a:pt x="46" y="12"/>
                </a:cubicBezTo>
                <a:cubicBezTo>
                  <a:pt x="46" y="12"/>
                  <a:pt x="46" y="12"/>
                  <a:pt x="46" y="12"/>
                </a:cubicBezTo>
                <a:cubicBezTo>
                  <a:pt x="46" y="12"/>
                  <a:pt x="46" y="12"/>
                  <a:pt x="46" y="12"/>
                </a:cubicBezTo>
                <a:cubicBezTo>
                  <a:pt x="46" y="12"/>
                  <a:pt x="46" y="12"/>
                  <a:pt x="47" y="12"/>
                </a:cubicBezTo>
                <a:cubicBezTo>
                  <a:pt x="47" y="12"/>
                  <a:pt x="47" y="12"/>
                  <a:pt x="47" y="12"/>
                </a:cubicBezTo>
                <a:cubicBezTo>
                  <a:pt x="47" y="13"/>
                  <a:pt x="47" y="13"/>
                  <a:pt x="47" y="13"/>
                </a:cubicBezTo>
                <a:cubicBezTo>
                  <a:pt x="47" y="12"/>
                  <a:pt x="47" y="12"/>
                  <a:pt x="46" y="12"/>
                </a:cubicBezTo>
                <a:cubicBezTo>
                  <a:pt x="46" y="12"/>
                  <a:pt x="46" y="12"/>
                  <a:pt x="46" y="13"/>
                </a:cubicBezTo>
                <a:cubicBezTo>
                  <a:pt x="46" y="13"/>
                  <a:pt x="46" y="13"/>
                  <a:pt x="46" y="13"/>
                </a:cubicBezTo>
                <a:cubicBezTo>
                  <a:pt x="46" y="13"/>
                  <a:pt x="46" y="14"/>
                  <a:pt x="46" y="14"/>
                </a:cubicBezTo>
                <a:cubicBezTo>
                  <a:pt x="46" y="15"/>
                  <a:pt x="46" y="15"/>
                  <a:pt x="46" y="15"/>
                </a:cubicBezTo>
                <a:close/>
                <a:moveTo>
                  <a:pt x="51" y="15"/>
                </a:moveTo>
                <a:cubicBezTo>
                  <a:pt x="50" y="15"/>
                  <a:pt x="50" y="15"/>
                  <a:pt x="50" y="15"/>
                </a:cubicBezTo>
                <a:cubicBezTo>
                  <a:pt x="50" y="15"/>
                  <a:pt x="50" y="15"/>
                  <a:pt x="50" y="15"/>
                </a:cubicBezTo>
                <a:cubicBezTo>
                  <a:pt x="50" y="15"/>
                  <a:pt x="50" y="15"/>
                  <a:pt x="50" y="15"/>
                </a:cubicBezTo>
                <a:cubicBezTo>
                  <a:pt x="49" y="15"/>
                  <a:pt x="49" y="15"/>
                  <a:pt x="49" y="15"/>
                </a:cubicBezTo>
                <a:cubicBezTo>
                  <a:pt x="49" y="15"/>
                  <a:pt x="48" y="15"/>
                  <a:pt x="48" y="15"/>
                </a:cubicBezTo>
                <a:cubicBezTo>
                  <a:pt x="48" y="15"/>
                  <a:pt x="47" y="14"/>
                  <a:pt x="47" y="13"/>
                </a:cubicBezTo>
                <a:cubicBezTo>
                  <a:pt x="47" y="13"/>
                  <a:pt x="48" y="12"/>
                  <a:pt x="48" y="12"/>
                </a:cubicBezTo>
                <a:cubicBezTo>
                  <a:pt x="48" y="12"/>
                  <a:pt x="49" y="12"/>
                  <a:pt x="49" y="12"/>
                </a:cubicBezTo>
                <a:cubicBezTo>
                  <a:pt x="49" y="12"/>
                  <a:pt x="50" y="12"/>
                  <a:pt x="50" y="12"/>
                </a:cubicBezTo>
                <a:cubicBezTo>
                  <a:pt x="50" y="10"/>
                  <a:pt x="50" y="10"/>
                  <a:pt x="50" y="10"/>
                </a:cubicBezTo>
                <a:cubicBezTo>
                  <a:pt x="51" y="10"/>
                  <a:pt x="51" y="10"/>
                  <a:pt x="51" y="10"/>
                </a:cubicBezTo>
                <a:cubicBezTo>
                  <a:pt x="51" y="15"/>
                  <a:pt x="51" y="15"/>
                  <a:pt x="51" y="15"/>
                </a:cubicBezTo>
                <a:close/>
                <a:moveTo>
                  <a:pt x="49" y="13"/>
                </a:moveTo>
                <a:cubicBezTo>
                  <a:pt x="49" y="13"/>
                  <a:pt x="49" y="13"/>
                  <a:pt x="49" y="13"/>
                </a:cubicBezTo>
                <a:cubicBezTo>
                  <a:pt x="49" y="12"/>
                  <a:pt x="49" y="12"/>
                  <a:pt x="49" y="12"/>
                </a:cubicBezTo>
                <a:cubicBezTo>
                  <a:pt x="50" y="12"/>
                  <a:pt x="50" y="12"/>
                  <a:pt x="50" y="13"/>
                </a:cubicBezTo>
                <a:cubicBezTo>
                  <a:pt x="50" y="13"/>
                  <a:pt x="50" y="13"/>
                  <a:pt x="50" y="14"/>
                </a:cubicBezTo>
                <a:cubicBezTo>
                  <a:pt x="50" y="14"/>
                  <a:pt x="50" y="14"/>
                  <a:pt x="50" y="14"/>
                </a:cubicBezTo>
                <a:cubicBezTo>
                  <a:pt x="50" y="15"/>
                  <a:pt x="50" y="15"/>
                  <a:pt x="49" y="15"/>
                </a:cubicBezTo>
                <a:cubicBezTo>
                  <a:pt x="49" y="15"/>
                  <a:pt x="49" y="15"/>
                  <a:pt x="49" y="14"/>
                </a:cubicBezTo>
                <a:cubicBezTo>
                  <a:pt x="49" y="14"/>
                  <a:pt x="49" y="14"/>
                  <a:pt x="49" y="13"/>
                </a:cubicBezTo>
                <a:close/>
                <a:moveTo>
                  <a:pt x="13" y="50"/>
                </a:moveTo>
                <a:cubicBezTo>
                  <a:pt x="13" y="50"/>
                  <a:pt x="12" y="51"/>
                  <a:pt x="12" y="51"/>
                </a:cubicBezTo>
                <a:cubicBezTo>
                  <a:pt x="12" y="51"/>
                  <a:pt x="12" y="51"/>
                  <a:pt x="12" y="51"/>
                </a:cubicBezTo>
                <a:cubicBezTo>
                  <a:pt x="12" y="51"/>
                  <a:pt x="12" y="51"/>
                  <a:pt x="12" y="52"/>
                </a:cubicBezTo>
                <a:cubicBezTo>
                  <a:pt x="12" y="55"/>
                  <a:pt x="12" y="55"/>
                  <a:pt x="12" y="55"/>
                </a:cubicBezTo>
                <a:cubicBezTo>
                  <a:pt x="12" y="55"/>
                  <a:pt x="12" y="55"/>
                  <a:pt x="12" y="56"/>
                </a:cubicBezTo>
                <a:cubicBezTo>
                  <a:pt x="12" y="56"/>
                  <a:pt x="13" y="56"/>
                  <a:pt x="13" y="56"/>
                </a:cubicBezTo>
                <a:cubicBezTo>
                  <a:pt x="14" y="56"/>
                  <a:pt x="14" y="56"/>
                  <a:pt x="14" y="56"/>
                </a:cubicBezTo>
                <a:cubicBezTo>
                  <a:pt x="14" y="56"/>
                  <a:pt x="15" y="56"/>
                  <a:pt x="15" y="56"/>
                </a:cubicBezTo>
                <a:cubicBezTo>
                  <a:pt x="15" y="56"/>
                  <a:pt x="15" y="56"/>
                  <a:pt x="15" y="56"/>
                </a:cubicBezTo>
                <a:cubicBezTo>
                  <a:pt x="15" y="55"/>
                  <a:pt x="15" y="55"/>
                  <a:pt x="15" y="55"/>
                </a:cubicBezTo>
                <a:cubicBezTo>
                  <a:pt x="15" y="52"/>
                  <a:pt x="15" y="52"/>
                  <a:pt x="15" y="52"/>
                </a:cubicBezTo>
                <a:cubicBezTo>
                  <a:pt x="15" y="51"/>
                  <a:pt x="15" y="51"/>
                  <a:pt x="15" y="51"/>
                </a:cubicBezTo>
                <a:cubicBezTo>
                  <a:pt x="15" y="51"/>
                  <a:pt x="15" y="51"/>
                  <a:pt x="15" y="51"/>
                </a:cubicBezTo>
                <a:cubicBezTo>
                  <a:pt x="15" y="51"/>
                  <a:pt x="15" y="51"/>
                  <a:pt x="15" y="51"/>
                </a:cubicBezTo>
                <a:cubicBezTo>
                  <a:pt x="15" y="51"/>
                  <a:pt x="14" y="50"/>
                  <a:pt x="14" y="50"/>
                </a:cubicBezTo>
                <a:cubicBezTo>
                  <a:pt x="13" y="50"/>
                  <a:pt x="13" y="50"/>
                  <a:pt x="13" y="50"/>
                </a:cubicBezTo>
                <a:close/>
                <a:moveTo>
                  <a:pt x="85" y="50"/>
                </a:moveTo>
                <a:cubicBezTo>
                  <a:pt x="84" y="50"/>
                  <a:pt x="84" y="51"/>
                  <a:pt x="83" y="51"/>
                </a:cubicBezTo>
                <a:cubicBezTo>
                  <a:pt x="83" y="51"/>
                  <a:pt x="83" y="51"/>
                  <a:pt x="83" y="51"/>
                </a:cubicBezTo>
                <a:cubicBezTo>
                  <a:pt x="83" y="51"/>
                  <a:pt x="83" y="51"/>
                  <a:pt x="83" y="52"/>
                </a:cubicBezTo>
                <a:cubicBezTo>
                  <a:pt x="83" y="55"/>
                  <a:pt x="83" y="55"/>
                  <a:pt x="83" y="55"/>
                </a:cubicBezTo>
                <a:cubicBezTo>
                  <a:pt x="83" y="55"/>
                  <a:pt x="83" y="55"/>
                  <a:pt x="83" y="56"/>
                </a:cubicBezTo>
                <a:cubicBezTo>
                  <a:pt x="84" y="56"/>
                  <a:pt x="84" y="56"/>
                  <a:pt x="85" y="56"/>
                </a:cubicBezTo>
                <a:cubicBezTo>
                  <a:pt x="85" y="56"/>
                  <a:pt x="85" y="56"/>
                  <a:pt x="85" y="56"/>
                </a:cubicBezTo>
                <a:cubicBezTo>
                  <a:pt x="86" y="56"/>
                  <a:pt x="86" y="56"/>
                  <a:pt x="87" y="56"/>
                </a:cubicBezTo>
                <a:cubicBezTo>
                  <a:pt x="87" y="56"/>
                  <a:pt x="87" y="56"/>
                  <a:pt x="87" y="56"/>
                </a:cubicBezTo>
                <a:cubicBezTo>
                  <a:pt x="87" y="55"/>
                  <a:pt x="87" y="55"/>
                  <a:pt x="87" y="55"/>
                </a:cubicBezTo>
                <a:cubicBezTo>
                  <a:pt x="87" y="52"/>
                  <a:pt x="87" y="52"/>
                  <a:pt x="87" y="52"/>
                </a:cubicBezTo>
                <a:cubicBezTo>
                  <a:pt x="87" y="51"/>
                  <a:pt x="87" y="51"/>
                  <a:pt x="87" y="51"/>
                </a:cubicBezTo>
                <a:cubicBezTo>
                  <a:pt x="87" y="51"/>
                  <a:pt x="87" y="51"/>
                  <a:pt x="87" y="51"/>
                </a:cubicBezTo>
                <a:cubicBezTo>
                  <a:pt x="87" y="51"/>
                  <a:pt x="87" y="51"/>
                  <a:pt x="87" y="51"/>
                </a:cubicBezTo>
                <a:cubicBezTo>
                  <a:pt x="86" y="51"/>
                  <a:pt x="86" y="50"/>
                  <a:pt x="85" y="50"/>
                </a:cubicBezTo>
                <a:cubicBezTo>
                  <a:pt x="85" y="50"/>
                  <a:pt x="85" y="50"/>
                  <a:pt x="85" y="50"/>
                </a:cubicBezTo>
                <a:close/>
                <a:moveTo>
                  <a:pt x="99" y="50"/>
                </a:moveTo>
                <a:cubicBezTo>
                  <a:pt x="99" y="50"/>
                  <a:pt x="98" y="51"/>
                  <a:pt x="98" y="51"/>
                </a:cubicBezTo>
                <a:cubicBezTo>
                  <a:pt x="98" y="51"/>
                  <a:pt x="98" y="51"/>
                  <a:pt x="98" y="51"/>
                </a:cubicBezTo>
                <a:cubicBezTo>
                  <a:pt x="98" y="51"/>
                  <a:pt x="98" y="51"/>
                  <a:pt x="98" y="52"/>
                </a:cubicBezTo>
                <a:cubicBezTo>
                  <a:pt x="98" y="55"/>
                  <a:pt x="98" y="55"/>
                  <a:pt x="98" y="55"/>
                </a:cubicBezTo>
                <a:cubicBezTo>
                  <a:pt x="98" y="55"/>
                  <a:pt x="98" y="55"/>
                  <a:pt x="98" y="56"/>
                </a:cubicBezTo>
                <a:cubicBezTo>
                  <a:pt x="98" y="56"/>
                  <a:pt x="99" y="56"/>
                  <a:pt x="99" y="56"/>
                </a:cubicBezTo>
                <a:cubicBezTo>
                  <a:pt x="100" y="56"/>
                  <a:pt x="100" y="56"/>
                  <a:pt x="100" y="56"/>
                </a:cubicBezTo>
                <a:cubicBezTo>
                  <a:pt x="101" y="56"/>
                  <a:pt x="101" y="56"/>
                  <a:pt x="101" y="56"/>
                </a:cubicBezTo>
                <a:cubicBezTo>
                  <a:pt x="101" y="56"/>
                  <a:pt x="101" y="56"/>
                  <a:pt x="101" y="56"/>
                </a:cubicBezTo>
                <a:cubicBezTo>
                  <a:pt x="101" y="55"/>
                  <a:pt x="102" y="55"/>
                  <a:pt x="102" y="55"/>
                </a:cubicBezTo>
                <a:cubicBezTo>
                  <a:pt x="102" y="52"/>
                  <a:pt x="102" y="52"/>
                  <a:pt x="102" y="52"/>
                </a:cubicBezTo>
                <a:cubicBezTo>
                  <a:pt x="102" y="51"/>
                  <a:pt x="101" y="51"/>
                  <a:pt x="101" y="51"/>
                </a:cubicBezTo>
                <a:cubicBezTo>
                  <a:pt x="101" y="51"/>
                  <a:pt x="101" y="51"/>
                  <a:pt x="101" y="51"/>
                </a:cubicBezTo>
                <a:cubicBezTo>
                  <a:pt x="101" y="51"/>
                  <a:pt x="101" y="51"/>
                  <a:pt x="101" y="51"/>
                </a:cubicBezTo>
                <a:cubicBezTo>
                  <a:pt x="101" y="51"/>
                  <a:pt x="101" y="50"/>
                  <a:pt x="100" y="50"/>
                </a:cubicBezTo>
                <a:cubicBezTo>
                  <a:pt x="99" y="50"/>
                  <a:pt x="99" y="50"/>
                  <a:pt x="99" y="50"/>
                </a:cubicBezTo>
                <a:close/>
                <a:moveTo>
                  <a:pt x="100" y="51"/>
                </a:moveTo>
                <a:cubicBezTo>
                  <a:pt x="99" y="51"/>
                  <a:pt x="99" y="51"/>
                  <a:pt x="99" y="51"/>
                </a:cubicBezTo>
                <a:cubicBezTo>
                  <a:pt x="99" y="51"/>
                  <a:pt x="99" y="51"/>
                  <a:pt x="99" y="51"/>
                </a:cubicBezTo>
                <a:cubicBezTo>
                  <a:pt x="99" y="51"/>
                  <a:pt x="99" y="51"/>
                  <a:pt x="99" y="51"/>
                </a:cubicBezTo>
                <a:cubicBezTo>
                  <a:pt x="99" y="51"/>
                  <a:pt x="99" y="52"/>
                  <a:pt x="99" y="52"/>
                </a:cubicBezTo>
                <a:cubicBezTo>
                  <a:pt x="99" y="55"/>
                  <a:pt x="99" y="55"/>
                  <a:pt x="99" y="55"/>
                </a:cubicBezTo>
                <a:cubicBezTo>
                  <a:pt x="99" y="55"/>
                  <a:pt x="99" y="55"/>
                  <a:pt x="99" y="55"/>
                </a:cubicBezTo>
                <a:cubicBezTo>
                  <a:pt x="99" y="55"/>
                  <a:pt x="99" y="55"/>
                  <a:pt x="99" y="55"/>
                </a:cubicBezTo>
                <a:cubicBezTo>
                  <a:pt x="100" y="55"/>
                  <a:pt x="100" y="55"/>
                  <a:pt x="100" y="55"/>
                </a:cubicBezTo>
                <a:cubicBezTo>
                  <a:pt x="100" y="55"/>
                  <a:pt x="101" y="55"/>
                  <a:pt x="101" y="55"/>
                </a:cubicBezTo>
                <a:cubicBezTo>
                  <a:pt x="101" y="55"/>
                  <a:pt x="101" y="55"/>
                  <a:pt x="101" y="55"/>
                </a:cubicBezTo>
                <a:cubicBezTo>
                  <a:pt x="101" y="55"/>
                  <a:pt x="101" y="55"/>
                  <a:pt x="101" y="55"/>
                </a:cubicBezTo>
                <a:cubicBezTo>
                  <a:pt x="101" y="52"/>
                  <a:pt x="101" y="52"/>
                  <a:pt x="101" y="52"/>
                </a:cubicBezTo>
                <a:cubicBezTo>
                  <a:pt x="101" y="52"/>
                  <a:pt x="101" y="51"/>
                  <a:pt x="101" y="51"/>
                </a:cubicBezTo>
                <a:cubicBezTo>
                  <a:pt x="101" y="51"/>
                  <a:pt x="101" y="51"/>
                  <a:pt x="101" y="51"/>
                </a:cubicBezTo>
                <a:cubicBezTo>
                  <a:pt x="101" y="51"/>
                  <a:pt x="100" y="51"/>
                  <a:pt x="100" y="51"/>
                </a:cubicBezTo>
                <a:close/>
                <a:moveTo>
                  <a:pt x="94" y="50"/>
                </a:moveTo>
                <a:cubicBezTo>
                  <a:pt x="94" y="50"/>
                  <a:pt x="94" y="51"/>
                  <a:pt x="93" y="51"/>
                </a:cubicBezTo>
                <a:cubicBezTo>
                  <a:pt x="93" y="51"/>
                  <a:pt x="93" y="51"/>
                  <a:pt x="93" y="51"/>
                </a:cubicBezTo>
                <a:cubicBezTo>
                  <a:pt x="93" y="51"/>
                  <a:pt x="93" y="51"/>
                  <a:pt x="93" y="52"/>
                </a:cubicBezTo>
                <a:cubicBezTo>
                  <a:pt x="93" y="55"/>
                  <a:pt x="93" y="55"/>
                  <a:pt x="93" y="55"/>
                </a:cubicBezTo>
                <a:cubicBezTo>
                  <a:pt x="93" y="55"/>
                  <a:pt x="93" y="55"/>
                  <a:pt x="93" y="56"/>
                </a:cubicBezTo>
                <a:cubicBezTo>
                  <a:pt x="94" y="56"/>
                  <a:pt x="94" y="56"/>
                  <a:pt x="94" y="56"/>
                </a:cubicBezTo>
                <a:cubicBezTo>
                  <a:pt x="95" y="56"/>
                  <a:pt x="95" y="56"/>
                  <a:pt x="95" y="56"/>
                </a:cubicBezTo>
                <a:cubicBezTo>
                  <a:pt x="96" y="56"/>
                  <a:pt x="96" y="56"/>
                  <a:pt x="96" y="56"/>
                </a:cubicBezTo>
                <a:cubicBezTo>
                  <a:pt x="96" y="56"/>
                  <a:pt x="96" y="56"/>
                  <a:pt x="96" y="56"/>
                </a:cubicBezTo>
                <a:cubicBezTo>
                  <a:pt x="97" y="55"/>
                  <a:pt x="97" y="55"/>
                  <a:pt x="97" y="55"/>
                </a:cubicBezTo>
                <a:cubicBezTo>
                  <a:pt x="97" y="52"/>
                  <a:pt x="97" y="52"/>
                  <a:pt x="97" y="52"/>
                </a:cubicBezTo>
                <a:cubicBezTo>
                  <a:pt x="97" y="51"/>
                  <a:pt x="97" y="51"/>
                  <a:pt x="96" y="51"/>
                </a:cubicBezTo>
                <a:cubicBezTo>
                  <a:pt x="96" y="51"/>
                  <a:pt x="96" y="51"/>
                  <a:pt x="96" y="51"/>
                </a:cubicBezTo>
                <a:cubicBezTo>
                  <a:pt x="96" y="51"/>
                  <a:pt x="96" y="51"/>
                  <a:pt x="96" y="51"/>
                </a:cubicBezTo>
                <a:cubicBezTo>
                  <a:pt x="96" y="51"/>
                  <a:pt x="96" y="50"/>
                  <a:pt x="95" y="50"/>
                </a:cubicBezTo>
                <a:cubicBezTo>
                  <a:pt x="94" y="50"/>
                  <a:pt x="94" y="50"/>
                  <a:pt x="94" y="50"/>
                </a:cubicBezTo>
                <a:close/>
                <a:moveTo>
                  <a:pt x="95" y="51"/>
                </a:moveTo>
                <a:cubicBezTo>
                  <a:pt x="94" y="51"/>
                  <a:pt x="94" y="51"/>
                  <a:pt x="94" y="51"/>
                </a:cubicBezTo>
                <a:cubicBezTo>
                  <a:pt x="94" y="51"/>
                  <a:pt x="94" y="51"/>
                  <a:pt x="94" y="51"/>
                </a:cubicBezTo>
                <a:cubicBezTo>
                  <a:pt x="94" y="51"/>
                  <a:pt x="94" y="51"/>
                  <a:pt x="94" y="51"/>
                </a:cubicBezTo>
                <a:cubicBezTo>
                  <a:pt x="94" y="51"/>
                  <a:pt x="94" y="52"/>
                  <a:pt x="94" y="52"/>
                </a:cubicBezTo>
                <a:cubicBezTo>
                  <a:pt x="94" y="55"/>
                  <a:pt x="94" y="55"/>
                  <a:pt x="94" y="55"/>
                </a:cubicBezTo>
                <a:cubicBezTo>
                  <a:pt x="94" y="55"/>
                  <a:pt x="94" y="55"/>
                  <a:pt x="94" y="55"/>
                </a:cubicBezTo>
                <a:cubicBezTo>
                  <a:pt x="94" y="55"/>
                  <a:pt x="94" y="55"/>
                  <a:pt x="94" y="55"/>
                </a:cubicBezTo>
                <a:cubicBezTo>
                  <a:pt x="95" y="55"/>
                  <a:pt x="95" y="55"/>
                  <a:pt x="95" y="55"/>
                </a:cubicBezTo>
                <a:cubicBezTo>
                  <a:pt x="95" y="55"/>
                  <a:pt x="96" y="55"/>
                  <a:pt x="96" y="55"/>
                </a:cubicBezTo>
                <a:cubicBezTo>
                  <a:pt x="96" y="55"/>
                  <a:pt x="96" y="55"/>
                  <a:pt x="96" y="55"/>
                </a:cubicBezTo>
                <a:cubicBezTo>
                  <a:pt x="96" y="55"/>
                  <a:pt x="96" y="55"/>
                  <a:pt x="96" y="55"/>
                </a:cubicBezTo>
                <a:cubicBezTo>
                  <a:pt x="96" y="52"/>
                  <a:pt x="96" y="52"/>
                  <a:pt x="96" y="52"/>
                </a:cubicBezTo>
                <a:cubicBezTo>
                  <a:pt x="96" y="52"/>
                  <a:pt x="96" y="51"/>
                  <a:pt x="96" y="51"/>
                </a:cubicBezTo>
                <a:cubicBezTo>
                  <a:pt x="96" y="51"/>
                  <a:pt x="96" y="51"/>
                  <a:pt x="96" y="51"/>
                </a:cubicBezTo>
                <a:cubicBezTo>
                  <a:pt x="96" y="51"/>
                  <a:pt x="95" y="51"/>
                  <a:pt x="95" y="51"/>
                </a:cubicBezTo>
                <a:close/>
                <a:moveTo>
                  <a:pt x="89" y="50"/>
                </a:moveTo>
                <a:cubicBezTo>
                  <a:pt x="89" y="50"/>
                  <a:pt x="89" y="51"/>
                  <a:pt x="88" y="51"/>
                </a:cubicBezTo>
                <a:cubicBezTo>
                  <a:pt x="88" y="51"/>
                  <a:pt x="88" y="51"/>
                  <a:pt x="88" y="51"/>
                </a:cubicBezTo>
                <a:cubicBezTo>
                  <a:pt x="88" y="51"/>
                  <a:pt x="88" y="51"/>
                  <a:pt x="88" y="52"/>
                </a:cubicBezTo>
                <a:cubicBezTo>
                  <a:pt x="88" y="55"/>
                  <a:pt x="88" y="55"/>
                  <a:pt x="88" y="55"/>
                </a:cubicBezTo>
                <a:cubicBezTo>
                  <a:pt x="88" y="55"/>
                  <a:pt x="88" y="55"/>
                  <a:pt x="88" y="56"/>
                </a:cubicBezTo>
                <a:cubicBezTo>
                  <a:pt x="89" y="56"/>
                  <a:pt x="89" y="56"/>
                  <a:pt x="89" y="56"/>
                </a:cubicBezTo>
                <a:cubicBezTo>
                  <a:pt x="90" y="56"/>
                  <a:pt x="90" y="56"/>
                  <a:pt x="90" y="56"/>
                </a:cubicBezTo>
                <a:cubicBezTo>
                  <a:pt x="91" y="56"/>
                  <a:pt x="91" y="56"/>
                  <a:pt x="91" y="56"/>
                </a:cubicBezTo>
                <a:cubicBezTo>
                  <a:pt x="91" y="56"/>
                  <a:pt x="91" y="56"/>
                  <a:pt x="91" y="56"/>
                </a:cubicBezTo>
                <a:cubicBezTo>
                  <a:pt x="92" y="55"/>
                  <a:pt x="92" y="55"/>
                  <a:pt x="92" y="55"/>
                </a:cubicBezTo>
                <a:cubicBezTo>
                  <a:pt x="92" y="52"/>
                  <a:pt x="92" y="52"/>
                  <a:pt x="92" y="52"/>
                </a:cubicBezTo>
                <a:cubicBezTo>
                  <a:pt x="92" y="51"/>
                  <a:pt x="92" y="51"/>
                  <a:pt x="91" y="51"/>
                </a:cubicBezTo>
                <a:cubicBezTo>
                  <a:pt x="91" y="51"/>
                  <a:pt x="91" y="51"/>
                  <a:pt x="91" y="51"/>
                </a:cubicBezTo>
                <a:cubicBezTo>
                  <a:pt x="91" y="51"/>
                  <a:pt x="91" y="51"/>
                  <a:pt x="91" y="51"/>
                </a:cubicBezTo>
                <a:cubicBezTo>
                  <a:pt x="91" y="51"/>
                  <a:pt x="91" y="50"/>
                  <a:pt x="90" y="50"/>
                </a:cubicBezTo>
                <a:cubicBezTo>
                  <a:pt x="89" y="50"/>
                  <a:pt x="89" y="50"/>
                  <a:pt x="89" y="50"/>
                </a:cubicBezTo>
                <a:close/>
                <a:moveTo>
                  <a:pt x="90" y="51"/>
                </a:moveTo>
                <a:cubicBezTo>
                  <a:pt x="89" y="51"/>
                  <a:pt x="89" y="51"/>
                  <a:pt x="89" y="51"/>
                </a:cubicBezTo>
                <a:cubicBezTo>
                  <a:pt x="89" y="51"/>
                  <a:pt x="89" y="51"/>
                  <a:pt x="89" y="51"/>
                </a:cubicBezTo>
                <a:cubicBezTo>
                  <a:pt x="89" y="51"/>
                  <a:pt x="89" y="51"/>
                  <a:pt x="89" y="51"/>
                </a:cubicBezTo>
                <a:cubicBezTo>
                  <a:pt x="89" y="51"/>
                  <a:pt x="89" y="52"/>
                  <a:pt x="89" y="52"/>
                </a:cubicBezTo>
                <a:cubicBezTo>
                  <a:pt x="89" y="55"/>
                  <a:pt x="89" y="55"/>
                  <a:pt x="89" y="55"/>
                </a:cubicBezTo>
                <a:cubicBezTo>
                  <a:pt x="89" y="55"/>
                  <a:pt x="89" y="55"/>
                  <a:pt x="89" y="55"/>
                </a:cubicBezTo>
                <a:cubicBezTo>
                  <a:pt x="89" y="55"/>
                  <a:pt x="89" y="55"/>
                  <a:pt x="89" y="55"/>
                </a:cubicBezTo>
                <a:cubicBezTo>
                  <a:pt x="90" y="55"/>
                  <a:pt x="90" y="55"/>
                  <a:pt x="90" y="55"/>
                </a:cubicBezTo>
                <a:cubicBezTo>
                  <a:pt x="91" y="55"/>
                  <a:pt x="91" y="55"/>
                  <a:pt x="91" y="55"/>
                </a:cubicBezTo>
                <a:cubicBezTo>
                  <a:pt x="91" y="55"/>
                  <a:pt x="91" y="55"/>
                  <a:pt x="91" y="55"/>
                </a:cubicBezTo>
                <a:cubicBezTo>
                  <a:pt x="91" y="55"/>
                  <a:pt x="91" y="55"/>
                  <a:pt x="91" y="55"/>
                </a:cubicBezTo>
                <a:cubicBezTo>
                  <a:pt x="91" y="52"/>
                  <a:pt x="91" y="52"/>
                  <a:pt x="91" y="52"/>
                </a:cubicBezTo>
                <a:cubicBezTo>
                  <a:pt x="91" y="52"/>
                  <a:pt x="91" y="51"/>
                  <a:pt x="91" y="51"/>
                </a:cubicBezTo>
                <a:cubicBezTo>
                  <a:pt x="91" y="51"/>
                  <a:pt x="91" y="51"/>
                  <a:pt x="91" y="51"/>
                </a:cubicBezTo>
                <a:cubicBezTo>
                  <a:pt x="91" y="51"/>
                  <a:pt x="91" y="51"/>
                  <a:pt x="90" y="51"/>
                </a:cubicBezTo>
                <a:close/>
                <a:moveTo>
                  <a:pt x="85" y="51"/>
                </a:moveTo>
                <a:cubicBezTo>
                  <a:pt x="85" y="51"/>
                  <a:pt x="85" y="51"/>
                  <a:pt x="85" y="51"/>
                </a:cubicBezTo>
                <a:cubicBezTo>
                  <a:pt x="84" y="51"/>
                  <a:pt x="84" y="51"/>
                  <a:pt x="84" y="51"/>
                </a:cubicBezTo>
                <a:cubicBezTo>
                  <a:pt x="84" y="51"/>
                  <a:pt x="84" y="51"/>
                  <a:pt x="84" y="51"/>
                </a:cubicBezTo>
                <a:cubicBezTo>
                  <a:pt x="84" y="51"/>
                  <a:pt x="84" y="52"/>
                  <a:pt x="84" y="52"/>
                </a:cubicBezTo>
                <a:cubicBezTo>
                  <a:pt x="84" y="55"/>
                  <a:pt x="84" y="55"/>
                  <a:pt x="84" y="55"/>
                </a:cubicBezTo>
                <a:cubicBezTo>
                  <a:pt x="84" y="55"/>
                  <a:pt x="84" y="55"/>
                  <a:pt x="84" y="55"/>
                </a:cubicBezTo>
                <a:cubicBezTo>
                  <a:pt x="84" y="55"/>
                  <a:pt x="84" y="55"/>
                  <a:pt x="85" y="55"/>
                </a:cubicBezTo>
                <a:cubicBezTo>
                  <a:pt x="85" y="55"/>
                  <a:pt x="85" y="55"/>
                  <a:pt x="85" y="55"/>
                </a:cubicBezTo>
                <a:cubicBezTo>
                  <a:pt x="86" y="55"/>
                  <a:pt x="86" y="55"/>
                  <a:pt x="86" y="55"/>
                </a:cubicBezTo>
                <a:cubicBezTo>
                  <a:pt x="86" y="55"/>
                  <a:pt x="86" y="55"/>
                  <a:pt x="86" y="55"/>
                </a:cubicBezTo>
                <a:cubicBezTo>
                  <a:pt x="86" y="55"/>
                  <a:pt x="86" y="55"/>
                  <a:pt x="86" y="55"/>
                </a:cubicBezTo>
                <a:cubicBezTo>
                  <a:pt x="86" y="52"/>
                  <a:pt x="86" y="52"/>
                  <a:pt x="86" y="52"/>
                </a:cubicBezTo>
                <a:cubicBezTo>
                  <a:pt x="86" y="52"/>
                  <a:pt x="86" y="51"/>
                  <a:pt x="86" y="51"/>
                </a:cubicBezTo>
                <a:cubicBezTo>
                  <a:pt x="86" y="51"/>
                  <a:pt x="86" y="51"/>
                  <a:pt x="86" y="51"/>
                </a:cubicBezTo>
                <a:cubicBezTo>
                  <a:pt x="86" y="51"/>
                  <a:pt x="86" y="51"/>
                  <a:pt x="85" y="51"/>
                </a:cubicBezTo>
                <a:close/>
                <a:moveTo>
                  <a:pt x="61" y="50"/>
                </a:moveTo>
                <a:cubicBezTo>
                  <a:pt x="60" y="50"/>
                  <a:pt x="60" y="51"/>
                  <a:pt x="60" y="51"/>
                </a:cubicBezTo>
                <a:cubicBezTo>
                  <a:pt x="60" y="51"/>
                  <a:pt x="60" y="51"/>
                  <a:pt x="60" y="51"/>
                </a:cubicBezTo>
                <a:cubicBezTo>
                  <a:pt x="59" y="51"/>
                  <a:pt x="59" y="51"/>
                  <a:pt x="59" y="52"/>
                </a:cubicBezTo>
                <a:cubicBezTo>
                  <a:pt x="59" y="55"/>
                  <a:pt x="59" y="55"/>
                  <a:pt x="59" y="55"/>
                </a:cubicBezTo>
                <a:cubicBezTo>
                  <a:pt x="59" y="55"/>
                  <a:pt x="59" y="55"/>
                  <a:pt x="60" y="56"/>
                </a:cubicBezTo>
                <a:cubicBezTo>
                  <a:pt x="60" y="56"/>
                  <a:pt x="60" y="56"/>
                  <a:pt x="61" y="56"/>
                </a:cubicBezTo>
                <a:cubicBezTo>
                  <a:pt x="62" y="56"/>
                  <a:pt x="62" y="56"/>
                  <a:pt x="62" y="56"/>
                </a:cubicBezTo>
                <a:cubicBezTo>
                  <a:pt x="62" y="56"/>
                  <a:pt x="62" y="56"/>
                  <a:pt x="63" y="56"/>
                </a:cubicBezTo>
                <a:cubicBezTo>
                  <a:pt x="63" y="56"/>
                  <a:pt x="63" y="56"/>
                  <a:pt x="63" y="56"/>
                </a:cubicBezTo>
                <a:cubicBezTo>
                  <a:pt x="63" y="55"/>
                  <a:pt x="63" y="55"/>
                  <a:pt x="63" y="55"/>
                </a:cubicBezTo>
                <a:cubicBezTo>
                  <a:pt x="63" y="52"/>
                  <a:pt x="63" y="52"/>
                  <a:pt x="63" y="52"/>
                </a:cubicBezTo>
                <a:cubicBezTo>
                  <a:pt x="63" y="51"/>
                  <a:pt x="63" y="51"/>
                  <a:pt x="63" y="51"/>
                </a:cubicBezTo>
                <a:cubicBezTo>
                  <a:pt x="63" y="51"/>
                  <a:pt x="63" y="51"/>
                  <a:pt x="63" y="51"/>
                </a:cubicBezTo>
                <a:cubicBezTo>
                  <a:pt x="63" y="51"/>
                  <a:pt x="63" y="51"/>
                  <a:pt x="63" y="51"/>
                </a:cubicBezTo>
                <a:cubicBezTo>
                  <a:pt x="62" y="51"/>
                  <a:pt x="62" y="50"/>
                  <a:pt x="62" y="50"/>
                </a:cubicBezTo>
                <a:cubicBezTo>
                  <a:pt x="61" y="50"/>
                  <a:pt x="61" y="50"/>
                  <a:pt x="61" y="50"/>
                </a:cubicBezTo>
                <a:close/>
                <a:moveTo>
                  <a:pt x="75" y="50"/>
                </a:moveTo>
                <a:cubicBezTo>
                  <a:pt x="75" y="50"/>
                  <a:pt x="75" y="51"/>
                  <a:pt x="74" y="51"/>
                </a:cubicBezTo>
                <a:cubicBezTo>
                  <a:pt x="74" y="51"/>
                  <a:pt x="74" y="51"/>
                  <a:pt x="74" y="51"/>
                </a:cubicBezTo>
                <a:cubicBezTo>
                  <a:pt x="74" y="51"/>
                  <a:pt x="74" y="51"/>
                  <a:pt x="74" y="52"/>
                </a:cubicBezTo>
                <a:cubicBezTo>
                  <a:pt x="74" y="55"/>
                  <a:pt x="74" y="55"/>
                  <a:pt x="74" y="55"/>
                </a:cubicBezTo>
                <a:cubicBezTo>
                  <a:pt x="74" y="55"/>
                  <a:pt x="74" y="55"/>
                  <a:pt x="74" y="56"/>
                </a:cubicBezTo>
                <a:cubicBezTo>
                  <a:pt x="75" y="56"/>
                  <a:pt x="75" y="56"/>
                  <a:pt x="75" y="56"/>
                </a:cubicBezTo>
                <a:cubicBezTo>
                  <a:pt x="76" y="56"/>
                  <a:pt x="76" y="56"/>
                  <a:pt x="76" y="56"/>
                </a:cubicBezTo>
                <a:cubicBezTo>
                  <a:pt x="77" y="56"/>
                  <a:pt x="77" y="56"/>
                  <a:pt x="77" y="56"/>
                </a:cubicBezTo>
                <a:cubicBezTo>
                  <a:pt x="77" y="56"/>
                  <a:pt x="77" y="56"/>
                  <a:pt x="77" y="56"/>
                </a:cubicBezTo>
                <a:cubicBezTo>
                  <a:pt x="78" y="55"/>
                  <a:pt x="78" y="55"/>
                  <a:pt x="78" y="55"/>
                </a:cubicBezTo>
                <a:cubicBezTo>
                  <a:pt x="78" y="52"/>
                  <a:pt x="78" y="52"/>
                  <a:pt x="78" y="52"/>
                </a:cubicBezTo>
                <a:cubicBezTo>
                  <a:pt x="78" y="51"/>
                  <a:pt x="78" y="51"/>
                  <a:pt x="77" y="51"/>
                </a:cubicBezTo>
                <a:cubicBezTo>
                  <a:pt x="77" y="51"/>
                  <a:pt x="77" y="51"/>
                  <a:pt x="77" y="51"/>
                </a:cubicBezTo>
                <a:cubicBezTo>
                  <a:pt x="77" y="51"/>
                  <a:pt x="77" y="51"/>
                  <a:pt x="77" y="51"/>
                </a:cubicBezTo>
                <a:cubicBezTo>
                  <a:pt x="77" y="51"/>
                  <a:pt x="77" y="50"/>
                  <a:pt x="76" y="50"/>
                </a:cubicBezTo>
                <a:cubicBezTo>
                  <a:pt x="75" y="50"/>
                  <a:pt x="75" y="50"/>
                  <a:pt x="75" y="50"/>
                </a:cubicBezTo>
                <a:close/>
                <a:moveTo>
                  <a:pt x="76" y="51"/>
                </a:moveTo>
                <a:cubicBezTo>
                  <a:pt x="75" y="51"/>
                  <a:pt x="75" y="51"/>
                  <a:pt x="75" y="51"/>
                </a:cubicBezTo>
                <a:cubicBezTo>
                  <a:pt x="75" y="51"/>
                  <a:pt x="75" y="51"/>
                  <a:pt x="75" y="51"/>
                </a:cubicBezTo>
                <a:cubicBezTo>
                  <a:pt x="75" y="51"/>
                  <a:pt x="75" y="51"/>
                  <a:pt x="75" y="51"/>
                </a:cubicBezTo>
                <a:cubicBezTo>
                  <a:pt x="75" y="51"/>
                  <a:pt x="75" y="52"/>
                  <a:pt x="75" y="52"/>
                </a:cubicBezTo>
                <a:cubicBezTo>
                  <a:pt x="75" y="55"/>
                  <a:pt x="75" y="55"/>
                  <a:pt x="75" y="55"/>
                </a:cubicBezTo>
                <a:cubicBezTo>
                  <a:pt x="75" y="55"/>
                  <a:pt x="75" y="55"/>
                  <a:pt x="75" y="55"/>
                </a:cubicBezTo>
                <a:cubicBezTo>
                  <a:pt x="75" y="55"/>
                  <a:pt x="75" y="55"/>
                  <a:pt x="75" y="55"/>
                </a:cubicBezTo>
                <a:cubicBezTo>
                  <a:pt x="76" y="55"/>
                  <a:pt x="76" y="55"/>
                  <a:pt x="76" y="55"/>
                </a:cubicBezTo>
                <a:cubicBezTo>
                  <a:pt x="77" y="55"/>
                  <a:pt x="77" y="55"/>
                  <a:pt x="77" y="55"/>
                </a:cubicBezTo>
                <a:cubicBezTo>
                  <a:pt x="77" y="55"/>
                  <a:pt x="77" y="55"/>
                  <a:pt x="77" y="55"/>
                </a:cubicBezTo>
                <a:cubicBezTo>
                  <a:pt x="77" y="55"/>
                  <a:pt x="77" y="55"/>
                  <a:pt x="77" y="55"/>
                </a:cubicBezTo>
                <a:cubicBezTo>
                  <a:pt x="77" y="52"/>
                  <a:pt x="77" y="52"/>
                  <a:pt x="77" y="52"/>
                </a:cubicBezTo>
                <a:cubicBezTo>
                  <a:pt x="77" y="52"/>
                  <a:pt x="77" y="51"/>
                  <a:pt x="77" y="51"/>
                </a:cubicBezTo>
                <a:cubicBezTo>
                  <a:pt x="77" y="51"/>
                  <a:pt x="77" y="51"/>
                  <a:pt x="77" y="51"/>
                </a:cubicBezTo>
                <a:cubicBezTo>
                  <a:pt x="77" y="51"/>
                  <a:pt x="77" y="51"/>
                  <a:pt x="76" y="51"/>
                </a:cubicBezTo>
                <a:close/>
                <a:moveTo>
                  <a:pt x="71" y="50"/>
                </a:moveTo>
                <a:cubicBezTo>
                  <a:pt x="70" y="50"/>
                  <a:pt x="70" y="51"/>
                  <a:pt x="69" y="51"/>
                </a:cubicBezTo>
                <a:cubicBezTo>
                  <a:pt x="69" y="51"/>
                  <a:pt x="69" y="51"/>
                  <a:pt x="69" y="51"/>
                </a:cubicBezTo>
                <a:cubicBezTo>
                  <a:pt x="69" y="51"/>
                  <a:pt x="69" y="51"/>
                  <a:pt x="69" y="52"/>
                </a:cubicBezTo>
                <a:cubicBezTo>
                  <a:pt x="69" y="55"/>
                  <a:pt x="69" y="55"/>
                  <a:pt x="69" y="55"/>
                </a:cubicBezTo>
                <a:cubicBezTo>
                  <a:pt x="69" y="55"/>
                  <a:pt x="69" y="55"/>
                  <a:pt x="69" y="56"/>
                </a:cubicBezTo>
                <a:cubicBezTo>
                  <a:pt x="70" y="56"/>
                  <a:pt x="70" y="56"/>
                  <a:pt x="71" y="56"/>
                </a:cubicBezTo>
                <a:cubicBezTo>
                  <a:pt x="71" y="56"/>
                  <a:pt x="71" y="56"/>
                  <a:pt x="71" y="56"/>
                </a:cubicBezTo>
                <a:cubicBezTo>
                  <a:pt x="72" y="56"/>
                  <a:pt x="72" y="56"/>
                  <a:pt x="73" y="56"/>
                </a:cubicBezTo>
                <a:cubicBezTo>
                  <a:pt x="73" y="56"/>
                  <a:pt x="73" y="56"/>
                  <a:pt x="73" y="56"/>
                </a:cubicBezTo>
                <a:cubicBezTo>
                  <a:pt x="73" y="55"/>
                  <a:pt x="73" y="55"/>
                  <a:pt x="73" y="55"/>
                </a:cubicBezTo>
                <a:cubicBezTo>
                  <a:pt x="73" y="52"/>
                  <a:pt x="73" y="52"/>
                  <a:pt x="73" y="52"/>
                </a:cubicBezTo>
                <a:cubicBezTo>
                  <a:pt x="73" y="51"/>
                  <a:pt x="73" y="51"/>
                  <a:pt x="73" y="51"/>
                </a:cubicBezTo>
                <a:cubicBezTo>
                  <a:pt x="73" y="51"/>
                  <a:pt x="73" y="51"/>
                  <a:pt x="73" y="51"/>
                </a:cubicBezTo>
                <a:cubicBezTo>
                  <a:pt x="73" y="51"/>
                  <a:pt x="73" y="51"/>
                  <a:pt x="73" y="51"/>
                </a:cubicBezTo>
                <a:cubicBezTo>
                  <a:pt x="72" y="51"/>
                  <a:pt x="72" y="50"/>
                  <a:pt x="71" y="50"/>
                </a:cubicBezTo>
                <a:cubicBezTo>
                  <a:pt x="71" y="50"/>
                  <a:pt x="71" y="50"/>
                  <a:pt x="71" y="50"/>
                </a:cubicBezTo>
                <a:close/>
                <a:moveTo>
                  <a:pt x="71" y="51"/>
                </a:moveTo>
                <a:cubicBezTo>
                  <a:pt x="71" y="51"/>
                  <a:pt x="71" y="51"/>
                  <a:pt x="71" y="51"/>
                </a:cubicBezTo>
                <a:cubicBezTo>
                  <a:pt x="70" y="51"/>
                  <a:pt x="70" y="51"/>
                  <a:pt x="70" y="51"/>
                </a:cubicBezTo>
                <a:cubicBezTo>
                  <a:pt x="70" y="51"/>
                  <a:pt x="70" y="51"/>
                  <a:pt x="70" y="51"/>
                </a:cubicBezTo>
                <a:cubicBezTo>
                  <a:pt x="70" y="51"/>
                  <a:pt x="70" y="52"/>
                  <a:pt x="70" y="52"/>
                </a:cubicBezTo>
                <a:cubicBezTo>
                  <a:pt x="70" y="55"/>
                  <a:pt x="70" y="55"/>
                  <a:pt x="70" y="55"/>
                </a:cubicBezTo>
                <a:cubicBezTo>
                  <a:pt x="70" y="55"/>
                  <a:pt x="70" y="55"/>
                  <a:pt x="70" y="55"/>
                </a:cubicBezTo>
                <a:cubicBezTo>
                  <a:pt x="70" y="55"/>
                  <a:pt x="70" y="55"/>
                  <a:pt x="71" y="55"/>
                </a:cubicBezTo>
                <a:cubicBezTo>
                  <a:pt x="71" y="55"/>
                  <a:pt x="71" y="55"/>
                  <a:pt x="71" y="55"/>
                </a:cubicBezTo>
                <a:cubicBezTo>
                  <a:pt x="72" y="55"/>
                  <a:pt x="72" y="55"/>
                  <a:pt x="72" y="55"/>
                </a:cubicBezTo>
                <a:cubicBezTo>
                  <a:pt x="72" y="55"/>
                  <a:pt x="72" y="55"/>
                  <a:pt x="72" y="55"/>
                </a:cubicBezTo>
                <a:cubicBezTo>
                  <a:pt x="72" y="55"/>
                  <a:pt x="72" y="55"/>
                  <a:pt x="72" y="55"/>
                </a:cubicBezTo>
                <a:cubicBezTo>
                  <a:pt x="72" y="52"/>
                  <a:pt x="72" y="52"/>
                  <a:pt x="72" y="52"/>
                </a:cubicBezTo>
                <a:cubicBezTo>
                  <a:pt x="72" y="52"/>
                  <a:pt x="72" y="51"/>
                  <a:pt x="72" y="51"/>
                </a:cubicBezTo>
                <a:cubicBezTo>
                  <a:pt x="72" y="51"/>
                  <a:pt x="72" y="51"/>
                  <a:pt x="72" y="51"/>
                </a:cubicBezTo>
                <a:cubicBezTo>
                  <a:pt x="72" y="51"/>
                  <a:pt x="72" y="51"/>
                  <a:pt x="71" y="51"/>
                </a:cubicBezTo>
                <a:close/>
                <a:moveTo>
                  <a:pt x="66" y="50"/>
                </a:moveTo>
                <a:cubicBezTo>
                  <a:pt x="65" y="50"/>
                  <a:pt x="65" y="51"/>
                  <a:pt x="65" y="51"/>
                </a:cubicBezTo>
                <a:cubicBezTo>
                  <a:pt x="65" y="51"/>
                  <a:pt x="65" y="51"/>
                  <a:pt x="65" y="51"/>
                </a:cubicBezTo>
                <a:cubicBezTo>
                  <a:pt x="64" y="51"/>
                  <a:pt x="64" y="51"/>
                  <a:pt x="64" y="52"/>
                </a:cubicBezTo>
                <a:cubicBezTo>
                  <a:pt x="64" y="55"/>
                  <a:pt x="64" y="55"/>
                  <a:pt x="64" y="55"/>
                </a:cubicBezTo>
                <a:cubicBezTo>
                  <a:pt x="64" y="55"/>
                  <a:pt x="64" y="55"/>
                  <a:pt x="65" y="56"/>
                </a:cubicBezTo>
                <a:cubicBezTo>
                  <a:pt x="65" y="56"/>
                  <a:pt x="65" y="56"/>
                  <a:pt x="66" y="56"/>
                </a:cubicBezTo>
                <a:cubicBezTo>
                  <a:pt x="67" y="56"/>
                  <a:pt x="67" y="56"/>
                  <a:pt x="67" y="56"/>
                </a:cubicBezTo>
                <a:cubicBezTo>
                  <a:pt x="67" y="56"/>
                  <a:pt x="67" y="56"/>
                  <a:pt x="68" y="56"/>
                </a:cubicBezTo>
                <a:cubicBezTo>
                  <a:pt x="68" y="56"/>
                  <a:pt x="68" y="56"/>
                  <a:pt x="68" y="56"/>
                </a:cubicBezTo>
                <a:cubicBezTo>
                  <a:pt x="68" y="55"/>
                  <a:pt x="68" y="55"/>
                  <a:pt x="68" y="55"/>
                </a:cubicBezTo>
                <a:cubicBezTo>
                  <a:pt x="68" y="52"/>
                  <a:pt x="68" y="52"/>
                  <a:pt x="68" y="52"/>
                </a:cubicBezTo>
                <a:cubicBezTo>
                  <a:pt x="68" y="51"/>
                  <a:pt x="68" y="51"/>
                  <a:pt x="68" y="51"/>
                </a:cubicBezTo>
                <a:cubicBezTo>
                  <a:pt x="68" y="51"/>
                  <a:pt x="68" y="51"/>
                  <a:pt x="68" y="51"/>
                </a:cubicBezTo>
                <a:cubicBezTo>
                  <a:pt x="68" y="51"/>
                  <a:pt x="68" y="51"/>
                  <a:pt x="68" y="51"/>
                </a:cubicBezTo>
                <a:cubicBezTo>
                  <a:pt x="67" y="51"/>
                  <a:pt x="67" y="50"/>
                  <a:pt x="67" y="50"/>
                </a:cubicBezTo>
                <a:cubicBezTo>
                  <a:pt x="66" y="50"/>
                  <a:pt x="66" y="50"/>
                  <a:pt x="66" y="50"/>
                </a:cubicBezTo>
                <a:close/>
                <a:moveTo>
                  <a:pt x="67" y="51"/>
                </a:moveTo>
                <a:cubicBezTo>
                  <a:pt x="66" y="51"/>
                  <a:pt x="66" y="51"/>
                  <a:pt x="66" y="51"/>
                </a:cubicBezTo>
                <a:cubicBezTo>
                  <a:pt x="65" y="51"/>
                  <a:pt x="65" y="51"/>
                  <a:pt x="65" y="51"/>
                </a:cubicBezTo>
                <a:cubicBezTo>
                  <a:pt x="65" y="51"/>
                  <a:pt x="65" y="51"/>
                  <a:pt x="65" y="51"/>
                </a:cubicBezTo>
                <a:cubicBezTo>
                  <a:pt x="65" y="51"/>
                  <a:pt x="65" y="52"/>
                  <a:pt x="65" y="52"/>
                </a:cubicBezTo>
                <a:cubicBezTo>
                  <a:pt x="65" y="55"/>
                  <a:pt x="65" y="55"/>
                  <a:pt x="65" y="55"/>
                </a:cubicBezTo>
                <a:cubicBezTo>
                  <a:pt x="65" y="55"/>
                  <a:pt x="65" y="55"/>
                  <a:pt x="65" y="55"/>
                </a:cubicBezTo>
                <a:cubicBezTo>
                  <a:pt x="65" y="55"/>
                  <a:pt x="65" y="55"/>
                  <a:pt x="66" y="55"/>
                </a:cubicBezTo>
                <a:cubicBezTo>
                  <a:pt x="67" y="55"/>
                  <a:pt x="67" y="55"/>
                  <a:pt x="67" y="55"/>
                </a:cubicBezTo>
                <a:cubicBezTo>
                  <a:pt x="67" y="55"/>
                  <a:pt x="67" y="55"/>
                  <a:pt x="67" y="55"/>
                </a:cubicBezTo>
                <a:cubicBezTo>
                  <a:pt x="67" y="55"/>
                  <a:pt x="67" y="55"/>
                  <a:pt x="67" y="55"/>
                </a:cubicBezTo>
                <a:cubicBezTo>
                  <a:pt x="67" y="55"/>
                  <a:pt x="67" y="55"/>
                  <a:pt x="67" y="55"/>
                </a:cubicBezTo>
                <a:cubicBezTo>
                  <a:pt x="67" y="52"/>
                  <a:pt x="67" y="52"/>
                  <a:pt x="67" y="52"/>
                </a:cubicBezTo>
                <a:cubicBezTo>
                  <a:pt x="67" y="52"/>
                  <a:pt x="67" y="51"/>
                  <a:pt x="67" y="51"/>
                </a:cubicBezTo>
                <a:cubicBezTo>
                  <a:pt x="67" y="51"/>
                  <a:pt x="67" y="51"/>
                  <a:pt x="67" y="51"/>
                </a:cubicBezTo>
                <a:cubicBezTo>
                  <a:pt x="67" y="51"/>
                  <a:pt x="67" y="51"/>
                  <a:pt x="67" y="51"/>
                </a:cubicBezTo>
                <a:close/>
                <a:moveTo>
                  <a:pt x="62" y="51"/>
                </a:moveTo>
                <a:cubicBezTo>
                  <a:pt x="61" y="51"/>
                  <a:pt x="61" y="51"/>
                  <a:pt x="61" y="51"/>
                </a:cubicBezTo>
                <a:cubicBezTo>
                  <a:pt x="61" y="51"/>
                  <a:pt x="60" y="51"/>
                  <a:pt x="60" y="51"/>
                </a:cubicBezTo>
                <a:cubicBezTo>
                  <a:pt x="60" y="51"/>
                  <a:pt x="60" y="51"/>
                  <a:pt x="60" y="51"/>
                </a:cubicBezTo>
                <a:cubicBezTo>
                  <a:pt x="60" y="51"/>
                  <a:pt x="60" y="52"/>
                  <a:pt x="60" y="52"/>
                </a:cubicBezTo>
                <a:cubicBezTo>
                  <a:pt x="60" y="55"/>
                  <a:pt x="60" y="55"/>
                  <a:pt x="60" y="55"/>
                </a:cubicBezTo>
                <a:cubicBezTo>
                  <a:pt x="60" y="55"/>
                  <a:pt x="60" y="55"/>
                  <a:pt x="60" y="55"/>
                </a:cubicBezTo>
                <a:cubicBezTo>
                  <a:pt x="60" y="55"/>
                  <a:pt x="61" y="55"/>
                  <a:pt x="61" y="55"/>
                </a:cubicBezTo>
                <a:cubicBezTo>
                  <a:pt x="62" y="55"/>
                  <a:pt x="62" y="55"/>
                  <a:pt x="62" y="55"/>
                </a:cubicBezTo>
                <a:cubicBezTo>
                  <a:pt x="62" y="55"/>
                  <a:pt x="62" y="55"/>
                  <a:pt x="62" y="55"/>
                </a:cubicBezTo>
                <a:cubicBezTo>
                  <a:pt x="62" y="55"/>
                  <a:pt x="62" y="55"/>
                  <a:pt x="62" y="55"/>
                </a:cubicBezTo>
                <a:cubicBezTo>
                  <a:pt x="62" y="55"/>
                  <a:pt x="62" y="55"/>
                  <a:pt x="62" y="55"/>
                </a:cubicBezTo>
                <a:cubicBezTo>
                  <a:pt x="62" y="52"/>
                  <a:pt x="62" y="52"/>
                  <a:pt x="62" y="52"/>
                </a:cubicBezTo>
                <a:cubicBezTo>
                  <a:pt x="62" y="52"/>
                  <a:pt x="62" y="51"/>
                  <a:pt x="62" y="51"/>
                </a:cubicBezTo>
                <a:cubicBezTo>
                  <a:pt x="62" y="51"/>
                  <a:pt x="62" y="51"/>
                  <a:pt x="62" y="51"/>
                </a:cubicBezTo>
                <a:cubicBezTo>
                  <a:pt x="62" y="51"/>
                  <a:pt x="62" y="51"/>
                  <a:pt x="62" y="51"/>
                </a:cubicBezTo>
                <a:close/>
                <a:moveTo>
                  <a:pt x="37" y="50"/>
                </a:moveTo>
                <a:cubicBezTo>
                  <a:pt x="36" y="50"/>
                  <a:pt x="36" y="51"/>
                  <a:pt x="36" y="51"/>
                </a:cubicBezTo>
                <a:cubicBezTo>
                  <a:pt x="36" y="51"/>
                  <a:pt x="36" y="51"/>
                  <a:pt x="36" y="51"/>
                </a:cubicBezTo>
                <a:cubicBezTo>
                  <a:pt x="36" y="51"/>
                  <a:pt x="35" y="51"/>
                  <a:pt x="35" y="52"/>
                </a:cubicBezTo>
                <a:cubicBezTo>
                  <a:pt x="35" y="55"/>
                  <a:pt x="35" y="55"/>
                  <a:pt x="35" y="55"/>
                </a:cubicBezTo>
                <a:cubicBezTo>
                  <a:pt x="35" y="55"/>
                  <a:pt x="36" y="55"/>
                  <a:pt x="36" y="56"/>
                </a:cubicBezTo>
                <a:cubicBezTo>
                  <a:pt x="36" y="56"/>
                  <a:pt x="36" y="56"/>
                  <a:pt x="37" y="56"/>
                </a:cubicBezTo>
                <a:cubicBezTo>
                  <a:pt x="38" y="56"/>
                  <a:pt x="38" y="56"/>
                  <a:pt x="38" y="56"/>
                </a:cubicBezTo>
                <a:cubicBezTo>
                  <a:pt x="38" y="56"/>
                  <a:pt x="39" y="56"/>
                  <a:pt x="39" y="56"/>
                </a:cubicBezTo>
                <a:cubicBezTo>
                  <a:pt x="39" y="56"/>
                  <a:pt x="39" y="56"/>
                  <a:pt x="39" y="56"/>
                </a:cubicBezTo>
                <a:cubicBezTo>
                  <a:pt x="39" y="55"/>
                  <a:pt x="39" y="55"/>
                  <a:pt x="39" y="55"/>
                </a:cubicBezTo>
                <a:cubicBezTo>
                  <a:pt x="39" y="52"/>
                  <a:pt x="39" y="52"/>
                  <a:pt x="39" y="52"/>
                </a:cubicBezTo>
                <a:cubicBezTo>
                  <a:pt x="39" y="51"/>
                  <a:pt x="39" y="51"/>
                  <a:pt x="39" y="51"/>
                </a:cubicBezTo>
                <a:cubicBezTo>
                  <a:pt x="39" y="51"/>
                  <a:pt x="39" y="51"/>
                  <a:pt x="39" y="51"/>
                </a:cubicBezTo>
                <a:cubicBezTo>
                  <a:pt x="39" y="51"/>
                  <a:pt x="39" y="51"/>
                  <a:pt x="39" y="51"/>
                </a:cubicBezTo>
                <a:cubicBezTo>
                  <a:pt x="39" y="51"/>
                  <a:pt x="38" y="50"/>
                  <a:pt x="38" y="50"/>
                </a:cubicBezTo>
                <a:cubicBezTo>
                  <a:pt x="37" y="50"/>
                  <a:pt x="37" y="50"/>
                  <a:pt x="37" y="50"/>
                </a:cubicBezTo>
                <a:close/>
                <a:moveTo>
                  <a:pt x="52" y="50"/>
                </a:moveTo>
                <a:cubicBezTo>
                  <a:pt x="51" y="50"/>
                  <a:pt x="51" y="51"/>
                  <a:pt x="51" y="51"/>
                </a:cubicBezTo>
                <a:cubicBezTo>
                  <a:pt x="51" y="51"/>
                  <a:pt x="51" y="51"/>
                  <a:pt x="51" y="51"/>
                </a:cubicBezTo>
                <a:cubicBezTo>
                  <a:pt x="50" y="51"/>
                  <a:pt x="50" y="51"/>
                  <a:pt x="50" y="52"/>
                </a:cubicBezTo>
                <a:cubicBezTo>
                  <a:pt x="50" y="55"/>
                  <a:pt x="50" y="55"/>
                  <a:pt x="50" y="55"/>
                </a:cubicBezTo>
                <a:cubicBezTo>
                  <a:pt x="50" y="55"/>
                  <a:pt x="50" y="55"/>
                  <a:pt x="51" y="56"/>
                </a:cubicBezTo>
                <a:cubicBezTo>
                  <a:pt x="51" y="56"/>
                  <a:pt x="51" y="56"/>
                  <a:pt x="52" y="56"/>
                </a:cubicBezTo>
                <a:cubicBezTo>
                  <a:pt x="53" y="56"/>
                  <a:pt x="53" y="56"/>
                  <a:pt x="53" y="56"/>
                </a:cubicBezTo>
                <a:cubicBezTo>
                  <a:pt x="53" y="56"/>
                  <a:pt x="53" y="56"/>
                  <a:pt x="54" y="56"/>
                </a:cubicBezTo>
                <a:cubicBezTo>
                  <a:pt x="54" y="56"/>
                  <a:pt x="54" y="56"/>
                  <a:pt x="54" y="56"/>
                </a:cubicBezTo>
                <a:cubicBezTo>
                  <a:pt x="54" y="55"/>
                  <a:pt x="54" y="55"/>
                  <a:pt x="54" y="55"/>
                </a:cubicBezTo>
                <a:cubicBezTo>
                  <a:pt x="54" y="52"/>
                  <a:pt x="54" y="52"/>
                  <a:pt x="54" y="52"/>
                </a:cubicBezTo>
                <a:cubicBezTo>
                  <a:pt x="54" y="51"/>
                  <a:pt x="54" y="51"/>
                  <a:pt x="54" y="51"/>
                </a:cubicBezTo>
                <a:cubicBezTo>
                  <a:pt x="54" y="51"/>
                  <a:pt x="54" y="51"/>
                  <a:pt x="54" y="51"/>
                </a:cubicBezTo>
                <a:cubicBezTo>
                  <a:pt x="54" y="51"/>
                  <a:pt x="54" y="51"/>
                  <a:pt x="54" y="51"/>
                </a:cubicBezTo>
                <a:cubicBezTo>
                  <a:pt x="53" y="51"/>
                  <a:pt x="53" y="50"/>
                  <a:pt x="53" y="50"/>
                </a:cubicBezTo>
                <a:cubicBezTo>
                  <a:pt x="52" y="50"/>
                  <a:pt x="52" y="50"/>
                  <a:pt x="52" y="50"/>
                </a:cubicBezTo>
                <a:close/>
                <a:moveTo>
                  <a:pt x="53" y="51"/>
                </a:moveTo>
                <a:cubicBezTo>
                  <a:pt x="52" y="51"/>
                  <a:pt x="52" y="51"/>
                  <a:pt x="52" y="51"/>
                </a:cubicBezTo>
                <a:cubicBezTo>
                  <a:pt x="51" y="51"/>
                  <a:pt x="51" y="51"/>
                  <a:pt x="51" y="51"/>
                </a:cubicBezTo>
                <a:cubicBezTo>
                  <a:pt x="51" y="51"/>
                  <a:pt x="51" y="51"/>
                  <a:pt x="51" y="51"/>
                </a:cubicBezTo>
                <a:cubicBezTo>
                  <a:pt x="51" y="51"/>
                  <a:pt x="51" y="52"/>
                  <a:pt x="51" y="52"/>
                </a:cubicBezTo>
                <a:cubicBezTo>
                  <a:pt x="51" y="55"/>
                  <a:pt x="51" y="55"/>
                  <a:pt x="51" y="55"/>
                </a:cubicBezTo>
                <a:cubicBezTo>
                  <a:pt x="51" y="55"/>
                  <a:pt x="51" y="55"/>
                  <a:pt x="51" y="55"/>
                </a:cubicBezTo>
                <a:cubicBezTo>
                  <a:pt x="51" y="55"/>
                  <a:pt x="51" y="55"/>
                  <a:pt x="52" y="55"/>
                </a:cubicBezTo>
                <a:cubicBezTo>
                  <a:pt x="53" y="55"/>
                  <a:pt x="53" y="55"/>
                  <a:pt x="53" y="55"/>
                </a:cubicBezTo>
                <a:cubicBezTo>
                  <a:pt x="53" y="55"/>
                  <a:pt x="53" y="55"/>
                  <a:pt x="53" y="55"/>
                </a:cubicBezTo>
                <a:cubicBezTo>
                  <a:pt x="53" y="55"/>
                  <a:pt x="53" y="55"/>
                  <a:pt x="53" y="55"/>
                </a:cubicBezTo>
                <a:cubicBezTo>
                  <a:pt x="53" y="55"/>
                  <a:pt x="53" y="55"/>
                  <a:pt x="53" y="55"/>
                </a:cubicBezTo>
                <a:cubicBezTo>
                  <a:pt x="53" y="52"/>
                  <a:pt x="53" y="52"/>
                  <a:pt x="53" y="52"/>
                </a:cubicBezTo>
                <a:cubicBezTo>
                  <a:pt x="53" y="52"/>
                  <a:pt x="53" y="51"/>
                  <a:pt x="53" y="51"/>
                </a:cubicBezTo>
                <a:cubicBezTo>
                  <a:pt x="53" y="51"/>
                  <a:pt x="53" y="51"/>
                  <a:pt x="53" y="51"/>
                </a:cubicBezTo>
                <a:cubicBezTo>
                  <a:pt x="53" y="51"/>
                  <a:pt x="53" y="51"/>
                  <a:pt x="53" y="51"/>
                </a:cubicBezTo>
                <a:close/>
                <a:moveTo>
                  <a:pt x="47" y="50"/>
                </a:moveTo>
                <a:cubicBezTo>
                  <a:pt x="46" y="50"/>
                  <a:pt x="46" y="51"/>
                  <a:pt x="46" y="51"/>
                </a:cubicBezTo>
                <a:cubicBezTo>
                  <a:pt x="46" y="51"/>
                  <a:pt x="46" y="51"/>
                  <a:pt x="46" y="51"/>
                </a:cubicBezTo>
                <a:cubicBezTo>
                  <a:pt x="45" y="51"/>
                  <a:pt x="45" y="51"/>
                  <a:pt x="45" y="52"/>
                </a:cubicBezTo>
                <a:cubicBezTo>
                  <a:pt x="45" y="55"/>
                  <a:pt x="45" y="55"/>
                  <a:pt x="45" y="55"/>
                </a:cubicBezTo>
                <a:cubicBezTo>
                  <a:pt x="45" y="55"/>
                  <a:pt x="45" y="55"/>
                  <a:pt x="46" y="56"/>
                </a:cubicBezTo>
                <a:cubicBezTo>
                  <a:pt x="46" y="56"/>
                  <a:pt x="46" y="56"/>
                  <a:pt x="47" y="56"/>
                </a:cubicBezTo>
                <a:cubicBezTo>
                  <a:pt x="48" y="56"/>
                  <a:pt x="48" y="56"/>
                  <a:pt x="48" y="56"/>
                </a:cubicBezTo>
                <a:cubicBezTo>
                  <a:pt x="48" y="56"/>
                  <a:pt x="48" y="56"/>
                  <a:pt x="49" y="56"/>
                </a:cubicBezTo>
                <a:cubicBezTo>
                  <a:pt x="49" y="56"/>
                  <a:pt x="49" y="56"/>
                  <a:pt x="49" y="56"/>
                </a:cubicBezTo>
                <a:cubicBezTo>
                  <a:pt x="49" y="55"/>
                  <a:pt x="49" y="55"/>
                  <a:pt x="49" y="55"/>
                </a:cubicBezTo>
                <a:cubicBezTo>
                  <a:pt x="49" y="52"/>
                  <a:pt x="49" y="52"/>
                  <a:pt x="49" y="52"/>
                </a:cubicBezTo>
                <a:cubicBezTo>
                  <a:pt x="49" y="51"/>
                  <a:pt x="49" y="51"/>
                  <a:pt x="49" y="51"/>
                </a:cubicBezTo>
                <a:cubicBezTo>
                  <a:pt x="49" y="51"/>
                  <a:pt x="49" y="51"/>
                  <a:pt x="49" y="51"/>
                </a:cubicBezTo>
                <a:cubicBezTo>
                  <a:pt x="49" y="51"/>
                  <a:pt x="49" y="51"/>
                  <a:pt x="49" y="51"/>
                </a:cubicBezTo>
                <a:cubicBezTo>
                  <a:pt x="48" y="51"/>
                  <a:pt x="48" y="50"/>
                  <a:pt x="48" y="50"/>
                </a:cubicBezTo>
                <a:cubicBezTo>
                  <a:pt x="47" y="50"/>
                  <a:pt x="47" y="50"/>
                  <a:pt x="47" y="50"/>
                </a:cubicBezTo>
                <a:close/>
                <a:moveTo>
                  <a:pt x="48" y="51"/>
                </a:moveTo>
                <a:cubicBezTo>
                  <a:pt x="47" y="51"/>
                  <a:pt x="47" y="51"/>
                  <a:pt x="47" y="51"/>
                </a:cubicBezTo>
                <a:cubicBezTo>
                  <a:pt x="46" y="51"/>
                  <a:pt x="46" y="51"/>
                  <a:pt x="46" y="51"/>
                </a:cubicBezTo>
                <a:cubicBezTo>
                  <a:pt x="46" y="51"/>
                  <a:pt x="46" y="51"/>
                  <a:pt x="46" y="51"/>
                </a:cubicBezTo>
                <a:cubicBezTo>
                  <a:pt x="46" y="51"/>
                  <a:pt x="46" y="52"/>
                  <a:pt x="46" y="52"/>
                </a:cubicBezTo>
                <a:cubicBezTo>
                  <a:pt x="46" y="55"/>
                  <a:pt x="46" y="55"/>
                  <a:pt x="46" y="55"/>
                </a:cubicBezTo>
                <a:cubicBezTo>
                  <a:pt x="46" y="55"/>
                  <a:pt x="46" y="55"/>
                  <a:pt x="46" y="55"/>
                </a:cubicBezTo>
                <a:cubicBezTo>
                  <a:pt x="46" y="55"/>
                  <a:pt x="46" y="55"/>
                  <a:pt x="47" y="55"/>
                </a:cubicBezTo>
                <a:cubicBezTo>
                  <a:pt x="48" y="55"/>
                  <a:pt x="48" y="55"/>
                  <a:pt x="48" y="55"/>
                </a:cubicBezTo>
                <a:cubicBezTo>
                  <a:pt x="48" y="55"/>
                  <a:pt x="48" y="55"/>
                  <a:pt x="48" y="55"/>
                </a:cubicBezTo>
                <a:cubicBezTo>
                  <a:pt x="48" y="55"/>
                  <a:pt x="48" y="55"/>
                  <a:pt x="48" y="55"/>
                </a:cubicBezTo>
                <a:cubicBezTo>
                  <a:pt x="48" y="55"/>
                  <a:pt x="48" y="55"/>
                  <a:pt x="48" y="55"/>
                </a:cubicBezTo>
                <a:cubicBezTo>
                  <a:pt x="48" y="52"/>
                  <a:pt x="48" y="52"/>
                  <a:pt x="48" y="52"/>
                </a:cubicBezTo>
                <a:cubicBezTo>
                  <a:pt x="48" y="52"/>
                  <a:pt x="48" y="51"/>
                  <a:pt x="48" y="51"/>
                </a:cubicBezTo>
                <a:cubicBezTo>
                  <a:pt x="48" y="51"/>
                  <a:pt x="48" y="51"/>
                  <a:pt x="48" y="51"/>
                </a:cubicBezTo>
                <a:cubicBezTo>
                  <a:pt x="48" y="51"/>
                  <a:pt x="48" y="51"/>
                  <a:pt x="48" y="51"/>
                </a:cubicBezTo>
                <a:close/>
                <a:moveTo>
                  <a:pt x="42" y="50"/>
                </a:moveTo>
                <a:cubicBezTo>
                  <a:pt x="41" y="50"/>
                  <a:pt x="41" y="51"/>
                  <a:pt x="41" y="51"/>
                </a:cubicBezTo>
                <a:cubicBezTo>
                  <a:pt x="41" y="51"/>
                  <a:pt x="41" y="51"/>
                  <a:pt x="41" y="51"/>
                </a:cubicBezTo>
                <a:cubicBezTo>
                  <a:pt x="40" y="51"/>
                  <a:pt x="40" y="51"/>
                  <a:pt x="40" y="52"/>
                </a:cubicBezTo>
                <a:cubicBezTo>
                  <a:pt x="40" y="55"/>
                  <a:pt x="40" y="55"/>
                  <a:pt x="40" y="55"/>
                </a:cubicBezTo>
                <a:cubicBezTo>
                  <a:pt x="40" y="55"/>
                  <a:pt x="40" y="55"/>
                  <a:pt x="41" y="56"/>
                </a:cubicBezTo>
                <a:cubicBezTo>
                  <a:pt x="41" y="56"/>
                  <a:pt x="41" y="56"/>
                  <a:pt x="42" y="56"/>
                </a:cubicBezTo>
                <a:cubicBezTo>
                  <a:pt x="43" y="56"/>
                  <a:pt x="43" y="56"/>
                  <a:pt x="43" y="56"/>
                </a:cubicBezTo>
                <a:cubicBezTo>
                  <a:pt x="43" y="56"/>
                  <a:pt x="43" y="56"/>
                  <a:pt x="44" y="56"/>
                </a:cubicBezTo>
                <a:cubicBezTo>
                  <a:pt x="44" y="56"/>
                  <a:pt x="44" y="56"/>
                  <a:pt x="44" y="56"/>
                </a:cubicBezTo>
                <a:cubicBezTo>
                  <a:pt x="44" y="55"/>
                  <a:pt x="44" y="55"/>
                  <a:pt x="44" y="55"/>
                </a:cubicBezTo>
                <a:cubicBezTo>
                  <a:pt x="44" y="52"/>
                  <a:pt x="44" y="52"/>
                  <a:pt x="44" y="52"/>
                </a:cubicBezTo>
                <a:cubicBezTo>
                  <a:pt x="44" y="51"/>
                  <a:pt x="44" y="51"/>
                  <a:pt x="44" y="51"/>
                </a:cubicBezTo>
                <a:cubicBezTo>
                  <a:pt x="44" y="51"/>
                  <a:pt x="44" y="51"/>
                  <a:pt x="44" y="51"/>
                </a:cubicBezTo>
                <a:cubicBezTo>
                  <a:pt x="44" y="51"/>
                  <a:pt x="44" y="51"/>
                  <a:pt x="44" y="51"/>
                </a:cubicBezTo>
                <a:cubicBezTo>
                  <a:pt x="43" y="51"/>
                  <a:pt x="43" y="50"/>
                  <a:pt x="43" y="50"/>
                </a:cubicBezTo>
                <a:cubicBezTo>
                  <a:pt x="42" y="50"/>
                  <a:pt x="42" y="50"/>
                  <a:pt x="42" y="50"/>
                </a:cubicBezTo>
                <a:close/>
                <a:moveTo>
                  <a:pt x="43" y="51"/>
                </a:moveTo>
                <a:cubicBezTo>
                  <a:pt x="42" y="51"/>
                  <a:pt x="42" y="51"/>
                  <a:pt x="42" y="51"/>
                </a:cubicBezTo>
                <a:cubicBezTo>
                  <a:pt x="42" y="51"/>
                  <a:pt x="41" y="51"/>
                  <a:pt x="41" y="51"/>
                </a:cubicBezTo>
                <a:cubicBezTo>
                  <a:pt x="41" y="51"/>
                  <a:pt x="41" y="51"/>
                  <a:pt x="41" y="51"/>
                </a:cubicBezTo>
                <a:cubicBezTo>
                  <a:pt x="41" y="51"/>
                  <a:pt x="41" y="52"/>
                  <a:pt x="41" y="52"/>
                </a:cubicBezTo>
                <a:cubicBezTo>
                  <a:pt x="41" y="55"/>
                  <a:pt x="41" y="55"/>
                  <a:pt x="41" y="55"/>
                </a:cubicBezTo>
                <a:cubicBezTo>
                  <a:pt x="41" y="55"/>
                  <a:pt x="41" y="55"/>
                  <a:pt x="41" y="55"/>
                </a:cubicBezTo>
                <a:cubicBezTo>
                  <a:pt x="41" y="55"/>
                  <a:pt x="42" y="55"/>
                  <a:pt x="42" y="55"/>
                </a:cubicBezTo>
                <a:cubicBezTo>
                  <a:pt x="43" y="55"/>
                  <a:pt x="43" y="55"/>
                  <a:pt x="43" y="55"/>
                </a:cubicBezTo>
                <a:cubicBezTo>
                  <a:pt x="43" y="55"/>
                  <a:pt x="43" y="55"/>
                  <a:pt x="43" y="55"/>
                </a:cubicBezTo>
                <a:cubicBezTo>
                  <a:pt x="43" y="55"/>
                  <a:pt x="43" y="55"/>
                  <a:pt x="43" y="55"/>
                </a:cubicBezTo>
                <a:cubicBezTo>
                  <a:pt x="43" y="55"/>
                  <a:pt x="43" y="55"/>
                  <a:pt x="43" y="55"/>
                </a:cubicBezTo>
                <a:cubicBezTo>
                  <a:pt x="43" y="52"/>
                  <a:pt x="43" y="52"/>
                  <a:pt x="43" y="52"/>
                </a:cubicBezTo>
                <a:cubicBezTo>
                  <a:pt x="43" y="52"/>
                  <a:pt x="43" y="51"/>
                  <a:pt x="43" y="51"/>
                </a:cubicBezTo>
                <a:cubicBezTo>
                  <a:pt x="43" y="51"/>
                  <a:pt x="43" y="51"/>
                  <a:pt x="43" y="51"/>
                </a:cubicBezTo>
                <a:cubicBezTo>
                  <a:pt x="43" y="51"/>
                  <a:pt x="43" y="51"/>
                  <a:pt x="43" y="51"/>
                </a:cubicBezTo>
                <a:close/>
                <a:moveTo>
                  <a:pt x="38" y="51"/>
                </a:moveTo>
                <a:cubicBezTo>
                  <a:pt x="37" y="51"/>
                  <a:pt x="37" y="51"/>
                  <a:pt x="37" y="51"/>
                </a:cubicBezTo>
                <a:cubicBezTo>
                  <a:pt x="37" y="51"/>
                  <a:pt x="37" y="51"/>
                  <a:pt x="36" y="51"/>
                </a:cubicBezTo>
                <a:cubicBezTo>
                  <a:pt x="36" y="51"/>
                  <a:pt x="36" y="51"/>
                  <a:pt x="36" y="51"/>
                </a:cubicBezTo>
                <a:cubicBezTo>
                  <a:pt x="36" y="51"/>
                  <a:pt x="36" y="52"/>
                  <a:pt x="36" y="52"/>
                </a:cubicBezTo>
                <a:cubicBezTo>
                  <a:pt x="36" y="55"/>
                  <a:pt x="36" y="55"/>
                  <a:pt x="36" y="55"/>
                </a:cubicBezTo>
                <a:cubicBezTo>
                  <a:pt x="36" y="55"/>
                  <a:pt x="36" y="55"/>
                  <a:pt x="36" y="55"/>
                </a:cubicBezTo>
                <a:cubicBezTo>
                  <a:pt x="37" y="55"/>
                  <a:pt x="37" y="55"/>
                  <a:pt x="37" y="55"/>
                </a:cubicBezTo>
                <a:cubicBezTo>
                  <a:pt x="38" y="55"/>
                  <a:pt x="38" y="55"/>
                  <a:pt x="38" y="55"/>
                </a:cubicBezTo>
                <a:cubicBezTo>
                  <a:pt x="38" y="55"/>
                  <a:pt x="38" y="55"/>
                  <a:pt x="38" y="55"/>
                </a:cubicBezTo>
                <a:cubicBezTo>
                  <a:pt x="38" y="55"/>
                  <a:pt x="38" y="55"/>
                  <a:pt x="38" y="55"/>
                </a:cubicBezTo>
                <a:cubicBezTo>
                  <a:pt x="38" y="55"/>
                  <a:pt x="39" y="55"/>
                  <a:pt x="39" y="55"/>
                </a:cubicBezTo>
                <a:cubicBezTo>
                  <a:pt x="39" y="52"/>
                  <a:pt x="39" y="52"/>
                  <a:pt x="39" y="52"/>
                </a:cubicBezTo>
                <a:cubicBezTo>
                  <a:pt x="39" y="52"/>
                  <a:pt x="38" y="51"/>
                  <a:pt x="38" y="51"/>
                </a:cubicBezTo>
                <a:cubicBezTo>
                  <a:pt x="38" y="51"/>
                  <a:pt x="38" y="51"/>
                  <a:pt x="38" y="51"/>
                </a:cubicBezTo>
                <a:cubicBezTo>
                  <a:pt x="38" y="51"/>
                  <a:pt x="38" y="51"/>
                  <a:pt x="38" y="51"/>
                </a:cubicBezTo>
                <a:close/>
                <a:moveTo>
                  <a:pt x="28" y="50"/>
                </a:moveTo>
                <a:cubicBezTo>
                  <a:pt x="27" y="50"/>
                  <a:pt x="27" y="51"/>
                  <a:pt x="27" y="51"/>
                </a:cubicBezTo>
                <a:cubicBezTo>
                  <a:pt x="27" y="51"/>
                  <a:pt x="27" y="51"/>
                  <a:pt x="27" y="51"/>
                </a:cubicBezTo>
                <a:cubicBezTo>
                  <a:pt x="26" y="51"/>
                  <a:pt x="26" y="51"/>
                  <a:pt x="26" y="52"/>
                </a:cubicBezTo>
                <a:cubicBezTo>
                  <a:pt x="26" y="55"/>
                  <a:pt x="26" y="55"/>
                  <a:pt x="26" y="55"/>
                </a:cubicBezTo>
                <a:cubicBezTo>
                  <a:pt x="26" y="55"/>
                  <a:pt x="26" y="55"/>
                  <a:pt x="27" y="56"/>
                </a:cubicBezTo>
                <a:cubicBezTo>
                  <a:pt x="27" y="56"/>
                  <a:pt x="27" y="56"/>
                  <a:pt x="28" y="56"/>
                </a:cubicBezTo>
                <a:cubicBezTo>
                  <a:pt x="29" y="56"/>
                  <a:pt x="29" y="56"/>
                  <a:pt x="29" y="56"/>
                </a:cubicBezTo>
                <a:cubicBezTo>
                  <a:pt x="29" y="56"/>
                  <a:pt x="29" y="56"/>
                  <a:pt x="30" y="56"/>
                </a:cubicBezTo>
                <a:cubicBezTo>
                  <a:pt x="30" y="56"/>
                  <a:pt x="30" y="56"/>
                  <a:pt x="30" y="56"/>
                </a:cubicBezTo>
                <a:cubicBezTo>
                  <a:pt x="30" y="55"/>
                  <a:pt x="30" y="55"/>
                  <a:pt x="30" y="55"/>
                </a:cubicBezTo>
                <a:cubicBezTo>
                  <a:pt x="30" y="52"/>
                  <a:pt x="30" y="52"/>
                  <a:pt x="30" y="52"/>
                </a:cubicBezTo>
                <a:cubicBezTo>
                  <a:pt x="30" y="51"/>
                  <a:pt x="30" y="51"/>
                  <a:pt x="30" y="51"/>
                </a:cubicBezTo>
                <a:cubicBezTo>
                  <a:pt x="30" y="51"/>
                  <a:pt x="30" y="51"/>
                  <a:pt x="30" y="51"/>
                </a:cubicBezTo>
                <a:cubicBezTo>
                  <a:pt x="30" y="51"/>
                  <a:pt x="30" y="51"/>
                  <a:pt x="30" y="51"/>
                </a:cubicBezTo>
                <a:cubicBezTo>
                  <a:pt x="29" y="51"/>
                  <a:pt x="29" y="50"/>
                  <a:pt x="29" y="50"/>
                </a:cubicBezTo>
                <a:cubicBezTo>
                  <a:pt x="28" y="50"/>
                  <a:pt x="28" y="50"/>
                  <a:pt x="28" y="50"/>
                </a:cubicBezTo>
                <a:close/>
                <a:moveTo>
                  <a:pt x="29" y="51"/>
                </a:moveTo>
                <a:cubicBezTo>
                  <a:pt x="28" y="51"/>
                  <a:pt x="28" y="51"/>
                  <a:pt x="28" y="51"/>
                </a:cubicBezTo>
                <a:cubicBezTo>
                  <a:pt x="28" y="51"/>
                  <a:pt x="27" y="51"/>
                  <a:pt x="27" y="51"/>
                </a:cubicBezTo>
                <a:cubicBezTo>
                  <a:pt x="27" y="51"/>
                  <a:pt x="27" y="51"/>
                  <a:pt x="27" y="51"/>
                </a:cubicBezTo>
                <a:cubicBezTo>
                  <a:pt x="27" y="51"/>
                  <a:pt x="27" y="52"/>
                  <a:pt x="27" y="52"/>
                </a:cubicBezTo>
                <a:cubicBezTo>
                  <a:pt x="27" y="55"/>
                  <a:pt x="27" y="55"/>
                  <a:pt x="27" y="55"/>
                </a:cubicBezTo>
                <a:cubicBezTo>
                  <a:pt x="27" y="55"/>
                  <a:pt x="27" y="55"/>
                  <a:pt x="27" y="55"/>
                </a:cubicBezTo>
                <a:cubicBezTo>
                  <a:pt x="27" y="55"/>
                  <a:pt x="28" y="55"/>
                  <a:pt x="28" y="55"/>
                </a:cubicBezTo>
                <a:cubicBezTo>
                  <a:pt x="29" y="55"/>
                  <a:pt x="29" y="55"/>
                  <a:pt x="29" y="55"/>
                </a:cubicBezTo>
                <a:cubicBezTo>
                  <a:pt x="29" y="55"/>
                  <a:pt x="29" y="55"/>
                  <a:pt x="29" y="55"/>
                </a:cubicBezTo>
                <a:cubicBezTo>
                  <a:pt x="29" y="55"/>
                  <a:pt x="29" y="55"/>
                  <a:pt x="29" y="55"/>
                </a:cubicBezTo>
                <a:cubicBezTo>
                  <a:pt x="29" y="55"/>
                  <a:pt x="29" y="55"/>
                  <a:pt x="29" y="55"/>
                </a:cubicBezTo>
                <a:cubicBezTo>
                  <a:pt x="29" y="52"/>
                  <a:pt x="29" y="52"/>
                  <a:pt x="29" y="52"/>
                </a:cubicBezTo>
                <a:cubicBezTo>
                  <a:pt x="29" y="52"/>
                  <a:pt x="29" y="51"/>
                  <a:pt x="29" y="51"/>
                </a:cubicBezTo>
                <a:cubicBezTo>
                  <a:pt x="29" y="51"/>
                  <a:pt x="29" y="51"/>
                  <a:pt x="29" y="51"/>
                </a:cubicBezTo>
                <a:cubicBezTo>
                  <a:pt x="29" y="51"/>
                  <a:pt x="29" y="51"/>
                  <a:pt x="29" y="51"/>
                </a:cubicBezTo>
                <a:close/>
                <a:moveTo>
                  <a:pt x="23" y="50"/>
                </a:moveTo>
                <a:cubicBezTo>
                  <a:pt x="22" y="50"/>
                  <a:pt x="22" y="51"/>
                  <a:pt x="22" y="51"/>
                </a:cubicBezTo>
                <a:cubicBezTo>
                  <a:pt x="22" y="51"/>
                  <a:pt x="22" y="51"/>
                  <a:pt x="22" y="51"/>
                </a:cubicBezTo>
                <a:cubicBezTo>
                  <a:pt x="22" y="51"/>
                  <a:pt x="21" y="51"/>
                  <a:pt x="21" y="52"/>
                </a:cubicBezTo>
                <a:cubicBezTo>
                  <a:pt x="21" y="55"/>
                  <a:pt x="21" y="55"/>
                  <a:pt x="21" y="55"/>
                </a:cubicBezTo>
                <a:cubicBezTo>
                  <a:pt x="21" y="55"/>
                  <a:pt x="22" y="55"/>
                  <a:pt x="22" y="56"/>
                </a:cubicBezTo>
                <a:cubicBezTo>
                  <a:pt x="22" y="56"/>
                  <a:pt x="22" y="56"/>
                  <a:pt x="23" y="56"/>
                </a:cubicBezTo>
                <a:cubicBezTo>
                  <a:pt x="24" y="56"/>
                  <a:pt x="24" y="56"/>
                  <a:pt x="24" y="56"/>
                </a:cubicBezTo>
                <a:cubicBezTo>
                  <a:pt x="24" y="56"/>
                  <a:pt x="25" y="56"/>
                  <a:pt x="25" y="56"/>
                </a:cubicBezTo>
                <a:cubicBezTo>
                  <a:pt x="25" y="56"/>
                  <a:pt x="25" y="56"/>
                  <a:pt x="25" y="56"/>
                </a:cubicBezTo>
                <a:cubicBezTo>
                  <a:pt x="25" y="55"/>
                  <a:pt x="25" y="55"/>
                  <a:pt x="25" y="55"/>
                </a:cubicBezTo>
                <a:cubicBezTo>
                  <a:pt x="25" y="52"/>
                  <a:pt x="25" y="52"/>
                  <a:pt x="25" y="52"/>
                </a:cubicBezTo>
                <a:cubicBezTo>
                  <a:pt x="25" y="51"/>
                  <a:pt x="25" y="51"/>
                  <a:pt x="25" y="51"/>
                </a:cubicBezTo>
                <a:cubicBezTo>
                  <a:pt x="25" y="51"/>
                  <a:pt x="25" y="51"/>
                  <a:pt x="25" y="51"/>
                </a:cubicBezTo>
                <a:cubicBezTo>
                  <a:pt x="25" y="51"/>
                  <a:pt x="25" y="51"/>
                  <a:pt x="25" y="51"/>
                </a:cubicBezTo>
                <a:cubicBezTo>
                  <a:pt x="25" y="51"/>
                  <a:pt x="24" y="50"/>
                  <a:pt x="24" y="50"/>
                </a:cubicBezTo>
                <a:cubicBezTo>
                  <a:pt x="23" y="50"/>
                  <a:pt x="23" y="50"/>
                  <a:pt x="23" y="50"/>
                </a:cubicBezTo>
                <a:close/>
                <a:moveTo>
                  <a:pt x="24" y="51"/>
                </a:moveTo>
                <a:cubicBezTo>
                  <a:pt x="23" y="51"/>
                  <a:pt x="23" y="51"/>
                  <a:pt x="23" y="51"/>
                </a:cubicBezTo>
                <a:cubicBezTo>
                  <a:pt x="23" y="51"/>
                  <a:pt x="23" y="51"/>
                  <a:pt x="22" y="51"/>
                </a:cubicBezTo>
                <a:cubicBezTo>
                  <a:pt x="22" y="51"/>
                  <a:pt x="22" y="51"/>
                  <a:pt x="22" y="51"/>
                </a:cubicBezTo>
                <a:cubicBezTo>
                  <a:pt x="22" y="51"/>
                  <a:pt x="22" y="52"/>
                  <a:pt x="22" y="52"/>
                </a:cubicBezTo>
                <a:cubicBezTo>
                  <a:pt x="22" y="55"/>
                  <a:pt x="22" y="55"/>
                  <a:pt x="22" y="55"/>
                </a:cubicBezTo>
                <a:cubicBezTo>
                  <a:pt x="22" y="55"/>
                  <a:pt x="22" y="55"/>
                  <a:pt x="22" y="55"/>
                </a:cubicBezTo>
                <a:cubicBezTo>
                  <a:pt x="23" y="55"/>
                  <a:pt x="23" y="55"/>
                  <a:pt x="23" y="55"/>
                </a:cubicBezTo>
                <a:cubicBezTo>
                  <a:pt x="24" y="55"/>
                  <a:pt x="24" y="55"/>
                  <a:pt x="24" y="55"/>
                </a:cubicBezTo>
                <a:cubicBezTo>
                  <a:pt x="24" y="55"/>
                  <a:pt x="24" y="55"/>
                  <a:pt x="24" y="55"/>
                </a:cubicBezTo>
                <a:cubicBezTo>
                  <a:pt x="24" y="55"/>
                  <a:pt x="24" y="55"/>
                  <a:pt x="24" y="55"/>
                </a:cubicBezTo>
                <a:cubicBezTo>
                  <a:pt x="24" y="55"/>
                  <a:pt x="24" y="55"/>
                  <a:pt x="24" y="55"/>
                </a:cubicBezTo>
                <a:cubicBezTo>
                  <a:pt x="24" y="52"/>
                  <a:pt x="24" y="52"/>
                  <a:pt x="24" y="52"/>
                </a:cubicBezTo>
                <a:cubicBezTo>
                  <a:pt x="24" y="52"/>
                  <a:pt x="24" y="51"/>
                  <a:pt x="24" y="51"/>
                </a:cubicBezTo>
                <a:cubicBezTo>
                  <a:pt x="24" y="51"/>
                  <a:pt x="24" y="51"/>
                  <a:pt x="24" y="51"/>
                </a:cubicBezTo>
                <a:cubicBezTo>
                  <a:pt x="24" y="51"/>
                  <a:pt x="24" y="51"/>
                  <a:pt x="24" y="51"/>
                </a:cubicBezTo>
                <a:close/>
                <a:moveTo>
                  <a:pt x="18" y="50"/>
                </a:moveTo>
                <a:cubicBezTo>
                  <a:pt x="18" y="50"/>
                  <a:pt x="17" y="51"/>
                  <a:pt x="17" y="51"/>
                </a:cubicBezTo>
                <a:cubicBezTo>
                  <a:pt x="17" y="51"/>
                  <a:pt x="17" y="51"/>
                  <a:pt x="17" y="51"/>
                </a:cubicBezTo>
                <a:cubicBezTo>
                  <a:pt x="17" y="51"/>
                  <a:pt x="16" y="51"/>
                  <a:pt x="16" y="52"/>
                </a:cubicBezTo>
                <a:cubicBezTo>
                  <a:pt x="16" y="55"/>
                  <a:pt x="16" y="55"/>
                  <a:pt x="16" y="55"/>
                </a:cubicBezTo>
                <a:cubicBezTo>
                  <a:pt x="16" y="55"/>
                  <a:pt x="17" y="55"/>
                  <a:pt x="17" y="56"/>
                </a:cubicBezTo>
                <a:cubicBezTo>
                  <a:pt x="17" y="56"/>
                  <a:pt x="18" y="56"/>
                  <a:pt x="18" y="56"/>
                </a:cubicBezTo>
                <a:cubicBezTo>
                  <a:pt x="19" y="56"/>
                  <a:pt x="19" y="56"/>
                  <a:pt x="19" y="56"/>
                </a:cubicBezTo>
                <a:cubicBezTo>
                  <a:pt x="19" y="56"/>
                  <a:pt x="20" y="56"/>
                  <a:pt x="20" y="56"/>
                </a:cubicBezTo>
                <a:cubicBezTo>
                  <a:pt x="20" y="56"/>
                  <a:pt x="20" y="56"/>
                  <a:pt x="20" y="56"/>
                </a:cubicBezTo>
                <a:cubicBezTo>
                  <a:pt x="20" y="55"/>
                  <a:pt x="20" y="55"/>
                  <a:pt x="20" y="55"/>
                </a:cubicBezTo>
                <a:cubicBezTo>
                  <a:pt x="20" y="52"/>
                  <a:pt x="20" y="52"/>
                  <a:pt x="20" y="52"/>
                </a:cubicBezTo>
                <a:cubicBezTo>
                  <a:pt x="20" y="51"/>
                  <a:pt x="20" y="51"/>
                  <a:pt x="20" y="51"/>
                </a:cubicBezTo>
                <a:cubicBezTo>
                  <a:pt x="20" y="51"/>
                  <a:pt x="20" y="51"/>
                  <a:pt x="20" y="51"/>
                </a:cubicBezTo>
                <a:cubicBezTo>
                  <a:pt x="20" y="51"/>
                  <a:pt x="20" y="51"/>
                  <a:pt x="20" y="51"/>
                </a:cubicBezTo>
                <a:cubicBezTo>
                  <a:pt x="20" y="51"/>
                  <a:pt x="19" y="50"/>
                  <a:pt x="19" y="50"/>
                </a:cubicBezTo>
                <a:cubicBezTo>
                  <a:pt x="18" y="50"/>
                  <a:pt x="18" y="50"/>
                  <a:pt x="18" y="50"/>
                </a:cubicBezTo>
                <a:close/>
                <a:moveTo>
                  <a:pt x="19" y="51"/>
                </a:moveTo>
                <a:cubicBezTo>
                  <a:pt x="18" y="51"/>
                  <a:pt x="18" y="51"/>
                  <a:pt x="18" y="51"/>
                </a:cubicBezTo>
                <a:cubicBezTo>
                  <a:pt x="18" y="51"/>
                  <a:pt x="18" y="51"/>
                  <a:pt x="17" y="51"/>
                </a:cubicBezTo>
                <a:cubicBezTo>
                  <a:pt x="17" y="51"/>
                  <a:pt x="17" y="51"/>
                  <a:pt x="17" y="51"/>
                </a:cubicBezTo>
                <a:cubicBezTo>
                  <a:pt x="17" y="51"/>
                  <a:pt x="17" y="52"/>
                  <a:pt x="17" y="52"/>
                </a:cubicBezTo>
                <a:cubicBezTo>
                  <a:pt x="17" y="55"/>
                  <a:pt x="17" y="55"/>
                  <a:pt x="17" y="55"/>
                </a:cubicBezTo>
                <a:cubicBezTo>
                  <a:pt x="17" y="55"/>
                  <a:pt x="17" y="55"/>
                  <a:pt x="17" y="55"/>
                </a:cubicBezTo>
                <a:cubicBezTo>
                  <a:pt x="18" y="55"/>
                  <a:pt x="18" y="55"/>
                  <a:pt x="18" y="55"/>
                </a:cubicBezTo>
                <a:cubicBezTo>
                  <a:pt x="19" y="55"/>
                  <a:pt x="19" y="55"/>
                  <a:pt x="19" y="55"/>
                </a:cubicBezTo>
                <a:cubicBezTo>
                  <a:pt x="19" y="55"/>
                  <a:pt x="19" y="55"/>
                  <a:pt x="19" y="55"/>
                </a:cubicBezTo>
                <a:cubicBezTo>
                  <a:pt x="19" y="55"/>
                  <a:pt x="19" y="55"/>
                  <a:pt x="19" y="55"/>
                </a:cubicBezTo>
                <a:cubicBezTo>
                  <a:pt x="19" y="55"/>
                  <a:pt x="20" y="55"/>
                  <a:pt x="20" y="55"/>
                </a:cubicBezTo>
                <a:cubicBezTo>
                  <a:pt x="20" y="52"/>
                  <a:pt x="20" y="52"/>
                  <a:pt x="20" y="52"/>
                </a:cubicBezTo>
                <a:cubicBezTo>
                  <a:pt x="20" y="52"/>
                  <a:pt x="19" y="51"/>
                  <a:pt x="19" y="51"/>
                </a:cubicBezTo>
                <a:cubicBezTo>
                  <a:pt x="19" y="51"/>
                  <a:pt x="19" y="51"/>
                  <a:pt x="19" y="51"/>
                </a:cubicBezTo>
                <a:cubicBezTo>
                  <a:pt x="19" y="51"/>
                  <a:pt x="19" y="51"/>
                  <a:pt x="19" y="51"/>
                </a:cubicBezTo>
                <a:close/>
                <a:moveTo>
                  <a:pt x="14" y="51"/>
                </a:moveTo>
                <a:cubicBezTo>
                  <a:pt x="13" y="51"/>
                  <a:pt x="13" y="51"/>
                  <a:pt x="13" y="51"/>
                </a:cubicBezTo>
                <a:cubicBezTo>
                  <a:pt x="13" y="51"/>
                  <a:pt x="13" y="51"/>
                  <a:pt x="13" y="51"/>
                </a:cubicBezTo>
                <a:cubicBezTo>
                  <a:pt x="13" y="51"/>
                  <a:pt x="13" y="51"/>
                  <a:pt x="13" y="51"/>
                </a:cubicBezTo>
                <a:cubicBezTo>
                  <a:pt x="12" y="51"/>
                  <a:pt x="12" y="52"/>
                  <a:pt x="12" y="52"/>
                </a:cubicBezTo>
                <a:cubicBezTo>
                  <a:pt x="12" y="55"/>
                  <a:pt x="12" y="55"/>
                  <a:pt x="12" y="55"/>
                </a:cubicBezTo>
                <a:cubicBezTo>
                  <a:pt x="12" y="55"/>
                  <a:pt x="12" y="55"/>
                  <a:pt x="13" y="55"/>
                </a:cubicBezTo>
                <a:cubicBezTo>
                  <a:pt x="13" y="55"/>
                  <a:pt x="13" y="55"/>
                  <a:pt x="13" y="55"/>
                </a:cubicBezTo>
                <a:cubicBezTo>
                  <a:pt x="14" y="55"/>
                  <a:pt x="14" y="55"/>
                  <a:pt x="14" y="55"/>
                </a:cubicBezTo>
                <a:cubicBezTo>
                  <a:pt x="14" y="55"/>
                  <a:pt x="14" y="55"/>
                  <a:pt x="14" y="55"/>
                </a:cubicBezTo>
                <a:cubicBezTo>
                  <a:pt x="14" y="55"/>
                  <a:pt x="14" y="55"/>
                  <a:pt x="14" y="55"/>
                </a:cubicBezTo>
                <a:cubicBezTo>
                  <a:pt x="15" y="55"/>
                  <a:pt x="15" y="55"/>
                  <a:pt x="15" y="55"/>
                </a:cubicBezTo>
                <a:cubicBezTo>
                  <a:pt x="15" y="52"/>
                  <a:pt x="15" y="52"/>
                  <a:pt x="15" y="52"/>
                </a:cubicBezTo>
                <a:cubicBezTo>
                  <a:pt x="15" y="52"/>
                  <a:pt x="15" y="51"/>
                  <a:pt x="14" y="51"/>
                </a:cubicBezTo>
                <a:cubicBezTo>
                  <a:pt x="14" y="51"/>
                  <a:pt x="14" y="51"/>
                  <a:pt x="14" y="51"/>
                </a:cubicBezTo>
                <a:cubicBezTo>
                  <a:pt x="14" y="51"/>
                  <a:pt x="14" y="51"/>
                  <a:pt x="14" y="51"/>
                </a:cubicBezTo>
                <a:close/>
                <a:moveTo>
                  <a:pt x="17" y="24"/>
                </a:moveTo>
                <a:cubicBezTo>
                  <a:pt x="17" y="41"/>
                  <a:pt x="17" y="41"/>
                  <a:pt x="17" y="41"/>
                </a:cubicBezTo>
                <a:cubicBezTo>
                  <a:pt x="24" y="41"/>
                  <a:pt x="24" y="41"/>
                  <a:pt x="24" y="41"/>
                </a:cubicBezTo>
                <a:cubicBezTo>
                  <a:pt x="24" y="28"/>
                  <a:pt x="24" y="28"/>
                  <a:pt x="24" y="28"/>
                </a:cubicBezTo>
                <a:cubicBezTo>
                  <a:pt x="25" y="28"/>
                  <a:pt x="25" y="28"/>
                  <a:pt x="25" y="28"/>
                </a:cubicBezTo>
                <a:cubicBezTo>
                  <a:pt x="25" y="28"/>
                  <a:pt x="25" y="28"/>
                  <a:pt x="25" y="28"/>
                </a:cubicBezTo>
                <a:cubicBezTo>
                  <a:pt x="30" y="28"/>
                  <a:pt x="30" y="28"/>
                  <a:pt x="30" y="28"/>
                </a:cubicBezTo>
                <a:cubicBezTo>
                  <a:pt x="30" y="27"/>
                  <a:pt x="30" y="27"/>
                  <a:pt x="30" y="27"/>
                </a:cubicBezTo>
                <a:cubicBezTo>
                  <a:pt x="30" y="25"/>
                  <a:pt x="29" y="24"/>
                  <a:pt x="27" y="24"/>
                </a:cubicBezTo>
                <a:cubicBezTo>
                  <a:pt x="17" y="24"/>
                  <a:pt x="17" y="24"/>
                  <a:pt x="17" y="24"/>
                </a:cubicBezTo>
                <a:close/>
                <a:moveTo>
                  <a:pt x="30" y="29"/>
                </a:moveTo>
                <a:cubicBezTo>
                  <a:pt x="25" y="29"/>
                  <a:pt x="25" y="29"/>
                  <a:pt x="25" y="29"/>
                </a:cubicBezTo>
                <a:cubicBezTo>
                  <a:pt x="25" y="32"/>
                  <a:pt x="25" y="32"/>
                  <a:pt x="25" y="32"/>
                </a:cubicBezTo>
                <a:cubicBezTo>
                  <a:pt x="30" y="32"/>
                  <a:pt x="30" y="32"/>
                  <a:pt x="30" y="32"/>
                </a:cubicBezTo>
                <a:cubicBezTo>
                  <a:pt x="30" y="29"/>
                  <a:pt x="30" y="29"/>
                  <a:pt x="30" y="29"/>
                </a:cubicBezTo>
                <a:close/>
                <a:moveTo>
                  <a:pt x="30" y="33"/>
                </a:moveTo>
                <a:cubicBezTo>
                  <a:pt x="25" y="33"/>
                  <a:pt x="25" y="33"/>
                  <a:pt x="25" y="33"/>
                </a:cubicBezTo>
                <a:cubicBezTo>
                  <a:pt x="25" y="36"/>
                  <a:pt x="25" y="36"/>
                  <a:pt x="25" y="36"/>
                </a:cubicBezTo>
                <a:cubicBezTo>
                  <a:pt x="30" y="36"/>
                  <a:pt x="30" y="36"/>
                  <a:pt x="30" y="36"/>
                </a:cubicBezTo>
                <a:cubicBezTo>
                  <a:pt x="30" y="33"/>
                  <a:pt x="30" y="33"/>
                  <a:pt x="30" y="33"/>
                </a:cubicBezTo>
                <a:close/>
                <a:moveTo>
                  <a:pt x="30" y="37"/>
                </a:moveTo>
                <a:cubicBezTo>
                  <a:pt x="25" y="37"/>
                  <a:pt x="25" y="37"/>
                  <a:pt x="25" y="37"/>
                </a:cubicBezTo>
                <a:cubicBezTo>
                  <a:pt x="25" y="41"/>
                  <a:pt x="25" y="41"/>
                  <a:pt x="25" y="41"/>
                </a:cubicBezTo>
                <a:cubicBezTo>
                  <a:pt x="27" y="41"/>
                  <a:pt x="27" y="41"/>
                  <a:pt x="27" y="41"/>
                </a:cubicBezTo>
                <a:cubicBezTo>
                  <a:pt x="29" y="41"/>
                  <a:pt x="30" y="40"/>
                  <a:pt x="30" y="38"/>
                </a:cubicBezTo>
                <a:cubicBezTo>
                  <a:pt x="30" y="37"/>
                  <a:pt x="30" y="37"/>
                  <a:pt x="30" y="37"/>
                </a:cubicBezTo>
                <a:close/>
                <a:moveTo>
                  <a:pt x="16" y="41"/>
                </a:moveTo>
                <a:cubicBezTo>
                  <a:pt x="16" y="37"/>
                  <a:pt x="16" y="37"/>
                  <a:pt x="16" y="37"/>
                </a:cubicBezTo>
                <a:cubicBezTo>
                  <a:pt x="12" y="37"/>
                  <a:pt x="12" y="37"/>
                  <a:pt x="12" y="37"/>
                </a:cubicBezTo>
                <a:cubicBezTo>
                  <a:pt x="12" y="38"/>
                  <a:pt x="12" y="38"/>
                  <a:pt x="12" y="38"/>
                </a:cubicBezTo>
                <a:cubicBezTo>
                  <a:pt x="12" y="40"/>
                  <a:pt x="13" y="41"/>
                  <a:pt x="15" y="41"/>
                </a:cubicBezTo>
                <a:cubicBezTo>
                  <a:pt x="16" y="41"/>
                  <a:pt x="16" y="41"/>
                  <a:pt x="16" y="41"/>
                </a:cubicBezTo>
                <a:close/>
                <a:moveTo>
                  <a:pt x="12" y="36"/>
                </a:moveTo>
                <a:cubicBezTo>
                  <a:pt x="16" y="36"/>
                  <a:pt x="16" y="36"/>
                  <a:pt x="16" y="36"/>
                </a:cubicBezTo>
                <a:cubicBezTo>
                  <a:pt x="16" y="33"/>
                  <a:pt x="16" y="33"/>
                  <a:pt x="16" y="33"/>
                </a:cubicBezTo>
                <a:cubicBezTo>
                  <a:pt x="12" y="33"/>
                  <a:pt x="12" y="33"/>
                  <a:pt x="12" y="33"/>
                </a:cubicBezTo>
                <a:cubicBezTo>
                  <a:pt x="12" y="36"/>
                  <a:pt x="12" y="36"/>
                  <a:pt x="12" y="36"/>
                </a:cubicBezTo>
                <a:close/>
                <a:moveTo>
                  <a:pt x="12" y="32"/>
                </a:moveTo>
                <a:cubicBezTo>
                  <a:pt x="16" y="32"/>
                  <a:pt x="16" y="32"/>
                  <a:pt x="16" y="32"/>
                </a:cubicBezTo>
                <a:cubicBezTo>
                  <a:pt x="16" y="29"/>
                  <a:pt x="16" y="29"/>
                  <a:pt x="16" y="29"/>
                </a:cubicBezTo>
                <a:cubicBezTo>
                  <a:pt x="12" y="29"/>
                  <a:pt x="12" y="29"/>
                  <a:pt x="12" y="29"/>
                </a:cubicBezTo>
                <a:lnTo>
                  <a:pt x="12" y="3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2005" name="Freeform 5554"/>
          <p:cNvSpPr>
            <a:spLocks noEditPoints="1" noChangeArrowheads="1"/>
          </p:cNvSpPr>
          <p:nvPr/>
        </p:nvSpPr>
        <p:spPr bwMode="auto">
          <a:xfrm>
            <a:off x="3463925" y="2124075"/>
            <a:ext cx="576263" cy="441325"/>
          </a:xfrm>
          <a:custGeom>
            <a:avLst/>
            <a:gdLst>
              <a:gd name="T0" fmla="*/ 1775427599 w 134"/>
              <a:gd name="T1" fmla="*/ 458969431 h 103"/>
              <a:gd name="T2" fmla="*/ 110965031 w 134"/>
              <a:gd name="T3" fmla="*/ 587480700 h 103"/>
              <a:gd name="T4" fmla="*/ 2089826370 w 134"/>
              <a:gd name="T5" fmla="*/ 1780797792 h 103"/>
              <a:gd name="T6" fmla="*/ 2147483646 w 134"/>
              <a:gd name="T7" fmla="*/ 1101525776 h 103"/>
              <a:gd name="T8" fmla="*/ 2147483646 w 134"/>
              <a:gd name="T9" fmla="*/ 1009730176 h 103"/>
              <a:gd name="T10" fmla="*/ 2147483646 w 134"/>
              <a:gd name="T11" fmla="*/ 1009730176 h 103"/>
              <a:gd name="T12" fmla="*/ 2147483646 w 134"/>
              <a:gd name="T13" fmla="*/ 1890949084 h 103"/>
              <a:gd name="T14" fmla="*/ 55480365 w 134"/>
              <a:gd name="T15" fmla="*/ 1890949084 h 103"/>
              <a:gd name="T16" fmla="*/ 0 w 134"/>
              <a:gd name="T17" fmla="*/ 1835873438 h 103"/>
              <a:gd name="T18" fmla="*/ 0 w 134"/>
              <a:gd name="T19" fmla="*/ 458969431 h 103"/>
              <a:gd name="T20" fmla="*/ 314398772 w 134"/>
              <a:gd name="T21" fmla="*/ 1211677069 h 103"/>
              <a:gd name="T22" fmla="*/ 943196315 w 134"/>
              <a:gd name="T23" fmla="*/ 1303468384 h 103"/>
              <a:gd name="T24" fmla="*/ 314398772 w 134"/>
              <a:gd name="T25" fmla="*/ 1211677069 h 103"/>
              <a:gd name="T26" fmla="*/ 314398772 w 134"/>
              <a:gd name="T27" fmla="*/ 1046445846 h 103"/>
              <a:gd name="T28" fmla="*/ 1387052140 w 134"/>
              <a:gd name="T29" fmla="*/ 954654530 h 103"/>
              <a:gd name="T30" fmla="*/ 314398772 w 134"/>
              <a:gd name="T31" fmla="*/ 697631992 h 103"/>
              <a:gd name="T32" fmla="*/ 1387052140 w 134"/>
              <a:gd name="T33" fmla="*/ 789423307 h 103"/>
              <a:gd name="T34" fmla="*/ 314398772 w 134"/>
              <a:gd name="T35" fmla="*/ 697631992 h 103"/>
              <a:gd name="T36" fmla="*/ 2147483646 w 134"/>
              <a:gd name="T37" fmla="*/ 293738208 h 103"/>
              <a:gd name="T38" fmla="*/ 2147483646 w 134"/>
              <a:gd name="T39" fmla="*/ 789423307 h 103"/>
              <a:gd name="T40" fmla="*/ 2147483646 w 134"/>
              <a:gd name="T41" fmla="*/ 771067615 h 103"/>
              <a:gd name="T42" fmla="*/ 2147483646 w 134"/>
              <a:gd name="T43" fmla="*/ 312098184 h 103"/>
              <a:gd name="T44" fmla="*/ 2147483646 w 134"/>
              <a:gd name="T45" fmla="*/ 257022538 h 103"/>
              <a:gd name="T46" fmla="*/ 1978861339 w 134"/>
              <a:gd name="T47" fmla="*/ 293738208 h 103"/>
              <a:gd name="T48" fmla="*/ 2089826370 w 134"/>
              <a:gd name="T49" fmla="*/ 917934576 h 103"/>
              <a:gd name="T50" fmla="*/ 1664462568 w 134"/>
              <a:gd name="T51" fmla="*/ 1266752715 h 103"/>
              <a:gd name="T52" fmla="*/ 1627474224 w 134"/>
              <a:gd name="T53" fmla="*/ 1560490922 h 103"/>
              <a:gd name="T54" fmla="*/ 1701450911 w 134"/>
              <a:gd name="T55" fmla="*/ 1450339630 h 103"/>
              <a:gd name="T56" fmla="*/ 1756935577 w 134"/>
              <a:gd name="T57" fmla="*/ 1358544030 h 103"/>
              <a:gd name="T58" fmla="*/ 1738439255 w 134"/>
              <a:gd name="T59" fmla="*/ 1450339630 h 103"/>
              <a:gd name="T60" fmla="*/ 1719947233 w 134"/>
              <a:gd name="T61" fmla="*/ 1597210876 h 103"/>
              <a:gd name="T62" fmla="*/ 1886392630 w 134"/>
              <a:gd name="T63" fmla="*/ 1340188338 h 103"/>
              <a:gd name="T64" fmla="*/ 2071334349 w 134"/>
              <a:gd name="T65" fmla="*/ 954654530 h 103"/>
              <a:gd name="T66" fmla="*/ 1664462568 w 134"/>
              <a:gd name="T67" fmla="*/ 1230032761 h 103"/>
              <a:gd name="T68" fmla="*/ 2071334349 w 134"/>
              <a:gd name="T69" fmla="*/ 954654530 h 103"/>
              <a:gd name="T70" fmla="*/ 776750918 w 134"/>
              <a:gd name="T71" fmla="*/ 1670642215 h 103"/>
              <a:gd name="T72" fmla="*/ 943196315 w 134"/>
              <a:gd name="T73" fmla="*/ 1542135230 h 103"/>
              <a:gd name="T74" fmla="*/ 961688337 w 134"/>
              <a:gd name="T75" fmla="*/ 1652286522 h 103"/>
              <a:gd name="T76" fmla="*/ 1183618399 w 134"/>
              <a:gd name="T77" fmla="*/ 1615566568 h 103"/>
              <a:gd name="T78" fmla="*/ 1276087108 w 134"/>
              <a:gd name="T79" fmla="*/ 1633926545 h 103"/>
              <a:gd name="T80" fmla="*/ 1294583430 w 134"/>
              <a:gd name="T81" fmla="*/ 1633926545 h 103"/>
              <a:gd name="T82" fmla="*/ 1294583430 w 134"/>
              <a:gd name="T83" fmla="*/ 1725722145 h 103"/>
              <a:gd name="T84" fmla="*/ 1479525149 w 134"/>
              <a:gd name="T85" fmla="*/ 1744077838 h 103"/>
              <a:gd name="T86" fmla="*/ 1368560118 w 134"/>
              <a:gd name="T87" fmla="*/ 1670642215 h 103"/>
              <a:gd name="T88" fmla="*/ 1368560118 w 134"/>
              <a:gd name="T89" fmla="*/ 1652286522 h 103"/>
              <a:gd name="T90" fmla="*/ 1331571774 w 134"/>
              <a:gd name="T91" fmla="*/ 1542135230 h 103"/>
              <a:gd name="T92" fmla="*/ 1239103065 w 134"/>
              <a:gd name="T93" fmla="*/ 1560490922 h 103"/>
              <a:gd name="T94" fmla="*/ 1017173003 w 134"/>
              <a:gd name="T95" fmla="*/ 1578850899 h 103"/>
              <a:gd name="T96" fmla="*/ 721266252 w 134"/>
              <a:gd name="T97" fmla="*/ 1597210876 h 10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34" h="103">
                <a:moveTo>
                  <a:pt x="3" y="25"/>
                </a:moveTo>
                <a:cubicBezTo>
                  <a:pt x="96" y="25"/>
                  <a:pt x="96" y="25"/>
                  <a:pt x="96" y="25"/>
                </a:cubicBezTo>
                <a:cubicBezTo>
                  <a:pt x="96" y="27"/>
                  <a:pt x="95" y="30"/>
                  <a:pt x="94" y="32"/>
                </a:cubicBezTo>
                <a:cubicBezTo>
                  <a:pt x="6" y="32"/>
                  <a:pt x="6" y="32"/>
                  <a:pt x="6" y="32"/>
                </a:cubicBezTo>
                <a:cubicBezTo>
                  <a:pt x="6" y="97"/>
                  <a:pt x="6" y="97"/>
                  <a:pt x="6" y="97"/>
                </a:cubicBezTo>
                <a:cubicBezTo>
                  <a:pt x="113" y="97"/>
                  <a:pt x="113" y="97"/>
                  <a:pt x="113" y="97"/>
                </a:cubicBezTo>
                <a:cubicBezTo>
                  <a:pt x="113" y="69"/>
                  <a:pt x="113" y="69"/>
                  <a:pt x="113" y="69"/>
                </a:cubicBezTo>
                <a:cubicBezTo>
                  <a:pt x="114" y="66"/>
                  <a:pt x="115" y="63"/>
                  <a:pt x="117" y="60"/>
                </a:cubicBezTo>
                <a:cubicBezTo>
                  <a:pt x="117" y="60"/>
                  <a:pt x="117" y="60"/>
                  <a:pt x="117" y="60"/>
                </a:cubicBezTo>
                <a:cubicBezTo>
                  <a:pt x="119" y="55"/>
                  <a:pt x="119" y="55"/>
                  <a:pt x="119" y="55"/>
                </a:cubicBezTo>
                <a:cubicBezTo>
                  <a:pt x="119" y="54"/>
                  <a:pt x="119" y="54"/>
                  <a:pt x="119" y="54"/>
                </a:cubicBezTo>
                <a:cubicBezTo>
                  <a:pt x="119" y="54"/>
                  <a:pt x="119" y="54"/>
                  <a:pt x="119" y="55"/>
                </a:cubicBezTo>
                <a:cubicBezTo>
                  <a:pt x="119" y="100"/>
                  <a:pt x="119" y="100"/>
                  <a:pt x="119" y="100"/>
                </a:cubicBezTo>
                <a:cubicBezTo>
                  <a:pt x="119" y="103"/>
                  <a:pt x="119" y="103"/>
                  <a:pt x="119" y="103"/>
                </a:cubicBezTo>
                <a:cubicBezTo>
                  <a:pt x="116" y="103"/>
                  <a:pt x="116" y="103"/>
                  <a:pt x="116" y="103"/>
                </a:cubicBezTo>
                <a:cubicBezTo>
                  <a:pt x="3" y="103"/>
                  <a:pt x="3" y="103"/>
                  <a:pt x="3" y="103"/>
                </a:cubicBezTo>
                <a:cubicBezTo>
                  <a:pt x="0" y="103"/>
                  <a:pt x="0" y="103"/>
                  <a:pt x="0" y="103"/>
                </a:cubicBezTo>
                <a:cubicBezTo>
                  <a:pt x="0" y="100"/>
                  <a:pt x="0" y="100"/>
                  <a:pt x="0" y="100"/>
                </a:cubicBezTo>
                <a:cubicBezTo>
                  <a:pt x="0" y="28"/>
                  <a:pt x="0" y="28"/>
                  <a:pt x="0" y="28"/>
                </a:cubicBezTo>
                <a:cubicBezTo>
                  <a:pt x="0" y="25"/>
                  <a:pt x="0" y="25"/>
                  <a:pt x="0" y="25"/>
                </a:cubicBezTo>
                <a:cubicBezTo>
                  <a:pt x="3" y="25"/>
                  <a:pt x="3" y="25"/>
                  <a:pt x="3" y="25"/>
                </a:cubicBezTo>
                <a:close/>
                <a:moveTo>
                  <a:pt x="17" y="66"/>
                </a:moveTo>
                <a:cubicBezTo>
                  <a:pt x="17" y="71"/>
                  <a:pt x="17" y="71"/>
                  <a:pt x="17" y="71"/>
                </a:cubicBezTo>
                <a:cubicBezTo>
                  <a:pt x="51" y="71"/>
                  <a:pt x="51" y="71"/>
                  <a:pt x="51" y="71"/>
                </a:cubicBezTo>
                <a:cubicBezTo>
                  <a:pt x="51" y="66"/>
                  <a:pt x="51" y="66"/>
                  <a:pt x="51" y="66"/>
                </a:cubicBezTo>
                <a:cubicBezTo>
                  <a:pt x="17" y="66"/>
                  <a:pt x="17" y="66"/>
                  <a:pt x="17" y="66"/>
                </a:cubicBezTo>
                <a:close/>
                <a:moveTo>
                  <a:pt x="17" y="52"/>
                </a:moveTo>
                <a:cubicBezTo>
                  <a:pt x="17" y="57"/>
                  <a:pt x="17" y="57"/>
                  <a:pt x="17" y="57"/>
                </a:cubicBezTo>
                <a:cubicBezTo>
                  <a:pt x="75" y="57"/>
                  <a:pt x="75" y="57"/>
                  <a:pt x="75" y="57"/>
                </a:cubicBezTo>
                <a:cubicBezTo>
                  <a:pt x="75" y="52"/>
                  <a:pt x="75" y="52"/>
                  <a:pt x="75" y="52"/>
                </a:cubicBezTo>
                <a:cubicBezTo>
                  <a:pt x="17" y="52"/>
                  <a:pt x="17" y="52"/>
                  <a:pt x="17" y="52"/>
                </a:cubicBezTo>
                <a:close/>
                <a:moveTo>
                  <a:pt x="17" y="38"/>
                </a:moveTo>
                <a:cubicBezTo>
                  <a:pt x="17" y="43"/>
                  <a:pt x="17" y="43"/>
                  <a:pt x="17" y="43"/>
                </a:cubicBezTo>
                <a:cubicBezTo>
                  <a:pt x="75" y="43"/>
                  <a:pt x="75" y="43"/>
                  <a:pt x="75" y="43"/>
                </a:cubicBezTo>
                <a:cubicBezTo>
                  <a:pt x="75" y="38"/>
                  <a:pt x="75" y="38"/>
                  <a:pt x="75" y="38"/>
                </a:cubicBezTo>
                <a:cubicBezTo>
                  <a:pt x="17" y="38"/>
                  <a:pt x="17" y="38"/>
                  <a:pt x="17" y="38"/>
                </a:cubicBezTo>
                <a:close/>
                <a:moveTo>
                  <a:pt x="123" y="21"/>
                </a:moveTo>
                <a:cubicBezTo>
                  <a:pt x="123" y="19"/>
                  <a:pt x="124" y="18"/>
                  <a:pt x="124" y="16"/>
                </a:cubicBezTo>
                <a:cubicBezTo>
                  <a:pt x="128" y="17"/>
                  <a:pt x="128" y="17"/>
                  <a:pt x="128" y="17"/>
                </a:cubicBezTo>
                <a:cubicBezTo>
                  <a:pt x="125" y="23"/>
                  <a:pt x="116" y="41"/>
                  <a:pt x="117" y="43"/>
                </a:cubicBezTo>
                <a:cubicBezTo>
                  <a:pt x="118" y="46"/>
                  <a:pt x="121" y="46"/>
                  <a:pt x="121" y="46"/>
                </a:cubicBezTo>
                <a:cubicBezTo>
                  <a:pt x="122" y="42"/>
                  <a:pt x="122" y="42"/>
                  <a:pt x="122" y="42"/>
                </a:cubicBezTo>
                <a:cubicBezTo>
                  <a:pt x="122" y="42"/>
                  <a:pt x="121" y="43"/>
                  <a:pt x="121" y="42"/>
                </a:cubicBezTo>
                <a:cubicBezTo>
                  <a:pt x="120" y="41"/>
                  <a:pt x="133" y="17"/>
                  <a:pt x="133" y="17"/>
                </a:cubicBezTo>
                <a:cubicBezTo>
                  <a:pt x="134" y="15"/>
                  <a:pt x="134" y="15"/>
                  <a:pt x="134" y="15"/>
                </a:cubicBezTo>
                <a:cubicBezTo>
                  <a:pt x="132" y="14"/>
                  <a:pt x="132" y="14"/>
                  <a:pt x="132" y="14"/>
                </a:cubicBezTo>
                <a:cubicBezTo>
                  <a:pt x="124" y="12"/>
                  <a:pt x="124" y="12"/>
                  <a:pt x="124" y="12"/>
                </a:cubicBezTo>
                <a:cubicBezTo>
                  <a:pt x="124" y="0"/>
                  <a:pt x="114" y="0"/>
                  <a:pt x="107" y="16"/>
                </a:cubicBezTo>
                <a:cubicBezTo>
                  <a:pt x="103" y="25"/>
                  <a:pt x="99" y="35"/>
                  <a:pt x="96" y="44"/>
                </a:cubicBezTo>
                <a:cubicBezTo>
                  <a:pt x="113" y="50"/>
                  <a:pt x="113" y="50"/>
                  <a:pt x="113" y="50"/>
                </a:cubicBezTo>
                <a:cubicBezTo>
                  <a:pt x="117" y="41"/>
                  <a:pt x="120" y="31"/>
                  <a:pt x="123" y="21"/>
                </a:cubicBezTo>
                <a:close/>
                <a:moveTo>
                  <a:pt x="90" y="69"/>
                </a:moveTo>
                <a:cubicBezTo>
                  <a:pt x="86" y="74"/>
                  <a:pt x="86" y="74"/>
                  <a:pt x="86" y="74"/>
                </a:cubicBezTo>
                <a:cubicBezTo>
                  <a:pt x="88" y="85"/>
                  <a:pt x="88" y="85"/>
                  <a:pt x="88" y="85"/>
                </a:cubicBezTo>
                <a:cubicBezTo>
                  <a:pt x="90" y="86"/>
                  <a:pt x="90" y="86"/>
                  <a:pt x="90" y="86"/>
                </a:cubicBezTo>
                <a:cubicBezTo>
                  <a:pt x="92" y="79"/>
                  <a:pt x="92" y="79"/>
                  <a:pt x="92" y="79"/>
                </a:cubicBezTo>
                <a:cubicBezTo>
                  <a:pt x="91" y="78"/>
                  <a:pt x="91" y="77"/>
                  <a:pt x="91" y="76"/>
                </a:cubicBezTo>
                <a:cubicBezTo>
                  <a:pt x="92" y="75"/>
                  <a:pt x="93" y="74"/>
                  <a:pt x="95" y="74"/>
                </a:cubicBezTo>
                <a:cubicBezTo>
                  <a:pt x="96" y="75"/>
                  <a:pt x="97" y="76"/>
                  <a:pt x="96" y="78"/>
                </a:cubicBezTo>
                <a:cubicBezTo>
                  <a:pt x="96" y="79"/>
                  <a:pt x="95" y="79"/>
                  <a:pt x="94" y="79"/>
                </a:cubicBezTo>
                <a:cubicBezTo>
                  <a:pt x="91" y="87"/>
                  <a:pt x="91" y="87"/>
                  <a:pt x="91" y="87"/>
                </a:cubicBezTo>
                <a:cubicBezTo>
                  <a:pt x="93" y="87"/>
                  <a:pt x="93" y="87"/>
                  <a:pt x="93" y="87"/>
                </a:cubicBezTo>
                <a:cubicBezTo>
                  <a:pt x="102" y="80"/>
                  <a:pt x="102" y="80"/>
                  <a:pt x="102" y="80"/>
                </a:cubicBezTo>
                <a:cubicBezTo>
                  <a:pt x="102" y="73"/>
                  <a:pt x="102" y="73"/>
                  <a:pt x="102" y="73"/>
                </a:cubicBezTo>
                <a:cubicBezTo>
                  <a:pt x="90" y="69"/>
                  <a:pt x="90" y="69"/>
                  <a:pt x="90" y="69"/>
                </a:cubicBezTo>
                <a:close/>
                <a:moveTo>
                  <a:pt x="112" y="52"/>
                </a:moveTo>
                <a:cubicBezTo>
                  <a:pt x="96" y="46"/>
                  <a:pt x="96" y="46"/>
                  <a:pt x="96" y="46"/>
                </a:cubicBezTo>
                <a:cubicBezTo>
                  <a:pt x="93" y="53"/>
                  <a:pt x="92" y="60"/>
                  <a:pt x="90" y="67"/>
                </a:cubicBezTo>
                <a:cubicBezTo>
                  <a:pt x="94" y="69"/>
                  <a:pt x="99" y="70"/>
                  <a:pt x="103" y="72"/>
                </a:cubicBezTo>
                <a:cubicBezTo>
                  <a:pt x="107" y="65"/>
                  <a:pt x="109" y="59"/>
                  <a:pt x="112" y="52"/>
                </a:cubicBezTo>
                <a:close/>
                <a:moveTo>
                  <a:pt x="39" y="87"/>
                </a:moveTo>
                <a:cubicBezTo>
                  <a:pt x="42" y="91"/>
                  <a:pt x="42" y="91"/>
                  <a:pt x="42" y="91"/>
                </a:cubicBezTo>
                <a:cubicBezTo>
                  <a:pt x="42" y="91"/>
                  <a:pt x="53" y="80"/>
                  <a:pt x="53" y="81"/>
                </a:cubicBezTo>
                <a:cubicBezTo>
                  <a:pt x="53" y="82"/>
                  <a:pt x="51" y="83"/>
                  <a:pt x="51" y="84"/>
                </a:cubicBezTo>
                <a:cubicBezTo>
                  <a:pt x="49" y="85"/>
                  <a:pt x="48" y="86"/>
                  <a:pt x="48" y="87"/>
                </a:cubicBezTo>
                <a:cubicBezTo>
                  <a:pt x="48" y="89"/>
                  <a:pt x="49" y="90"/>
                  <a:pt x="52" y="90"/>
                </a:cubicBezTo>
                <a:cubicBezTo>
                  <a:pt x="55" y="91"/>
                  <a:pt x="57" y="90"/>
                  <a:pt x="60" y="89"/>
                </a:cubicBezTo>
                <a:cubicBezTo>
                  <a:pt x="61" y="88"/>
                  <a:pt x="63" y="88"/>
                  <a:pt x="64" y="88"/>
                </a:cubicBezTo>
                <a:cubicBezTo>
                  <a:pt x="64" y="89"/>
                  <a:pt x="65" y="89"/>
                  <a:pt x="66" y="90"/>
                </a:cubicBezTo>
                <a:cubicBezTo>
                  <a:pt x="67" y="90"/>
                  <a:pt x="68" y="89"/>
                  <a:pt x="69" y="89"/>
                </a:cubicBezTo>
                <a:cubicBezTo>
                  <a:pt x="70" y="89"/>
                  <a:pt x="70" y="89"/>
                  <a:pt x="70" y="89"/>
                </a:cubicBezTo>
                <a:cubicBezTo>
                  <a:pt x="70" y="89"/>
                  <a:pt x="70" y="89"/>
                  <a:pt x="70" y="89"/>
                </a:cubicBezTo>
                <a:cubicBezTo>
                  <a:pt x="70" y="89"/>
                  <a:pt x="70" y="89"/>
                  <a:pt x="70" y="89"/>
                </a:cubicBezTo>
                <a:cubicBezTo>
                  <a:pt x="69" y="91"/>
                  <a:pt x="69" y="93"/>
                  <a:pt x="70" y="94"/>
                </a:cubicBezTo>
                <a:cubicBezTo>
                  <a:pt x="70" y="96"/>
                  <a:pt x="72" y="96"/>
                  <a:pt x="74" y="95"/>
                </a:cubicBezTo>
                <a:cubicBezTo>
                  <a:pt x="76" y="95"/>
                  <a:pt x="80" y="95"/>
                  <a:pt x="80" y="95"/>
                </a:cubicBezTo>
                <a:cubicBezTo>
                  <a:pt x="81" y="91"/>
                  <a:pt x="81" y="91"/>
                  <a:pt x="81" y="91"/>
                </a:cubicBezTo>
                <a:cubicBezTo>
                  <a:pt x="81" y="91"/>
                  <a:pt x="77" y="90"/>
                  <a:pt x="74" y="91"/>
                </a:cubicBezTo>
                <a:cubicBezTo>
                  <a:pt x="74" y="90"/>
                  <a:pt x="74" y="90"/>
                  <a:pt x="74" y="90"/>
                </a:cubicBezTo>
                <a:cubicBezTo>
                  <a:pt x="74" y="90"/>
                  <a:pt x="74" y="90"/>
                  <a:pt x="74" y="90"/>
                </a:cubicBezTo>
                <a:cubicBezTo>
                  <a:pt x="74" y="89"/>
                  <a:pt x="75" y="89"/>
                  <a:pt x="75" y="88"/>
                </a:cubicBezTo>
                <a:cubicBezTo>
                  <a:pt x="75" y="85"/>
                  <a:pt x="74" y="84"/>
                  <a:pt x="72" y="84"/>
                </a:cubicBezTo>
                <a:cubicBezTo>
                  <a:pt x="71" y="83"/>
                  <a:pt x="69" y="84"/>
                  <a:pt x="68" y="85"/>
                </a:cubicBezTo>
                <a:cubicBezTo>
                  <a:pt x="68" y="85"/>
                  <a:pt x="67" y="85"/>
                  <a:pt x="67" y="85"/>
                </a:cubicBezTo>
                <a:cubicBezTo>
                  <a:pt x="65" y="83"/>
                  <a:pt x="62" y="84"/>
                  <a:pt x="58" y="85"/>
                </a:cubicBezTo>
                <a:cubicBezTo>
                  <a:pt x="57" y="85"/>
                  <a:pt x="56" y="86"/>
                  <a:pt x="55" y="86"/>
                </a:cubicBezTo>
                <a:cubicBezTo>
                  <a:pt x="56" y="85"/>
                  <a:pt x="57" y="83"/>
                  <a:pt x="57" y="81"/>
                </a:cubicBezTo>
                <a:cubicBezTo>
                  <a:pt x="57" y="73"/>
                  <a:pt x="39" y="87"/>
                  <a:pt x="39" y="87"/>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2006" name="Freeform 5567"/>
          <p:cNvSpPr>
            <a:spLocks noEditPoints="1" noChangeArrowheads="1"/>
          </p:cNvSpPr>
          <p:nvPr/>
        </p:nvSpPr>
        <p:spPr bwMode="auto">
          <a:xfrm>
            <a:off x="4410075" y="1276350"/>
            <a:ext cx="466725" cy="530225"/>
          </a:xfrm>
          <a:custGeom>
            <a:avLst/>
            <a:gdLst>
              <a:gd name="T0" fmla="*/ 616293076 w 108"/>
              <a:gd name="T1" fmla="*/ 2044103590 h 123"/>
              <a:gd name="T2" fmla="*/ 578942112 w 108"/>
              <a:gd name="T3" fmla="*/ 2081271070 h 123"/>
              <a:gd name="T4" fmla="*/ 578942112 w 108"/>
              <a:gd name="T5" fmla="*/ 2118434238 h 123"/>
              <a:gd name="T6" fmla="*/ 616293076 w 108"/>
              <a:gd name="T7" fmla="*/ 2147483646 h 123"/>
              <a:gd name="T8" fmla="*/ 933778436 w 108"/>
              <a:gd name="T9" fmla="*/ 2147483646 h 123"/>
              <a:gd name="T10" fmla="*/ 971129401 w 108"/>
              <a:gd name="T11" fmla="*/ 2118434238 h 123"/>
              <a:gd name="T12" fmla="*/ 971129401 w 108"/>
              <a:gd name="T13" fmla="*/ 2081271070 h 123"/>
              <a:gd name="T14" fmla="*/ 933778436 w 108"/>
              <a:gd name="T15" fmla="*/ 2044103590 h 123"/>
              <a:gd name="T16" fmla="*/ 616293076 w 108"/>
              <a:gd name="T17" fmla="*/ 2044103590 h 123"/>
              <a:gd name="T18" fmla="*/ 840403185 w 108"/>
              <a:gd name="T19" fmla="*/ 687563880 h 123"/>
              <a:gd name="T20" fmla="*/ 840403185 w 108"/>
              <a:gd name="T21" fmla="*/ 761894528 h 123"/>
              <a:gd name="T22" fmla="*/ 1699479692 w 108"/>
              <a:gd name="T23" fmla="*/ 761894528 h 123"/>
              <a:gd name="T24" fmla="*/ 1699479692 w 108"/>
              <a:gd name="T25" fmla="*/ 687563880 h 123"/>
              <a:gd name="T26" fmla="*/ 840403185 w 108"/>
              <a:gd name="T27" fmla="*/ 687563880 h 123"/>
              <a:gd name="T28" fmla="*/ 765701256 w 108"/>
              <a:gd name="T29" fmla="*/ 873388344 h 123"/>
              <a:gd name="T30" fmla="*/ 765701256 w 108"/>
              <a:gd name="T31" fmla="*/ 947718992 h 123"/>
              <a:gd name="T32" fmla="*/ 1792859265 w 108"/>
              <a:gd name="T33" fmla="*/ 947718992 h 123"/>
              <a:gd name="T34" fmla="*/ 1792859265 w 108"/>
              <a:gd name="T35" fmla="*/ 873388344 h 123"/>
              <a:gd name="T36" fmla="*/ 765701256 w 108"/>
              <a:gd name="T37" fmla="*/ 873388344 h 123"/>
              <a:gd name="T38" fmla="*/ 840403185 w 108"/>
              <a:gd name="T39" fmla="*/ 1077800859 h 123"/>
              <a:gd name="T40" fmla="*/ 840403185 w 108"/>
              <a:gd name="T41" fmla="*/ 1152131507 h 123"/>
              <a:gd name="T42" fmla="*/ 1699479692 w 108"/>
              <a:gd name="T43" fmla="*/ 1152131507 h 123"/>
              <a:gd name="T44" fmla="*/ 1699479692 w 108"/>
              <a:gd name="T45" fmla="*/ 1077800859 h 123"/>
              <a:gd name="T46" fmla="*/ 840403185 w 108"/>
              <a:gd name="T47" fmla="*/ 1077800859 h 123"/>
              <a:gd name="T48" fmla="*/ 1251263796 w 108"/>
              <a:gd name="T49" fmla="*/ 390236978 h 123"/>
              <a:gd name="T50" fmla="*/ 1251263796 w 108"/>
              <a:gd name="T51" fmla="*/ 390236978 h 123"/>
              <a:gd name="T52" fmla="*/ 2016965052 w 108"/>
              <a:gd name="T53" fmla="*/ 929139563 h 123"/>
              <a:gd name="T54" fmla="*/ 1251263796 w 108"/>
              <a:gd name="T55" fmla="*/ 1468037837 h 123"/>
              <a:gd name="T56" fmla="*/ 989807044 w 108"/>
              <a:gd name="T57" fmla="*/ 1430870358 h 123"/>
              <a:gd name="T58" fmla="*/ 765701256 w 108"/>
              <a:gd name="T59" fmla="*/ 1616699133 h 123"/>
              <a:gd name="T60" fmla="*/ 840403185 w 108"/>
              <a:gd name="T61" fmla="*/ 1393707189 h 123"/>
              <a:gd name="T62" fmla="*/ 485566861 w 108"/>
              <a:gd name="T63" fmla="*/ 929139563 h 123"/>
              <a:gd name="T64" fmla="*/ 1251263796 w 108"/>
              <a:gd name="T65" fmla="*/ 390236978 h 123"/>
              <a:gd name="T66" fmla="*/ 74701929 w 108"/>
              <a:gd name="T67" fmla="*/ 0 h 123"/>
              <a:gd name="T68" fmla="*/ 1456696262 w 108"/>
              <a:gd name="T69" fmla="*/ 0 h 123"/>
              <a:gd name="T70" fmla="*/ 1550075834 w 108"/>
              <a:gd name="T71" fmla="*/ 92914387 h 123"/>
              <a:gd name="T72" fmla="*/ 1550075834 w 108"/>
              <a:gd name="T73" fmla="*/ 297322591 h 123"/>
              <a:gd name="T74" fmla="*/ 1344643368 w 108"/>
              <a:gd name="T75" fmla="*/ 260159423 h 123"/>
              <a:gd name="T76" fmla="*/ 1344643368 w 108"/>
              <a:gd name="T77" fmla="*/ 204408204 h 123"/>
              <a:gd name="T78" fmla="*/ 205432466 w 108"/>
              <a:gd name="T79" fmla="*/ 204408204 h 123"/>
              <a:gd name="T80" fmla="*/ 205432466 w 108"/>
              <a:gd name="T81" fmla="*/ 1914026035 h 123"/>
              <a:gd name="T82" fmla="*/ 1344643368 w 108"/>
              <a:gd name="T83" fmla="*/ 1914026035 h 123"/>
              <a:gd name="T84" fmla="*/ 1344643368 w 108"/>
              <a:gd name="T85" fmla="*/ 1598115393 h 123"/>
              <a:gd name="T86" fmla="*/ 1550075834 w 108"/>
              <a:gd name="T87" fmla="*/ 1560952225 h 123"/>
              <a:gd name="T88" fmla="*/ 1550075834 w 108"/>
              <a:gd name="T89" fmla="*/ 2147483646 h 123"/>
              <a:gd name="T90" fmla="*/ 1456696262 w 108"/>
              <a:gd name="T91" fmla="*/ 2147483646 h 123"/>
              <a:gd name="T92" fmla="*/ 74701929 w 108"/>
              <a:gd name="T93" fmla="*/ 2147483646 h 123"/>
              <a:gd name="T94" fmla="*/ 0 w 108"/>
              <a:gd name="T95" fmla="*/ 2147483646 h 123"/>
              <a:gd name="T96" fmla="*/ 0 w 108"/>
              <a:gd name="T97" fmla="*/ 92914387 h 123"/>
              <a:gd name="T98" fmla="*/ 74701929 w 108"/>
              <a:gd name="T99" fmla="*/ 0 h 12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08" h="123">
                <a:moveTo>
                  <a:pt x="33" y="110"/>
                </a:moveTo>
                <a:cubicBezTo>
                  <a:pt x="32" y="110"/>
                  <a:pt x="31" y="111"/>
                  <a:pt x="31" y="112"/>
                </a:cubicBezTo>
                <a:cubicBezTo>
                  <a:pt x="31" y="114"/>
                  <a:pt x="31" y="114"/>
                  <a:pt x="31" y="114"/>
                </a:cubicBezTo>
                <a:cubicBezTo>
                  <a:pt x="31" y="115"/>
                  <a:pt x="32" y="116"/>
                  <a:pt x="33" y="116"/>
                </a:cubicBezTo>
                <a:cubicBezTo>
                  <a:pt x="50" y="116"/>
                  <a:pt x="50" y="116"/>
                  <a:pt x="50" y="116"/>
                </a:cubicBezTo>
                <a:cubicBezTo>
                  <a:pt x="51" y="116"/>
                  <a:pt x="52" y="115"/>
                  <a:pt x="52" y="114"/>
                </a:cubicBezTo>
                <a:cubicBezTo>
                  <a:pt x="52" y="112"/>
                  <a:pt x="52" y="112"/>
                  <a:pt x="52" y="112"/>
                </a:cubicBezTo>
                <a:cubicBezTo>
                  <a:pt x="52" y="111"/>
                  <a:pt x="51" y="110"/>
                  <a:pt x="50" y="110"/>
                </a:cubicBezTo>
                <a:cubicBezTo>
                  <a:pt x="33" y="110"/>
                  <a:pt x="33" y="110"/>
                  <a:pt x="33" y="110"/>
                </a:cubicBezTo>
                <a:close/>
                <a:moveTo>
                  <a:pt x="45" y="37"/>
                </a:moveTo>
                <a:cubicBezTo>
                  <a:pt x="45" y="41"/>
                  <a:pt x="45" y="41"/>
                  <a:pt x="45" y="41"/>
                </a:cubicBezTo>
                <a:cubicBezTo>
                  <a:pt x="91" y="41"/>
                  <a:pt x="91" y="41"/>
                  <a:pt x="91" y="41"/>
                </a:cubicBezTo>
                <a:cubicBezTo>
                  <a:pt x="91" y="37"/>
                  <a:pt x="91" y="37"/>
                  <a:pt x="91" y="37"/>
                </a:cubicBezTo>
                <a:cubicBezTo>
                  <a:pt x="45" y="37"/>
                  <a:pt x="45" y="37"/>
                  <a:pt x="45" y="37"/>
                </a:cubicBezTo>
                <a:close/>
                <a:moveTo>
                  <a:pt x="41" y="47"/>
                </a:moveTo>
                <a:cubicBezTo>
                  <a:pt x="41" y="51"/>
                  <a:pt x="41" y="51"/>
                  <a:pt x="41" y="51"/>
                </a:cubicBezTo>
                <a:cubicBezTo>
                  <a:pt x="96" y="51"/>
                  <a:pt x="96" y="51"/>
                  <a:pt x="96" y="51"/>
                </a:cubicBezTo>
                <a:cubicBezTo>
                  <a:pt x="96" y="47"/>
                  <a:pt x="96" y="47"/>
                  <a:pt x="96" y="47"/>
                </a:cubicBezTo>
                <a:cubicBezTo>
                  <a:pt x="41" y="47"/>
                  <a:pt x="41" y="47"/>
                  <a:pt x="41" y="47"/>
                </a:cubicBezTo>
                <a:close/>
                <a:moveTo>
                  <a:pt x="45" y="58"/>
                </a:moveTo>
                <a:cubicBezTo>
                  <a:pt x="45" y="62"/>
                  <a:pt x="45" y="62"/>
                  <a:pt x="45" y="62"/>
                </a:cubicBezTo>
                <a:cubicBezTo>
                  <a:pt x="91" y="62"/>
                  <a:pt x="91" y="62"/>
                  <a:pt x="91" y="62"/>
                </a:cubicBezTo>
                <a:cubicBezTo>
                  <a:pt x="91" y="58"/>
                  <a:pt x="91" y="58"/>
                  <a:pt x="91" y="58"/>
                </a:cubicBezTo>
                <a:cubicBezTo>
                  <a:pt x="45" y="58"/>
                  <a:pt x="45" y="58"/>
                  <a:pt x="45" y="58"/>
                </a:cubicBezTo>
                <a:close/>
                <a:moveTo>
                  <a:pt x="67" y="21"/>
                </a:moveTo>
                <a:cubicBezTo>
                  <a:pt x="67" y="21"/>
                  <a:pt x="67" y="21"/>
                  <a:pt x="67" y="21"/>
                </a:cubicBezTo>
                <a:cubicBezTo>
                  <a:pt x="90" y="21"/>
                  <a:pt x="108" y="34"/>
                  <a:pt x="108" y="50"/>
                </a:cubicBezTo>
                <a:cubicBezTo>
                  <a:pt x="108" y="66"/>
                  <a:pt x="90" y="79"/>
                  <a:pt x="67" y="79"/>
                </a:cubicBezTo>
                <a:cubicBezTo>
                  <a:pt x="62" y="79"/>
                  <a:pt x="58" y="79"/>
                  <a:pt x="53" y="77"/>
                </a:cubicBezTo>
                <a:cubicBezTo>
                  <a:pt x="41" y="87"/>
                  <a:pt x="41" y="87"/>
                  <a:pt x="41" y="87"/>
                </a:cubicBezTo>
                <a:cubicBezTo>
                  <a:pt x="45" y="75"/>
                  <a:pt x="45" y="75"/>
                  <a:pt x="45" y="75"/>
                </a:cubicBezTo>
                <a:cubicBezTo>
                  <a:pt x="33" y="69"/>
                  <a:pt x="26" y="60"/>
                  <a:pt x="26" y="50"/>
                </a:cubicBezTo>
                <a:cubicBezTo>
                  <a:pt x="26" y="34"/>
                  <a:pt x="44" y="21"/>
                  <a:pt x="67" y="21"/>
                </a:cubicBezTo>
                <a:close/>
                <a:moveTo>
                  <a:pt x="4" y="0"/>
                </a:moveTo>
                <a:cubicBezTo>
                  <a:pt x="78" y="0"/>
                  <a:pt x="78" y="0"/>
                  <a:pt x="78" y="0"/>
                </a:cubicBezTo>
                <a:cubicBezTo>
                  <a:pt x="81" y="0"/>
                  <a:pt x="83" y="2"/>
                  <a:pt x="83" y="5"/>
                </a:cubicBezTo>
                <a:cubicBezTo>
                  <a:pt x="83" y="16"/>
                  <a:pt x="83" y="16"/>
                  <a:pt x="83" y="16"/>
                </a:cubicBezTo>
                <a:cubicBezTo>
                  <a:pt x="80" y="15"/>
                  <a:pt x="76" y="15"/>
                  <a:pt x="72" y="14"/>
                </a:cubicBezTo>
                <a:cubicBezTo>
                  <a:pt x="72" y="11"/>
                  <a:pt x="72" y="11"/>
                  <a:pt x="72" y="11"/>
                </a:cubicBezTo>
                <a:cubicBezTo>
                  <a:pt x="11" y="11"/>
                  <a:pt x="11" y="11"/>
                  <a:pt x="11" y="11"/>
                </a:cubicBezTo>
                <a:cubicBezTo>
                  <a:pt x="11" y="103"/>
                  <a:pt x="11" y="103"/>
                  <a:pt x="11" y="103"/>
                </a:cubicBezTo>
                <a:cubicBezTo>
                  <a:pt x="31" y="103"/>
                  <a:pt x="47" y="103"/>
                  <a:pt x="72" y="103"/>
                </a:cubicBezTo>
                <a:cubicBezTo>
                  <a:pt x="72" y="86"/>
                  <a:pt x="72" y="86"/>
                  <a:pt x="72" y="86"/>
                </a:cubicBezTo>
                <a:cubicBezTo>
                  <a:pt x="76" y="86"/>
                  <a:pt x="80" y="85"/>
                  <a:pt x="83" y="84"/>
                </a:cubicBezTo>
                <a:cubicBezTo>
                  <a:pt x="83" y="118"/>
                  <a:pt x="83" y="118"/>
                  <a:pt x="83" y="118"/>
                </a:cubicBezTo>
                <a:cubicBezTo>
                  <a:pt x="83" y="121"/>
                  <a:pt x="81" y="123"/>
                  <a:pt x="78" y="123"/>
                </a:cubicBezTo>
                <a:cubicBezTo>
                  <a:pt x="4" y="123"/>
                  <a:pt x="4" y="123"/>
                  <a:pt x="4" y="123"/>
                </a:cubicBezTo>
                <a:cubicBezTo>
                  <a:pt x="2" y="123"/>
                  <a:pt x="0" y="121"/>
                  <a:pt x="0" y="118"/>
                </a:cubicBezTo>
                <a:cubicBezTo>
                  <a:pt x="0" y="5"/>
                  <a:pt x="0" y="5"/>
                  <a:pt x="0" y="5"/>
                </a:cubicBezTo>
                <a:cubicBezTo>
                  <a:pt x="0" y="2"/>
                  <a:pt x="2" y="0"/>
                  <a:pt x="4"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2007" name="矩形 64"/>
          <p:cNvSpPr>
            <a:spLocks noChangeArrowheads="1"/>
          </p:cNvSpPr>
          <p:nvPr/>
        </p:nvSpPr>
        <p:spPr bwMode="auto">
          <a:xfrm>
            <a:off x="3886200" y="1779588"/>
            <a:ext cx="153193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en-US" altLang="zh-CN" sz="16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Lorem ipsum </a:t>
            </a:r>
            <a:endParaRPr lang="zh-CN" altLang="en-US" sz="16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42008" name="矩形 65"/>
          <p:cNvSpPr>
            <a:spLocks noChangeArrowheads="1"/>
          </p:cNvSpPr>
          <p:nvPr/>
        </p:nvSpPr>
        <p:spPr bwMode="auto">
          <a:xfrm>
            <a:off x="3070225" y="2571750"/>
            <a:ext cx="15319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en-US" altLang="zh-CN" sz="1600" dirty="0">
                <a:latin typeface="时尚中黑简体" panose="01010104010101010101" pitchFamily="2" charset="-122"/>
                <a:ea typeface="时尚中黑简体" panose="01010104010101010101" pitchFamily="2" charset="-122"/>
                <a:sym typeface="时尚中黑简体" panose="01010104010101010101" pitchFamily="2" charset="-122"/>
              </a:rPr>
              <a:t>Lorem ipsum </a:t>
            </a:r>
            <a:endParaRPr lang="zh-CN" altLang="en-US" sz="1600" dirty="0">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42009" name="矩形 66"/>
          <p:cNvSpPr>
            <a:spLocks noChangeArrowheads="1"/>
          </p:cNvSpPr>
          <p:nvPr/>
        </p:nvSpPr>
        <p:spPr bwMode="auto">
          <a:xfrm>
            <a:off x="4864100" y="2673350"/>
            <a:ext cx="15319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en-US" altLang="zh-CN" sz="1600" dirty="0">
                <a:latin typeface="时尚中黑简体" panose="01010104010101010101" pitchFamily="2" charset="-122"/>
                <a:ea typeface="时尚中黑简体" panose="01010104010101010101" pitchFamily="2" charset="-122"/>
                <a:sym typeface="时尚中黑简体" panose="01010104010101010101" pitchFamily="2" charset="-122"/>
              </a:rPr>
              <a:t>Lorem ipsum </a:t>
            </a:r>
            <a:endParaRPr lang="zh-CN" altLang="en-US" sz="1600" dirty="0">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42010" name="矩形 67"/>
          <p:cNvSpPr>
            <a:spLocks noChangeArrowheads="1"/>
          </p:cNvSpPr>
          <p:nvPr/>
        </p:nvSpPr>
        <p:spPr bwMode="auto">
          <a:xfrm>
            <a:off x="3895725" y="3694113"/>
            <a:ext cx="153193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en-US" altLang="zh-CN" sz="16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Lorem ipsum </a:t>
            </a:r>
            <a:endParaRPr lang="zh-CN" altLang="en-US" sz="16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42011" name="Freeform 5551"/>
          <p:cNvSpPr>
            <a:spLocks noEditPoints="1" noChangeArrowheads="1"/>
          </p:cNvSpPr>
          <p:nvPr/>
        </p:nvSpPr>
        <p:spPr bwMode="auto">
          <a:xfrm>
            <a:off x="6140450" y="1260475"/>
            <a:ext cx="501650" cy="492125"/>
          </a:xfrm>
          <a:custGeom>
            <a:avLst/>
            <a:gdLst>
              <a:gd name="T0" fmla="*/ 1838358595 w 117"/>
              <a:gd name="T1" fmla="*/ 1080857591 h 114"/>
              <a:gd name="T2" fmla="*/ 937562412 w 117"/>
              <a:gd name="T3" fmla="*/ 1472204888 h 114"/>
              <a:gd name="T4" fmla="*/ 1838358595 w 117"/>
              <a:gd name="T5" fmla="*/ 1938091855 h 114"/>
              <a:gd name="T6" fmla="*/ 0 w 117"/>
              <a:gd name="T7" fmla="*/ 689514611 h 114"/>
              <a:gd name="T8" fmla="*/ 698575494 w 117"/>
              <a:gd name="T9" fmla="*/ 354075304 h 114"/>
              <a:gd name="T10" fmla="*/ 220601659 w 117"/>
              <a:gd name="T11" fmla="*/ 1956727852 h 114"/>
              <a:gd name="T12" fmla="*/ 367670862 w 117"/>
              <a:gd name="T13" fmla="*/ 1993999845 h 114"/>
              <a:gd name="T14" fmla="*/ 220601659 w 117"/>
              <a:gd name="T15" fmla="*/ 1956727852 h 114"/>
              <a:gd name="T16" fmla="*/ 1378770018 w 117"/>
              <a:gd name="T17" fmla="*/ 1360393225 h 114"/>
              <a:gd name="T18" fmla="*/ 202220689 w 117"/>
              <a:gd name="T19" fmla="*/ 857234264 h 114"/>
              <a:gd name="T20" fmla="*/ 386056120 w 117"/>
              <a:gd name="T21" fmla="*/ 857234264 h 114"/>
              <a:gd name="T22" fmla="*/ 1507453962 w 117"/>
              <a:gd name="T23" fmla="*/ 857234264 h 114"/>
              <a:gd name="T24" fmla="*/ 1709670364 w 117"/>
              <a:gd name="T25" fmla="*/ 857234264 h 114"/>
              <a:gd name="T26" fmla="*/ 1268467045 w 117"/>
              <a:gd name="T27" fmla="*/ 838598268 h 114"/>
              <a:gd name="T28" fmla="*/ 1415536247 w 117"/>
              <a:gd name="T29" fmla="*/ 894506258 h 114"/>
              <a:gd name="T30" fmla="*/ 1268467045 w 117"/>
              <a:gd name="T31" fmla="*/ 838598268 h 114"/>
              <a:gd name="T32" fmla="*/ 1029480127 w 117"/>
              <a:gd name="T33" fmla="*/ 894506258 h 114"/>
              <a:gd name="T34" fmla="*/ 1158164071 w 117"/>
              <a:gd name="T35" fmla="*/ 838598268 h 114"/>
              <a:gd name="T36" fmla="*/ 735341723 w 117"/>
              <a:gd name="T37" fmla="*/ 857234264 h 114"/>
              <a:gd name="T38" fmla="*/ 937562412 w 117"/>
              <a:gd name="T39" fmla="*/ 857234264 h 114"/>
              <a:gd name="T40" fmla="*/ 459588577 w 117"/>
              <a:gd name="T41" fmla="*/ 857234264 h 114"/>
              <a:gd name="T42" fmla="*/ 643424008 w 117"/>
              <a:gd name="T43" fmla="*/ 857234264 h 114"/>
              <a:gd name="T44" fmla="*/ 183835431 w 117"/>
              <a:gd name="T45" fmla="*/ 950409931 h 114"/>
              <a:gd name="T46" fmla="*/ 128683944 w 117"/>
              <a:gd name="T47" fmla="*/ 1099493588 h 114"/>
              <a:gd name="T48" fmla="*/ 183835431 w 117"/>
              <a:gd name="T49" fmla="*/ 950409931 h 114"/>
              <a:gd name="T50" fmla="*/ 147069202 w 117"/>
              <a:gd name="T51" fmla="*/ 1751736205 h 114"/>
              <a:gd name="T52" fmla="*/ 147069202 w 117"/>
              <a:gd name="T53" fmla="*/ 1938091855 h 114"/>
              <a:gd name="T54" fmla="*/ 183835431 w 117"/>
              <a:gd name="T55" fmla="*/ 1509476882 h 114"/>
              <a:gd name="T56" fmla="*/ 128683944 w 117"/>
              <a:gd name="T57" fmla="*/ 1658560538 h 114"/>
              <a:gd name="T58" fmla="*/ 183835431 w 117"/>
              <a:gd name="T59" fmla="*/ 1509476882 h 114"/>
              <a:gd name="T60" fmla="*/ 128683944 w 117"/>
              <a:gd name="T61" fmla="*/ 1229941248 h 114"/>
              <a:gd name="T62" fmla="*/ 183835431 w 117"/>
              <a:gd name="T63" fmla="*/ 1360393225 h 114"/>
              <a:gd name="T64" fmla="*/ 1507453962 w 117"/>
              <a:gd name="T65" fmla="*/ 1975363849 h 114"/>
              <a:gd name="T66" fmla="*/ 1709670364 w 117"/>
              <a:gd name="T67" fmla="*/ 1975363849 h 114"/>
              <a:gd name="T68" fmla="*/ 1250081787 w 117"/>
              <a:gd name="T69" fmla="*/ 1975363849 h 114"/>
              <a:gd name="T70" fmla="*/ 1452302476 w 117"/>
              <a:gd name="T71" fmla="*/ 1975363849 h 114"/>
              <a:gd name="T72" fmla="*/ 1029480127 w 117"/>
              <a:gd name="T73" fmla="*/ 1956727852 h 114"/>
              <a:gd name="T74" fmla="*/ 1158164071 w 117"/>
              <a:gd name="T75" fmla="*/ 1993999845 h 114"/>
              <a:gd name="T76" fmla="*/ 1029480127 w 117"/>
              <a:gd name="T77" fmla="*/ 1956727852 h 114"/>
              <a:gd name="T78" fmla="*/ 753726981 w 117"/>
              <a:gd name="T79" fmla="*/ 1993999845 h 114"/>
              <a:gd name="T80" fmla="*/ 900796183 w 117"/>
              <a:gd name="T81" fmla="*/ 1956727852 h 114"/>
              <a:gd name="T82" fmla="*/ 459588577 w 117"/>
              <a:gd name="T83" fmla="*/ 1975363849 h 114"/>
              <a:gd name="T84" fmla="*/ 643424008 w 117"/>
              <a:gd name="T85" fmla="*/ 1975363849 h 114"/>
              <a:gd name="T86" fmla="*/ 514740064 w 117"/>
              <a:gd name="T87" fmla="*/ 633606621 h 114"/>
              <a:gd name="T88" fmla="*/ 1911891053 w 117"/>
              <a:gd name="T89" fmla="*/ 1099493588 h 114"/>
              <a:gd name="T90" fmla="*/ 1672904135 w 117"/>
              <a:gd name="T91" fmla="*/ 18635997 h 114"/>
              <a:gd name="T92" fmla="*/ 1121397843 w 117"/>
              <a:gd name="T93" fmla="*/ 1155401578 h 114"/>
              <a:gd name="T94" fmla="*/ 1047865385 w 117"/>
              <a:gd name="T95" fmla="*/ 1546748875 h 114"/>
              <a:gd name="T96" fmla="*/ 1893510082 w 117"/>
              <a:gd name="T97" fmla="*/ 1155401578 h 11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17" h="114">
                <a:moveTo>
                  <a:pt x="12" y="37"/>
                </a:moveTo>
                <a:cubicBezTo>
                  <a:pt x="91" y="37"/>
                  <a:pt x="91" y="37"/>
                  <a:pt x="91" y="37"/>
                </a:cubicBezTo>
                <a:cubicBezTo>
                  <a:pt x="96" y="37"/>
                  <a:pt x="100" y="41"/>
                  <a:pt x="100" y="46"/>
                </a:cubicBezTo>
                <a:cubicBezTo>
                  <a:pt x="100" y="58"/>
                  <a:pt x="100" y="58"/>
                  <a:pt x="100" y="58"/>
                </a:cubicBezTo>
                <a:cubicBezTo>
                  <a:pt x="61" y="58"/>
                  <a:pt x="61" y="58"/>
                  <a:pt x="61" y="58"/>
                </a:cubicBezTo>
                <a:cubicBezTo>
                  <a:pt x="58" y="58"/>
                  <a:pt x="56" y="59"/>
                  <a:pt x="54" y="61"/>
                </a:cubicBezTo>
                <a:cubicBezTo>
                  <a:pt x="52" y="62"/>
                  <a:pt x="51" y="65"/>
                  <a:pt x="51" y="68"/>
                </a:cubicBezTo>
                <a:cubicBezTo>
                  <a:pt x="51" y="79"/>
                  <a:pt x="51" y="79"/>
                  <a:pt x="51" y="79"/>
                </a:cubicBezTo>
                <a:cubicBezTo>
                  <a:pt x="51" y="82"/>
                  <a:pt x="52" y="84"/>
                  <a:pt x="54" y="86"/>
                </a:cubicBezTo>
                <a:cubicBezTo>
                  <a:pt x="56" y="88"/>
                  <a:pt x="58" y="89"/>
                  <a:pt x="61" y="89"/>
                </a:cubicBezTo>
                <a:cubicBezTo>
                  <a:pt x="100" y="89"/>
                  <a:pt x="100" y="89"/>
                  <a:pt x="100" y="89"/>
                </a:cubicBezTo>
                <a:cubicBezTo>
                  <a:pt x="100" y="104"/>
                  <a:pt x="100" y="104"/>
                  <a:pt x="100" y="104"/>
                </a:cubicBezTo>
                <a:cubicBezTo>
                  <a:pt x="100" y="109"/>
                  <a:pt x="96" y="113"/>
                  <a:pt x="91" y="113"/>
                </a:cubicBezTo>
                <a:cubicBezTo>
                  <a:pt x="12" y="113"/>
                  <a:pt x="12" y="113"/>
                  <a:pt x="12" y="113"/>
                </a:cubicBezTo>
                <a:cubicBezTo>
                  <a:pt x="5" y="114"/>
                  <a:pt x="1" y="111"/>
                  <a:pt x="0" y="104"/>
                </a:cubicBezTo>
                <a:cubicBezTo>
                  <a:pt x="0" y="37"/>
                  <a:pt x="0" y="37"/>
                  <a:pt x="0" y="37"/>
                </a:cubicBezTo>
                <a:cubicBezTo>
                  <a:pt x="0" y="28"/>
                  <a:pt x="3" y="21"/>
                  <a:pt x="10" y="19"/>
                </a:cubicBezTo>
                <a:cubicBezTo>
                  <a:pt x="10" y="19"/>
                  <a:pt x="10" y="19"/>
                  <a:pt x="10" y="19"/>
                </a:cubicBezTo>
                <a:cubicBezTo>
                  <a:pt x="11" y="19"/>
                  <a:pt x="11" y="19"/>
                  <a:pt x="11" y="19"/>
                </a:cubicBezTo>
                <a:cubicBezTo>
                  <a:pt x="38" y="19"/>
                  <a:pt x="38" y="19"/>
                  <a:pt x="38" y="19"/>
                </a:cubicBezTo>
                <a:cubicBezTo>
                  <a:pt x="19" y="28"/>
                  <a:pt x="19" y="28"/>
                  <a:pt x="19" y="28"/>
                </a:cubicBezTo>
                <a:cubicBezTo>
                  <a:pt x="11" y="28"/>
                  <a:pt x="11" y="28"/>
                  <a:pt x="11" y="28"/>
                </a:cubicBezTo>
                <a:cubicBezTo>
                  <a:pt x="9" y="29"/>
                  <a:pt x="9" y="36"/>
                  <a:pt x="12" y="37"/>
                </a:cubicBezTo>
                <a:close/>
                <a:moveTo>
                  <a:pt x="12" y="105"/>
                </a:moveTo>
                <a:cubicBezTo>
                  <a:pt x="11" y="105"/>
                  <a:pt x="11" y="105"/>
                  <a:pt x="11" y="106"/>
                </a:cubicBezTo>
                <a:cubicBezTo>
                  <a:pt x="11" y="106"/>
                  <a:pt x="11" y="106"/>
                  <a:pt x="11" y="106"/>
                </a:cubicBezTo>
                <a:cubicBezTo>
                  <a:pt x="11" y="107"/>
                  <a:pt x="11" y="107"/>
                  <a:pt x="12" y="107"/>
                </a:cubicBezTo>
                <a:cubicBezTo>
                  <a:pt x="20" y="107"/>
                  <a:pt x="20" y="107"/>
                  <a:pt x="20" y="107"/>
                </a:cubicBezTo>
                <a:cubicBezTo>
                  <a:pt x="21" y="107"/>
                  <a:pt x="21" y="107"/>
                  <a:pt x="21" y="106"/>
                </a:cubicBezTo>
                <a:cubicBezTo>
                  <a:pt x="21" y="106"/>
                  <a:pt x="21" y="106"/>
                  <a:pt x="21" y="106"/>
                </a:cubicBezTo>
                <a:cubicBezTo>
                  <a:pt x="21" y="105"/>
                  <a:pt x="21" y="105"/>
                  <a:pt x="20" y="105"/>
                </a:cubicBezTo>
                <a:cubicBezTo>
                  <a:pt x="12" y="105"/>
                  <a:pt x="12" y="105"/>
                  <a:pt x="12" y="105"/>
                </a:cubicBezTo>
                <a:close/>
                <a:moveTo>
                  <a:pt x="68" y="66"/>
                </a:moveTo>
                <a:cubicBezTo>
                  <a:pt x="64" y="66"/>
                  <a:pt x="61" y="69"/>
                  <a:pt x="61" y="73"/>
                </a:cubicBezTo>
                <a:cubicBezTo>
                  <a:pt x="61" y="77"/>
                  <a:pt x="64" y="80"/>
                  <a:pt x="68" y="80"/>
                </a:cubicBezTo>
                <a:cubicBezTo>
                  <a:pt x="72" y="80"/>
                  <a:pt x="75" y="77"/>
                  <a:pt x="75" y="73"/>
                </a:cubicBezTo>
                <a:cubicBezTo>
                  <a:pt x="75" y="69"/>
                  <a:pt x="72" y="66"/>
                  <a:pt x="68" y="66"/>
                </a:cubicBezTo>
                <a:close/>
                <a:moveTo>
                  <a:pt x="12" y="45"/>
                </a:moveTo>
                <a:cubicBezTo>
                  <a:pt x="11" y="45"/>
                  <a:pt x="11" y="46"/>
                  <a:pt x="11" y="46"/>
                </a:cubicBezTo>
                <a:cubicBezTo>
                  <a:pt x="11" y="46"/>
                  <a:pt x="11" y="46"/>
                  <a:pt x="11" y="46"/>
                </a:cubicBezTo>
                <a:cubicBezTo>
                  <a:pt x="11" y="47"/>
                  <a:pt x="11" y="48"/>
                  <a:pt x="12" y="48"/>
                </a:cubicBezTo>
                <a:cubicBezTo>
                  <a:pt x="20" y="48"/>
                  <a:pt x="20" y="48"/>
                  <a:pt x="20" y="48"/>
                </a:cubicBezTo>
                <a:cubicBezTo>
                  <a:pt x="21" y="48"/>
                  <a:pt x="21" y="47"/>
                  <a:pt x="21" y="46"/>
                </a:cubicBezTo>
                <a:cubicBezTo>
                  <a:pt x="21" y="46"/>
                  <a:pt x="21" y="46"/>
                  <a:pt x="21" y="46"/>
                </a:cubicBezTo>
                <a:cubicBezTo>
                  <a:pt x="21" y="46"/>
                  <a:pt x="21" y="45"/>
                  <a:pt x="20" y="45"/>
                </a:cubicBezTo>
                <a:cubicBezTo>
                  <a:pt x="12" y="45"/>
                  <a:pt x="12" y="45"/>
                  <a:pt x="12" y="45"/>
                </a:cubicBezTo>
                <a:close/>
                <a:moveTo>
                  <a:pt x="84" y="45"/>
                </a:moveTo>
                <a:cubicBezTo>
                  <a:pt x="83" y="45"/>
                  <a:pt x="82" y="46"/>
                  <a:pt x="82" y="46"/>
                </a:cubicBezTo>
                <a:cubicBezTo>
                  <a:pt x="82" y="46"/>
                  <a:pt x="82" y="46"/>
                  <a:pt x="82" y="46"/>
                </a:cubicBezTo>
                <a:cubicBezTo>
                  <a:pt x="82" y="47"/>
                  <a:pt x="83" y="48"/>
                  <a:pt x="84" y="48"/>
                </a:cubicBezTo>
                <a:cubicBezTo>
                  <a:pt x="91" y="48"/>
                  <a:pt x="91" y="48"/>
                  <a:pt x="91" y="48"/>
                </a:cubicBezTo>
                <a:cubicBezTo>
                  <a:pt x="92" y="48"/>
                  <a:pt x="93" y="47"/>
                  <a:pt x="93" y="46"/>
                </a:cubicBezTo>
                <a:cubicBezTo>
                  <a:pt x="93" y="46"/>
                  <a:pt x="93" y="46"/>
                  <a:pt x="93" y="46"/>
                </a:cubicBezTo>
                <a:cubicBezTo>
                  <a:pt x="93" y="46"/>
                  <a:pt x="92" y="45"/>
                  <a:pt x="91" y="45"/>
                </a:cubicBezTo>
                <a:cubicBezTo>
                  <a:pt x="84" y="45"/>
                  <a:pt x="84" y="45"/>
                  <a:pt x="84" y="45"/>
                </a:cubicBezTo>
                <a:close/>
                <a:moveTo>
                  <a:pt x="69" y="45"/>
                </a:moveTo>
                <a:cubicBezTo>
                  <a:pt x="69" y="45"/>
                  <a:pt x="68" y="46"/>
                  <a:pt x="68" y="46"/>
                </a:cubicBezTo>
                <a:cubicBezTo>
                  <a:pt x="68" y="46"/>
                  <a:pt x="68" y="46"/>
                  <a:pt x="68" y="46"/>
                </a:cubicBezTo>
                <a:cubicBezTo>
                  <a:pt x="68" y="47"/>
                  <a:pt x="69" y="48"/>
                  <a:pt x="69" y="48"/>
                </a:cubicBezTo>
                <a:cubicBezTo>
                  <a:pt x="77" y="48"/>
                  <a:pt x="77" y="48"/>
                  <a:pt x="77" y="48"/>
                </a:cubicBezTo>
                <a:cubicBezTo>
                  <a:pt x="78" y="48"/>
                  <a:pt x="79" y="47"/>
                  <a:pt x="79" y="46"/>
                </a:cubicBezTo>
                <a:cubicBezTo>
                  <a:pt x="79" y="46"/>
                  <a:pt x="79" y="46"/>
                  <a:pt x="79" y="46"/>
                </a:cubicBezTo>
                <a:cubicBezTo>
                  <a:pt x="79" y="46"/>
                  <a:pt x="78" y="45"/>
                  <a:pt x="77" y="45"/>
                </a:cubicBezTo>
                <a:cubicBezTo>
                  <a:pt x="69" y="45"/>
                  <a:pt x="69" y="45"/>
                  <a:pt x="69" y="45"/>
                </a:cubicBezTo>
                <a:close/>
                <a:moveTo>
                  <a:pt x="56" y="45"/>
                </a:moveTo>
                <a:cubicBezTo>
                  <a:pt x="55" y="45"/>
                  <a:pt x="54" y="46"/>
                  <a:pt x="54" y="46"/>
                </a:cubicBezTo>
                <a:cubicBezTo>
                  <a:pt x="54" y="46"/>
                  <a:pt x="54" y="46"/>
                  <a:pt x="54" y="46"/>
                </a:cubicBezTo>
                <a:cubicBezTo>
                  <a:pt x="54" y="47"/>
                  <a:pt x="55" y="48"/>
                  <a:pt x="56" y="48"/>
                </a:cubicBezTo>
                <a:cubicBezTo>
                  <a:pt x="63" y="48"/>
                  <a:pt x="63" y="48"/>
                  <a:pt x="63" y="48"/>
                </a:cubicBezTo>
                <a:cubicBezTo>
                  <a:pt x="64" y="48"/>
                  <a:pt x="65" y="47"/>
                  <a:pt x="65" y="46"/>
                </a:cubicBezTo>
                <a:cubicBezTo>
                  <a:pt x="65" y="46"/>
                  <a:pt x="65" y="46"/>
                  <a:pt x="65" y="46"/>
                </a:cubicBezTo>
                <a:cubicBezTo>
                  <a:pt x="65" y="46"/>
                  <a:pt x="64" y="45"/>
                  <a:pt x="63" y="45"/>
                </a:cubicBezTo>
                <a:cubicBezTo>
                  <a:pt x="56" y="45"/>
                  <a:pt x="56" y="45"/>
                  <a:pt x="56" y="45"/>
                </a:cubicBezTo>
                <a:close/>
                <a:moveTo>
                  <a:pt x="41" y="45"/>
                </a:moveTo>
                <a:cubicBezTo>
                  <a:pt x="41" y="45"/>
                  <a:pt x="40" y="46"/>
                  <a:pt x="40" y="46"/>
                </a:cubicBezTo>
                <a:cubicBezTo>
                  <a:pt x="40" y="46"/>
                  <a:pt x="40" y="46"/>
                  <a:pt x="40" y="46"/>
                </a:cubicBezTo>
                <a:cubicBezTo>
                  <a:pt x="40" y="47"/>
                  <a:pt x="41" y="48"/>
                  <a:pt x="41" y="48"/>
                </a:cubicBezTo>
                <a:cubicBezTo>
                  <a:pt x="49" y="48"/>
                  <a:pt x="49" y="48"/>
                  <a:pt x="49" y="48"/>
                </a:cubicBezTo>
                <a:cubicBezTo>
                  <a:pt x="50" y="48"/>
                  <a:pt x="51" y="47"/>
                  <a:pt x="51" y="46"/>
                </a:cubicBezTo>
                <a:cubicBezTo>
                  <a:pt x="51" y="46"/>
                  <a:pt x="51" y="46"/>
                  <a:pt x="51" y="46"/>
                </a:cubicBezTo>
                <a:cubicBezTo>
                  <a:pt x="51" y="46"/>
                  <a:pt x="50" y="45"/>
                  <a:pt x="49" y="45"/>
                </a:cubicBezTo>
                <a:cubicBezTo>
                  <a:pt x="41" y="45"/>
                  <a:pt x="41" y="45"/>
                  <a:pt x="41" y="45"/>
                </a:cubicBezTo>
                <a:close/>
                <a:moveTo>
                  <a:pt x="26" y="45"/>
                </a:moveTo>
                <a:cubicBezTo>
                  <a:pt x="26" y="45"/>
                  <a:pt x="25" y="46"/>
                  <a:pt x="25" y="46"/>
                </a:cubicBezTo>
                <a:cubicBezTo>
                  <a:pt x="25" y="46"/>
                  <a:pt x="25" y="46"/>
                  <a:pt x="25" y="46"/>
                </a:cubicBezTo>
                <a:cubicBezTo>
                  <a:pt x="25" y="47"/>
                  <a:pt x="26" y="48"/>
                  <a:pt x="26" y="48"/>
                </a:cubicBezTo>
                <a:cubicBezTo>
                  <a:pt x="34" y="48"/>
                  <a:pt x="34" y="48"/>
                  <a:pt x="34" y="48"/>
                </a:cubicBezTo>
                <a:cubicBezTo>
                  <a:pt x="35" y="48"/>
                  <a:pt x="35" y="47"/>
                  <a:pt x="35" y="46"/>
                </a:cubicBezTo>
                <a:cubicBezTo>
                  <a:pt x="35" y="46"/>
                  <a:pt x="35" y="46"/>
                  <a:pt x="35" y="46"/>
                </a:cubicBezTo>
                <a:cubicBezTo>
                  <a:pt x="35" y="46"/>
                  <a:pt x="35" y="45"/>
                  <a:pt x="34" y="45"/>
                </a:cubicBezTo>
                <a:cubicBezTo>
                  <a:pt x="26" y="45"/>
                  <a:pt x="26" y="45"/>
                  <a:pt x="26" y="45"/>
                </a:cubicBezTo>
                <a:close/>
                <a:moveTo>
                  <a:pt x="10" y="51"/>
                </a:moveTo>
                <a:cubicBezTo>
                  <a:pt x="10" y="51"/>
                  <a:pt x="9" y="50"/>
                  <a:pt x="8" y="50"/>
                </a:cubicBezTo>
                <a:cubicBezTo>
                  <a:pt x="8" y="50"/>
                  <a:pt x="8" y="50"/>
                  <a:pt x="8" y="50"/>
                </a:cubicBezTo>
                <a:cubicBezTo>
                  <a:pt x="8" y="50"/>
                  <a:pt x="7" y="51"/>
                  <a:pt x="7" y="51"/>
                </a:cubicBezTo>
                <a:cubicBezTo>
                  <a:pt x="7" y="59"/>
                  <a:pt x="7" y="59"/>
                  <a:pt x="7" y="59"/>
                </a:cubicBezTo>
                <a:cubicBezTo>
                  <a:pt x="7" y="60"/>
                  <a:pt x="8" y="61"/>
                  <a:pt x="8" y="61"/>
                </a:cubicBezTo>
                <a:cubicBezTo>
                  <a:pt x="8" y="61"/>
                  <a:pt x="8" y="61"/>
                  <a:pt x="8" y="61"/>
                </a:cubicBezTo>
                <a:cubicBezTo>
                  <a:pt x="9" y="61"/>
                  <a:pt x="10" y="60"/>
                  <a:pt x="10" y="59"/>
                </a:cubicBezTo>
                <a:cubicBezTo>
                  <a:pt x="10" y="51"/>
                  <a:pt x="10" y="51"/>
                  <a:pt x="10" y="51"/>
                </a:cubicBezTo>
                <a:close/>
                <a:moveTo>
                  <a:pt x="8" y="108"/>
                </a:moveTo>
                <a:cubicBezTo>
                  <a:pt x="15" y="108"/>
                  <a:pt x="2" y="108"/>
                  <a:pt x="8" y="108"/>
                </a:cubicBezTo>
                <a:close/>
                <a:moveTo>
                  <a:pt x="10" y="95"/>
                </a:moveTo>
                <a:cubicBezTo>
                  <a:pt x="10" y="94"/>
                  <a:pt x="9" y="94"/>
                  <a:pt x="8" y="94"/>
                </a:cubicBezTo>
                <a:cubicBezTo>
                  <a:pt x="8" y="94"/>
                  <a:pt x="8" y="94"/>
                  <a:pt x="8" y="94"/>
                </a:cubicBezTo>
                <a:cubicBezTo>
                  <a:pt x="8" y="94"/>
                  <a:pt x="7" y="94"/>
                  <a:pt x="7" y="95"/>
                </a:cubicBezTo>
                <a:cubicBezTo>
                  <a:pt x="7" y="103"/>
                  <a:pt x="7" y="103"/>
                  <a:pt x="7" y="103"/>
                </a:cubicBezTo>
                <a:cubicBezTo>
                  <a:pt x="7" y="104"/>
                  <a:pt x="8" y="104"/>
                  <a:pt x="8" y="104"/>
                </a:cubicBezTo>
                <a:cubicBezTo>
                  <a:pt x="8" y="104"/>
                  <a:pt x="8" y="104"/>
                  <a:pt x="8" y="104"/>
                </a:cubicBezTo>
                <a:cubicBezTo>
                  <a:pt x="9" y="104"/>
                  <a:pt x="10" y="104"/>
                  <a:pt x="10" y="103"/>
                </a:cubicBezTo>
                <a:cubicBezTo>
                  <a:pt x="10" y="95"/>
                  <a:pt x="10" y="95"/>
                  <a:pt x="10" y="95"/>
                </a:cubicBezTo>
                <a:close/>
                <a:moveTo>
                  <a:pt x="10" y="81"/>
                </a:moveTo>
                <a:cubicBezTo>
                  <a:pt x="10" y="80"/>
                  <a:pt x="9" y="80"/>
                  <a:pt x="8" y="80"/>
                </a:cubicBezTo>
                <a:cubicBezTo>
                  <a:pt x="8" y="80"/>
                  <a:pt x="8" y="80"/>
                  <a:pt x="8" y="80"/>
                </a:cubicBezTo>
                <a:cubicBezTo>
                  <a:pt x="8" y="80"/>
                  <a:pt x="7" y="80"/>
                  <a:pt x="7" y="81"/>
                </a:cubicBezTo>
                <a:cubicBezTo>
                  <a:pt x="7" y="89"/>
                  <a:pt x="7" y="89"/>
                  <a:pt x="7" y="89"/>
                </a:cubicBezTo>
                <a:cubicBezTo>
                  <a:pt x="7" y="89"/>
                  <a:pt x="8" y="90"/>
                  <a:pt x="8" y="90"/>
                </a:cubicBezTo>
                <a:cubicBezTo>
                  <a:pt x="8" y="90"/>
                  <a:pt x="8" y="90"/>
                  <a:pt x="8" y="90"/>
                </a:cubicBezTo>
                <a:cubicBezTo>
                  <a:pt x="9" y="90"/>
                  <a:pt x="10" y="89"/>
                  <a:pt x="10" y="89"/>
                </a:cubicBezTo>
                <a:cubicBezTo>
                  <a:pt x="10" y="81"/>
                  <a:pt x="10" y="81"/>
                  <a:pt x="10" y="81"/>
                </a:cubicBezTo>
                <a:close/>
                <a:moveTo>
                  <a:pt x="10" y="66"/>
                </a:moveTo>
                <a:cubicBezTo>
                  <a:pt x="10" y="65"/>
                  <a:pt x="9" y="64"/>
                  <a:pt x="8" y="64"/>
                </a:cubicBezTo>
                <a:cubicBezTo>
                  <a:pt x="8" y="64"/>
                  <a:pt x="8" y="64"/>
                  <a:pt x="8" y="64"/>
                </a:cubicBezTo>
                <a:cubicBezTo>
                  <a:pt x="8" y="64"/>
                  <a:pt x="7" y="65"/>
                  <a:pt x="7" y="66"/>
                </a:cubicBezTo>
                <a:cubicBezTo>
                  <a:pt x="7" y="73"/>
                  <a:pt x="7" y="73"/>
                  <a:pt x="7" y="73"/>
                </a:cubicBezTo>
                <a:cubicBezTo>
                  <a:pt x="7" y="74"/>
                  <a:pt x="8" y="75"/>
                  <a:pt x="8" y="75"/>
                </a:cubicBezTo>
                <a:cubicBezTo>
                  <a:pt x="8" y="75"/>
                  <a:pt x="8" y="75"/>
                  <a:pt x="8" y="75"/>
                </a:cubicBezTo>
                <a:cubicBezTo>
                  <a:pt x="9" y="75"/>
                  <a:pt x="10" y="74"/>
                  <a:pt x="10" y="73"/>
                </a:cubicBezTo>
                <a:cubicBezTo>
                  <a:pt x="10" y="66"/>
                  <a:pt x="10" y="66"/>
                  <a:pt x="10" y="66"/>
                </a:cubicBezTo>
                <a:close/>
                <a:moveTo>
                  <a:pt x="84" y="105"/>
                </a:moveTo>
                <a:cubicBezTo>
                  <a:pt x="83" y="105"/>
                  <a:pt x="82" y="105"/>
                  <a:pt x="82" y="106"/>
                </a:cubicBezTo>
                <a:cubicBezTo>
                  <a:pt x="82" y="106"/>
                  <a:pt x="82" y="106"/>
                  <a:pt x="82" y="106"/>
                </a:cubicBezTo>
                <a:cubicBezTo>
                  <a:pt x="82" y="107"/>
                  <a:pt x="83" y="107"/>
                  <a:pt x="84" y="107"/>
                </a:cubicBezTo>
                <a:cubicBezTo>
                  <a:pt x="91" y="107"/>
                  <a:pt x="91" y="107"/>
                  <a:pt x="91" y="107"/>
                </a:cubicBezTo>
                <a:cubicBezTo>
                  <a:pt x="92" y="107"/>
                  <a:pt x="93" y="107"/>
                  <a:pt x="93" y="106"/>
                </a:cubicBezTo>
                <a:cubicBezTo>
                  <a:pt x="93" y="106"/>
                  <a:pt x="93" y="106"/>
                  <a:pt x="93" y="106"/>
                </a:cubicBezTo>
                <a:cubicBezTo>
                  <a:pt x="93" y="105"/>
                  <a:pt x="92" y="105"/>
                  <a:pt x="91" y="105"/>
                </a:cubicBezTo>
                <a:cubicBezTo>
                  <a:pt x="84" y="105"/>
                  <a:pt x="84" y="105"/>
                  <a:pt x="84" y="105"/>
                </a:cubicBezTo>
                <a:close/>
                <a:moveTo>
                  <a:pt x="69" y="105"/>
                </a:moveTo>
                <a:cubicBezTo>
                  <a:pt x="69" y="105"/>
                  <a:pt x="68" y="105"/>
                  <a:pt x="68" y="106"/>
                </a:cubicBezTo>
                <a:cubicBezTo>
                  <a:pt x="68" y="106"/>
                  <a:pt x="68" y="106"/>
                  <a:pt x="68" y="106"/>
                </a:cubicBezTo>
                <a:cubicBezTo>
                  <a:pt x="68" y="107"/>
                  <a:pt x="69" y="107"/>
                  <a:pt x="69" y="107"/>
                </a:cubicBezTo>
                <a:cubicBezTo>
                  <a:pt x="77" y="107"/>
                  <a:pt x="77" y="107"/>
                  <a:pt x="77" y="107"/>
                </a:cubicBezTo>
                <a:cubicBezTo>
                  <a:pt x="78" y="107"/>
                  <a:pt x="79" y="107"/>
                  <a:pt x="79" y="106"/>
                </a:cubicBezTo>
                <a:cubicBezTo>
                  <a:pt x="79" y="106"/>
                  <a:pt x="79" y="106"/>
                  <a:pt x="79" y="106"/>
                </a:cubicBezTo>
                <a:cubicBezTo>
                  <a:pt x="79" y="105"/>
                  <a:pt x="78" y="105"/>
                  <a:pt x="77" y="105"/>
                </a:cubicBezTo>
                <a:cubicBezTo>
                  <a:pt x="69" y="105"/>
                  <a:pt x="69" y="105"/>
                  <a:pt x="69" y="105"/>
                </a:cubicBezTo>
                <a:close/>
                <a:moveTo>
                  <a:pt x="56" y="105"/>
                </a:moveTo>
                <a:cubicBezTo>
                  <a:pt x="55" y="105"/>
                  <a:pt x="54" y="105"/>
                  <a:pt x="54" y="106"/>
                </a:cubicBezTo>
                <a:cubicBezTo>
                  <a:pt x="54" y="106"/>
                  <a:pt x="54" y="106"/>
                  <a:pt x="54" y="106"/>
                </a:cubicBezTo>
                <a:cubicBezTo>
                  <a:pt x="54" y="107"/>
                  <a:pt x="55" y="107"/>
                  <a:pt x="56" y="107"/>
                </a:cubicBezTo>
                <a:cubicBezTo>
                  <a:pt x="63" y="107"/>
                  <a:pt x="63" y="107"/>
                  <a:pt x="63" y="107"/>
                </a:cubicBezTo>
                <a:cubicBezTo>
                  <a:pt x="64" y="107"/>
                  <a:pt x="65" y="107"/>
                  <a:pt x="65" y="106"/>
                </a:cubicBezTo>
                <a:cubicBezTo>
                  <a:pt x="65" y="106"/>
                  <a:pt x="65" y="106"/>
                  <a:pt x="65" y="106"/>
                </a:cubicBezTo>
                <a:cubicBezTo>
                  <a:pt x="65" y="105"/>
                  <a:pt x="64" y="105"/>
                  <a:pt x="63" y="105"/>
                </a:cubicBezTo>
                <a:cubicBezTo>
                  <a:pt x="56" y="105"/>
                  <a:pt x="56" y="105"/>
                  <a:pt x="56" y="105"/>
                </a:cubicBezTo>
                <a:close/>
                <a:moveTo>
                  <a:pt x="41" y="105"/>
                </a:moveTo>
                <a:cubicBezTo>
                  <a:pt x="41" y="105"/>
                  <a:pt x="40" y="105"/>
                  <a:pt x="40" y="106"/>
                </a:cubicBezTo>
                <a:cubicBezTo>
                  <a:pt x="40" y="106"/>
                  <a:pt x="40" y="106"/>
                  <a:pt x="40" y="106"/>
                </a:cubicBezTo>
                <a:cubicBezTo>
                  <a:pt x="40" y="107"/>
                  <a:pt x="41" y="107"/>
                  <a:pt x="41" y="107"/>
                </a:cubicBezTo>
                <a:cubicBezTo>
                  <a:pt x="49" y="107"/>
                  <a:pt x="49" y="107"/>
                  <a:pt x="49" y="107"/>
                </a:cubicBezTo>
                <a:cubicBezTo>
                  <a:pt x="50" y="107"/>
                  <a:pt x="51" y="107"/>
                  <a:pt x="51" y="106"/>
                </a:cubicBezTo>
                <a:cubicBezTo>
                  <a:pt x="51" y="106"/>
                  <a:pt x="51" y="106"/>
                  <a:pt x="51" y="106"/>
                </a:cubicBezTo>
                <a:cubicBezTo>
                  <a:pt x="51" y="105"/>
                  <a:pt x="50" y="105"/>
                  <a:pt x="49" y="105"/>
                </a:cubicBezTo>
                <a:cubicBezTo>
                  <a:pt x="41" y="105"/>
                  <a:pt x="41" y="105"/>
                  <a:pt x="41" y="105"/>
                </a:cubicBezTo>
                <a:close/>
                <a:moveTo>
                  <a:pt x="26" y="105"/>
                </a:moveTo>
                <a:cubicBezTo>
                  <a:pt x="26" y="105"/>
                  <a:pt x="25" y="105"/>
                  <a:pt x="25" y="106"/>
                </a:cubicBezTo>
                <a:cubicBezTo>
                  <a:pt x="25" y="106"/>
                  <a:pt x="25" y="106"/>
                  <a:pt x="25" y="106"/>
                </a:cubicBezTo>
                <a:cubicBezTo>
                  <a:pt x="25" y="107"/>
                  <a:pt x="26" y="107"/>
                  <a:pt x="26" y="107"/>
                </a:cubicBezTo>
                <a:cubicBezTo>
                  <a:pt x="34" y="107"/>
                  <a:pt x="34" y="107"/>
                  <a:pt x="34" y="107"/>
                </a:cubicBezTo>
                <a:cubicBezTo>
                  <a:pt x="35" y="107"/>
                  <a:pt x="35" y="107"/>
                  <a:pt x="35" y="106"/>
                </a:cubicBezTo>
                <a:cubicBezTo>
                  <a:pt x="35" y="106"/>
                  <a:pt x="35" y="106"/>
                  <a:pt x="35" y="106"/>
                </a:cubicBezTo>
                <a:cubicBezTo>
                  <a:pt x="35" y="105"/>
                  <a:pt x="35" y="105"/>
                  <a:pt x="34" y="105"/>
                </a:cubicBezTo>
                <a:cubicBezTo>
                  <a:pt x="26" y="105"/>
                  <a:pt x="26" y="105"/>
                  <a:pt x="26" y="105"/>
                </a:cubicBezTo>
                <a:close/>
                <a:moveTo>
                  <a:pt x="12" y="34"/>
                </a:moveTo>
                <a:cubicBezTo>
                  <a:pt x="28" y="34"/>
                  <a:pt x="28" y="34"/>
                  <a:pt x="28" y="34"/>
                </a:cubicBezTo>
                <a:cubicBezTo>
                  <a:pt x="90" y="8"/>
                  <a:pt x="90" y="8"/>
                  <a:pt x="90" y="8"/>
                </a:cubicBezTo>
                <a:cubicBezTo>
                  <a:pt x="108" y="49"/>
                  <a:pt x="108" y="49"/>
                  <a:pt x="108" y="49"/>
                </a:cubicBezTo>
                <a:cubicBezTo>
                  <a:pt x="103" y="51"/>
                  <a:pt x="103" y="51"/>
                  <a:pt x="103" y="51"/>
                </a:cubicBezTo>
                <a:cubicBezTo>
                  <a:pt x="104" y="59"/>
                  <a:pt x="104" y="59"/>
                  <a:pt x="104" y="59"/>
                </a:cubicBezTo>
                <a:cubicBezTo>
                  <a:pt x="117" y="52"/>
                  <a:pt x="117" y="52"/>
                  <a:pt x="117" y="52"/>
                </a:cubicBezTo>
                <a:cubicBezTo>
                  <a:pt x="95" y="3"/>
                  <a:pt x="95" y="3"/>
                  <a:pt x="95" y="3"/>
                </a:cubicBezTo>
                <a:cubicBezTo>
                  <a:pt x="94" y="0"/>
                  <a:pt x="94" y="0"/>
                  <a:pt x="94" y="0"/>
                </a:cubicBezTo>
                <a:cubicBezTo>
                  <a:pt x="91" y="1"/>
                  <a:pt x="91" y="1"/>
                  <a:pt x="91" y="1"/>
                </a:cubicBezTo>
                <a:cubicBezTo>
                  <a:pt x="12" y="34"/>
                  <a:pt x="12" y="34"/>
                  <a:pt x="12" y="34"/>
                </a:cubicBezTo>
                <a:close/>
                <a:moveTo>
                  <a:pt x="103" y="62"/>
                </a:moveTo>
                <a:cubicBezTo>
                  <a:pt x="100" y="62"/>
                  <a:pt x="100" y="62"/>
                  <a:pt x="100" y="62"/>
                </a:cubicBezTo>
                <a:cubicBezTo>
                  <a:pt x="61" y="62"/>
                  <a:pt x="61" y="62"/>
                  <a:pt x="61" y="62"/>
                </a:cubicBezTo>
                <a:cubicBezTo>
                  <a:pt x="59" y="62"/>
                  <a:pt x="58" y="63"/>
                  <a:pt x="57" y="64"/>
                </a:cubicBezTo>
                <a:cubicBezTo>
                  <a:pt x="56" y="65"/>
                  <a:pt x="55" y="66"/>
                  <a:pt x="55" y="68"/>
                </a:cubicBezTo>
                <a:cubicBezTo>
                  <a:pt x="55" y="79"/>
                  <a:pt x="55" y="79"/>
                  <a:pt x="55" y="79"/>
                </a:cubicBezTo>
                <a:cubicBezTo>
                  <a:pt x="55" y="80"/>
                  <a:pt x="56" y="82"/>
                  <a:pt x="57" y="83"/>
                </a:cubicBezTo>
                <a:cubicBezTo>
                  <a:pt x="58" y="84"/>
                  <a:pt x="59" y="85"/>
                  <a:pt x="61" y="85"/>
                </a:cubicBezTo>
                <a:cubicBezTo>
                  <a:pt x="100" y="85"/>
                  <a:pt x="100" y="85"/>
                  <a:pt x="100" y="85"/>
                </a:cubicBezTo>
                <a:cubicBezTo>
                  <a:pt x="103" y="85"/>
                  <a:pt x="103" y="85"/>
                  <a:pt x="103" y="85"/>
                </a:cubicBezTo>
                <a:lnTo>
                  <a:pt x="103" y="6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2012" name="Freeform 5553"/>
          <p:cNvSpPr>
            <a:spLocks noEditPoints="1" noChangeArrowheads="1"/>
          </p:cNvSpPr>
          <p:nvPr/>
        </p:nvSpPr>
        <p:spPr bwMode="auto">
          <a:xfrm>
            <a:off x="6140450" y="3529013"/>
            <a:ext cx="560388" cy="419100"/>
          </a:xfrm>
          <a:custGeom>
            <a:avLst/>
            <a:gdLst>
              <a:gd name="T0" fmla="*/ 241566024 w 130"/>
              <a:gd name="T1" fmla="*/ 1456083019 h 97"/>
              <a:gd name="T2" fmla="*/ 2147483646 w 130"/>
              <a:gd name="T3" fmla="*/ 1194737443 h 97"/>
              <a:gd name="T4" fmla="*/ 1969686228 w 130"/>
              <a:gd name="T5" fmla="*/ 0 h 97"/>
              <a:gd name="T6" fmla="*/ 222982696 w 130"/>
              <a:gd name="T7" fmla="*/ 280014968 h 97"/>
              <a:gd name="T8" fmla="*/ 241566024 w 130"/>
              <a:gd name="T9" fmla="*/ 261349896 h 97"/>
              <a:gd name="T10" fmla="*/ 334474044 w 130"/>
              <a:gd name="T11" fmla="*/ 261349896 h 97"/>
              <a:gd name="T12" fmla="*/ 390219718 w 130"/>
              <a:gd name="T13" fmla="*/ 280014968 h 97"/>
              <a:gd name="T14" fmla="*/ 427386374 w 130"/>
              <a:gd name="T15" fmla="*/ 242680503 h 97"/>
              <a:gd name="T16" fmla="*/ 501711066 w 130"/>
              <a:gd name="T17" fmla="*/ 224011110 h 97"/>
              <a:gd name="T18" fmla="*/ 576040068 w 130"/>
              <a:gd name="T19" fmla="*/ 186676645 h 97"/>
              <a:gd name="T20" fmla="*/ 631785742 w 130"/>
              <a:gd name="T21" fmla="*/ 242680503 h 97"/>
              <a:gd name="T22" fmla="*/ 613202414 w 130"/>
              <a:gd name="T23" fmla="*/ 224011110 h 97"/>
              <a:gd name="T24" fmla="*/ 724693762 w 130"/>
              <a:gd name="T25" fmla="*/ 224011110 h 97"/>
              <a:gd name="T26" fmla="*/ 799022764 w 130"/>
              <a:gd name="T27" fmla="*/ 224011110 h 97"/>
              <a:gd name="T28" fmla="*/ 761860418 w 130"/>
              <a:gd name="T29" fmla="*/ 261349896 h 97"/>
              <a:gd name="T30" fmla="*/ 780439436 w 130"/>
              <a:gd name="T31" fmla="*/ 280014968 h 97"/>
              <a:gd name="T32" fmla="*/ 873351766 w 130"/>
              <a:gd name="T33" fmla="*/ 224011110 h 97"/>
              <a:gd name="T34" fmla="*/ 873351766 w 130"/>
              <a:gd name="T35" fmla="*/ 242680503 h 97"/>
              <a:gd name="T36" fmla="*/ 910514112 w 130"/>
              <a:gd name="T37" fmla="*/ 280014968 h 97"/>
              <a:gd name="T38" fmla="*/ 278728370 w 130"/>
              <a:gd name="T39" fmla="*/ 1026725870 h 97"/>
              <a:gd name="T40" fmla="*/ 1579466510 w 130"/>
              <a:gd name="T41" fmla="*/ 1045395263 h 97"/>
              <a:gd name="T42" fmla="*/ 1821028223 w 130"/>
              <a:gd name="T43" fmla="*/ 952056940 h 97"/>
              <a:gd name="T44" fmla="*/ 1858194880 w 130"/>
              <a:gd name="T45" fmla="*/ 933387547 h 97"/>
              <a:gd name="T46" fmla="*/ 1876773897 w 130"/>
              <a:gd name="T47" fmla="*/ 1026725870 h 97"/>
              <a:gd name="T48" fmla="*/ 1783865878 w 130"/>
              <a:gd name="T49" fmla="*/ 1045395263 h 97"/>
              <a:gd name="T50" fmla="*/ 1746703532 w 130"/>
              <a:gd name="T51" fmla="*/ 970722012 h 97"/>
              <a:gd name="T52" fmla="*/ 1635212184 w 130"/>
              <a:gd name="T53" fmla="*/ 952056940 h 97"/>
              <a:gd name="T54" fmla="*/ 1690957858 w 130"/>
              <a:gd name="T55" fmla="*/ 952056940 h 97"/>
              <a:gd name="T56" fmla="*/ 1690957858 w 130"/>
              <a:gd name="T57" fmla="*/ 1026725870 h 97"/>
              <a:gd name="T58" fmla="*/ 1579466510 w 130"/>
              <a:gd name="T59" fmla="*/ 1026725870 h 97"/>
              <a:gd name="T60" fmla="*/ 1096334462 w 130"/>
              <a:gd name="T61" fmla="*/ 1026725870 h 97"/>
              <a:gd name="T62" fmla="*/ 1393646160 w 130"/>
              <a:gd name="T63" fmla="*/ 933387547 h 97"/>
              <a:gd name="T64" fmla="*/ 1430808506 w 130"/>
              <a:gd name="T65" fmla="*/ 952056940 h 97"/>
              <a:gd name="T66" fmla="*/ 1430808506 w 130"/>
              <a:gd name="T67" fmla="*/ 1026725870 h 97"/>
              <a:gd name="T68" fmla="*/ 1319317158 w 130"/>
              <a:gd name="T69" fmla="*/ 1045395263 h 97"/>
              <a:gd name="T70" fmla="*/ 1300733830 w 130"/>
              <a:gd name="T71" fmla="*/ 952056940 h 97"/>
              <a:gd name="T72" fmla="*/ 1319317158 w 130"/>
              <a:gd name="T73" fmla="*/ 952056940 h 97"/>
              <a:gd name="T74" fmla="*/ 1263571484 w 130"/>
              <a:gd name="T75" fmla="*/ 952056940 h 97"/>
              <a:gd name="T76" fmla="*/ 1244988156 w 130"/>
              <a:gd name="T77" fmla="*/ 1026725870 h 97"/>
              <a:gd name="T78" fmla="*/ 1114917790 w 130"/>
              <a:gd name="T79" fmla="*/ 1026725870 h 97"/>
              <a:gd name="T80" fmla="*/ 668948088 w 130"/>
              <a:gd name="T81" fmla="*/ 952056940 h 97"/>
              <a:gd name="T82" fmla="*/ 706114744 w 130"/>
              <a:gd name="T83" fmla="*/ 933387547 h 97"/>
              <a:gd name="T84" fmla="*/ 1003426442 w 130"/>
              <a:gd name="T85" fmla="*/ 970722012 h 97"/>
              <a:gd name="T86" fmla="*/ 966259786 w 130"/>
              <a:gd name="T87" fmla="*/ 1026725870 h 97"/>
              <a:gd name="T88" fmla="*/ 836185110 w 130"/>
              <a:gd name="T89" fmla="*/ 1026725870 h 97"/>
              <a:gd name="T90" fmla="*/ 891930784 w 130"/>
              <a:gd name="T91" fmla="*/ 952056940 h 97"/>
              <a:gd name="T92" fmla="*/ 891930784 w 130"/>
              <a:gd name="T93" fmla="*/ 952056940 h 97"/>
              <a:gd name="T94" fmla="*/ 817606092 w 130"/>
              <a:gd name="T95" fmla="*/ 1026725870 h 97"/>
              <a:gd name="T96" fmla="*/ 761860418 w 130"/>
              <a:gd name="T97" fmla="*/ 1026725870 h 97"/>
              <a:gd name="T98" fmla="*/ 668948088 w 130"/>
              <a:gd name="T99" fmla="*/ 952056940 h 97"/>
              <a:gd name="T100" fmla="*/ 520294394 w 130"/>
              <a:gd name="T101" fmla="*/ 933387547 h 97"/>
              <a:gd name="T102" fmla="*/ 557456740 w 130"/>
              <a:gd name="T103" fmla="*/ 952056940 h 97"/>
              <a:gd name="T104" fmla="*/ 538877722 w 130"/>
              <a:gd name="T105" fmla="*/ 1026725870 h 97"/>
              <a:gd name="T106" fmla="*/ 427386374 w 130"/>
              <a:gd name="T107" fmla="*/ 1045395263 h 97"/>
              <a:gd name="T108" fmla="*/ 408803046 w 130"/>
              <a:gd name="T109" fmla="*/ 952056940 h 97"/>
              <a:gd name="T110" fmla="*/ 445965392 w 130"/>
              <a:gd name="T111" fmla="*/ 952056940 h 97"/>
              <a:gd name="T112" fmla="*/ 371640700 w 130"/>
              <a:gd name="T113" fmla="*/ 952056940 h 97"/>
              <a:gd name="T114" fmla="*/ 353057372 w 130"/>
              <a:gd name="T115" fmla="*/ 1026725870 h 97"/>
              <a:gd name="T116" fmla="*/ 222982696 w 130"/>
              <a:gd name="T117" fmla="*/ 1026725870 h 97"/>
              <a:gd name="T118" fmla="*/ 445965392 w 130"/>
              <a:gd name="T119" fmla="*/ 765375974 h 97"/>
              <a:gd name="T120" fmla="*/ 557456740 w 130"/>
              <a:gd name="T121" fmla="*/ 616033794 h 97"/>
              <a:gd name="T122" fmla="*/ 222982696 w 130"/>
              <a:gd name="T123" fmla="*/ 690707044 h 97"/>
              <a:gd name="T124" fmla="*/ 222982696 w 130"/>
              <a:gd name="T125" fmla="*/ 597368722 h 9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30" h="97">
                <a:moveTo>
                  <a:pt x="120" y="23"/>
                </a:moveTo>
                <a:cubicBezTo>
                  <a:pt x="123" y="23"/>
                  <a:pt x="125" y="24"/>
                  <a:pt x="127" y="26"/>
                </a:cubicBezTo>
                <a:cubicBezTo>
                  <a:pt x="127" y="26"/>
                  <a:pt x="127" y="26"/>
                  <a:pt x="127" y="26"/>
                </a:cubicBezTo>
                <a:cubicBezTo>
                  <a:pt x="129" y="28"/>
                  <a:pt x="130" y="31"/>
                  <a:pt x="130" y="34"/>
                </a:cubicBezTo>
                <a:cubicBezTo>
                  <a:pt x="130" y="86"/>
                  <a:pt x="130" y="86"/>
                  <a:pt x="130" y="86"/>
                </a:cubicBezTo>
                <a:cubicBezTo>
                  <a:pt x="130" y="89"/>
                  <a:pt x="129" y="92"/>
                  <a:pt x="127" y="94"/>
                </a:cubicBezTo>
                <a:cubicBezTo>
                  <a:pt x="127" y="94"/>
                  <a:pt x="127" y="94"/>
                  <a:pt x="127" y="94"/>
                </a:cubicBezTo>
                <a:cubicBezTo>
                  <a:pt x="125" y="96"/>
                  <a:pt x="122" y="97"/>
                  <a:pt x="119" y="97"/>
                </a:cubicBezTo>
                <a:cubicBezTo>
                  <a:pt x="24" y="97"/>
                  <a:pt x="24" y="97"/>
                  <a:pt x="24" y="97"/>
                </a:cubicBezTo>
                <a:cubicBezTo>
                  <a:pt x="21" y="97"/>
                  <a:pt x="19" y="96"/>
                  <a:pt x="17" y="94"/>
                </a:cubicBezTo>
                <a:cubicBezTo>
                  <a:pt x="17" y="94"/>
                  <a:pt x="17" y="94"/>
                  <a:pt x="17" y="94"/>
                </a:cubicBezTo>
                <a:cubicBezTo>
                  <a:pt x="15" y="92"/>
                  <a:pt x="13" y="89"/>
                  <a:pt x="13" y="86"/>
                </a:cubicBezTo>
                <a:cubicBezTo>
                  <a:pt x="13" y="78"/>
                  <a:pt x="13" y="78"/>
                  <a:pt x="13" y="78"/>
                </a:cubicBezTo>
                <a:cubicBezTo>
                  <a:pt x="20" y="78"/>
                  <a:pt x="20" y="78"/>
                  <a:pt x="20" y="78"/>
                </a:cubicBezTo>
                <a:cubicBezTo>
                  <a:pt x="20" y="86"/>
                  <a:pt x="20" y="86"/>
                  <a:pt x="20" y="86"/>
                </a:cubicBezTo>
                <a:cubicBezTo>
                  <a:pt x="20" y="87"/>
                  <a:pt x="20" y="89"/>
                  <a:pt x="21" y="89"/>
                </a:cubicBezTo>
                <a:cubicBezTo>
                  <a:pt x="22" y="90"/>
                  <a:pt x="23" y="91"/>
                  <a:pt x="24" y="91"/>
                </a:cubicBezTo>
                <a:cubicBezTo>
                  <a:pt x="119" y="91"/>
                  <a:pt x="119" y="91"/>
                  <a:pt x="119" y="91"/>
                </a:cubicBezTo>
                <a:cubicBezTo>
                  <a:pt x="120" y="91"/>
                  <a:pt x="122" y="90"/>
                  <a:pt x="122" y="89"/>
                </a:cubicBezTo>
                <a:cubicBezTo>
                  <a:pt x="123" y="89"/>
                  <a:pt x="124" y="87"/>
                  <a:pt x="124" y="86"/>
                </a:cubicBezTo>
                <a:cubicBezTo>
                  <a:pt x="124" y="85"/>
                  <a:pt x="124" y="85"/>
                  <a:pt x="124" y="85"/>
                </a:cubicBezTo>
                <a:cubicBezTo>
                  <a:pt x="37" y="85"/>
                  <a:pt x="37" y="85"/>
                  <a:pt x="37" y="85"/>
                </a:cubicBezTo>
                <a:cubicBezTo>
                  <a:pt x="37" y="78"/>
                  <a:pt x="37" y="78"/>
                  <a:pt x="37" y="78"/>
                </a:cubicBezTo>
                <a:cubicBezTo>
                  <a:pt x="108" y="78"/>
                  <a:pt x="108" y="78"/>
                  <a:pt x="108" y="78"/>
                </a:cubicBezTo>
                <a:cubicBezTo>
                  <a:pt x="115" y="78"/>
                  <a:pt x="120" y="72"/>
                  <a:pt x="120" y="65"/>
                </a:cubicBezTo>
                <a:cubicBezTo>
                  <a:pt x="120" y="64"/>
                  <a:pt x="120" y="64"/>
                  <a:pt x="120" y="64"/>
                </a:cubicBezTo>
                <a:cubicBezTo>
                  <a:pt x="124" y="64"/>
                  <a:pt x="124" y="64"/>
                  <a:pt x="124" y="64"/>
                </a:cubicBezTo>
                <a:cubicBezTo>
                  <a:pt x="124" y="34"/>
                  <a:pt x="124" y="34"/>
                  <a:pt x="124" y="34"/>
                </a:cubicBezTo>
                <a:cubicBezTo>
                  <a:pt x="124" y="33"/>
                  <a:pt x="123" y="32"/>
                  <a:pt x="122" y="31"/>
                </a:cubicBezTo>
                <a:cubicBezTo>
                  <a:pt x="122" y="30"/>
                  <a:pt x="121" y="30"/>
                  <a:pt x="120" y="29"/>
                </a:cubicBezTo>
                <a:cubicBezTo>
                  <a:pt x="120" y="23"/>
                  <a:pt x="120" y="23"/>
                  <a:pt x="120" y="23"/>
                </a:cubicBezTo>
                <a:close/>
                <a:moveTo>
                  <a:pt x="5" y="0"/>
                </a:moveTo>
                <a:cubicBezTo>
                  <a:pt x="2" y="0"/>
                  <a:pt x="0" y="2"/>
                  <a:pt x="0" y="5"/>
                </a:cubicBezTo>
                <a:cubicBezTo>
                  <a:pt x="0" y="63"/>
                  <a:pt x="0" y="63"/>
                  <a:pt x="0" y="63"/>
                </a:cubicBezTo>
                <a:cubicBezTo>
                  <a:pt x="0" y="66"/>
                  <a:pt x="2" y="69"/>
                  <a:pt x="5" y="69"/>
                </a:cubicBezTo>
                <a:cubicBezTo>
                  <a:pt x="106" y="69"/>
                  <a:pt x="106" y="69"/>
                  <a:pt x="106" y="69"/>
                </a:cubicBezTo>
                <a:cubicBezTo>
                  <a:pt x="109" y="69"/>
                  <a:pt x="112" y="66"/>
                  <a:pt x="112" y="63"/>
                </a:cubicBezTo>
                <a:cubicBezTo>
                  <a:pt x="112" y="5"/>
                  <a:pt x="112" y="5"/>
                  <a:pt x="112" y="5"/>
                </a:cubicBezTo>
                <a:cubicBezTo>
                  <a:pt x="112" y="2"/>
                  <a:pt x="109" y="0"/>
                  <a:pt x="106" y="0"/>
                </a:cubicBezTo>
                <a:cubicBezTo>
                  <a:pt x="5" y="0"/>
                  <a:pt x="5" y="0"/>
                  <a:pt x="5" y="0"/>
                </a:cubicBezTo>
                <a:close/>
                <a:moveTo>
                  <a:pt x="15" y="24"/>
                </a:moveTo>
                <a:cubicBezTo>
                  <a:pt x="13" y="24"/>
                  <a:pt x="12" y="25"/>
                  <a:pt x="12" y="27"/>
                </a:cubicBezTo>
                <a:cubicBezTo>
                  <a:pt x="12" y="28"/>
                  <a:pt x="12" y="28"/>
                  <a:pt x="12" y="28"/>
                </a:cubicBezTo>
                <a:cubicBezTo>
                  <a:pt x="16" y="28"/>
                  <a:pt x="16" y="28"/>
                  <a:pt x="16" y="28"/>
                </a:cubicBezTo>
                <a:cubicBezTo>
                  <a:pt x="16" y="24"/>
                  <a:pt x="16" y="24"/>
                  <a:pt x="16" y="24"/>
                </a:cubicBezTo>
                <a:cubicBezTo>
                  <a:pt x="15" y="24"/>
                  <a:pt x="15" y="24"/>
                  <a:pt x="15" y="24"/>
                </a:cubicBezTo>
                <a:close/>
                <a:moveTo>
                  <a:pt x="15" y="13"/>
                </a:moveTo>
                <a:cubicBezTo>
                  <a:pt x="16" y="14"/>
                  <a:pt x="16" y="14"/>
                  <a:pt x="16" y="14"/>
                </a:cubicBezTo>
                <a:cubicBezTo>
                  <a:pt x="16" y="14"/>
                  <a:pt x="16" y="14"/>
                  <a:pt x="16" y="15"/>
                </a:cubicBezTo>
                <a:cubicBezTo>
                  <a:pt x="15" y="15"/>
                  <a:pt x="15" y="15"/>
                  <a:pt x="15" y="15"/>
                </a:cubicBezTo>
                <a:cubicBezTo>
                  <a:pt x="14" y="15"/>
                  <a:pt x="14" y="15"/>
                  <a:pt x="14" y="15"/>
                </a:cubicBezTo>
                <a:cubicBezTo>
                  <a:pt x="13" y="15"/>
                  <a:pt x="13" y="15"/>
                  <a:pt x="12" y="15"/>
                </a:cubicBezTo>
                <a:cubicBezTo>
                  <a:pt x="12" y="15"/>
                  <a:pt x="12" y="15"/>
                  <a:pt x="11" y="14"/>
                </a:cubicBezTo>
                <a:cubicBezTo>
                  <a:pt x="11" y="14"/>
                  <a:pt x="11" y="13"/>
                  <a:pt x="11" y="13"/>
                </a:cubicBezTo>
                <a:cubicBezTo>
                  <a:pt x="11" y="12"/>
                  <a:pt x="11" y="11"/>
                  <a:pt x="12" y="11"/>
                </a:cubicBezTo>
                <a:cubicBezTo>
                  <a:pt x="12" y="10"/>
                  <a:pt x="13" y="10"/>
                  <a:pt x="14" y="10"/>
                </a:cubicBezTo>
                <a:cubicBezTo>
                  <a:pt x="14" y="10"/>
                  <a:pt x="15" y="10"/>
                  <a:pt x="15" y="10"/>
                </a:cubicBezTo>
                <a:cubicBezTo>
                  <a:pt x="15" y="11"/>
                  <a:pt x="16" y="11"/>
                  <a:pt x="16" y="12"/>
                </a:cubicBezTo>
                <a:cubicBezTo>
                  <a:pt x="15" y="12"/>
                  <a:pt x="15" y="12"/>
                  <a:pt x="15" y="12"/>
                </a:cubicBezTo>
                <a:cubicBezTo>
                  <a:pt x="14" y="12"/>
                  <a:pt x="14" y="12"/>
                  <a:pt x="14" y="12"/>
                </a:cubicBezTo>
                <a:cubicBezTo>
                  <a:pt x="14" y="12"/>
                  <a:pt x="14" y="11"/>
                  <a:pt x="14" y="11"/>
                </a:cubicBezTo>
                <a:cubicBezTo>
                  <a:pt x="14" y="11"/>
                  <a:pt x="14" y="11"/>
                  <a:pt x="14" y="11"/>
                </a:cubicBezTo>
                <a:cubicBezTo>
                  <a:pt x="13" y="11"/>
                  <a:pt x="13" y="11"/>
                  <a:pt x="13" y="12"/>
                </a:cubicBezTo>
                <a:cubicBezTo>
                  <a:pt x="13" y="12"/>
                  <a:pt x="13" y="12"/>
                  <a:pt x="13" y="13"/>
                </a:cubicBezTo>
                <a:cubicBezTo>
                  <a:pt x="13" y="13"/>
                  <a:pt x="13" y="14"/>
                  <a:pt x="13" y="14"/>
                </a:cubicBezTo>
                <a:cubicBezTo>
                  <a:pt x="13" y="14"/>
                  <a:pt x="13" y="14"/>
                  <a:pt x="14" y="14"/>
                </a:cubicBezTo>
                <a:cubicBezTo>
                  <a:pt x="14" y="14"/>
                  <a:pt x="14" y="14"/>
                  <a:pt x="14" y="14"/>
                </a:cubicBezTo>
                <a:cubicBezTo>
                  <a:pt x="14" y="14"/>
                  <a:pt x="15" y="14"/>
                  <a:pt x="15" y="13"/>
                </a:cubicBezTo>
                <a:close/>
                <a:moveTo>
                  <a:pt x="17" y="12"/>
                </a:moveTo>
                <a:cubicBezTo>
                  <a:pt x="18" y="12"/>
                  <a:pt x="18" y="12"/>
                  <a:pt x="18" y="12"/>
                </a:cubicBezTo>
                <a:cubicBezTo>
                  <a:pt x="18" y="12"/>
                  <a:pt x="18" y="12"/>
                  <a:pt x="18" y="12"/>
                </a:cubicBezTo>
                <a:cubicBezTo>
                  <a:pt x="18" y="12"/>
                  <a:pt x="18" y="12"/>
                  <a:pt x="18" y="12"/>
                </a:cubicBezTo>
                <a:cubicBezTo>
                  <a:pt x="19" y="12"/>
                  <a:pt x="19" y="12"/>
                  <a:pt x="19" y="12"/>
                </a:cubicBezTo>
                <a:cubicBezTo>
                  <a:pt x="19" y="12"/>
                  <a:pt x="19" y="12"/>
                  <a:pt x="20" y="12"/>
                </a:cubicBezTo>
                <a:cubicBezTo>
                  <a:pt x="19" y="13"/>
                  <a:pt x="19" y="13"/>
                  <a:pt x="19" y="13"/>
                </a:cubicBezTo>
                <a:cubicBezTo>
                  <a:pt x="19" y="13"/>
                  <a:pt x="19" y="13"/>
                  <a:pt x="19" y="13"/>
                </a:cubicBezTo>
                <a:cubicBezTo>
                  <a:pt x="19" y="13"/>
                  <a:pt x="18" y="13"/>
                  <a:pt x="18" y="13"/>
                </a:cubicBezTo>
                <a:cubicBezTo>
                  <a:pt x="18" y="13"/>
                  <a:pt x="18" y="14"/>
                  <a:pt x="18" y="14"/>
                </a:cubicBezTo>
                <a:cubicBezTo>
                  <a:pt x="18" y="15"/>
                  <a:pt x="18" y="15"/>
                  <a:pt x="18" y="15"/>
                </a:cubicBezTo>
                <a:cubicBezTo>
                  <a:pt x="17" y="15"/>
                  <a:pt x="17" y="15"/>
                  <a:pt x="17" y="15"/>
                </a:cubicBezTo>
                <a:cubicBezTo>
                  <a:pt x="17" y="12"/>
                  <a:pt x="17" y="12"/>
                  <a:pt x="17" y="12"/>
                </a:cubicBezTo>
                <a:close/>
                <a:moveTo>
                  <a:pt x="24" y="14"/>
                </a:moveTo>
                <a:cubicBezTo>
                  <a:pt x="21" y="14"/>
                  <a:pt x="21" y="14"/>
                  <a:pt x="21" y="14"/>
                </a:cubicBezTo>
                <a:cubicBezTo>
                  <a:pt x="21" y="14"/>
                  <a:pt x="21" y="14"/>
                  <a:pt x="22" y="14"/>
                </a:cubicBezTo>
                <a:cubicBezTo>
                  <a:pt x="22" y="15"/>
                  <a:pt x="22" y="15"/>
                  <a:pt x="22" y="15"/>
                </a:cubicBezTo>
                <a:cubicBezTo>
                  <a:pt x="22" y="15"/>
                  <a:pt x="22" y="15"/>
                  <a:pt x="22" y="15"/>
                </a:cubicBezTo>
                <a:cubicBezTo>
                  <a:pt x="23" y="14"/>
                  <a:pt x="23" y="14"/>
                  <a:pt x="23" y="14"/>
                </a:cubicBezTo>
                <a:cubicBezTo>
                  <a:pt x="24" y="14"/>
                  <a:pt x="24" y="14"/>
                  <a:pt x="24" y="14"/>
                </a:cubicBezTo>
                <a:cubicBezTo>
                  <a:pt x="24" y="15"/>
                  <a:pt x="24" y="15"/>
                  <a:pt x="23" y="15"/>
                </a:cubicBezTo>
                <a:cubicBezTo>
                  <a:pt x="23" y="15"/>
                  <a:pt x="23" y="15"/>
                  <a:pt x="22" y="15"/>
                </a:cubicBezTo>
                <a:cubicBezTo>
                  <a:pt x="22" y="15"/>
                  <a:pt x="21" y="15"/>
                  <a:pt x="21" y="15"/>
                </a:cubicBezTo>
                <a:cubicBezTo>
                  <a:pt x="21" y="15"/>
                  <a:pt x="20" y="15"/>
                  <a:pt x="20" y="15"/>
                </a:cubicBezTo>
                <a:cubicBezTo>
                  <a:pt x="20" y="14"/>
                  <a:pt x="20" y="14"/>
                  <a:pt x="20" y="13"/>
                </a:cubicBezTo>
                <a:cubicBezTo>
                  <a:pt x="20" y="13"/>
                  <a:pt x="20" y="12"/>
                  <a:pt x="20" y="12"/>
                </a:cubicBezTo>
                <a:cubicBezTo>
                  <a:pt x="21" y="12"/>
                  <a:pt x="21" y="12"/>
                  <a:pt x="22" y="12"/>
                </a:cubicBezTo>
                <a:cubicBezTo>
                  <a:pt x="23" y="12"/>
                  <a:pt x="23" y="12"/>
                  <a:pt x="23" y="12"/>
                </a:cubicBezTo>
                <a:cubicBezTo>
                  <a:pt x="24" y="12"/>
                  <a:pt x="24" y="12"/>
                  <a:pt x="24" y="12"/>
                </a:cubicBezTo>
                <a:cubicBezTo>
                  <a:pt x="24" y="13"/>
                  <a:pt x="24" y="13"/>
                  <a:pt x="24" y="14"/>
                </a:cubicBezTo>
                <a:cubicBezTo>
                  <a:pt x="24" y="14"/>
                  <a:pt x="24" y="14"/>
                  <a:pt x="24" y="14"/>
                </a:cubicBezTo>
                <a:close/>
                <a:moveTo>
                  <a:pt x="23" y="13"/>
                </a:moveTo>
                <a:cubicBezTo>
                  <a:pt x="21" y="13"/>
                  <a:pt x="21" y="13"/>
                  <a:pt x="21" y="13"/>
                </a:cubicBezTo>
                <a:cubicBezTo>
                  <a:pt x="21" y="13"/>
                  <a:pt x="21" y="13"/>
                  <a:pt x="22" y="13"/>
                </a:cubicBezTo>
                <a:cubicBezTo>
                  <a:pt x="22" y="12"/>
                  <a:pt x="22" y="12"/>
                  <a:pt x="22" y="12"/>
                </a:cubicBezTo>
                <a:cubicBezTo>
                  <a:pt x="22" y="12"/>
                  <a:pt x="22" y="12"/>
                  <a:pt x="23" y="13"/>
                </a:cubicBezTo>
                <a:cubicBezTo>
                  <a:pt x="23" y="13"/>
                  <a:pt x="23" y="13"/>
                  <a:pt x="23" y="13"/>
                </a:cubicBezTo>
                <a:close/>
                <a:moveTo>
                  <a:pt x="29" y="10"/>
                </a:moveTo>
                <a:cubicBezTo>
                  <a:pt x="29" y="15"/>
                  <a:pt x="29" y="15"/>
                  <a:pt x="29" y="15"/>
                </a:cubicBezTo>
                <a:cubicBezTo>
                  <a:pt x="28" y="15"/>
                  <a:pt x="28" y="15"/>
                  <a:pt x="28" y="15"/>
                </a:cubicBezTo>
                <a:cubicBezTo>
                  <a:pt x="28" y="15"/>
                  <a:pt x="28" y="15"/>
                  <a:pt x="28" y="15"/>
                </a:cubicBezTo>
                <a:cubicBezTo>
                  <a:pt x="27" y="15"/>
                  <a:pt x="27" y="15"/>
                  <a:pt x="27" y="15"/>
                </a:cubicBezTo>
                <a:cubicBezTo>
                  <a:pt x="27" y="15"/>
                  <a:pt x="27" y="15"/>
                  <a:pt x="26" y="15"/>
                </a:cubicBezTo>
                <a:cubicBezTo>
                  <a:pt x="26" y="15"/>
                  <a:pt x="25" y="15"/>
                  <a:pt x="25" y="15"/>
                </a:cubicBezTo>
                <a:cubicBezTo>
                  <a:pt x="25" y="14"/>
                  <a:pt x="25" y="14"/>
                  <a:pt x="25" y="13"/>
                </a:cubicBezTo>
                <a:cubicBezTo>
                  <a:pt x="25" y="13"/>
                  <a:pt x="25" y="12"/>
                  <a:pt x="25" y="12"/>
                </a:cubicBezTo>
                <a:cubicBezTo>
                  <a:pt x="25" y="12"/>
                  <a:pt x="26" y="12"/>
                  <a:pt x="26" y="12"/>
                </a:cubicBezTo>
                <a:cubicBezTo>
                  <a:pt x="27" y="12"/>
                  <a:pt x="27" y="12"/>
                  <a:pt x="27" y="12"/>
                </a:cubicBezTo>
                <a:cubicBezTo>
                  <a:pt x="27" y="12"/>
                  <a:pt x="27" y="12"/>
                  <a:pt x="27" y="12"/>
                </a:cubicBezTo>
                <a:cubicBezTo>
                  <a:pt x="27" y="10"/>
                  <a:pt x="27" y="10"/>
                  <a:pt x="27" y="10"/>
                </a:cubicBezTo>
                <a:cubicBezTo>
                  <a:pt x="29" y="10"/>
                  <a:pt x="29" y="10"/>
                  <a:pt x="29" y="10"/>
                </a:cubicBezTo>
                <a:close/>
                <a:moveTo>
                  <a:pt x="27" y="13"/>
                </a:moveTo>
                <a:cubicBezTo>
                  <a:pt x="27" y="14"/>
                  <a:pt x="27" y="14"/>
                  <a:pt x="27" y="14"/>
                </a:cubicBezTo>
                <a:cubicBezTo>
                  <a:pt x="27" y="14"/>
                  <a:pt x="27" y="14"/>
                  <a:pt x="27" y="14"/>
                </a:cubicBezTo>
                <a:cubicBezTo>
                  <a:pt x="27" y="14"/>
                  <a:pt x="26" y="14"/>
                  <a:pt x="26" y="14"/>
                </a:cubicBezTo>
                <a:cubicBezTo>
                  <a:pt x="26" y="14"/>
                  <a:pt x="26" y="14"/>
                  <a:pt x="26" y="14"/>
                </a:cubicBezTo>
                <a:cubicBezTo>
                  <a:pt x="26" y="13"/>
                  <a:pt x="26" y="13"/>
                  <a:pt x="26" y="13"/>
                </a:cubicBezTo>
                <a:cubicBezTo>
                  <a:pt x="26" y="13"/>
                  <a:pt x="27" y="13"/>
                  <a:pt x="27" y="13"/>
                </a:cubicBezTo>
                <a:cubicBezTo>
                  <a:pt x="27" y="13"/>
                  <a:pt x="27" y="13"/>
                  <a:pt x="27" y="13"/>
                </a:cubicBezTo>
                <a:cubicBezTo>
                  <a:pt x="27" y="13"/>
                  <a:pt x="27" y="13"/>
                  <a:pt x="27" y="13"/>
                </a:cubicBezTo>
                <a:close/>
                <a:moveTo>
                  <a:pt x="30" y="10"/>
                </a:moveTo>
                <a:cubicBezTo>
                  <a:pt x="31" y="10"/>
                  <a:pt x="31" y="10"/>
                  <a:pt x="31" y="10"/>
                </a:cubicBezTo>
                <a:cubicBezTo>
                  <a:pt x="31" y="11"/>
                  <a:pt x="31" y="11"/>
                  <a:pt x="31" y="11"/>
                </a:cubicBezTo>
                <a:cubicBezTo>
                  <a:pt x="30" y="11"/>
                  <a:pt x="30" y="11"/>
                  <a:pt x="30" y="11"/>
                </a:cubicBezTo>
                <a:cubicBezTo>
                  <a:pt x="30" y="10"/>
                  <a:pt x="30" y="10"/>
                  <a:pt x="30" y="10"/>
                </a:cubicBezTo>
                <a:close/>
                <a:moveTo>
                  <a:pt x="30" y="12"/>
                </a:moveTo>
                <a:cubicBezTo>
                  <a:pt x="31" y="12"/>
                  <a:pt x="31" y="12"/>
                  <a:pt x="31" y="12"/>
                </a:cubicBezTo>
                <a:cubicBezTo>
                  <a:pt x="31" y="15"/>
                  <a:pt x="31" y="15"/>
                  <a:pt x="31" y="15"/>
                </a:cubicBezTo>
                <a:cubicBezTo>
                  <a:pt x="30" y="15"/>
                  <a:pt x="30" y="15"/>
                  <a:pt x="30" y="15"/>
                </a:cubicBezTo>
                <a:cubicBezTo>
                  <a:pt x="30" y="12"/>
                  <a:pt x="30" y="12"/>
                  <a:pt x="30" y="12"/>
                </a:cubicBezTo>
                <a:close/>
                <a:moveTo>
                  <a:pt x="34" y="10"/>
                </a:moveTo>
                <a:cubicBezTo>
                  <a:pt x="34" y="12"/>
                  <a:pt x="34" y="12"/>
                  <a:pt x="34" y="12"/>
                </a:cubicBezTo>
                <a:cubicBezTo>
                  <a:pt x="35" y="12"/>
                  <a:pt x="35" y="12"/>
                  <a:pt x="35" y="12"/>
                </a:cubicBezTo>
                <a:cubicBezTo>
                  <a:pt x="35" y="13"/>
                  <a:pt x="35" y="13"/>
                  <a:pt x="35" y="13"/>
                </a:cubicBezTo>
                <a:cubicBezTo>
                  <a:pt x="34" y="13"/>
                  <a:pt x="34" y="13"/>
                  <a:pt x="34" y="13"/>
                </a:cubicBezTo>
                <a:cubicBezTo>
                  <a:pt x="34" y="14"/>
                  <a:pt x="34" y="14"/>
                  <a:pt x="34" y="14"/>
                </a:cubicBezTo>
                <a:cubicBezTo>
                  <a:pt x="34" y="14"/>
                  <a:pt x="34" y="14"/>
                  <a:pt x="34" y="14"/>
                </a:cubicBezTo>
                <a:cubicBezTo>
                  <a:pt x="34" y="14"/>
                  <a:pt x="34" y="14"/>
                  <a:pt x="34" y="14"/>
                </a:cubicBezTo>
                <a:cubicBezTo>
                  <a:pt x="34" y="14"/>
                  <a:pt x="35" y="14"/>
                  <a:pt x="35" y="14"/>
                </a:cubicBezTo>
                <a:cubicBezTo>
                  <a:pt x="35" y="15"/>
                  <a:pt x="35" y="15"/>
                  <a:pt x="35" y="15"/>
                </a:cubicBezTo>
                <a:cubicBezTo>
                  <a:pt x="34" y="15"/>
                  <a:pt x="34" y="15"/>
                  <a:pt x="34" y="15"/>
                </a:cubicBezTo>
                <a:cubicBezTo>
                  <a:pt x="33" y="15"/>
                  <a:pt x="33" y="15"/>
                  <a:pt x="33" y="15"/>
                </a:cubicBezTo>
                <a:cubicBezTo>
                  <a:pt x="33" y="15"/>
                  <a:pt x="33" y="15"/>
                  <a:pt x="33" y="15"/>
                </a:cubicBezTo>
                <a:cubicBezTo>
                  <a:pt x="33" y="15"/>
                  <a:pt x="33" y="14"/>
                  <a:pt x="33" y="14"/>
                </a:cubicBezTo>
                <a:cubicBezTo>
                  <a:pt x="33" y="13"/>
                  <a:pt x="33" y="13"/>
                  <a:pt x="33" y="13"/>
                </a:cubicBezTo>
                <a:cubicBezTo>
                  <a:pt x="32" y="13"/>
                  <a:pt x="32" y="13"/>
                  <a:pt x="32" y="13"/>
                </a:cubicBezTo>
                <a:cubicBezTo>
                  <a:pt x="32" y="12"/>
                  <a:pt x="32" y="12"/>
                  <a:pt x="32" y="12"/>
                </a:cubicBezTo>
                <a:cubicBezTo>
                  <a:pt x="33" y="12"/>
                  <a:pt x="33" y="12"/>
                  <a:pt x="33" y="12"/>
                </a:cubicBezTo>
                <a:cubicBezTo>
                  <a:pt x="33" y="11"/>
                  <a:pt x="33" y="11"/>
                  <a:pt x="33" y="11"/>
                </a:cubicBezTo>
                <a:cubicBezTo>
                  <a:pt x="34" y="10"/>
                  <a:pt x="34" y="10"/>
                  <a:pt x="34" y="10"/>
                </a:cubicBezTo>
                <a:close/>
                <a:moveTo>
                  <a:pt x="39" y="13"/>
                </a:moveTo>
                <a:cubicBezTo>
                  <a:pt x="40" y="14"/>
                  <a:pt x="40" y="14"/>
                  <a:pt x="40" y="14"/>
                </a:cubicBezTo>
                <a:cubicBezTo>
                  <a:pt x="40" y="14"/>
                  <a:pt x="39" y="15"/>
                  <a:pt x="39" y="15"/>
                </a:cubicBezTo>
                <a:cubicBezTo>
                  <a:pt x="39" y="15"/>
                  <a:pt x="38" y="15"/>
                  <a:pt x="38" y="15"/>
                </a:cubicBezTo>
                <a:cubicBezTo>
                  <a:pt x="37" y="15"/>
                  <a:pt x="36" y="15"/>
                  <a:pt x="36" y="15"/>
                </a:cubicBezTo>
                <a:cubicBezTo>
                  <a:pt x="36" y="14"/>
                  <a:pt x="35" y="14"/>
                  <a:pt x="35" y="13"/>
                </a:cubicBezTo>
                <a:cubicBezTo>
                  <a:pt x="35" y="12"/>
                  <a:pt x="36" y="11"/>
                  <a:pt x="36" y="11"/>
                </a:cubicBezTo>
                <a:cubicBezTo>
                  <a:pt x="36" y="10"/>
                  <a:pt x="37" y="10"/>
                  <a:pt x="38" y="10"/>
                </a:cubicBezTo>
                <a:cubicBezTo>
                  <a:pt x="38" y="10"/>
                  <a:pt x="39" y="10"/>
                  <a:pt x="39" y="11"/>
                </a:cubicBezTo>
                <a:cubicBezTo>
                  <a:pt x="40" y="11"/>
                  <a:pt x="40" y="11"/>
                  <a:pt x="40" y="12"/>
                </a:cubicBezTo>
                <a:cubicBezTo>
                  <a:pt x="39" y="12"/>
                  <a:pt x="39" y="12"/>
                  <a:pt x="39" y="12"/>
                </a:cubicBezTo>
                <a:cubicBezTo>
                  <a:pt x="39" y="12"/>
                  <a:pt x="39" y="11"/>
                  <a:pt x="38" y="11"/>
                </a:cubicBezTo>
                <a:cubicBezTo>
                  <a:pt x="38" y="11"/>
                  <a:pt x="38" y="11"/>
                  <a:pt x="38" y="11"/>
                </a:cubicBezTo>
                <a:cubicBezTo>
                  <a:pt x="37" y="11"/>
                  <a:pt x="37" y="11"/>
                  <a:pt x="37" y="11"/>
                </a:cubicBezTo>
                <a:cubicBezTo>
                  <a:pt x="37" y="12"/>
                  <a:pt x="36" y="12"/>
                  <a:pt x="36" y="13"/>
                </a:cubicBezTo>
                <a:cubicBezTo>
                  <a:pt x="36" y="13"/>
                  <a:pt x="37" y="14"/>
                  <a:pt x="37" y="14"/>
                </a:cubicBezTo>
                <a:cubicBezTo>
                  <a:pt x="37" y="14"/>
                  <a:pt x="37" y="15"/>
                  <a:pt x="38" y="15"/>
                </a:cubicBezTo>
                <a:cubicBezTo>
                  <a:pt x="38" y="15"/>
                  <a:pt x="38" y="14"/>
                  <a:pt x="38" y="14"/>
                </a:cubicBezTo>
                <a:cubicBezTo>
                  <a:pt x="39" y="14"/>
                  <a:pt x="39" y="14"/>
                  <a:pt x="39" y="13"/>
                </a:cubicBezTo>
                <a:close/>
                <a:moveTo>
                  <a:pt x="42" y="13"/>
                </a:moveTo>
                <a:cubicBezTo>
                  <a:pt x="41" y="13"/>
                  <a:pt x="41" y="13"/>
                  <a:pt x="41" y="13"/>
                </a:cubicBezTo>
                <a:cubicBezTo>
                  <a:pt x="41" y="12"/>
                  <a:pt x="41" y="12"/>
                  <a:pt x="41" y="12"/>
                </a:cubicBezTo>
                <a:cubicBezTo>
                  <a:pt x="41" y="12"/>
                  <a:pt x="42" y="12"/>
                  <a:pt x="42" y="12"/>
                </a:cubicBezTo>
                <a:cubicBezTo>
                  <a:pt x="43" y="12"/>
                  <a:pt x="43" y="12"/>
                  <a:pt x="43" y="12"/>
                </a:cubicBezTo>
                <a:cubicBezTo>
                  <a:pt x="43" y="12"/>
                  <a:pt x="44" y="12"/>
                  <a:pt x="44" y="12"/>
                </a:cubicBezTo>
                <a:cubicBezTo>
                  <a:pt x="44" y="12"/>
                  <a:pt x="44" y="13"/>
                  <a:pt x="44" y="13"/>
                </a:cubicBezTo>
                <a:cubicBezTo>
                  <a:pt x="44" y="14"/>
                  <a:pt x="44" y="14"/>
                  <a:pt x="44" y="14"/>
                </a:cubicBezTo>
                <a:cubicBezTo>
                  <a:pt x="44" y="14"/>
                  <a:pt x="44" y="15"/>
                  <a:pt x="44" y="15"/>
                </a:cubicBezTo>
                <a:cubicBezTo>
                  <a:pt x="44" y="15"/>
                  <a:pt x="44" y="15"/>
                  <a:pt x="44" y="15"/>
                </a:cubicBezTo>
                <a:cubicBezTo>
                  <a:pt x="43" y="15"/>
                  <a:pt x="43" y="15"/>
                  <a:pt x="43" y="15"/>
                </a:cubicBezTo>
                <a:cubicBezTo>
                  <a:pt x="43" y="15"/>
                  <a:pt x="43" y="15"/>
                  <a:pt x="43" y="15"/>
                </a:cubicBezTo>
                <a:cubicBezTo>
                  <a:pt x="43" y="15"/>
                  <a:pt x="43" y="15"/>
                  <a:pt x="43" y="15"/>
                </a:cubicBezTo>
                <a:cubicBezTo>
                  <a:pt x="43" y="15"/>
                  <a:pt x="43" y="15"/>
                  <a:pt x="42" y="15"/>
                </a:cubicBezTo>
                <a:cubicBezTo>
                  <a:pt x="42" y="15"/>
                  <a:pt x="42" y="15"/>
                  <a:pt x="42" y="15"/>
                </a:cubicBezTo>
                <a:cubicBezTo>
                  <a:pt x="41" y="15"/>
                  <a:pt x="41" y="15"/>
                  <a:pt x="41" y="15"/>
                </a:cubicBezTo>
                <a:cubicBezTo>
                  <a:pt x="41" y="15"/>
                  <a:pt x="41" y="15"/>
                  <a:pt x="41" y="14"/>
                </a:cubicBezTo>
                <a:cubicBezTo>
                  <a:pt x="41" y="14"/>
                  <a:pt x="41" y="14"/>
                  <a:pt x="41" y="14"/>
                </a:cubicBezTo>
                <a:cubicBezTo>
                  <a:pt x="41" y="14"/>
                  <a:pt x="41" y="13"/>
                  <a:pt x="41" y="13"/>
                </a:cubicBezTo>
                <a:cubicBezTo>
                  <a:pt x="41" y="13"/>
                  <a:pt x="42" y="13"/>
                  <a:pt x="42" y="13"/>
                </a:cubicBezTo>
                <a:cubicBezTo>
                  <a:pt x="42" y="13"/>
                  <a:pt x="43" y="13"/>
                  <a:pt x="43" y="13"/>
                </a:cubicBezTo>
                <a:cubicBezTo>
                  <a:pt x="43" y="13"/>
                  <a:pt x="43" y="13"/>
                  <a:pt x="43" y="13"/>
                </a:cubicBezTo>
                <a:cubicBezTo>
                  <a:pt x="43" y="13"/>
                  <a:pt x="43" y="12"/>
                  <a:pt x="43" y="12"/>
                </a:cubicBezTo>
                <a:cubicBezTo>
                  <a:pt x="43" y="12"/>
                  <a:pt x="42" y="12"/>
                  <a:pt x="42" y="12"/>
                </a:cubicBezTo>
                <a:cubicBezTo>
                  <a:pt x="42" y="12"/>
                  <a:pt x="42" y="12"/>
                  <a:pt x="42" y="12"/>
                </a:cubicBezTo>
                <a:cubicBezTo>
                  <a:pt x="42" y="12"/>
                  <a:pt x="42" y="13"/>
                  <a:pt x="42" y="13"/>
                </a:cubicBezTo>
                <a:close/>
                <a:moveTo>
                  <a:pt x="43" y="14"/>
                </a:moveTo>
                <a:cubicBezTo>
                  <a:pt x="43" y="14"/>
                  <a:pt x="43" y="14"/>
                  <a:pt x="43" y="14"/>
                </a:cubicBezTo>
                <a:cubicBezTo>
                  <a:pt x="43" y="14"/>
                  <a:pt x="43" y="14"/>
                  <a:pt x="43" y="14"/>
                </a:cubicBezTo>
                <a:cubicBezTo>
                  <a:pt x="43" y="14"/>
                  <a:pt x="43" y="15"/>
                  <a:pt x="43" y="15"/>
                </a:cubicBezTo>
                <a:cubicBezTo>
                  <a:pt x="42" y="15"/>
                  <a:pt x="42" y="15"/>
                  <a:pt x="42" y="15"/>
                </a:cubicBezTo>
                <a:cubicBezTo>
                  <a:pt x="42" y="15"/>
                  <a:pt x="42" y="15"/>
                  <a:pt x="42" y="15"/>
                </a:cubicBezTo>
                <a:cubicBezTo>
                  <a:pt x="42" y="15"/>
                  <a:pt x="42" y="14"/>
                  <a:pt x="42" y="14"/>
                </a:cubicBezTo>
                <a:cubicBezTo>
                  <a:pt x="42" y="14"/>
                  <a:pt x="42" y="14"/>
                  <a:pt x="42" y="14"/>
                </a:cubicBezTo>
                <a:cubicBezTo>
                  <a:pt x="42" y="14"/>
                  <a:pt x="42" y="14"/>
                  <a:pt x="42" y="14"/>
                </a:cubicBezTo>
                <a:cubicBezTo>
                  <a:pt x="43" y="14"/>
                  <a:pt x="43" y="14"/>
                  <a:pt x="43" y="14"/>
                </a:cubicBezTo>
                <a:close/>
                <a:moveTo>
                  <a:pt x="46" y="15"/>
                </a:moveTo>
                <a:cubicBezTo>
                  <a:pt x="45" y="15"/>
                  <a:pt x="45" y="15"/>
                  <a:pt x="45" y="15"/>
                </a:cubicBezTo>
                <a:cubicBezTo>
                  <a:pt x="45" y="12"/>
                  <a:pt x="45" y="12"/>
                  <a:pt x="45" y="12"/>
                </a:cubicBezTo>
                <a:cubicBezTo>
                  <a:pt x="46" y="12"/>
                  <a:pt x="46" y="12"/>
                  <a:pt x="46" y="12"/>
                </a:cubicBezTo>
                <a:cubicBezTo>
                  <a:pt x="46" y="12"/>
                  <a:pt x="46" y="12"/>
                  <a:pt x="46" y="12"/>
                </a:cubicBezTo>
                <a:cubicBezTo>
                  <a:pt x="46" y="12"/>
                  <a:pt x="46" y="12"/>
                  <a:pt x="46" y="12"/>
                </a:cubicBezTo>
                <a:cubicBezTo>
                  <a:pt x="46" y="12"/>
                  <a:pt x="46" y="12"/>
                  <a:pt x="47" y="12"/>
                </a:cubicBezTo>
                <a:cubicBezTo>
                  <a:pt x="47" y="12"/>
                  <a:pt x="47" y="12"/>
                  <a:pt x="47" y="12"/>
                </a:cubicBezTo>
                <a:cubicBezTo>
                  <a:pt x="47" y="13"/>
                  <a:pt x="47" y="13"/>
                  <a:pt x="47" y="13"/>
                </a:cubicBezTo>
                <a:cubicBezTo>
                  <a:pt x="47" y="12"/>
                  <a:pt x="47" y="12"/>
                  <a:pt x="46" y="12"/>
                </a:cubicBezTo>
                <a:cubicBezTo>
                  <a:pt x="46" y="12"/>
                  <a:pt x="46" y="12"/>
                  <a:pt x="46" y="13"/>
                </a:cubicBezTo>
                <a:cubicBezTo>
                  <a:pt x="46" y="13"/>
                  <a:pt x="46" y="13"/>
                  <a:pt x="46" y="13"/>
                </a:cubicBezTo>
                <a:cubicBezTo>
                  <a:pt x="46" y="13"/>
                  <a:pt x="46" y="14"/>
                  <a:pt x="46" y="14"/>
                </a:cubicBezTo>
                <a:cubicBezTo>
                  <a:pt x="46" y="15"/>
                  <a:pt x="46" y="15"/>
                  <a:pt x="46" y="15"/>
                </a:cubicBezTo>
                <a:close/>
                <a:moveTo>
                  <a:pt x="51" y="15"/>
                </a:moveTo>
                <a:cubicBezTo>
                  <a:pt x="50" y="15"/>
                  <a:pt x="50" y="15"/>
                  <a:pt x="50" y="15"/>
                </a:cubicBezTo>
                <a:cubicBezTo>
                  <a:pt x="50" y="15"/>
                  <a:pt x="50" y="15"/>
                  <a:pt x="50" y="15"/>
                </a:cubicBezTo>
                <a:cubicBezTo>
                  <a:pt x="50" y="15"/>
                  <a:pt x="50" y="15"/>
                  <a:pt x="50" y="15"/>
                </a:cubicBezTo>
                <a:cubicBezTo>
                  <a:pt x="49" y="15"/>
                  <a:pt x="49" y="15"/>
                  <a:pt x="49" y="15"/>
                </a:cubicBezTo>
                <a:cubicBezTo>
                  <a:pt x="49" y="15"/>
                  <a:pt x="48" y="15"/>
                  <a:pt x="48" y="15"/>
                </a:cubicBezTo>
                <a:cubicBezTo>
                  <a:pt x="48" y="15"/>
                  <a:pt x="47" y="14"/>
                  <a:pt x="47" y="13"/>
                </a:cubicBezTo>
                <a:cubicBezTo>
                  <a:pt x="47" y="13"/>
                  <a:pt x="48" y="12"/>
                  <a:pt x="48" y="12"/>
                </a:cubicBezTo>
                <a:cubicBezTo>
                  <a:pt x="48" y="12"/>
                  <a:pt x="49" y="12"/>
                  <a:pt x="49" y="12"/>
                </a:cubicBezTo>
                <a:cubicBezTo>
                  <a:pt x="49" y="12"/>
                  <a:pt x="50" y="12"/>
                  <a:pt x="50" y="12"/>
                </a:cubicBezTo>
                <a:cubicBezTo>
                  <a:pt x="50" y="10"/>
                  <a:pt x="50" y="10"/>
                  <a:pt x="50" y="10"/>
                </a:cubicBezTo>
                <a:cubicBezTo>
                  <a:pt x="51" y="10"/>
                  <a:pt x="51" y="10"/>
                  <a:pt x="51" y="10"/>
                </a:cubicBezTo>
                <a:cubicBezTo>
                  <a:pt x="51" y="15"/>
                  <a:pt x="51" y="15"/>
                  <a:pt x="51" y="15"/>
                </a:cubicBezTo>
                <a:close/>
                <a:moveTo>
                  <a:pt x="49" y="13"/>
                </a:moveTo>
                <a:cubicBezTo>
                  <a:pt x="49" y="13"/>
                  <a:pt x="49" y="13"/>
                  <a:pt x="49" y="13"/>
                </a:cubicBezTo>
                <a:cubicBezTo>
                  <a:pt x="49" y="12"/>
                  <a:pt x="49" y="12"/>
                  <a:pt x="49" y="12"/>
                </a:cubicBezTo>
                <a:cubicBezTo>
                  <a:pt x="50" y="12"/>
                  <a:pt x="50" y="12"/>
                  <a:pt x="50" y="13"/>
                </a:cubicBezTo>
                <a:cubicBezTo>
                  <a:pt x="50" y="13"/>
                  <a:pt x="50" y="13"/>
                  <a:pt x="50" y="14"/>
                </a:cubicBezTo>
                <a:cubicBezTo>
                  <a:pt x="50" y="14"/>
                  <a:pt x="50" y="14"/>
                  <a:pt x="50" y="14"/>
                </a:cubicBezTo>
                <a:cubicBezTo>
                  <a:pt x="50" y="15"/>
                  <a:pt x="50" y="15"/>
                  <a:pt x="49" y="15"/>
                </a:cubicBezTo>
                <a:cubicBezTo>
                  <a:pt x="49" y="15"/>
                  <a:pt x="49" y="15"/>
                  <a:pt x="49" y="14"/>
                </a:cubicBezTo>
                <a:cubicBezTo>
                  <a:pt x="49" y="14"/>
                  <a:pt x="49" y="14"/>
                  <a:pt x="49" y="13"/>
                </a:cubicBezTo>
                <a:close/>
                <a:moveTo>
                  <a:pt x="13" y="50"/>
                </a:moveTo>
                <a:cubicBezTo>
                  <a:pt x="13" y="50"/>
                  <a:pt x="12" y="51"/>
                  <a:pt x="12" y="51"/>
                </a:cubicBezTo>
                <a:cubicBezTo>
                  <a:pt x="12" y="51"/>
                  <a:pt x="12" y="51"/>
                  <a:pt x="12" y="51"/>
                </a:cubicBezTo>
                <a:cubicBezTo>
                  <a:pt x="12" y="51"/>
                  <a:pt x="12" y="51"/>
                  <a:pt x="12" y="52"/>
                </a:cubicBezTo>
                <a:cubicBezTo>
                  <a:pt x="12" y="55"/>
                  <a:pt x="12" y="55"/>
                  <a:pt x="12" y="55"/>
                </a:cubicBezTo>
                <a:cubicBezTo>
                  <a:pt x="12" y="55"/>
                  <a:pt x="12" y="55"/>
                  <a:pt x="12" y="56"/>
                </a:cubicBezTo>
                <a:cubicBezTo>
                  <a:pt x="12" y="56"/>
                  <a:pt x="13" y="56"/>
                  <a:pt x="13" y="56"/>
                </a:cubicBezTo>
                <a:cubicBezTo>
                  <a:pt x="14" y="56"/>
                  <a:pt x="14" y="56"/>
                  <a:pt x="14" y="56"/>
                </a:cubicBezTo>
                <a:cubicBezTo>
                  <a:pt x="14" y="56"/>
                  <a:pt x="15" y="56"/>
                  <a:pt x="15" y="56"/>
                </a:cubicBezTo>
                <a:cubicBezTo>
                  <a:pt x="15" y="56"/>
                  <a:pt x="15" y="56"/>
                  <a:pt x="15" y="56"/>
                </a:cubicBezTo>
                <a:cubicBezTo>
                  <a:pt x="15" y="55"/>
                  <a:pt x="15" y="55"/>
                  <a:pt x="15" y="55"/>
                </a:cubicBezTo>
                <a:cubicBezTo>
                  <a:pt x="15" y="52"/>
                  <a:pt x="15" y="52"/>
                  <a:pt x="15" y="52"/>
                </a:cubicBezTo>
                <a:cubicBezTo>
                  <a:pt x="15" y="51"/>
                  <a:pt x="15" y="51"/>
                  <a:pt x="15" y="51"/>
                </a:cubicBezTo>
                <a:cubicBezTo>
                  <a:pt x="15" y="51"/>
                  <a:pt x="15" y="51"/>
                  <a:pt x="15" y="51"/>
                </a:cubicBezTo>
                <a:cubicBezTo>
                  <a:pt x="15" y="51"/>
                  <a:pt x="15" y="51"/>
                  <a:pt x="15" y="51"/>
                </a:cubicBezTo>
                <a:cubicBezTo>
                  <a:pt x="15" y="51"/>
                  <a:pt x="14" y="50"/>
                  <a:pt x="14" y="50"/>
                </a:cubicBezTo>
                <a:cubicBezTo>
                  <a:pt x="13" y="50"/>
                  <a:pt x="13" y="50"/>
                  <a:pt x="13" y="50"/>
                </a:cubicBezTo>
                <a:close/>
                <a:moveTo>
                  <a:pt x="85" y="50"/>
                </a:moveTo>
                <a:cubicBezTo>
                  <a:pt x="84" y="50"/>
                  <a:pt x="84" y="51"/>
                  <a:pt x="83" y="51"/>
                </a:cubicBezTo>
                <a:cubicBezTo>
                  <a:pt x="83" y="51"/>
                  <a:pt x="83" y="51"/>
                  <a:pt x="83" y="51"/>
                </a:cubicBezTo>
                <a:cubicBezTo>
                  <a:pt x="83" y="51"/>
                  <a:pt x="83" y="51"/>
                  <a:pt x="83" y="52"/>
                </a:cubicBezTo>
                <a:cubicBezTo>
                  <a:pt x="83" y="55"/>
                  <a:pt x="83" y="55"/>
                  <a:pt x="83" y="55"/>
                </a:cubicBezTo>
                <a:cubicBezTo>
                  <a:pt x="83" y="55"/>
                  <a:pt x="83" y="55"/>
                  <a:pt x="83" y="56"/>
                </a:cubicBezTo>
                <a:cubicBezTo>
                  <a:pt x="84" y="56"/>
                  <a:pt x="84" y="56"/>
                  <a:pt x="85" y="56"/>
                </a:cubicBezTo>
                <a:cubicBezTo>
                  <a:pt x="85" y="56"/>
                  <a:pt x="85" y="56"/>
                  <a:pt x="85" y="56"/>
                </a:cubicBezTo>
                <a:cubicBezTo>
                  <a:pt x="86" y="56"/>
                  <a:pt x="86" y="56"/>
                  <a:pt x="87" y="56"/>
                </a:cubicBezTo>
                <a:cubicBezTo>
                  <a:pt x="87" y="56"/>
                  <a:pt x="87" y="56"/>
                  <a:pt x="87" y="56"/>
                </a:cubicBezTo>
                <a:cubicBezTo>
                  <a:pt x="87" y="55"/>
                  <a:pt x="87" y="55"/>
                  <a:pt x="87" y="55"/>
                </a:cubicBezTo>
                <a:cubicBezTo>
                  <a:pt x="87" y="52"/>
                  <a:pt x="87" y="52"/>
                  <a:pt x="87" y="52"/>
                </a:cubicBezTo>
                <a:cubicBezTo>
                  <a:pt x="87" y="51"/>
                  <a:pt x="87" y="51"/>
                  <a:pt x="87" y="51"/>
                </a:cubicBezTo>
                <a:cubicBezTo>
                  <a:pt x="87" y="51"/>
                  <a:pt x="87" y="51"/>
                  <a:pt x="87" y="51"/>
                </a:cubicBezTo>
                <a:cubicBezTo>
                  <a:pt x="87" y="51"/>
                  <a:pt x="87" y="51"/>
                  <a:pt x="87" y="51"/>
                </a:cubicBezTo>
                <a:cubicBezTo>
                  <a:pt x="86" y="51"/>
                  <a:pt x="86" y="50"/>
                  <a:pt x="85" y="50"/>
                </a:cubicBezTo>
                <a:cubicBezTo>
                  <a:pt x="85" y="50"/>
                  <a:pt x="85" y="50"/>
                  <a:pt x="85" y="50"/>
                </a:cubicBezTo>
                <a:close/>
                <a:moveTo>
                  <a:pt x="99" y="50"/>
                </a:moveTo>
                <a:cubicBezTo>
                  <a:pt x="99" y="50"/>
                  <a:pt x="98" y="51"/>
                  <a:pt x="98" y="51"/>
                </a:cubicBezTo>
                <a:cubicBezTo>
                  <a:pt x="98" y="51"/>
                  <a:pt x="98" y="51"/>
                  <a:pt x="98" y="51"/>
                </a:cubicBezTo>
                <a:cubicBezTo>
                  <a:pt x="98" y="51"/>
                  <a:pt x="98" y="51"/>
                  <a:pt x="98" y="52"/>
                </a:cubicBezTo>
                <a:cubicBezTo>
                  <a:pt x="98" y="55"/>
                  <a:pt x="98" y="55"/>
                  <a:pt x="98" y="55"/>
                </a:cubicBezTo>
                <a:cubicBezTo>
                  <a:pt x="98" y="55"/>
                  <a:pt x="98" y="55"/>
                  <a:pt x="98" y="56"/>
                </a:cubicBezTo>
                <a:cubicBezTo>
                  <a:pt x="98" y="56"/>
                  <a:pt x="99" y="56"/>
                  <a:pt x="99" y="56"/>
                </a:cubicBezTo>
                <a:cubicBezTo>
                  <a:pt x="100" y="56"/>
                  <a:pt x="100" y="56"/>
                  <a:pt x="100" y="56"/>
                </a:cubicBezTo>
                <a:cubicBezTo>
                  <a:pt x="101" y="56"/>
                  <a:pt x="101" y="56"/>
                  <a:pt x="101" y="56"/>
                </a:cubicBezTo>
                <a:cubicBezTo>
                  <a:pt x="101" y="56"/>
                  <a:pt x="101" y="56"/>
                  <a:pt x="101" y="56"/>
                </a:cubicBezTo>
                <a:cubicBezTo>
                  <a:pt x="101" y="55"/>
                  <a:pt x="102" y="55"/>
                  <a:pt x="102" y="55"/>
                </a:cubicBezTo>
                <a:cubicBezTo>
                  <a:pt x="102" y="52"/>
                  <a:pt x="102" y="52"/>
                  <a:pt x="102" y="52"/>
                </a:cubicBezTo>
                <a:cubicBezTo>
                  <a:pt x="102" y="51"/>
                  <a:pt x="101" y="51"/>
                  <a:pt x="101" y="51"/>
                </a:cubicBezTo>
                <a:cubicBezTo>
                  <a:pt x="101" y="51"/>
                  <a:pt x="101" y="51"/>
                  <a:pt x="101" y="51"/>
                </a:cubicBezTo>
                <a:cubicBezTo>
                  <a:pt x="101" y="51"/>
                  <a:pt x="101" y="51"/>
                  <a:pt x="101" y="51"/>
                </a:cubicBezTo>
                <a:cubicBezTo>
                  <a:pt x="101" y="51"/>
                  <a:pt x="101" y="50"/>
                  <a:pt x="100" y="50"/>
                </a:cubicBezTo>
                <a:cubicBezTo>
                  <a:pt x="99" y="50"/>
                  <a:pt x="99" y="50"/>
                  <a:pt x="99" y="50"/>
                </a:cubicBezTo>
                <a:close/>
                <a:moveTo>
                  <a:pt x="100" y="51"/>
                </a:moveTo>
                <a:cubicBezTo>
                  <a:pt x="99" y="51"/>
                  <a:pt x="99" y="51"/>
                  <a:pt x="99" y="51"/>
                </a:cubicBezTo>
                <a:cubicBezTo>
                  <a:pt x="99" y="51"/>
                  <a:pt x="99" y="51"/>
                  <a:pt x="99" y="51"/>
                </a:cubicBezTo>
                <a:cubicBezTo>
                  <a:pt x="99" y="51"/>
                  <a:pt x="99" y="51"/>
                  <a:pt x="99" y="51"/>
                </a:cubicBezTo>
                <a:cubicBezTo>
                  <a:pt x="99" y="51"/>
                  <a:pt x="99" y="52"/>
                  <a:pt x="99" y="52"/>
                </a:cubicBezTo>
                <a:cubicBezTo>
                  <a:pt x="99" y="55"/>
                  <a:pt x="99" y="55"/>
                  <a:pt x="99" y="55"/>
                </a:cubicBezTo>
                <a:cubicBezTo>
                  <a:pt x="99" y="55"/>
                  <a:pt x="99" y="55"/>
                  <a:pt x="99" y="55"/>
                </a:cubicBezTo>
                <a:cubicBezTo>
                  <a:pt x="99" y="55"/>
                  <a:pt x="99" y="55"/>
                  <a:pt x="99" y="55"/>
                </a:cubicBezTo>
                <a:cubicBezTo>
                  <a:pt x="100" y="55"/>
                  <a:pt x="100" y="55"/>
                  <a:pt x="100" y="55"/>
                </a:cubicBezTo>
                <a:cubicBezTo>
                  <a:pt x="100" y="55"/>
                  <a:pt x="101" y="55"/>
                  <a:pt x="101" y="55"/>
                </a:cubicBezTo>
                <a:cubicBezTo>
                  <a:pt x="101" y="55"/>
                  <a:pt x="101" y="55"/>
                  <a:pt x="101" y="55"/>
                </a:cubicBezTo>
                <a:cubicBezTo>
                  <a:pt x="101" y="55"/>
                  <a:pt x="101" y="55"/>
                  <a:pt x="101" y="55"/>
                </a:cubicBezTo>
                <a:cubicBezTo>
                  <a:pt x="101" y="52"/>
                  <a:pt x="101" y="52"/>
                  <a:pt x="101" y="52"/>
                </a:cubicBezTo>
                <a:cubicBezTo>
                  <a:pt x="101" y="52"/>
                  <a:pt x="101" y="51"/>
                  <a:pt x="101" y="51"/>
                </a:cubicBezTo>
                <a:cubicBezTo>
                  <a:pt x="101" y="51"/>
                  <a:pt x="101" y="51"/>
                  <a:pt x="101" y="51"/>
                </a:cubicBezTo>
                <a:cubicBezTo>
                  <a:pt x="101" y="51"/>
                  <a:pt x="100" y="51"/>
                  <a:pt x="100" y="51"/>
                </a:cubicBezTo>
                <a:close/>
                <a:moveTo>
                  <a:pt x="94" y="50"/>
                </a:moveTo>
                <a:cubicBezTo>
                  <a:pt x="94" y="50"/>
                  <a:pt x="94" y="51"/>
                  <a:pt x="93" y="51"/>
                </a:cubicBezTo>
                <a:cubicBezTo>
                  <a:pt x="93" y="51"/>
                  <a:pt x="93" y="51"/>
                  <a:pt x="93" y="51"/>
                </a:cubicBezTo>
                <a:cubicBezTo>
                  <a:pt x="93" y="51"/>
                  <a:pt x="93" y="51"/>
                  <a:pt x="93" y="52"/>
                </a:cubicBezTo>
                <a:cubicBezTo>
                  <a:pt x="93" y="55"/>
                  <a:pt x="93" y="55"/>
                  <a:pt x="93" y="55"/>
                </a:cubicBezTo>
                <a:cubicBezTo>
                  <a:pt x="93" y="55"/>
                  <a:pt x="93" y="55"/>
                  <a:pt x="93" y="56"/>
                </a:cubicBezTo>
                <a:cubicBezTo>
                  <a:pt x="94" y="56"/>
                  <a:pt x="94" y="56"/>
                  <a:pt x="94" y="56"/>
                </a:cubicBezTo>
                <a:cubicBezTo>
                  <a:pt x="95" y="56"/>
                  <a:pt x="95" y="56"/>
                  <a:pt x="95" y="56"/>
                </a:cubicBezTo>
                <a:cubicBezTo>
                  <a:pt x="96" y="56"/>
                  <a:pt x="96" y="56"/>
                  <a:pt x="96" y="56"/>
                </a:cubicBezTo>
                <a:cubicBezTo>
                  <a:pt x="96" y="56"/>
                  <a:pt x="96" y="56"/>
                  <a:pt x="96" y="56"/>
                </a:cubicBezTo>
                <a:cubicBezTo>
                  <a:pt x="97" y="55"/>
                  <a:pt x="97" y="55"/>
                  <a:pt x="97" y="55"/>
                </a:cubicBezTo>
                <a:cubicBezTo>
                  <a:pt x="97" y="52"/>
                  <a:pt x="97" y="52"/>
                  <a:pt x="97" y="52"/>
                </a:cubicBezTo>
                <a:cubicBezTo>
                  <a:pt x="97" y="51"/>
                  <a:pt x="97" y="51"/>
                  <a:pt x="96" y="51"/>
                </a:cubicBezTo>
                <a:cubicBezTo>
                  <a:pt x="96" y="51"/>
                  <a:pt x="96" y="51"/>
                  <a:pt x="96" y="51"/>
                </a:cubicBezTo>
                <a:cubicBezTo>
                  <a:pt x="96" y="51"/>
                  <a:pt x="96" y="51"/>
                  <a:pt x="96" y="51"/>
                </a:cubicBezTo>
                <a:cubicBezTo>
                  <a:pt x="96" y="51"/>
                  <a:pt x="96" y="50"/>
                  <a:pt x="95" y="50"/>
                </a:cubicBezTo>
                <a:cubicBezTo>
                  <a:pt x="94" y="50"/>
                  <a:pt x="94" y="50"/>
                  <a:pt x="94" y="50"/>
                </a:cubicBezTo>
                <a:close/>
                <a:moveTo>
                  <a:pt x="95" y="51"/>
                </a:moveTo>
                <a:cubicBezTo>
                  <a:pt x="94" y="51"/>
                  <a:pt x="94" y="51"/>
                  <a:pt x="94" y="51"/>
                </a:cubicBezTo>
                <a:cubicBezTo>
                  <a:pt x="94" y="51"/>
                  <a:pt x="94" y="51"/>
                  <a:pt x="94" y="51"/>
                </a:cubicBezTo>
                <a:cubicBezTo>
                  <a:pt x="94" y="51"/>
                  <a:pt x="94" y="51"/>
                  <a:pt x="94" y="51"/>
                </a:cubicBezTo>
                <a:cubicBezTo>
                  <a:pt x="94" y="51"/>
                  <a:pt x="94" y="52"/>
                  <a:pt x="94" y="52"/>
                </a:cubicBezTo>
                <a:cubicBezTo>
                  <a:pt x="94" y="55"/>
                  <a:pt x="94" y="55"/>
                  <a:pt x="94" y="55"/>
                </a:cubicBezTo>
                <a:cubicBezTo>
                  <a:pt x="94" y="55"/>
                  <a:pt x="94" y="55"/>
                  <a:pt x="94" y="55"/>
                </a:cubicBezTo>
                <a:cubicBezTo>
                  <a:pt x="94" y="55"/>
                  <a:pt x="94" y="55"/>
                  <a:pt x="94" y="55"/>
                </a:cubicBezTo>
                <a:cubicBezTo>
                  <a:pt x="95" y="55"/>
                  <a:pt x="95" y="55"/>
                  <a:pt x="95" y="55"/>
                </a:cubicBezTo>
                <a:cubicBezTo>
                  <a:pt x="95" y="55"/>
                  <a:pt x="96" y="55"/>
                  <a:pt x="96" y="55"/>
                </a:cubicBezTo>
                <a:cubicBezTo>
                  <a:pt x="96" y="55"/>
                  <a:pt x="96" y="55"/>
                  <a:pt x="96" y="55"/>
                </a:cubicBezTo>
                <a:cubicBezTo>
                  <a:pt x="96" y="55"/>
                  <a:pt x="96" y="55"/>
                  <a:pt x="96" y="55"/>
                </a:cubicBezTo>
                <a:cubicBezTo>
                  <a:pt x="96" y="52"/>
                  <a:pt x="96" y="52"/>
                  <a:pt x="96" y="52"/>
                </a:cubicBezTo>
                <a:cubicBezTo>
                  <a:pt x="96" y="52"/>
                  <a:pt x="96" y="51"/>
                  <a:pt x="96" y="51"/>
                </a:cubicBezTo>
                <a:cubicBezTo>
                  <a:pt x="96" y="51"/>
                  <a:pt x="96" y="51"/>
                  <a:pt x="96" y="51"/>
                </a:cubicBezTo>
                <a:cubicBezTo>
                  <a:pt x="96" y="51"/>
                  <a:pt x="95" y="51"/>
                  <a:pt x="95" y="51"/>
                </a:cubicBezTo>
                <a:close/>
                <a:moveTo>
                  <a:pt x="89" y="50"/>
                </a:moveTo>
                <a:cubicBezTo>
                  <a:pt x="89" y="50"/>
                  <a:pt x="89" y="51"/>
                  <a:pt x="88" y="51"/>
                </a:cubicBezTo>
                <a:cubicBezTo>
                  <a:pt x="88" y="51"/>
                  <a:pt x="88" y="51"/>
                  <a:pt x="88" y="51"/>
                </a:cubicBezTo>
                <a:cubicBezTo>
                  <a:pt x="88" y="51"/>
                  <a:pt x="88" y="51"/>
                  <a:pt x="88" y="52"/>
                </a:cubicBezTo>
                <a:cubicBezTo>
                  <a:pt x="88" y="55"/>
                  <a:pt x="88" y="55"/>
                  <a:pt x="88" y="55"/>
                </a:cubicBezTo>
                <a:cubicBezTo>
                  <a:pt x="88" y="55"/>
                  <a:pt x="88" y="55"/>
                  <a:pt x="88" y="56"/>
                </a:cubicBezTo>
                <a:cubicBezTo>
                  <a:pt x="89" y="56"/>
                  <a:pt x="89" y="56"/>
                  <a:pt x="89" y="56"/>
                </a:cubicBezTo>
                <a:cubicBezTo>
                  <a:pt x="90" y="56"/>
                  <a:pt x="90" y="56"/>
                  <a:pt x="90" y="56"/>
                </a:cubicBezTo>
                <a:cubicBezTo>
                  <a:pt x="91" y="56"/>
                  <a:pt x="91" y="56"/>
                  <a:pt x="91" y="56"/>
                </a:cubicBezTo>
                <a:cubicBezTo>
                  <a:pt x="91" y="56"/>
                  <a:pt x="91" y="56"/>
                  <a:pt x="91" y="56"/>
                </a:cubicBezTo>
                <a:cubicBezTo>
                  <a:pt x="92" y="55"/>
                  <a:pt x="92" y="55"/>
                  <a:pt x="92" y="55"/>
                </a:cubicBezTo>
                <a:cubicBezTo>
                  <a:pt x="92" y="52"/>
                  <a:pt x="92" y="52"/>
                  <a:pt x="92" y="52"/>
                </a:cubicBezTo>
                <a:cubicBezTo>
                  <a:pt x="92" y="51"/>
                  <a:pt x="92" y="51"/>
                  <a:pt x="91" y="51"/>
                </a:cubicBezTo>
                <a:cubicBezTo>
                  <a:pt x="91" y="51"/>
                  <a:pt x="91" y="51"/>
                  <a:pt x="91" y="51"/>
                </a:cubicBezTo>
                <a:cubicBezTo>
                  <a:pt x="91" y="51"/>
                  <a:pt x="91" y="51"/>
                  <a:pt x="91" y="51"/>
                </a:cubicBezTo>
                <a:cubicBezTo>
                  <a:pt x="91" y="51"/>
                  <a:pt x="91" y="50"/>
                  <a:pt x="90" y="50"/>
                </a:cubicBezTo>
                <a:cubicBezTo>
                  <a:pt x="89" y="50"/>
                  <a:pt x="89" y="50"/>
                  <a:pt x="89" y="50"/>
                </a:cubicBezTo>
                <a:close/>
                <a:moveTo>
                  <a:pt x="90" y="51"/>
                </a:moveTo>
                <a:cubicBezTo>
                  <a:pt x="89" y="51"/>
                  <a:pt x="89" y="51"/>
                  <a:pt x="89" y="51"/>
                </a:cubicBezTo>
                <a:cubicBezTo>
                  <a:pt x="89" y="51"/>
                  <a:pt x="89" y="51"/>
                  <a:pt x="89" y="51"/>
                </a:cubicBezTo>
                <a:cubicBezTo>
                  <a:pt x="89" y="51"/>
                  <a:pt x="89" y="51"/>
                  <a:pt x="89" y="51"/>
                </a:cubicBezTo>
                <a:cubicBezTo>
                  <a:pt x="89" y="51"/>
                  <a:pt x="89" y="52"/>
                  <a:pt x="89" y="52"/>
                </a:cubicBezTo>
                <a:cubicBezTo>
                  <a:pt x="89" y="55"/>
                  <a:pt x="89" y="55"/>
                  <a:pt x="89" y="55"/>
                </a:cubicBezTo>
                <a:cubicBezTo>
                  <a:pt x="89" y="55"/>
                  <a:pt x="89" y="55"/>
                  <a:pt x="89" y="55"/>
                </a:cubicBezTo>
                <a:cubicBezTo>
                  <a:pt x="89" y="55"/>
                  <a:pt x="89" y="55"/>
                  <a:pt x="89" y="55"/>
                </a:cubicBezTo>
                <a:cubicBezTo>
                  <a:pt x="90" y="55"/>
                  <a:pt x="90" y="55"/>
                  <a:pt x="90" y="55"/>
                </a:cubicBezTo>
                <a:cubicBezTo>
                  <a:pt x="91" y="55"/>
                  <a:pt x="91" y="55"/>
                  <a:pt x="91" y="55"/>
                </a:cubicBezTo>
                <a:cubicBezTo>
                  <a:pt x="91" y="55"/>
                  <a:pt x="91" y="55"/>
                  <a:pt x="91" y="55"/>
                </a:cubicBezTo>
                <a:cubicBezTo>
                  <a:pt x="91" y="55"/>
                  <a:pt x="91" y="55"/>
                  <a:pt x="91" y="55"/>
                </a:cubicBezTo>
                <a:cubicBezTo>
                  <a:pt x="91" y="52"/>
                  <a:pt x="91" y="52"/>
                  <a:pt x="91" y="52"/>
                </a:cubicBezTo>
                <a:cubicBezTo>
                  <a:pt x="91" y="52"/>
                  <a:pt x="91" y="51"/>
                  <a:pt x="91" y="51"/>
                </a:cubicBezTo>
                <a:cubicBezTo>
                  <a:pt x="91" y="51"/>
                  <a:pt x="91" y="51"/>
                  <a:pt x="91" y="51"/>
                </a:cubicBezTo>
                <a:cubicBezTo>
                  <a:pt x="91" y="51"/>
                  <a:pt x="91" y="51"/>
                  <a:pt x="90" y="51"/>
                </a:cubicBezTo>
                <a:close/>
                <a:moveTo>
                  <a:pt x="85" y="51"/>
                </a:moveTo>
                <a:cubicBezTo>
                  <a:pt x="85" y="51"/>
                  <a:pt x="85" y="51"/>
                  <a:pt x="85" y="51"/>
                </a:cubicBezTo>
                <a:cubicBezTo>
                  <a:pt x="84" y="51"/>
                  <a:pt x="84" y="51"/>
                  <a:pt x="84" y="51"/>
                </a:cubicBezTo>
                <a:cubicBezTo>
                  <a:pt x="84" y="51"/>
                  <a:pt x="84" y="51"/>
                  <a:pt x="84" y="51"/>
                </a:cubicBezTo>
                <a:cubicBezTo>
                  <a:pt x="84" y="51"/>
                  <a:pt x="84" y="52"/>
                  <a:pt x="84" y="52"/>
                </a:cubicBezTo>
                <a:cubicBezTo>
                  <a:pt x="84" y="55"/>
                  <a:pt x="84" y="55"/>
                  <a:pt x="84" y="55"/>
                </a:cubicBezTo>
                <a:cubicBezTo>
                  <a:pt x="84" y="55"/>
                  <a:pt x="84" y="55"/>
                  <a:pt x="84" y="55"/>
                </a:cubicBezTo>
                <a:cubicBezTo>
                  <a:pt x="84" y="55"/>
                  <a:pt x="84" y="55"/>
                  <a:pt x="85" y="55"/>
                </a:cubicBezTo>
                <a:cubicBezTo>
                  <a:pt x="85" y="55"/>
                  <a:pt x="85" y="55"/>
                  <a:pt x="85" y="55"/>
                </a:cubicBezTo>
                <a:cubicBezTo>
                  <a:pt x="86" y="55"/>
                  <a:pt x="86" y="55"/>
                  <a:pt x="86" y="55"/>
                </a:cubicBezTo>
                <a:cubicBezTo>
                  <a:pt x="86" y="55"/>
                  <a:pt x="86" y="55"/>
                  <a:pt x="86" y="55"/>
                </a:cubicBezTo>
                <a:cubicBezTo>
                  <a:pt x="86" y="55"/>
                  <a:pt x="86" y="55"/>
                  <a:pt x="86" y="55"/>
                </a:cubicBezTo>
                <a:cubicBezTo>
                  <a:pt x="86" y="52"/>
                  <a:pt x="86" y="52"/>
                  <a:pt x="86" y="52"/>
                </a:cubicBezTo>
                <a:cubicBezTo>
                  <a:pt x="86" y="52"/>
                  <a:pt x="86" y="51"/>
                  <a:pt x="86" y="51"/>
                </a:cubicBezTo>
                <a:cubicBezTo>
                  <a:pt x="86" y="51"/>
                  <a:pt x="86" y="51"/>
                  <a:pt x="86" y="51"/>
                </a:cubicBezTo>
                <a:cubicBezTo>
                  <a:pt x="86" y="51"/>
                  <a:pt x="86" y="51"/>
                  <a:pt x="85" y="51"/>
                </a:cubicBezTo>
                <a:close/>
                <a:moveTo>
                  <a:pt x="61" y="50"/>
                </a:moveTo>
                <a:cubicBezTo>
                  <a:pt x="60" y="50"/>
                  <a:pt x="60" y="51"/>
                  <a:pt x="60" y="51"/>
                </a:cubicBezTo>
                <a:cubicBezTo>
                  <a:pt x="60" y="51"/>
                  <a:pt x="60" y="51"/>
                  <a:pt x="60" y="51"/>
                </a:cubicBezTo>
                <a:cubicBezTo>
                  <a:pt x="59" y="51"/>
                  <a:pt x="59" y="51"/>
                  <a:pt x="59" y="52"/>
                </a:cubicBezTo>
                <a:cubicBezTo>
                  <a:pt x="59" y="55"/>
                  <a:pt x="59" y="55"/>
                  <a:pt x="59" y="55"/>
                </a:cubicBezTo>
                <a:cubicBezTo>
                  <a:pt x="59" y="55"/>
                  <a:pt x="59" y="55"/>
                  <a:pt x="60" y="56"/>
                </a:cubicBezTo>
                <a:cubicBezTo>
                  <a:pt x="60" y="56"/>
                  <a:pt x="60" y="56"/>
                  <a:pt x="61" y="56"/>
                </a:cubicBezTo>
                <a:cubicBezTo>
                  <a:pt x="62" y="56"/>
                  <a:pt x="62" y="56"/>
                  <a:pt x="62" y="56"/>
                </a:cubicBezTo>
                <a:cubicBezTo>
                  <a:pt x="62" y="56"/>
                  <a:pt x="62" y="56"/>
                  <a:pt x="63" y="56"/>
                </a:cubicBezTo>
                <a:cubicBezTo>
                  <a:pt x="63" y="56"/>
                  <a:pt x="63" y="56"/>
                  <a:pt x="63" y="56"/>
                </a:cubicBezTo>
                <a:cubicBezTo>
                  <a:pt x="63" y="55"/>
                  <a:pt x="63" y="55"/>
                  <a:pt x="63" y="55"/>
                </a:cubicBezTo>
                <a:cubicBezTo>
                  <a:pt x="63" y="52"/>
                  <a:pt x="63" y="52"/>
                  <a:pt x="63" y="52"/>
                </a:cubicBezTo>
                <a:cubicBezTo>
                  <a:pt x="63" y="51"/>
                  <a:pt x="63" y="51"/>
                  <a:pt x="63" y="51"/>
                </a:cubicBezTo>
                <a:cubicBezTo>
                  <a:pt x="63" y="51"/>
                  <a:pt x="63" y="51"/>
                  <a:pt x="63" y="51"/>
                </a:cubicBezTo>
                <a:cubicBezTo>
                  <a:pt x="63" y="51"/>
                  <a:pt x="63" y="51"/>
                  <a:pt x="63" y="51"/>
                </a:cubicBezTo>
                <a:cubicBezTo>
                  <a:pt x="62" y="51"/>
                  <a:pt x="62" y="50"/>
                  <a:pt x="62" y="50"/>
                </a:cubicBezTo>
                <a:cubicBezTo>
                  <a:pt x="61" y="50"/>
                  <a:pt x="61" y="50"/>
                  <a:pt x="61" y="50"/>
                </a:cubicBezTo>
                <a:close/>
                <a:moveTo>
                  <a:pt x="75" y="50"/>
                </a:moveTo>
                <a:cubicBezTo>
                  <a:pt x="75" y="50"/>
                  <a:pt x="75" y="51"/>
                  <a:pt x="74" y="51"/>
                </a:cubicBezTo>
                <a:cubicBezTo>
                  <a:pt x="74" y="51"/>
                  <a:pt x="74" y="51"/>
                  <a:pt x="74" y="51"/>
                </a:cubicBezTo>
                <a:cubicBezTo>
                  <a:pt x="74" y="51"/>
                  <a:pt x="74" y="51"/>
                  <a:pt x="74" y="52"/>
                </a:cubicBezTo>
                <a:cubicBezTo>
                  <a:pt x="74" y="55"/>
                  <a:pt x="74" y="55"/>
                  <a:pt x="74" y="55"/>
                </a:cubicBezTo>
                <a:cubicBezTo>
                  <a:pt x="74" y="55"/>
                  <a:pt x="74" y="55"/>
                  <a:pt x="74" y="56"/>
                </a:cubicBezTo>
                <a:cubicBezTo>
                  <a:pt x="75" y="56"/>
                  <a:pt x="75" y="56"/>
                  <a:pt x="75" y="56"/>
                </a:cubicBezTo>
                <a:cubicBezTo>
                  <a:pt x="76" y="56"/>
                  <a:pt x="76" y="56"/>
                  <a:pt x="76" y="56"/>
                </a:cubicBezTo>
                <a:cubicBezTo>
                  <a:pt x="77" y="56"/>
                  <a:pt x="77" y="56"/>
                  <a:pt x="77" y="56"/>
                </a:cubicBezTo>
                <a:cubicBezTo>
                  <a:pt x="77" y="56"/>
                  <a:pt x="77" y="56"/>
                  <a:pt x="77" y="56"/>
                </a:cubicBezTo>
                <a:cubicBezTo>
                  <a:pt x="78" y="55"/>
                  <a:pt x="78" y="55"/>
                  <a:pt x="78" y="55"/>
                </a:cubicBezTo>
                <a:cubicBezTo>
                  <a:pt x="78" y="52"/>
                  <a:pt x="78" y="52"/>
                  <a:pt x="78" y="52"/>
                </a:cubicBezTo>
                <a:cubicBezTo>
                  <a:pt x="78" y="51"/>
                  <a:pt x="78" y="51"/>
                  <a:pt x="77" y="51"/>
                </a:cubicBezTo>
                <a:cubicBezTo>
                  <a:pt x="77" y="51"/>
                  <a:pt x="77" y="51"/>
                  <a:pt x="77" y="51"/>
                </a:cubicBezTo>
                <a:cubicBezTo>
                  <a:pt x="77" y="51"/>
                  <a:pt x="77" y="51"/>
                  <a:pt x="77" y="51"/>
                </a:cubicBezTo>
                <a:cubicBezTo>
                  <a:pt x="77" y="51"/>
                  <a:pt x="77" y="50"/>
                  <a:pt x="76" y="50"/>
                </a:cubicBezTo>
                <a:cubicBezTo>
                  <a:pt x="75" y="50"/>
                  <a:pt x="75" y="50"/>
                  <a:pt x="75" y="50"/>
                </a:cubicBezTo>
                <a:close/>
                <a:moveTo>
                  <a:pt x="76" y="51"/>
                </a:moveTo>
                <a:cubicBezTo>
                  <a:pt x="75" y="51"/>
                  <a:pt x="75" y="51"/>
                  <a:pt x="75" y="51"/>
                </a:cubicBezTo>
                <a:cubicBezTo>
                  <a:pt x="75" y="51"/>
                  <a:pt x="75" y="51"/>
                  <a:pt x="75" y="51"/>
                </a:cubicBezTo>
                <a:cubicBezTo>
                  <a:pt x="75" y="51"/>
                  <a:pt x="75" y="51"/>
                  <a:pt x="75" y="51"/>
                </a:cubicBezTo>
                <a:cubicBezTo>
                  <a:pt x="75" y="51"/>
                  <a:pt x="75" y="52"/>
                  <a:pt x="75" y="52"/>
                </a:cubicBezTo>
                <a:cubicBezTo>
                  <a:pt x="75" y="55"/>
                  <a:pt x="75" y="55"/>
                  <a:pt x="75" y="55"/>
                </a:cubicBezTo>
                <a:cubicBezTo>
                  <a:pt x="75" y="55"/>
                  <a:pt x="75" y="55"/>
                  <a:pt x="75" y="55"/>
                </a:cubicBezTo>
                <a:cubicBezTo>
                  <a:pt x="75" y="55"/>
                  <a:pt x="75" y="55"/>
                  <a:pt x="75" y="55"/>
                </a:cubicBezTo>
                <a:cubicBezTo>
                  <a:pt x="76" y="55"/>
                  <a:pt x="76" y="55"/>
                  <a:pt x="76" y="55"/>
                </a:cubicBezTo>
                <a:cubicBezTo>
                  <a:pt x="77" y="55"/>
                  <a:pt x="77" y="55"/>
                  <a:pt x="77" y="55"/>
                </a:cubicBezTo>
                <a:cubicBezTo>
                  <a:pt x="77" y="55"/>
                  <a:pt x="77" y="55"/>
                  <a:pt x="77" y="55"/>
                </a:cubicBezTo>
                <a:cubicBezTo>
                  <a:pt x="77" y="55"/>
                  <a:pt x="77" y="55"/>
                  <a:pt x="77" y="55"/>
                </a:cubicBezTo>
                <a:cubicBezTo>
                  <a:pt x="77" y="52"/>
                  <a:pt x="77" y="52"/>
                  <a:pt x="77" y="52"/>
                </a:cubicBezTo>
                <a:cubicBezTo>
                  <a:pt x="77" y="52"/>
                  <a:pt x="77" y="51"/>
                  <a:pt x="77" y="51"/>
                </a:cubicBezTo>
                <a:cubicBezTo>
                  <a:pt x="77" y="51"/>
                  <a:pt x="77" y="51"/>
                  <a:pt x="77" y="51"/>
                </a:cubicBezTo>
                <a:cubicBezTo>
                  <a:pt x="77" y="51"/>
                  <a:pt x="77" y="51"/>
                  <a:pt x="76" y="51"/>
                </a:cubicBezTo>
                <a:close/>
                <a:moveTo>
                  <a:pt x="71" y="50"/>
                </a:moveTo>
                <a:cubicBezTo>
                  <a:pt x="70" y="50"/>
                  <a:pt x="70" y="51"/>
                  <a:pt x="69" y="51"/>
                </a:cubicBezTo>
                <a:cubicBezTo>
                  <a:pt x="69" y="51"/>
                  <a:pt x="69" y="51"/>
                  <a:pt x="69" y="51"/>
                </a:cubicBezTo>
                <a:cubicBezTo>
                  <a:pt x="69" y="51"/>
                  <a:pt x="69" y="51"/>
                  <a:pt x="69" y="52"/>
                </a:cubicBezTo>
                <a:cubicBezTo>
                  <a:pt x="69" y="55"/>
                  <a:pt x="69" y="55"/>
                  <a:pt x="69" y="55"/>
                </a:cubicBezTo>
                <a:cubicBezTo>
                  <a:pt x="69" y="55"/>
                  <a:pt x="69" y="55"/>
                  <a:pt x="69" y="56"/>
                </a:cubicBezTo>
                <a:cubicBezTo>
                  <a:pt x="70" y="56"/>
                  <a:pt x="70" y="56"/>
                  <a:pt x="71" y="56"/>
                </a:cubicBezTo>
                <a:cubicBezTo>
                  <a:pt x="71" y="56"/>
                  <a:pt x="71" y="56"/>
                  <a:pt x="71" y="56"/>
                </a:cubicBezTo>
                <a:cubicBezTo>
                  <a:pt x="72" y="56"/>
                  <a:pt x="72" y="56"/>
                  <a:pt x="73" y="56"/>
                </a:cubicBezTo>
                <a:cubicBezTo>
                  <a:pt x="73" y="56"/>
                  <a:pt x="73" y="56"/>
                  <a:pt x="73" y="56"/>
                </a:cubicBezTo>
                <a:cubicBezTo>
                  <a:pt x="73" y="55"/>
                  <a:pt x="73" y="55"/>
                  <a:pt x="73" y="55"/>
                </a:cubicBezTo>
                <a:cubicBezTo>
                  <a:pt x="73" y="52"/>
                  <a:pt x="73" y="52"/>
                  <a:pt x="73" y="52"/>
                </a:cubicBezTo>
                <a:cubicBezTo>
                  <a:pt x="73" y="51"/>
                  <a:pt x="73" y="51"/>
                  <a:pt x="73" y="51"/>
                </a:cubicBezTo>
                <a:cubicBezTo>
                  <a:pt x="73" y="51"/>
                  <a:pt x="73" y="51"/>
                  <a:pt x="73" y="51"/>
                </a:cubicBezTo>
                <a:cubicBezTo>
                  <a:pt x="73" y="51"/>
                  <a:pt x="73" y="51"/>
                  <a:pt x="73" y="51"/>
                </a:cubicBezTo>
                <a:cubicBezTo>
                  <a:pt x="72" y="51"/>
                  <a:pt x="72" y="50"/>
                  <a:pt x="71" y="50"/>
                </a:cubicBezTo>
                <a:cubicBezTo>
                  <a:pt x="71" y="50"/>
                  <a:pt x="71" y="50"/>
                  <a:pt x="71" y="50"/>
                </a:cubicBezTo>
                <a:close/>
                <a:moveTo>
                  <a:pt x="71" y="51"/>
                </a:moveTo>
                <a:cubicBezTo>
                  <a:pt x="71" y="51"/>
                  <a:pt x="71" y="51"/>
                  <a:pt x="71" y="51"/>
                </a:cubicBezTo>
                <a:cubicBezTo>
                  <a:pt x="70" y="51"/>
                  <a:pt x="70" y="51"/>
                  <a:pt x="70" y="51"/>
                </a:cubicBezTo>
                <a:cubicBezTo>
                  <a:pt x="70" y="51"/>
                  <a:pt x="70" y="51"/>
                  <a:pt x="70" y="51"/>
                </a:cubicBezTo>
                <a:cubicBezTo>
                  <a:pt x="70" y="51"/>
                  <a:pt x="70" y="52"/>
                  <a:pt x="70" y="52"/>
                </a:cubicBezTo>
                <a:cubicBezTo>
                  <a:pt x="70" y="55"/>
                  <a:pt x="70" y="55"/>
                  <a:pt x="70" y="55"/>
                </a:cubicBezTo>
                <a:cubicBezTo>
                  <a:pt x="70" y="55"/>
                  <a:pt x="70" y="55"/>
                  <a:pt x="70" y="55"/>
                </a:cubicBezTo>
                <a:cubicBezTo>
                  <a:pt x="70" y="55"/>
                  <a:pt x="70" y="55"/>
                  <a:pt x="71" y="55"/>
                </a:cubicBezTo>
                <a:cubicBezTo>
                  <a:pt x="71" y="55"/>
                  <a:pt x="71" y="55"/>
                  <a:pt x="71" y="55"/>
                </a:cubicBezTo>
                <a:cubicBezTo>
                  <a:pt x="72" y="55"/>
                  <a:pt x="72" y="55"/>
                  <a:pt x="72" y="55"/>
                </a:cubicBezTo>
                <a:cubicBezTo>
                  <a:pt x="72" y="55"/>
                  <a:pt x="72" y="55"/>
                  <a:pt x="72" y="55"/>
                </a:cubicBezTo>
                <a:cubicBezTo>
                  <a:pt x="72" y="55"/>
                  <a:pt x="72" y="55"/>
                  <a:pt x="72" y="55"/>
                </a:cubicBezTo>
                <a:cubicBezTo>
                  <a:pt x="72" y="52"/>
                  <a:pt x="72" y="52"/>
                  <a:pt x="72" y="52"/>
                </a:cubicBezTo>
                <a:cubicBezTo>
                  <a:pt x="72" y="52"/>
                  <a:pt x="72" y="51"/>
                  <a:pt x="72" y="51"/>
                </a:cubicBezTo>
                <a:cubicBezTo>
                  <a:pt x="72" y="51"/>
                  <a:pt x="72" y="51"/>
                  <a:pt x="72" y="51"/>
                </a:cubicBezTo>
                <a:cubicBezTo>
                  <a:pt x="72" y="51"/>
                  <a:pt x="72" y="51"/>
                  <a:pt x="71" y="51"/>
                </a:cubicBezTo>
                <a:close/>
                <a:moveTo>
                  <a:pt x="66" y="50"/>
                </a:moveTo>
                <a:cubicBezTo>
                  <a:pt x="65" y="50"/>
                  <a:pt x="65" y="51"/>
                  <a:pt x="65" y="51"/>
                </a:cubicBezTo>
                <a:cubicBezTo>
                  <a:pt x="65" y="51"/>
                  <a:pt x="65" y="51"/>
                  <a:pt x="65" y="51"/>
                </a:cubicBezTo>
                <a:cubicBezTo>
                  <a:pt x="64" y="51"/>
                  <a:pt x="64" y="51"/>
                  <a:pt x="64" y="52"/>
                </a:cubicBezTo>
                <a:cubicBezTo>
                  <a:pt x="64" y="55"/>
                  <a:pt x="64" y="55"/>
                  <a:pt x="64" y="55"/>
                </a:cubicBezTo>
                <a:cubicBezTo>
                  <a:pt x="64" y="55"/>
                  <a:pt x="64" y="55"/>
                  <a:pt x="65" y="56"/>
                </a:cubicBezTo>
                <a:cubicBezTo>
                  <a:pt x="65" y="56"/>
                  <a:pt x="65" y="56"/>
                  <a:pt x="66" y="56"/>
                </a:cubicBezTo>
                <a:cubicBezTo>
                  <a:pt x="67" y="56"/>
                  <a:pt x="67" y="56"/>
                  <a:pt x="67" y="56"/>
                </a:cubicBezTo>
                <a:cubicBezTo>
                  <a:pt x="67" y="56"/>
                  <a:pt x="67" y="56"/>
                  <a:pt x="68" y="56"/>
                </a:cubicBezTo>
                <a:cubicBezTo>
                  <a:pt x="68" y="56"/>
                  <a:pt x="68" y="56"/>
                  <a:pt x="68" y="56"/>
                </a:cubicBezTo>
                <a:cubicBezTo>
                  <a:pt x="68" y="55"/>
                  <a:pt x="68" y="55"/>
                  <a:pt x="68" y="55"/>
                </a:cubicBezTo>
                <a:cubicBezTo>
                  <a:pt x="68" y="52"/>
                  <a:pt x="68" y="52"/>
                  <a:pt x="68" y="52"/>
                </a:cubicBezTo>
                <a:cubicBezTo>
                  <a:pt x="68" y="51"/>
                  <a:pt x="68" y="51"/>
                  <a:pt x="68" y="51"/>
                </a:cubicBezTo>
                <a:cubicBezTo>
                  <a:pt x="68" y="51"/>
                  <a:pt x="68" y="51"/>
                  <a:pt x="68" y="51"/>
                </a:cubicBezTo>
                <a:cubicBezTo>
                  <a:pt x="68" y="51"/>
                  <a:pt x="68" y="51"/>
                  <a:pt x="68" y="51"/>
                </a:cubicBezTo>
                <a:cubicBezTo>
                  <a:pt x="67" y="51"/>
                  <a:pt x="67" y="50"/>
                  <a:pt x="67" y="50"/>
                </a:cubicBezTo>
                <a:cubicBezTo>
                  <a:pt x="66" y="50"/>
                  <a:pt x="66" y="50"/>
                  <a:pt x="66" y="50"/>
                </a:cubicBezTo>
                <a:close/>
                <a:moveTo>
                  <a:pt x="67" y="51"/>
                </a:moveTo>
                <a:cubicBezTo>
                  <a:pt x="66" y="51"/>
                  <a:pt x="66" y="51"/>
                  <a:pt x="66" y="51"/>
                </a:cubicBezTo>
                <a:cubicBezTo>
                  <a:pt x="65" y="51"/>
                  <a:pt x="65" y="51"/>
                  <a:pt x="65" y="51"/>
                </a:cubicBezTo>
                <a:cubicBezTo>
                  <a:pt x="65" y="51"/>
                  <a:pt x="65" y="51"/>
                  <a:pt x="65" y="51"/>
                </a:cubicBezTo>
                <a:cubicBezTo>
                  <a:pt x="65" y="51"/>
                  <a:pt x="65" y="52"/>
                  <a:pt x="65" y="52"/>
                </a:cubicBezTo>
                <a:cubicBezTo>
                  <a:pt x="65" y="55"/>
                  <a:pt x="65" y="55"/>
                  <a:pt x="65" y="55"/>
                </a:cubicBezTo>
                <a:cubicBezTo>
                  <a:pt x="65" y="55"/>
                  <a:pt x="65" y="55"/>
                  <a:pt x="65" y="55"/>
                </a:cubicBezTo>
                <a:cubicBezTo>
                  <a:pt x="65" y="55"/>
                  <a:pt x="65" y="55"/>
                  <a:pt x="66" y="55"/>
                </a:cubicBezTo>
                <a:cubicBezTo>
                  <a:pt x="67" y="55"/>
                  <a:pt x="67" y="55"/>
                  <a:pt x="67" y="55"/>
                </a:cubicBezTo>
                <a:cubicBezTo>
                  <a:pt x="67" y="55"/>
                  <a:pt x="67" y="55"/>
                  <a:pt x="67" y="55"/>
                </a:cubicBezTo>
                <a:cubicBezTo>
                  <a:pt x="67" y="55"/>
                  <a:pt x="67" y="55"/>
                  <a:pt x="67" y="55"/>
                </a:cubicBezTo>
                <a:cubicBezTo>
                  <a:pt x="67" y="55"/>
                  <a:pt x="67" y="55"/>
                  <a:pt x="67" y="55"/>
                </a:cubicBezTo>
                <a:cubicBezTo>
                  <a:pt x="67" y="52"/>
                  <a:pt x="67" y="52"/>
                  <a:pt x="67" y="52"/>
                </a:cubicBezTo>
                <a:cubicBezTo>
                  <a:pt x="67" y="52"/>
                  <a:pt x="67" y="51"/>
                  <a:pt x="67" y="51"/>
                </a:cubicBezTo>
                <a:cubicBezTo>
                  <a:pt x="67" y="51"/>
                  <a:pt x="67" y="51"/>
                  <a:pt x="67" y="51"/>
                </a:cubicBezTo>
                <a:cubicBezTo>
                  <a:pt x="67" y="51"/>
                  <a:pt x="67" y="51"/>
                  <a:pt x="67" y="51"/>
                </a:cubicBezTo>
                <a:close/>
                <a:moveTo>
                  <a:pt x="62" y="51"/>
                </a:moveTo>
                <a:cubicBezTo>
                  <a:pt x="61" y="51"/>
                  <a:pt x="61" y="51"/>
                  <a:pt x="61" y="51"/>
                </a:cubicBezTo>
                <a:cubicBezTo>
                  <a:pt x="61" y="51"/>
                  <a:pt x="60" y="51"/>
                  <a:pt x="60" y="51"/>
                </a:cubicBezTo>
                <a:cubicBezTo>
                  <a:pt x="60" y="51"/>
                  <a:pt x="60" y="51"/>
                  <a:pt x="60" y="51"/>
                </a:cubicBezTo>
                <a:cubicBezTo>
                  <a:pt x="60" y="51"/>
                  <a:pt x="60" y="52"/>
                  <a:pt x="60" y="52"/>
                </a:cubicBezTo>
                <a:cubicBezTo>
                  <a:pt x="60" y="55"/>
                  <a:pt x="60" y="55"/>
                  <a:pt x="60" y="55"/>
                </a:cubicBezTo>
                <a:cubicBezTo>
                  <a:pt x="60" y="55"/>
                  <a:pt x="60" y="55"/>
                  <a:pt x="60" y="55"/>
                </a:cubicBezTo>
                <a:cubicBezTo>
                  <a:pt x="60" y="55"/>
                  <a:pt x="61" y="55"/>
                  <a:pt x="61" y="55"/>
                </a:cubicBezTo>
                <a:cubicBezTo>
                  <a:pt x="62" y="55"/>
                  <a:pt x="62" y="55"/>
                  <a:pt x="62" y="55"/>
                </a:cubicBezTo>
                <a:cubicBezTo>
                  <a:pt x="62" y="55"/>
                  <a:pt x="62" y="55"/>
                  <a:pt x="62" y="55"/>
                </a:cubicBezTo>
                <a:cubicBezTo>
                  <a:pt x="62" y="55"/>
                  <a:pt x="62" y="55"/>
                  <a:pt x="62" y="55"/>
                </a:cubicBezTo>
                <a:cubicBezTo>
                  <a:pt x="62" y="55"/>
                  <a:pt x="62" y="55"/>
                  <a:pt x="62" y="55"/>
                </a:cubicBezTo>
                <a:cubicBezTo>
                  <a:pt x="62" y="52"/>
                  <a:pt x="62" y="52"/>
                  <a:pt x="62" y="52"/>
                </a:cubicBezTo>
                <a:cubicBezTo>
                  <a:pt x="62" y="52"/>
                  <a:pt x="62" y="51"/>
                  <a:pt x="62" y="51"/>
                </a:cubicBezTo>
                <a:cubicBezTo>
                  <a:pt x="62" y="51"/>
                  <a:pt x="62" y="51"/>
                  <a:pt x="62" y="51"/>
                </a:cubicBezTo>
                <a:cubicBezTo>
                  <a:pt x="62" y="51"/>
                  <a:pt x="62" y="51"/>
                  <a:pt x="62" y="51"/>
                </a:cubicBezTo>
                <a:close/>
                <a:moveTo>
                  <a:pt x="37" y="50"/>
                </a:moveTo>
                <a:cubicBezTo>
                  <a:pt x="36" y="50"/>
                  <a:pt x="36" y="51"/>
                  <a:pt x="36" y="51"/>
                </a:cubicBezTo>
                <a:cubicBezTo>
                  <a:pt x="36" y="51"/>
                  <a:pt x="36" y="51"/>
                  <a:pt x="36" y="51"/>
                </a:cubicBezTo>
                <a:cubicBezTo>
                  <a:pt x="36" y="51"/>
                  <a:pt x="35" y="51"/>
                  <a:pt x="35" y="52"/>
                </a:cubicBezTo>
                <a:cubicBezTo>
                  <a:pt x="35" y="55"/>
                  <a:pt x="35" y="55"/>
                  <a:pt x="35" y="55"/>
                </a:cubicBezTo>
                <a:cubicBezTo>
                  <a:pt x="35" y="55"/>
                  <a:pt x="36" y="55"/>
                  <a:pt x="36" y="56"/>
                </a:cubicBezTo>
                <a:cubicBezTo>
                  <a:pt x="36" y="56"/>
                  <a:pt x="36" y="56"/>
                  <a:pt x="37" y="56"/>
                </a:cubicBezTo>
                <a:cubicBezTo>
                  <a:pt x="38" y="56"/>
                  <a:pt x="38" y="56"/>
                  <a:pt x="38" y="56"/>
                </a:cubicBezTo>
                <a:cubicBezTo>
                  <a:pt x="38" y="56"/>
                  <a:pt x="39" y="56"/>
                  <a:pt x="39" y="56"/>
                </a:cubicBezTo>
                <a:cubicBezTo>
                  <a:pt x="39" y="56"/>
                  <a:pt x="39" y="56"/>
                  <a:pt x="39" y="56"/>
                </a:cubicBezTo>
                <a:cubicBezTo>
                  <a:pt x="39" y="55"/>
                  <a:pt x="39" y="55"/>
                  <a:pt x="39" y="55"/>
                </a:cubicBezTo>
                <a:cubicBezTo>
                  <a:pt x="39" y="52"/>
                  <a:pt x="39" y="52"/>
                  <a:pt x="39" y="52"/>
                </a:cubicBezTo>
                <a:cubicBezTo>
                  <a:pt x="39" y="51"/>
                  <a:pt x="39" y="51"/>
                  <a:pt x="39" y="51"/>
                </a:cubicBezTo>
                <a:cubicBezTo>
                  <a:pt x="39" y="51"/>
                  <a:pt x="39" y="51"/>
                  <a:pt x="39" y="51"/>
                </a:cubicBezTo>
                <a:cubicBezTo>
                  <a:pt x="39" y="51"/>
                  <a:pt x="39" y="51"/>
                  <a:pt x="39" y="51"/>
                </a:cubicBezTo>
                <a:cubicBezTo>
                  <a:pt x="39" y="51"/>
                  <a:pt x="38" y="50"/>
                  <a:pt x="38" y="50"/>
                </a:cubicBezTo>
                <a:cubicBezTo>
                  <a:pt x="37" y="50"/>
                  <a:pt x="37" y="50"/>
                  <a:pt x="37" y="50"/>
                </a:cubicBezTo>
                <a:close/>
                <a:moveTo>
                  <a:pt x="52" y="50"/>
                </a:moveTo>
                <a:cubicBezTo>
                  <a:pt x="51" y="50"/>
                  <a:pt x="51" y="51"/>
                  <a:pt x="51" y="51"/>
                </a:cubicBezTo>
                <a:cubicBezTo>
                  <a:pt x="51" y="51"/>
                  <a:pt x="51" y="51"/>
                  <a:pt x="51" y="51"/>
                </a:cubicBezTo>
                <a:cubicBezTo>
                  <a:pt x="50" y="51"/>
                  <a:pt x="50" y="51"/>
                  <a:pt x="50" y="52"/>
                </a:cubicBezTo>
                <a:cubicBezTo>
                  <a:pt x="50" y="55"/>
                  <a:pt x="50" y="55"/>
                  <a:pt x="50" y="55"/>
                </a:cubicBezTo>
                <a:cubicBezTo>
                  <a:pt x="50" y="55"/>
                  <a:pt x="50" y="55"/>
                  <a:pt x="51" y="56"/>
                </a:cubicBezTo>
                <a:cubicBezTo>
                  <a:pt x="51" y="56"/>
                  <a:pt x="51" y="56"/>
                  <a:pt x="52" y="56"/>
                </a:cubicBezTo>
                <a:cubicBezTo>
                  <a:pt x="53" y="56"/>
                  <a:pt x="53" y="56"/>
                  <a:pt x="53" y="56"/>
                </a:cubicBezTo>
                <a:cubicBezTo>
                  <a:pt x="53" y="56"/>
                  <a:pt x="53" y="56"/>
                  <a:pt x="54" y="56"/>
                </a:cubicBezTo>
                <a:cubicBezTo>
                  <a:pt x="54" y="56"/>
                  <a:pt x="54" y="56"/>
                  <a:pt x="54" y="56"/>
                </a:cubicBezTo>
                <a:cubicBezTo>
                  <a:pt x="54" y="55"/>
                  <a:pt x="54" y="55"/>
                  <a:pt x="54" y="55"/>
                </a:cubicBezTo>
                <a:cubicBezTo>
                  <a:pt x="54" y="52"/>
                  <a:pt x="54" y="52"/>
                  <a:pt x="54" y="52"/>
                </a:cubicBezTo>
                <a:cubicBezTo>
                  <a:pt x="54" y="51"/>
                  <a:pt x="54" y="51"/>
                  <a:pt x="54" y="51"/>
                </a:cubicBezTo>
                <a:cubicBezTo>
                  <a:pt x="54" y="51"/>
                  <a:pt x="54" y="51"/>
                  <a:pt x="54" y="51"/>
                </a:cubicBezTo>
                <a:cubicBezTo>
                  <a:pt x="54" y="51"/>
                  <a:pt x="54" y="51"/>
                  <a:pt x="54" y="51"/>
                </a:cubicBezTo>
                <a:cubicBezTo>
                  <a:pt x="53" y="51"/>
                  <a:pt x="53" y="50"/>
                  <a:pt x="53" y="50"/>
                </a:cubicBezTo>
                <a:cubicBezTo>
                  <a:pt x="52" y="50"/>
                  <a:pt x="52" y="50"/>
                  <a:pt x="52" y="50"/>
                </a:cubicBezTo>
                <a:close/>
                <a:moveTo>
                  <a:pt x="53" y="51"/>
                </a:moveTo>
                <a:cubicBezTo>
                  <a:pt x="52" y="51"/>
                  <a:pt x="52" y="51"/>
                  <a:pt x="52" y="51"/>
                </a:cubicBezTo>
                <a:cubicBezTo>
                  <a:pt x="51" y="51"/>
                  <a:pt x="51" y="51"/>
                  <a:pt x="51" y="51"/>
                </a:cubicBezTo>
                <a:cubicBezTo>
                  <a:pt x="51" y="51"/>
                  <a:pt x="51" y="51"/>
                  <a:pt x="51" y="51"/>
                </a:cubicBezTo>
                <a:cubicBezTo>
                  <a:pt x="51" y="51"/>
                  <a:pt x="51" y="52"/>
                  <a:pt x="51" y="52"/>
                </a:cubicBezTo>
                <a:cubicBezTo>
                  <a:pt x="51" y="55"/>
                  <a:pt x="51" y="55"/>
                  <a:pt x="51" y="55"/>
                </a:cubicBezTo>
                <a:cubicBezTo>
                  <a:pt x="51" y="55"/>
                  <a:pt x="51" y="55"/>
                  <a:pt x="51" y="55"/>
                </a:cubicBezTo>
                <a:cubicBezTo>
                  <a:pt x="51" y="55"/>
                  <a:pt x="51" y="55"/>
                  <a:pt x="52" y="55"/>
                </a:cubicBezTo>
                <a:cubicBezTo>
                  <a:pt x="53" y="55"/>
                  <a:pt x="53" y="55"/>
                  <a:pt x="53" y="55"/>
                </a:cubicBezTo>
                <a:cubicBezTo>
                  <a:pt x="53" y="55"/>
                  <a:pt x="53" y="55"/>
                  <a:pt x="53" y="55"/>
                </a:cubicBezTo>
                <a:cubicBezTo>
                  <a:pt x="53" y="55"/>
                  <a:pt x="53" y="55"/>
                  <a:pt x="53" y="55"/>
                </a:cubicBezTo>
                <a:cubicBezTo>
                  <a:pt x="53" y="55"/>
                  <a:pt x="53" y="55"/>
                  <a:pt x="53" y="55"/>
                </a:cubicBezTo>
                <a:cubicBezTo>
                  <a:pt x="53" y="52"/>
                  <a:pt x="53" y="52"/>
                  <a:pt x="53" y="52"/>
                </a:cubicBezTo>
                <a:cubicBezTo>
                  <a:pt x="53" y="52"/>
                  <a:pt x="53" y="51"/>
                  <a:pt x="53" y="51"/>
                </a:cubicBezTo>
                <a:cubicBezTo>
                  <a:pt x="53" y="51"/>
                  <a:pt x="53" y="51"/>
                  <a:pt x="53" y="51"/>
                </a:cubicBezTo>
                <a:cubicBezTo>
                  <a:pt x="53" y="51"/>
                  <a:pt x="53" y="51"/>
                  <a:pt x="53" y="51"/>
                </a:cubicBezTo>
                <a:close/>
                <a:moveTo>
                  <a:pt x="47" y="50"/>
                </a:moveTo>
                <a:cubicBezTo>
                  <a:pt x="46" y="50"/>
                  <a:pt x="46" y="51"/>
                  <a:pt x="46" y="51"/>
                </a:cubicBezTo>
                <a:cubicBezTo>
                  <a:pt x="46" y="51"/>
                  <a:pt x="46" y="51"/>
                  <a:pt x="46" y="51"/>
                </a:cubicBezTo>
                <a:cubicBezTo>
                  <a:pt x="45" y="51"/>
                  <a:pt x="45" y="51"/>
                  <a:pt x="45" y="52"/>
                </a:cubicBezTo>
                <a:cubicBezTo>
                  <a:pt x="45" y="55"/>
                  <a:pt x="45" y="55"/>
                  <a:pt x="45" y="55"/>
                </a:cubicBezTo>
                <a:cubicBezTo>
                  <a:pt x="45" y="55"/>
                  <a:pt x="45" y="55"/>
                  <a:pt x="46" y="56"/>
                </a:cubicBezTo>
                <a:cubicBezTo>
                  <a:pt x="46" y="56"/>
                  <a:pt x="46" y="56"/>
                  <a:pt x="47" y="56"/>
                </a:cubicBezTo>
                <a:cubicBezTo>
                  <a:pt x="48" y="56"/>
                  <a:pt x="48" y="56"/>
                  <a:pt x="48" y="56"/>
                </a:cubicBezTo>
                <a:cubicBezTo>
                  <a:pt x="48" y="56"/>
                  <a:pt x="48" y="56"/>
                  <a:pt x="49" y="56"/>
                </a:cubicBezTo>
                <a:cubicBezTo>
                  <a:pt x="49" y="56"/>
                  <a:pt x="49" y="56"/>
                  <a:pt x="49" y="56"/>
                </a:cubicBezTo>
                <a:cubicBezTo>
                  <a:pt x="49" y="55"/>
                  <a:pt x="49" y="55"/>
                  <a:pt x="49" y="55"/>
                </a:cubicBezTo>
                <a:cubicBezTo>
                  <a:pt x="49" y="52"/>
                  <a:pt x="49" y="52"/>
                  <a:pt x="49" y="52"/>
                </a:cubicBezTo>
                <a:cubicBezTo>
                  <a:pt x="49" y="51"/>
                  <a:pt x="49" y="51"/>
                  <a:pt x="49" y="51"/>
                </a:cubicBezTo>
                <a:cubicBezTo>
                  <a:pt x="49" y="51"/>
                  <a:pt x="49" y="51"/>
                  <a:pt x="49" y="51"/>
                </a:cubicBezTo>
                <a:cubicBezTo>
                  <a:pt x="49" y="51"/>
                  <a:pt x="49" y="51"/>
                  <a:pt x="49" y="51"/>
                </a:cubicBezTo>
                <a:cubicBezTo>
                  <a:pt x="48" y="51"/>
                  <a:pt x="48" y="50"/>
                  <a:pt x="48" y="50"/>
                </a:cubicBezTo>
                <a:cubicBezTo>
                  <a:pt x="47" y="50"/>
                  <a:pt x="47" y="50"/>
                  <a:pt x="47" y="50"/>
                </a:cubicBezTo>
                <a:close/>
                <a:moveTo>
                  <a:pt x="48" y="51"/>
                </a:moveTo>
                <a:cubicBezTo>
                  <a:pt x="47" y="51"/>
                  <a:pt x="47" y="51"/>
                  <a:pt x="47" y="51"/>
                </a:cubicBezTo>
                <a:cubicBezTo>
                  <a:pt x="46" y="51"/>
                  <a:pt x="46" y="51"/>
                  <a:pt x="46" y="51"/>
                </a:cubicBezTo>
                <a:cubicBezTo>
                  <a:pt x="46" y="51"/>
                  <a:pt x="46" y="51"/>
                  <a:pt x="46" y="51"/>
                </a:cubicBezTo>
                <a:cubicBezTo>
                  <a:pt x="46" y="51"/>
                  <a:pt x="46" y="52"/>
                  <a:pt x="46" y="52"/>
                </a:cubicBezTo>
                <a:cubicBezTo>
                  <a:pt x="46" y="55"/>
                  <a:pt x="46" y="55"/>
                  <a:pt x="46" y="55"/>
                </a:cubicBezTo>
                <a:cubicBezTo>
                  <a:pt x="46" y="55"/>
                  <a:pt x="46" y="55"/>
                  <a:pt x="46" y="55"/>
                </a:cubicBezTo>
                <a:cubicBezTo>
                  <a:pt x="46" y="55"/>
                  <a:pt x="46" y="55"/>
                  <a:pt x="47" y="55"/>
                </a:cubicBezTo>
                <a:cubicBezTo>
                  <a:pt x="48" y="55"/>
                  <a:pt x="48" y="55"/>
                  <a:pt x="48" y="55"/>
                </a:cubicBezTo>
                <a:cubicBezTo>
                  <a:pt x="48" y="55"/>
                  <a:pt x="48" y="55"/>
                  <a:pt x="48" y="55"/>
                </a:cubicBezTo>
                <a:cubicBezTo>
                  <a:pt x="48" y="55"/>
                  <a:pt x="48" y="55"/>
                  <a:pt x="48" y="55"/>
                </a:cubicBezTo>
                <a:cubicBezTo>
                  <a:pt x="48" y="55"/>
                  <a:pt x="48" y="55"/>
                  <a:pt x="48" y="55"/>
                </a:cubicBezTo>
                <a:cubicBezTo>
                  <a:pt x="48" y="52"/>
                  <a:pt x="48" y="52"/>
                  <a:pt x="48" y="52"/>
                </a:cubicBezTo>
                <a:cubicBezTo>
                  <a:pt x="48" y="52"/>
                  <a:pt x="48" y="51"/>
                  <a:pt x="48" y="51"/>
                </a:cubicBezTo>
                <a:cubicBezTo>
                  <a:pt x="48" y="51"/>
                  <a:pt x="48" y="51"/>
                  <a:pt x="48" y="51"/>
                </a:cubicBezTo>
                <a:cubicBezTo>
                  <a:pt x="48" y="51"/>
                  <a:pt x="48" y="51"/>
                  <a:pt x="48" y="51"/>
                </a:cubicBezTo>
                <a:close/>
                <a:moveTo>
                  <a:pt x="42" y="50"/>
                </a:moveTo>
                <a:cubicBezTo>
                  <a:pt x="41" y="50"/>
                  <a:pt x="41" y="51"/>
                  <a:pt x="41" y="51"/>
                </a:cubicBezTo>
                <a:cubicBezTo>
                  <a:pt x="41" y="51"/>
                  <a:pt x="41" y="51"/>
                  <a:pt x="41" y="51"/>
                </a:cubicBezTo>
                <a:cubicBezTo>
                  <a:pt x="40" y="51"/>
                  <a:pt x="40" y="51"/>
                  <a:pt x="40" y="52"/>
                </a:cubicBezTo>
                <a:cubicBezTo>
                  <a:pt x="40" y="55"/>
                  <a:pt x="40" y="55"/>
                  <a:pt x="40" y="55"/>
                </a:cubicBezTo>
                <a:cubicBezTo>
                  <a:pt x="40" y="55"/>
                  <a:pt x="40" y="55"/>
                  <a:pt x="41" y="56"/>
                </a:cubicBezTo>
                <a:cubicBezTo>
                  <a:pt x="41" y="56"/>
                  <a:pt x="41" y="56"/>
                  <a:pt x="42" y="56"/>
                </a:cubicBezTo>
                <a:cubicBezTo>
                  <a:pt x="43" y="56"/>
                  <a:pt x="43" y="56"/>
                  <a:pt x="43" y="56"/>
                </a:cubicBezTo>
                <a:cubicBezTo>
                  <a:pt x="43" y="56"/>
                  <a:pt x="43" y="56"/>
                  <a:pt x="44" y="56"/>
                </a:cubicBezTo>
                <a:cubicBezTo>
                  <a:pt x="44" y="56"/>
                  <a:pt x="44" y="56"/>
                  <a:pt x="44" y="56"/>
                </a:cubicBezTo>
                <a:cubicBezTo>
                  <a:pt x="44" y="55"/>
                  <a:pt x="44" y="55"/>
                  <a:pt x="44" y="55"/>
                </a:cubicBezTo>
                <a:cubicBezTo>
                  <a:pt x="44" y="52"/>
                  <a:pt x="44" y="52"/>
                  <a:pt x="44" y="52"/>
                </a:cubicBezTo>
                <a:cubicBezTo>
                  <a:pt x="44" y="51"/>
                  <a:pt x="44" y="51"/>
                  <a:pt x="44" y="51"/>
                </a:cubicBezTo>
                <a:cubicBezTo>
                  <a:pt x="44" y="51"/>
                  <a:pt x="44" y="51"/>
                  <a:pt x="44" y="51"/>
                </a:cubicBezTo>
                <a:cubicBezTo>
                  <a:pt x="44" y="51"/>
                  <a:pt x="44" y="51"/>
                  <a:pt x="44" y="51"/>
                </a:cubicBezTo>
                <a:cubicBezTo>
                  <a:pt x="43" y="51"/>
                  <a:pt x="43" y="50"/>
                  <a:pt x="43" y="50"/>
                </a:cubicBezTo>
                <a:cubicBezTo>
                  <a:pt x="42" y="50"/>
                  <a:pt x="42" y="50"/>
                  <a:pt x="42" y="50"/>
                </a:cubicBezTo>
                <a:close/>
                <a:moveTo>
                  <a:pt x="43" y="51"/>
                </a:moveTo>
                <a:cubicBezTo>
                  <a:pt x="42" y="51"/>
                  <a:pt x="42" y="51"/>
                  <a:pt x="42" y="51"/>
                </a:cubicBezTo>
                <a:cubicBezTo>
                  <a:pt x="42" y="51"/>
                  <a:pt x="41" y="51"/>
                  <a:pt x="41" y="51"/>
                </a:cubicBezTo>
                <a:cubicBezTo>
                  <a:pt x="41" y="51"/>
                  <a:pt x="41" y="51"/>
                  <a:pt x="41" y="51"/>
                </a:cubicBezTo>
                <a:cubicBezTo>
                  <a:pt x="41" y="51"/>
                  <a:pt x="41" y="52"/>
                  <a:pt x="41" y="52"/>
                </a:cubicBezTo>
                <a:cubicBezTo>
                  <a:pt x="41" y="55"/>
                  <a:pt x="41" y="55"/>
                  <a:pt x="41" y="55"/>
                </a:cubicBezTo>
                <a:cubicBezTo>
                  <a:pt x="41" y="55"/>
                  <a:pt x="41" y="55"/>
                  <a:pt x="41" y="55"/>
                </a:cubicBezTo>
                <a:cubicBezTo>
                  <a:pt x="41" y="55"/>
                  <a:pt x="42" y="55"/>
                  <a:pt x="42" y="55"/>
                </a:cubicBezTo>
                <a:cubicBezTo>
                  <a:pt x="43" y="55"/>
                  <a:pt x="43" y="55"/>
                  <a:pt x="43" y="55"/>
                </a:cubicBezTo>
                <a:cubicBezTo>
                  <a:pt x="43" y="55"/>
                  <a:pt x="43" y="55"/>
                  <a:pt x="43" y="55"/>
                </a:cubicBezTo>
                <a:cubicBezTo>
                  <a:pt x="43" y="55"/>
                  <a:pt x="43" y="55"/>
                  <a:pt x="43" y="55"/>
                </a:cubicBezTo>
                <a:cubicBezTo>
                  <a:pt x="43" y="55"/>
                  <a:pt x="43" y="55"/>
                  <a:pt x="43" y="55"/>
                </a:cubicBezTo>
                <a:cubicBezTo>
                  <a:pt x="43" y="52"/>
                  <a:pt x="43" y="52"/>
                  <a:pt x="43" y="52"/>
                </a:cubicBezTo>
                <a:cubicBezTo>
                  <a:pt x="43" y="52"/>
                  <a:pt x="43" y="51"/>
                  <a:pt x="43" y="51"/>
                </a:cubicBezTo>
                <a:cubicBezTo>
                  <a:pt x="43" y="51"/>
                  <a:pt x="43" y="51"/>
                  <a:pt x="43" y="51"/>
                </a:cubicBezTo>
                <a:cubicBezTo>
                  <a:pt x="43" y="51"/>
                  <a:pt x="43" y="51"/>
                  <a:pt x="43" y="51"/>
                </a:cubicBezTo>
                <a:close/>
                <a:moveTo>
                  <a:pt x="38" y="51"/>
                </a:moveTo>
                <a:cubicBezTo>
                  <a:pt x="37" y="51"/>
                  <a:pt x="37" y="51"/>
                  <a:pt x="37" y="51"/>
                </a:cubicBezTo>
                <a:cubicBezTo>
                  <a:pt x="37" y="51"/>
                  <a:pt x="37" y="51"/>
                  <a:pt x="36" y="51"/>
                </a:cubicBezTo>
                <a:cubicBezTo>
                  <a:pt x="36" y="51"/>
                  <a:pt x="36" y="51"/>
                  <a:pt x="36" y="51"/>
                </a:cubicBezTo>
                <a:cubicBezTo>
                  <a:pt x="36" y="51"/>
                  <a:pt x="36" y="52"/>
                  <a:pt x="36" y="52"/>
                </a:cubicBezTo>
                <a:cubicBezTo>
                  <a:pt x="36" y="55"/>
                  <a:pt x="36" y="55"/>
                  <a:pt x="36" y="55"/>
                </a:cubicBezTo>
                <a:cubicBezTo>
                  <a:pt x="36" y="55"/>
                  <a:pt x="36" y="55"/>
                  <a:pt x="36" y="55"/>
                </a:cubicBezTo>
                <a:cubicBezTo>
                  <a:pt x="37" y="55"/>
                  <a:pt x="37" y="55"/>
                  <a:pt x="37" y="55"/>
                </a:cubicBezTo>
                <a:cubicBezTo>
                  <a:pt x="38" y="55"/>
                  <a:pt x="38" y="55"/>
                  <a:pt x="38" y="55"/>
                </a:cubicBezTo>
                <a:cubicBezTo>
                  <a:pt x="38" y="55"/>
                  <a:pt x="38" y="55"/>
                  <a:pt x="38" y="55"/>
                </a:cubicBezTo>
                <a:cubicBezTo>
                  <a:pt x="38" y="55"/>
                  <a:pt x="38" y="55"/>
                  <a:pt x="38" y="55"/>
                </a:cubicBezTo>
                <a:cubicBezTo>
                  <a:pt x="38" y="55"/>
                  <a:pt x="39" y="55"/>
                  <a:pt x="39" y="55"/>
                </a:cubicBezTo>
                <a:cubicBezTo>
                  <a:pt x="39" y="52"/>
                  <a:pt x="39" y="52"/>
                  <a:pt x="39" y="52"/>
                </a:cubicBezTo>
                <a:cubicBezTo>
                  <a:pt x="39" y="52"/>
                  <a:pt x="38" y="51"/>
                  <a:pt x="38" y="51"/>
                </a:cubicBezTo>
                <a:cubicBezTo>
                  <a:pt x="38" y="51"/>
                  <a:pt x="38" y="51"/>
                  <a:pt x="38" y="51"/>
                </a:cubicBezTo>
                <a:cubicBezTo>
                  <a:pt x="38" y="51"/>
                  <a:pt x="38" y="51"/>
                  <a:pt x="38" y="51"/>
                </a:cubicBezTo>
                <a:close/>
                <a:moveTo>
                  <a:pt x="28" y="50"/>
                </a:moveTo>
                <a:cubicBezTo>
                  <a:pt x="27" y="50"/>
                  <a:pt x="27" y="51"/>
                  <a:pt x="27" y="51"/>
                </a:cubicBezTo>
                <a:cubicBezTo>
                  <a:pt x="27" y="51"/>
                  <a:pt x="27" y="51"/>
                  <a:pt x="27" y="51"/>
                </a:cubicBezTo>
                <a:cubicBezTo>
                  <a:pt x="26" y="51"/>
                  <a:pt x="26" y="51"/>
                  <a:pt x="26" y="52"/>
                </a:cubicBezTo>
                <a:cubicBezTo>
                  <a:pt x="26" y="55"/>
                  <a:pt x="26" y="55"/>
                  <a:pt x="26" y="55"/>
                </a:cubicBezTo>
                <a:cubicBezTo>
                  <a:pt x="26" y="55"/>
                  <a:pt x="26" y="55"/>
                  <a:pt x="27" y="56"/>
                </a:cubicBezTo>
                <a:cubicBezTo>
                  <a:pt x="27" y="56"/>
                  <a:pt x="27" y="56"/>
                  <a:pt x="28" y="56"/>
                </a:cubicBezTo>
                <a:cubicBezTo>
                  <a:pt x="29" y="56"/>
                  <a:pt x="29" y="56"/>
                  <a:pt x="29" y="56"/>
                </a:cubicBezTo>
                <a:cubicBezTo>
                  <a:pt x="29" y="56"/>
                  <a:pt x="29" y="56"/>
                  <a:pt x="30" y="56"/>
                </a:cubicBezTo>
                <a:cubicBezTo>
                  <a:pt x="30" y="56"/>
                  <a:pt x="30" y="56"/>
                  <a:pt x="30" y="56"/>
                </a:cubicBezTo>
                <a:cubicBezTo>
                  <a:pt x="30" y="55"/>
                  <a:pt x="30" y="55"/>
                  <a:pt x="30" y="55"/>
                </a:cubicBezTo>
                <a:cubicBezTo>
                  <a:pt x="30" y="52"/>
                  <a:pt x="30" y="52"/>
                  <a:pt x="30" y="52"/>
                </a:cubicBezTo>
                <a:cubicBezTo>
                  <a:pt x="30" y="51"/>
                  <a:pt x="30" y="51"/>
                  <a:pt x="30" y="51"/>
                </a:cubicBezTo>
                <a:cubicBezTo>
                  <a:pt x="30" y="51"/>
                  <a:pt x="30" y="51"/>
                  <a:pt x="30" y="51"/>
                </a:cubicBezTo>
                <a:cubicBezTo>
                  <a:pt x="30" y="51"/>
                  <a:pt x="30" y="51"/>
                  <a:pt x="30" y="51"/>
                </a:cubicBezTo>
                <a:cubicBezTo>
                  <a:pt x="29" y="51"/>
                  <a:pt x="29" y="50"/>
                  <a:pt x="29" y="50"/>
                </a:cubicBezTo>
                <a:cubicBezTo>
                  <a:pt x="28" y="50"/>
                  <a:pt x="28" y="50"/>
                  <a:pt x="28" y="50"/>
                </a:cubicBezTo>
                <a:close/>
                <a:moveTo>
                  <a:pt x="29" y="51"/>
                </a:moveTo>
                <a:cubicBezTo>
                  <a:pt x="28" y="51"/>
                  <a:pt x="28" y="51"/>
                  <a:pt x="28" y="51"/>
                </a:cubicBezTo>
                <a:cubicBezTo>
                  <a:pt x="28" y="51"/>
                  <a:pt x="27" y="51"/>
                  <a:pt x="27" y="51"/>
                </a:cubicBezTo>
                <a:cubicBezTo>
                  <a:pt x="27" y="51"/>
                  <a:pt x="27" y="51"/>
                  <a:pt x="27" y="51"/>
                </a:cubicBezTo>
                <a:cubicBezTo>
                  <a:pt x="27" y="51"/>
                  <a:pt x="27" y="52"/>
                  <a:pt x="27" y="52"/>
                </a:cubicBezTo>
                <a:cubicBezTo>
                  <a:pt x="27" y="55"/>
                  <a:pt x="27" y="55"/>
                  <a:pt x="27" y="55"/>
                </a:cubicBezTo>
                <a:cubicBezTo>
                  <a:pt x="27" y="55"/>
                  <a:pt x="27" y="55"/>
                  <a:pt x="27" y="55"/>
                </a:cubicBezTo>
                <a:cubicBezTo>
                  <a:pt x="27" y="55"/>
                  <a:pt x="28" y="55"/>
                  <a:pt x="28" y="55"/>
                </a:cubicBezTo>
                <a:cubicBezTo>
                  <a:pt x="29" y="55"/>
                  <a:pt x="29" y="55"/>
                  <a:pt x="29" y="55"/>
                </a:cubicBezTo>
                <a:cubicBezTo>
                  <a:pt x="29" y="55"/>
                  <a:pt x="29" y="55"/>
                  <a:pt x="29" y="55"/>
                </a:cubicBezTo>
                <a:cubicBezTo>
                  <a:pt x="29" y="55"/>
                  <a:pt x="29" y="55"/>
                  <a:pt x="29" y="55"/>
                </a:cubicBezTo>
                <a:cubicBezTo>
                  <a:pt x="29" y="55"/>
                  <a:pt x="29" y="55"/>
                  <a:pt x="29" y="55"/>
                </a:cubicBezTo>
                <a:cubicBezTo>
                  <a:pt x="29" y="52"/>
                  <a:pt x="29" y="52"/>
                  <a:pt x="29" y="52"/>
                </a:cubicBezTo>
                <a:cubicBezTo>
                  <a:pt x="29" y="52"/>
                  <a:pt x="29" y="51"/>
                  <a:pt x="29" y="51"/>
                </a:cubicBezTo>
                <a:cubicBezTo>
                  <a:pt x="29" y="51"/>
                  <a:pt x="29" y="51"/>
                  <a:pt x="29" y="51"/>
                </a:cubicBezTo>
                <a:cubicBezTo>
                  <a:pt x="29" y="51"/>
                  <a:pt x="29" y="51"/>
                  <a:pt x="29" y="51"/>
                </a:cubicBezTo>
                <a:close/>
                <a:moveTo>
                  <a:pt x="23" y="50"/>
                </a:moveTo>
                <a:cubicBezTo>
                  <a:pt x="22" y="50"/>
                  <a:pt x="22" y="51"/>
                  <a:pt x="22" y="51"/>
                </a:cubicBezTo>
                <a:cubicBezTo>
                  <a:pt x="22" y="51"/>
                  <a:pt x="22" y="51"/>
                  <a:pt x="22" y="51"/>
                </a:cubicBezTo>
                <a:cubicBezTo>
                  <a:pt x="22" y="51"/>
                  <a:pt x="21" y="51"/>
                  <a:pt x="21" y="52"/>
                </a:cubicBezTo>
                <a:cubicBezTo>
                  <a:pt x="21" y="55"/>
                  <a:pt x="21" y="55"/>
                  <a:pt x="21" y="55"/>
                </a:cubicBezTo>
                <a:cubicBezTo>
                  <a:pt x="21" y="55"/>
                  <a:pt x="22" y="55"/>
                  <a:pt x="22" y="56"/>
                </a:cubicBezTo>
                <a:cubicBezTo>
                  <a:pt x="22" y="56"/>
                  <a:pt x="22" y="56"/>
                  <a:pt x="23" y="56"/>
                </a:cubicBezTo>
                <a:cubicBezTo>
                  <a:pt x="24" y="56"/>
                  <a:pt x="24" y="56"/>
                  <a:pt x="24" y="56"/>
                </a:cubicBezTo>
                <a:cubicBezTo>
                  <a:pt x="24" y="56"/>
                  <a:pt x="25" y="56"/>
                  <a:pt x="25" y="56"/>
                </a:cubicBezTo>
                <a:cubicBezTo>
                  <a:pt x="25" y="56"/>
                  <a:pt x="25" y="56"/>
                  <a:pt x="25" y="56"/>
                </a:cubicBezTo>
                <a:cubicBezTo>
                  <a:pt x="25" y="55"/>
                  <a:pt x="25" y="55"/>
                  <a:pt x="25" y="55"/>
                </a:cubicBezTo>
                <a:cubicBezTo>
                  <a:pt x="25" y="52"/>
                  <a:pt x="25" y="52"/>
                  <a:pt x="25" y="52"/>
                </a:cubicBezTo>
                <a:cubicBezTo>
                  <a:pt x="25" y="51"/>
                  <a:pt x="25" y="51"/>
                  <a:pt x="25" y="51"/>
                </a:cubicBezTo>
                <a:cubicBezTo>
                  <a:pt x="25" y="51"/>
                  <a:pt x="25" y="51"/>
                  <a:pt x="25" y="51"/>
                </a:cubicBezTo>
                <a:cubicBezTo>
                  <a:pt x="25" y="51"/>
                  <a:pt x="25" y="51"/>
                  <a:pt x="25" y="51"/>
                </a:cubicBezTo>
                <a:cubicBezTo>
                  <a:pt x="25" y="51"/>
                  <a:pt x="24" y="50"/>
                  <a:pt x="24" y="50"/>
                </a:cubicBezTo>
                <a:cubicBezTo>
                  <a:pt x="23" y="50"/>
                  <a:pt x="23" y="50"/>
                  <a:pt x="23" y="50"/>
                </a:cubicBezTo>
                <a:close/>
                <a:moveTo>
                  <a:pt x="24" y="51"/>
                </a:moveTo>
                <a:cubicBezTo>
                  <a:pt x="23" y="51"/>
                  <a:pt x="23" y="51"/>
                  <a:pt x="23" y="51"/>
                </a:cubicBezTo>
                <a:cubicBezTo>
                  <a:pt x="23" y="51"/>
                  <a:pt x="23" y="51"/>
                  <a:pt x="22" y="51"/>
                </a:cubicBezTo>
                <a:cubicBezTo>
                  <a:pt x="22" y="51"/>
                  <a:pt x="22" y="51"/>
                  <a:pt x="22" y="51"/>
                </a:cubicBezTo>
                <a:cubicBezTo>
                  <a:pt x="22" y="51"/>
                  <a:pt x="22" y="52"/>
                  <a:pt x="22" y="52"/>
                </a:cubicBezTo>
                <a:cubicBezTo>
                  <a:pt x="22" y="55"/>
                  <a:pt x="22" y="55"/>
                  <a:pt x="22" y="55"/>
                </a:cubicBezTo>
                <a:cubicBezTo>
                  <a:pt x="22" y="55"/>
                  <a:pt x="22" y="55"/>
                  <a:pt x="22" y="55"/>
                </a:cubicBezTo>
                <a:cubicBezTo>
                  <a:pt x="23" y="55"/>
                  <a:pt x="23" y="55"/>
                  <a:pt x="23" y="55"/>
                </a:cubicBezTo>
                <a:cubicBezTo>
                  <a:pt x="24" y="55"/>
                  <a:pt x="24" y="55"/>
                  <a:pt x="24" y="55"/>
                </a:cubicBezTo>
                <a:cubicBezTo>
                  <a:pt x="24" y="55"/>
                  <a:pt x="24" y="55"/>
                  <a:pt x="24" y="55"/>
                </a:cubicBezTo>
                <a:cubicBezTo>
                  <a:pt x="24" y="55"/>
                  <a:pt x="24" y="55"/>
                  <a:pt x="24" y="55"/>
                </a:cubicBezTo>
                <a:cubicBezTo>
                  <a:pt x="24" y="55"/>
                  <a:pt x="24" y="55"/>
                  <a:pt x="24" y="55"/>
                </a:cubicBezTo>
                <a:cubicBezTo>
                  <a:pt x="24" y="52"/>
                  <a:pt x="24" y="52"/>
                  <a:pt x="24" y="52"/>
                </a:cubicBezTo>
                <a:cubicBezTo>
                  <a:pt x="24" y="52"/>
                  <a:pt x="24" y="51"/>
                  <a:pt x="24" y="51"/>
                </a:cubicBezTo>
                <a:cubicBezTo>
                  <a:pt x="24" y="51"/>
                  <a:pt x="24" y="51"/>
                  <a:pt x="24" y="51"/>
                </a:cubicBezTo>
                <a:cubicBezTo>
                  <a:pt x="24" y="51"/>
                  <a:pt x="24" y="51"/>
                  <a:pt x="24" y="51"/>
                </a:cubicBezTo>
                <a:close/>
                <a:moveTo>
                  <a:pt x="18" y="50"/>
                </a:moveTo>
                <a:cubicBezTo>
                  <a:pt x="18" y="50"/>
                  <a:pt x="17" y="51"/>
                  <a:pt x="17" y="51"/>
                </a:cubicBezTo>
                <a:cubicBezTo>
                  <a:pt x="17" y="51"/>
                  <a:pt x="17" y="51"/>
                  <a:pt x="17" y="51"/>
                </a:cubicBezTo>
                <a:cubicBezTo>
                  <a:pt x="17" y="51"/>
                  <a:pt x="16" y="51"/>
                  <a:pt x="16" y="52"/>
                </a:cubicBezTo>
                <a:cubicBezTo>
                  <a:pt x="16" y="55"/>
                  <a:pt x="16" y="55"/>
                  <a:pt x="16" y="55"/>
                </a:cubicBezTo>
                <a:cubicBezTo>
                  <a:pt x="16" y="55"/>
                  <a:pt x="17" y="55"/>
                  <a:pt x="17" y="56"/>
                </a:cubicBezTo>
                <a:cubicBezTo>
                  <a:pt x="17" y="56"/>
                  <a:pt x="18" y="56"/>
                  <a:pt x="18" y="56"/>
                </a:cubicBezTo>
                <a:cubicBezTo>
                  <a:pt x="19" y="56"/>
                  <a:pt x="19" y="56"/>
                  <a:pt x="19" y="56"/>
                </a:cubicBezTo>
                <a:cubicBezTo>
                  <a:pt x="19" y="56"/>
                  <a:pt x="20" y="56"/>
                  <a:pt x="20" y="56"/>
                </a:cubicBezTo>
                <a:cubicBezTo>
                  <a:pt x="20" y="56"/>
                  <a:pt x="20" y="56"/>
                  <a:pt x="20" y="56"/>
                </a:cubicBezTo>
                <a:cubicBezTo>
                  <a:pt x="20" y="55"/>
                  <a:pt x="20" y="55"/>
                  <a:pt x="20" y="55"/>
                </a:cubicBezTo>
                <a:cubicBezTo>
                  <a:pt x="20" y="52"/>
                  <a:pt x="20" y="52"/>
                  <a:pt x="20" y="52"/>
                </a:cubicBezTo>
                <a:cubicBezTo>
                  <a:pt x="20" y="51"/>
                  <a:pt x="20" y="51"/>
                  <a:pt x="20" y="51"/>
                </a:cubicBezTo>
                <a:cubicBezTo>
                  <a:pt x="20" y="51"/>
                  <a:pt x="20" y="51"/>
                  <a:pt x="20" y="51"/>
                </a:cubicBezTo>
                <a:cubicBezTo>
                  <a:pt x="20" y="51"/>
                  <a:pt x="20" y="51"/>
                  <a:pt x="20" y="51"/>
                </a:cubicBezTo>
                <a:cubicBezTo>
                  <a:pt x="20" y="51"/>
                  <a:pt x="19" y="50"/>
                  <a:pt x="19" y="50"/>
                </a:cubicBezTo>
                <a:cubicBezTo>
                  <a:pt x="18" y="50"/>
                  <a:pt x="18" y="50"/>
                  <a:pt x="18" y="50"/>
                </a:cubicBezTo>
                <a:close/>
                <a:moveTo>
                  <a:pt x="19" y="51"/>
                </a:moveTo>
                <a:cubicBezTo>
                  <a:pt x="18" y="51"/>
                  <a:pt x="18" y="51"/>
                  <a:pt x="18" y="51"/>
                </a:cubicBezTo>
                <a:cubicBezTo>
                  <a:pt x="18" y="51"/>
                  <a:pt x="18" y="51"/>
                  <a:pt x="17" y="51"/>
                </a:cubicBezTo>
                <a:cubicBezTo>
                  <a:pt x="17" y="51"/>
                  <a:pt x="17" y="51"/>
                  <a:pt x="17" y="51"/>
                </a:cubicBezTo>
                <a:cubicBezTo>
                  <a:pt x="17" y="51"/>
                  <a:pt x="17" y="52"/>
                  <a:pt x="17" y="52"/>
                </a:cubicBezTo>
                <a:cubicBezTo>
                  <a:pt x="17" y="55"/>
                  <a:pt x="17" y="55"/>
                  <a:pt x="17" y="55"/>
                </a:cubicBezTo>
                <a:cubicBezTo>
                  <a:pt x="17" y="55"/>
                  <a:pt x="17" y="55"/>
                  <a:pt x="17" y="55"/>
                </a:cubicBezTo>
                <a:cubicBezTo>
                  <a:pt x="18" y="55"/>
                  <a:pt x="18" y="55"/>
                  <a:pt x="18" y="55"/>
                </a:cubicBezTo>
                <a:cubicBezTo>
                  <a:pt x="19" y="55"/>
                  <a:pt x="19" y="55"/>
                  <a:pt x="19" y="55"/>
                </a:cubicBezTo>
                <a:cubicBezTo>
                  <a:pt x="19" y="55"/>
                  <a:pt x="19" y="55"/>
                  <a:pt x="19" y="55"/>
                </a:cubicBezTo>
                <a:cubicBezTo>
                  <a:pt x="19" y="55"/>
                  <a:pt x="19" y="55"/>
                  <a:pt x="19" y="55"/>
                </a:cubicBezTo>
                <a:cubicBezTo>
                  <a:pt x="19" y="55"/>
                  <a:pt x="20" y="55"/>
                  <a:pt x="20" y="55"/>
                </a:cubicBezTo>
                <a:cubicBezTo>
                  <a:pt x="20" y="52"/>
                  <a:pt x="20" y="52"/>
                  <a:pt x="20" y="52"/>
                </a:cubicBezTo>
                <a:cubicBezTo>
                  <a:pt x="20" y="52"/>
                  <a:pt x="19" y="51"/>
                  <a:pt x="19" y="51"/>
                </a:cubicBezTo>
                <a:cubicBezTo>
                  <a:pt x="19" y="51"/>
                  <a:pt x="19" y="51"/>
                  <a:pt x="19" y="51"/>
                </a:cubicBezTo>
                <a:cubicBezTo>
                  <a:pt x="19" y="51"/>
                  <a:pt x="19" y="51"/>
                  <a:pt x="19" y="51"/>
                </a:cubicBezTo>
                <a:close/>
                <a:moveTo>
                  <a:pt x="14" y="51"/>
                </a:moveTo>
                <a:cubicBezTo>
                  <a:pt x="13" y="51"/>
                  <a:pt x="13" y="51"/>
                  <a:pt x="13" y="51"/>
                </a:cubicBezTo>
                <a:cubicBezTo>
                  <a:pt x="13" y="51"/>
                  <a:pt x="13" y="51"/>
                  <a:pt x="13" y="51"/>
                </a:cubicBezTo>
                <a:cubicBezTo>
                  <a:pt x="13" y="51"/>
                  <a:pt x="13" y="51"/>
                  <a:pt x="13" y="51"/>
                </a:cubicBezTo>
                <a:cubicBezTo>
                  <a:pt x="12" y="51"/>
                  <a:pt x="12" y="52"/>
                  <a:pt x="12" y="52"/>
                </a:cubicBezTo>
                <a:cubicBezTo>
                  <a:pt x="12" y="55"/>
                  <a:pt x="12" y="55"/>
                  <a:pt x="12" y="55"/>
                </a:cubicBezTo>
                <a:cubicBezTo>
                  <a:pt x="12" y="55"/>
                  <a:pt x="12" y="55"/>
                  <a:pt x="13" y="55"/>
                </a:cubicBezTo>
                <a:cubicBezTo>
                  <a:pt x="13" y="55"/>
                  <a:pt x="13" y="55"/>
                  <a:pt x="13" y="55"/>
                </a:cubicBezTo>
                <a:cubicBezTo>
                  <a:pt x="14" y="55"/>
                  <a:pt x="14" y="55"/>
                  <a:pt x="14" y="55"/>
                </a:cubicBezTo>
                <a:cubicBezTo>
                  <a:pt x="14" y="55"/>
                  <a:pt x="14" y="55"/>
                  <a:pt x="14" y="55"/>
                </a:cubicBezTo>
                <a:cubicBezTo>
                  <a:pt x="14" y="55"/>
                  <a:pt x="14" y="55"/>
                  <a:pt x="14" y="55"/>
                </a:cubicBezTo>
                <a:cubicBezTo>
                  <a:pt x="15" y="55"/>
                  <a:pt x="15" y="55"/>
                  <a:pt x="15" y="55"/>
                </a:cubicBezTo>
                <a:cubicBezTo>
                  <a:pt x="15" y="52"/>
                  <a:pt x="15" y="52"/>
                  <a:pt x="15" y="52"/>
                </a:cubicBezTo>
                <a:cubicBezTo>
                  <a:pt x="15" y="52"/>
                  <a:pt x="15" y="51"/>
                  <a:pt x="14" y="51"/>
                </a:cubicBezTo>
                <a:cubicBezTo>
                  <a:pt x="14" y="51"/>
                  <a:pt x="14" y="51"/>
                  <a:pt x="14" y="51"/>
                </a:cubicBezTo>
                <a:cubicBezTo>
                  <a:pt x="14" y="51"/>
                  <a:pt x="14" y="51"/>
                  <a:pt x="14" y="51"/>
                </a:cubicBezTo>
                <a:close/>
                <a:moveTo>
                  <a:pt x="17" y="24"/>
                </a:moveTo>
                <a:cubicBezTo>
                  <a:pt x="17" y="41"/>
                  <a:pt x="17" y="41"/>
                  <a:pt x="17" y="41"/>
                </a:cubicBezTo>
                <a:cubicBezTo>
                  <a:pt x="24" y="41"/>
                  <a:pt x="24" y="41"/>
                  <a:pt x="24" y="41"/>
                </a:cubicBezTo>
                <a:cubicBezTo>
                  <a:pt x="24" y="28"/>
                  <a:pt x="24" y="28"/>
                  <a:pt x="24" y="28"/>
                </a:cubicBezTo>
                <a:cubicBezTo>
                  <a:pt x="25" y="28"/>
                  <a:pt x="25" y="28"/>
                  <a:pt x="25" y="28"/>
                </a:cubicBezTo>
                <a:cubicBezTo>
                  <a:pt x="25" y="28"/>
                  <a:pt x="25" y="28"/>
                  <a:pt x="25" y="28"/>
                </a:cubicBezTo>
                <a:cubicBezTo>
                  <a:pt x="30" y="28"/>
                  <a:pt x="30" y="28"/>
                  <a:pt x="30" y="28"/>
                </a:cubicBezTo>
                <a:cubicBezTo>
                  <a:pt x="30" y="27"/>
                  <a:pt x="30" y="27"/>
                  <a:pt x="30" y="27"/>
                </a:cubicBezTo>
                <a:cubicBezTo>
                  <a:pt x="30" y="25"/>
                  <a:pt x="29" y="24"/>
                  <a:pt x="27" y="24"/>
                </a:cubicBezTo>
                <a:cubicBezTo>
                  <a:pt x="17" y="24"/>
                  <a:pt x="17" y="24"/>
                  <a:pt x="17" y="24"/>
                </a:cubicBezTo>
                <a:close/>
                <a:moveTo>
                  <a:pt x="30" y="29"/>
                </a:moveTo>
                <a:cubicBezTo>
                  <a:pt x="25" y="29"/>
                  <a:pt x="25" y="29"/>
                  <a:pt x="25" y="29"/>
                </a:cubicBezTo>
                <a:cubicBezTo>
                  <a:pt x="25" y="32"/>
                  <a:pt x="25" y="32"/>
                  <a:pt x="25" y="32"/>
                </a:cubicBezTo>
                <a:cubicBezTo>
                  <a:pt x="30" y="32"/>
                  <a:pt x="30" y="32"/>
                  <a:pt x="30" y="32"/>
                </a:cubicBezTo>
                <a:cubicBezTo>
                  <a:pt x="30" y="29"/>
                  <a:pt x="30" y="29"/>
                  <a:pt x="30" y="29"/>
                </a:cubicBezTo>
                <a:close/>
                <a:moveTo>
                  <a:pt x="30" y="33"/>
                </a:moveTo>
                <a:cubicBezTo>
                  <a:pt x="25" y="33"/>
                  <a:pt x="25" y="33"/>
                  <a:pt x="25" y="33"/>
                </a:cubicBezTo>
                <a:cubicBezTo>
                  <a:pt x="25" y="36"/>
                  <a:pt x="25" y="36"/>
                  <a:pt x="25" y="36"/>
                </a:cubicBezTo>
                <a:cubicBezTo>
                  <a:pt x="30" y="36"/>
                  <a:pt x="30" y="36"/>
                  <a:pt x="30" y="36"/>
                </a:cubicBezTo>
                <a:cubicBezTo>
                  <a:pt x="30" y="33"/>
                  <a:pt x="30" y="33"/>
                  <a:pt x="30" y="33"/>
                </a:cubicBezTo>
                <a:close/>
                <a:moveTo>
                  <a:pt x="30" y="37"/>
                </a:moveTo>
                <a:cubicBezTo>
                  <a:pt x="25" y="37"/>
                  <a:pt x="25" y="37"/>
                  <a:pt x="25" y="37"/>
                </a:cubicBezTo>
                <a:cubicBezTo>
                  <a:pt x="25" y="41"/>
                  <a:pt x="25" y="41"/>
                  <a:pt x="25" y="41"/>
                </a:cubicBezTo>
                <a:cubicBezTo>
                  <a:pt x="27" y="41"/>
                  <a:pt x="27" y="41"/>
                  <a:pt x="27" y="41"/>
                </a:cubicBezTo>
                <a:cubicBezTo>
                  <a:pt x="29" y="41"/>
                  <a:pt x="30" y="40"/>
                  <a:pt x="30" y="38"/>
                </a:cubicBezTo>
                <a:cubicBezTo>
                  <a:pt x="30" y="37"/>
                  <a:pt x="30" y="37"/>
                  <a:pt x="30" y="37"/>
                </a:cubicBezTo>
                <a:close/>
                <a:moveTo>
                  <a:pt x="16" y="41"/>
                </a:moveTo>
                <a:cubicBezTo>
                  <a:pt x="16" y="37"/>
                  <a:pt x="16" y="37"/>
                  <a:pt x="16" y="37"/>
                </a:cubicBezTo>
                <a:cubicBezTo>
                  <a:pt x="12" y="37"/>
                  <a:pt x="12" y="37"/>
                  <a:pt x="12" y="37"/>
                </a:cubicBezTo>
                <a:cubicBezTo>
                  <a:pt x="12" y="38"/>
                  <a:pt x="12" y="38"/>
                  <a:pt x="12" y="38"/>
                </a:cubicBezTo>
                <a:cubicBezTo>
                  <a:pt x="12" y="40"/>
                  <a:pt x="13" y="41"/>
                  <a:pt x="15" y="41"/>
                </a:cubicBezTo>
                <a:cubicBezTo>
                  <a:pt x="16" y="41"/>
                  <a:pt x="16" y="41"/>
                  <a:pt x="16" y="41"/>
                </a:cubicBezTo>
                <a:close/>
                <a:moveTo>
                  <a:pt x="12" y="36"/>
                </a:moveTo>
                <a:cubicBezTo>
                  <a:pt x="16" y="36"/>
                  <a:pt x="16" y="36"/>
                  <a:pt x="16" y="36"/>
                </a:cubicBezTo>
                <a:cubicBezTo>
                  <a:pt x="16" y="33"/>
                  <a:pt x="16" y="33"/>
                  <a:pt x="16" y="33"/>
                </a:cubicBezTo>
                <a:cubicBezTo>
                  <a:pt x="12" y="33"/>
                  <a:pt x="12" y="33"/>
                  <a:pt x="12" y="33"/>
                </a:cubicBezTo>
                <a:cubicBezTo>
                  <a:pt x="12" y="36"/>
                  <a:pt x="12" y="36"/>
                  <a:pt x="12" y="36"/>
                </a:cubicBezTo>
                <a:close/>
                <a:moveTo>
                  <a:pt x="12" y="32"/>
                </a:moveTo>
                <a:cubicBezTo>
                  <a:pt x="16" y="32"/>
                  <a:pt x="16" y="32"/>
                  <a:pt x="16" y="32"/>
                </a:cubicBezTo>
                <a:cubicBezTo>
                  <a:pt x="16" y="29"/>
                  <a:pt x="16" y="29"/>
                  <a:pt x="16" y="29"/>
                </a:cubicBezTo>
                <a:cubicBezTo>
                  <a:pt x="12" y="29"/>
                  <a:pt x="12" y="29"/>
                  <a:pt x="12" y="29"/>
                </a:cubicBezTo>
                <a:lnTo>
                  <a:pt x="12" y="3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2013" name="Freeform 5554"/>
          <p:cNvSpPr>
            <a:spLocks noEditPoints="1" noChangeArrowheads="1"/>
          </p:cNvSpPr>
          <p:nvPr/>
        </p:nvSpPr>
        <p:spPr bwMode="auto">
          <a:xfrm>
            <a:off x="2627313" y="3505200"/>
            <a:ext cx="576262" cy="442913"/>
          </a:xfrm>
          <a:custGeom>
            <a:avLst/>
            <a:gdLst>
              <a:gd name="T0" fmla="*/ 1775420217 w 134"/>
              <a:gd name="T1" fmla="*/ 462276468 h 103"/>
              <a:gd name="T2" fmla="*/ 110964839 w 134"/>
              <a:gd name="T3" fmla="*/ 591714567 h 103"/>
              <a:gd name="T4" fmla="*/ 2089818443 w 134"/>
              <a:gd name="T5" fmla="*/ 1793634245 h 103"/>
              <a:gd name="T6" fmla="*/ 2147483646 w 134"/>
              <a:gd name="T7" fmla="*/ 1109466964 h 103"/>
              <a:gd name="T8" fmla="*/ 2147483646 w 134"/>
              <a:gd name="T9" fmla="*/ 1017009950 h 103"/>
              <a:gd name="T10" fmla="*/ 2147483646 w 134"/>
              <a:gd name="T11" fmla="*/ 1017009950 h 103"/>
              <a:gd name="T12" fmla="*/ 2147483646 w 134"/>
              <a:gd name="T13" fmla="*/ 1904581802 h 103"/>
              <a:gd name="T14" fmla="*/ 55480269 w 134"/>
              <a:gd name="T15" fmla="*/ 1904581802 h 103"/>
              <a:gd name="T16" fmla="*/ 0 w 134"/>
              <a:gd name="T17" fmla="*/ 1849110173 h 103"/>
              <a:gd name="T18" fmla="*/ 0 w 134"/>
              <a:gd name="T19" fmla="*/ 462276468 h 103"/>
              <a:gd name="T20" fmla="*/ 314398226 w 134"/>
              <a:gd name="T21" fmla="*/ 1220410220 h 103"/>
              <a:gd name="T22" fmla="*/ 943194678 w 134"/>
              <a:gd name="T23" fmla="*/ 1312867234 h 103"/>
              <a:gd name="T24" fmla="*/ 314398226 w 134"/>
              <a:gd name="T25" fmla="*/ 1220410220 h 103"/>
              <a:gd name="T26" fmla="*/ 314398226 w 134"/>
              <a:gd name="T27" fmla="*/ 1053991036 h 103"/>
              <a:gd name="T28" fmla="*/ 1387049733 w 134"/>
              <a:gd name="T29" fmla="*/ 961538322 h 103"/>
              <a:gd name="T30" fmla="*/ 314398226 w 134"/>
              <a:gd name="T31" fmla="*/ 702662124 h 103"/>
              <a:gd name="T32" fmla="*/ 1387049733 w 134"/>
              <a:gd name="T33" fmla="*/ 795114838 h 103"/>
              <a:gd name="T34" fmla="*/ 314398226 w 134"/>
              <a:gd name="T35" fmla="*/ 702662124 h 103"/>
              <a:gd name="T36" fmla="*/ 2147483646 w 134"/>
              <a:gd name="T37" fmla="*/ 295857284 h 103"/>
              <a:gd name="T38" fmla="*/ 2147483646 w 134"/>
              <a:gd name="T39" fmla="*/ 795114838 h 103"/>
              <a:gd name="T40" fmla="*/ 2147483646 w 134"/>
              <a:gd name="T41" fmla="*/ 776624295 h 103"/>
              <a:gd name="T42" fmla="*/ 2147483646 w 134"/>
              <a:gd name="T43" fmla="*/ 314347826 h 103"/>
              <a:gd name="T44" fmla="*/ 2147483646 w 134"/>
              <a:gd name="T45" fmla="*/ 258876198 h 103"/>
              <a:gd name="T46" fmla="*/ 1978857905 w 134"/>
              <a:gd name="T47" fmla="*/ 295857284 h 103"/>
              <a:gd name="T48" fmla="*/ 2089818443 w 134"/>
              <a:gd name="T49" fmla="*/ 924552937 h 103"/>
              <a:gd name="T50" fmla="*/ 1664459679 w 134"/>
              <a:gd name="T51" fmla="*/ 1275886149 h 103"/>
              <a:gd name="T52" fmla="*/ 1627471400 w 134"/>
              <a:gd name="T53" fmla="*/ 1571743432 h 103"/>
              <a:gd name="T54" fmla="*/ 1701447959 w 134"/>
              <a:gd name="T55" fmla="*/ 1460795876 h 103"/>
              <a:gd name="T56" fmla="*/ 1756928228 w 134"/>
              <a:gd name="T57" fmla="*/ 1368338862 h 103"/>
              <a:gd name="T58" fmla="*/ 1738431938 w 134"/>
              <a:gd name="T59" fmla="*/ 1460795876 h 103"/>
              <a:gd name="T60" fmla="*/ 1719939948 w 134"/>
              <a:gd name="T61" fmla="*/ 1608724518 h 103"/>
              <a:gd name="T62" fmla="*/ 1886385056 w 134"/>
              <a:gd name="T63" fmla="*/ 1349848320 h 103"/>
              <a:gd name="T64" fmla="*/ 2071326454 w 134"/>
              <a:gd name="T65" fmla="*/ 961538322 h 103"/>
              <a:gd name="T66" fmla="*/ 1664459679 w 134"/>
              <a:gd name="T67" fmla="*/ 1238900763 h 103"/>
              <a:gd name="T68" fmla="*/ 2071326454 w 134"/>
              <a:gd name="T69" fmla="*/ 961538322 h 103"/>
              <a:gd name="T70" fmla="*/ 776745270 w 134"/>
              <a:gd name="T71" fmla="*/ 1682686689 h 103"/>
              <a:gd name="T72" fmla="*/ 943194678 w 134"/>
              <a:gd name="T73" fmla="*/ 1553252890 h 103"/>
              <a:gd name="T74" fmla="*/ 961686668 w 134"/>
              <a:gd name="T75" fmla="*/ 1664196146 h 103"/>
              <a:gd name="T76" fmla="*/ 1183616345 w 134"/>
              <a:gd name="T77" fmla="*/ 1627215061 h 103"/>
              <a:gd name="T78" fmla="*/ 1276084894 w 134"/>
              <a:gd name="T79" fmla="*/ 1645705603 h 103"/>
              <a:gd name="T80" fmla="*/ 1294576883 w 134"/>
              <a:gd name="T81" fmla="*/ 1645705603 h 103"/>
              <a:gd name="T82" fmla="*/ 1294576883 w 134"/>
              <a:gd name="T83" fmla="*/ 1738162617 h 103"/>
              <a:gd name="T84" fmla="*/ 1479518281 w 134"/>
              <a:gd name="T85" fmla="*/ 1756653160 h 103"/>
              <a:gd name="T86" fmla="*/ 1368553443 w 134"/>
              <a:gd name="T87" fmla="*/ 1682686689 h 103"/>
              <a:gd name="T88" fmla="*/ 1368553443 w 134"/>
              <a:gd name="T89" fmla="*/ 1664196146 h 103"/>
              <a:gd name="T90" fmla="*/ 1331565163 w 134"/>
              <a:gd name="T91" fmla="*/ 1553252890 h 103"/>
              <a:gd name="T92" fmla="*/ 1239096614 w 134"/>
              <a:gd name="T93" fmla="*/ 1571743432 h 103"/>
              <a:gd name="T94" fmla="*/ 1017166937 w 134"/>
              <a:gd name="T95" fmla="*/ 1590233975 h 103"/>
              <a:gd name="T96" fmla="*/ 721265001 w 134"/>
              <a:gd name="T97" fmla="*/ 1608724518 h 10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34" h="103">
                <a:moveTo>
                  <a:pt x="3" y="25"/>
                </a:moveTo>
                <a:cubicBezTo>
                  <a:pt x="96" y="25"/>
                  <a:pt x="96" y="25"/>
                  <a:pt x="96" y="25"/>
                </a:cubicBezTo>
                <a:cubicBezTo>
                  <a:pt x="96" y="27"/>
                  <a:pt x="95" y="30"/>
                  <a:pt x="94" y="32"/>
                </a:cubicBezTo>
                <a:cubicBezTo>
                  <a:pt x="6" y="32"/>
                  <a:pt x="6" y="32"/>
                  <a:pt x="6" y="32"/>
                </a:cubicBezTo>
                <a:cubicBezTo>
                  <a:pt x="6" y="97"/>
                  <a:pt x="6" y="97"/>
                  <a:pt x="6" y="97"/>
                </a:cubicBezTo>
                <a:cubicBezTo>
                  <a:pt x="113" y="97"/>
                  <a:pt x="113" y="97"/>
                  <a:pt x="113" y="97"/>
                </a:cubicBezTo>
                <a:cubicBezTo>
                  <a:pt x="113" y="69"/>
                  <a:pt x="113" y="69"/>
                  <a:pt x="113" y="69"/>
                </a:cubicBezTo>
                <a:cubicBezTo>
                  <a:pt x="114" y="66"/>
                  <a:pt x="115" y="63"/>
                  <a:pt x="117" y="60"/>
                </a:cubicBezTo>
                <a:cubicBezTo>
                  <a:pt x="117" y="60"/>
                  <a:pt x="117" y="60"/>
                  <a:pt x="117" y="60"/>
                </a:cubicBezTo>
                <a:cubicBezTo>
                  <a:pt x="119" y="55"/>
                  <a:pt x="119" y="55"/>
                  <a:pt x="119" y="55"/>
                </a:cubicBezTo>
                <a:cubicBezTo>
                  <a:pt x="119" y="54"/>
                  <a:pt x="119" y="54"/>
                  <a:pt x="119" y="54"/>
                </a:cubicBezTo>
                <a:cubicBezTo>
                  <a:pt x="119" y="54"/>
                  <a:pt x="119" y="54"/>
                  <a:pt x="119" y="55"/>
                </a:cubicBezTo>
                <a:cubicBezTo>
                  <a:pt x="119" y="100"/>
                  <a:pt x="119" y="100"/>
                  <a:pt x="119" y="100"/>
                </a:cubicBezTo>
                <a:cubicBezTo>
                  <a:pt x="119" y="103"/>
                  <a:pt x="119" y="103"/>
                  <a:pt x="119" y="103"/>
                </a:cubicBezTo>
                <a:cubicBezTo>
                  <a:pt x="116" y="103"/>
                  <a:pt x="116" y="103"/>
                  <a:pt x="116" y="103"/>
                </a:cubicBezTo>
                <a:cubicBezTo>
                  <a:pt x="3" y="103"/>
                  <a:pt x="3" y="103"/>
                  <a:pt x="3" y="103"/>
                </a:cubicBezTo>
                <a:cubicBezTo>
                  <a:pt x="0" y="103"/>
                  <a:pt x="0" y="103"/>
                  <a:pt x="0" y="103"/>
                </a:cubicBezTo>
                <a:cubicBezTo>
                  <a:pt x="0" y="100"/>
                  <a:pt x="0" y="100"/>
                  <a:pt x="0" y="100"/>
                </a:cubicBezTo>
                <a:cubicBezTo>
                  <a:pt x="0" y="28"/>
                  <a:pt x="0" y="28"/>
                  <a:pt x="0" y="28"/>
                </a:cubicBezTo>
                <a:cubicBezTo>
                  <a:pt x="0" y="25"/>
                  <a:pt x="0" y="25"/>
                  <a:pt x="0" y="25"/>
                </a:cubicBezTo>
                <a:cubicBezTo>
                  <a:pt x="3" y="25"/>
                  <a:pt x="3" y="25"/>
                  <a:pt x="3" y="25"/>
                </a:cubicBezTo>
                <a:close/>
                <a:moveTo>
                  <a:pt x="17" y="66"/>
                </a:moveTo>
                <a:cubicBezTo>
                  <a:pt x="17" y="71"/>
                  <a:pt x="17" y="71"/>
                  <a:pt x="17" y="71"/>
                </a:cubicBezTo>
                <a:cubicBezTo>
                  <a:pt x="51" y="71"/>
                  <a:pt x="51" y="71"/>
                  <a:pt x="51" y="71"/>
                </a:cubicBezTo>
                <a:cubicBezTo>
                  <a:pt x="51" y="66"/>
                  <a:pt x="51" y="66"/>
                  <a:pt x="51" y="66"/>
                </a:cubicBezTo>
                <a:cubicBezTo>
                  <a:pt x="17" y="66"/>
                  <a:pt x="17" y="66"/>
                  <a:pt x="17" y="66"/>
                </a:cubicBezTo>
                <a:close/>
                <a:moveTo>
                  <a:pt x="17" y="52"/>
                </a:moveTo>
                <a:cubicBezTo>
                  <a:pt x="17" y="57"/>
                  <a:pt x="17" y="57"/>
                  <a:pt x="17" y="57"/>
                </a:cubicBezTo>
                <a:cubicBezTo>
                  <a:pt x="75" y="57"/>
                  <a:pt x="75" y="57"/>
                  <a:pt x="75" y="57"/>
                </a:cubicBezTo>
                <a:cubicBezTo>
                  <a:pt x="75" y="52"/>
                  <a:pt x="75" y="52"/>
                  <a:pt x="75" y="52"/>
                </a:cubicBezTo>
                <a:cubicBezTo>
                  <a:pt x="17" y="52"/>
                  <a:pt x="17" y="52"/>
                  <a:pt x="17" y="52"/>
                </a:cubicBezTo>
                <a:close/>
                <a:moveTo>
                  <a:pt x="17" y="38"/>
                </a:moveTo>
                <a:cubicBezTo>
                  <a:pt x="17" y="43"/>
                  <a:pt x="17" y="43"/>
                  <a:pt x="17" y="43"/>
                </a:cubicBezTo>
                <a:cubicBezTo>
                  <a:pt x="75" y="43"/>
                  <a:pt x="75" y="43"/>
                  <a:pt x="75" y="43"/>
                </a:cubicBezTo>
                <a:cubicBezTo>
                  <a:pt x="75" y="38"/>
                  <a:pt x="75" y="38"/>
                  <a:pt x="75" y="38"/>
                </a:cubicBezTo>
                <a:cubicBezTo>
                  <a:pt x="17" y="38"/>
                  <a:pt x="17" y="38"/>
                  <a:pt x="17" y="38"/>
                </a:cubicBezTo>
                <a:close/>
                <a:moveTo>
                  <a:pt x="123" y="21"/>
                </a:moveTo>
                <a:cubicBezTo>
                  <a:pt x="123" y="19"/>
                  <a:pt x="124" y="18"/>
                  <a:pt x="124" y="16"/>
                </a:cubicBezTo>
                <a:cubicBezTo>
                  <a:pt x="128" y="17"/>
                  <a:pt x="128" y="17"/>
                  <a:pt x="128" y="17"/>
                </a:cubicBezTo>
                <a:cubicBezTo>
                  <a:pt x="125" y="23"/>
                  <a:pt x="116" y="41"/>
                  <a:pt x="117" y="43"/>
                </a:cubicBezTo>
                <a:cubicBezTo>
                  <a:pt x="118" y="46"/>
                  <a:pt x="121" y="46"/>
                  <a:pt x="121" y="46"/>
                </a:cubicBezTo>
                <a:cubicBezTo>
                  <a:pt x="122" y="42"/>
                  <a:pt x="122" y="42"/>
                  <a:pt x="122" y="42"/>
                </a:cubicBezTo>
                <a:cubicBezTo>
                  <a:pt x="122" y="42"/>
                  <a:pt x="121" y="43"/>
                  <a:pt x="121" y="42"/>
                </a:cubicBezTo>
                <a:cubicBezTo>
                  <a:pt x="120" y="41"/>
                  <a:pt x="133" y="17"/>
                  <a:pt x="133" y="17"/>
                </a:cubicBezTo>
                <a:cubicBezTo>
                  <a:pt x="134" y="15"/>
                  <a:pt x="134" y="15"/>
                  <a:pt x="134" y="15"/>
                </a:cubicBezTo>
                <a:cubicBezTo>
                  <a:pt x="132" y="14"/>
                  <a:pt x="132" y="14"/>
                  <a:pt x="132" y="14"/>
                </a:cubicBezTo>
                <a:cubicBezTo>
                  <a:pt x="124" y="12"/>
                  <a:pt x="124" y="12"/>
                  <a:pt x="124" y="12"/>
                </a:cubicBezTo>
                <a:cubicBezTo>
                  <a:pt x="124" y="0"/>
                  <a:pt x="114" y="0"/>
                  <a:pt x="107" y="16"/>
                </a:cubicBezTo>
                <a:cubicBezTo>
                  <a:pt x="103" y="25"/>
                  <a:pt x="99" y="35"/>
                  <a:pt x="96" y="44"/>
                </a:cubicBezTo>
                <a:cubicBezTo>
                  <a:pt x="113" y="50"/>
                  <a:pt x="113" y="50"/>
                  <a:pt x="113" y="50"/>
                </a:cubicBezTo>
                <a:cubicBezTo>
                  <a:pt x="117" y="41"/>
                  <a:pt x="120" y="31"/>
                  <a:pt x="123" y="21"/>
                </a:cubicBezTo>
                <a:close/>
                <a:moveTo>
                  <a:pt x="90" y="69"/>
                </a:moveTo>
                <a:cubicBezTo>
                  <a:pt x="86" y="74"/>
                  <a:pt x="86" y="74"/>
                  <a:pt x="86" y="74"/>
                </a:cubicBezTo>
                <a:cubicBezTo>
                  <a:pt x="88" y="85"/>
                  <a:pt x="88" y="85"/>
                  <a:pt x="88" y="85"/>
                </a:cubicBezTo>
                <a:cubicBezTo>
                  <a:pt x="90" y="86"/>
                  <a:pt x="90" y="86"/>
                  <a:pt x="90" y="86"/>
                </a:cubicBezTo>
                <a:cubicBezTo>
                  <a:pt x="92" y="79"/>
                  <a:pt x="92" y="79"/>
                  <a:pt x="92" y="79"/>
                </a:cubicBezTo>
                <a:cubicBezTo>
                  <a:pt x="91" y="78"/>
                  <a:pt x="91" y="77"/>
                  <a:pt x="91" y="76"/>
                </a:cubicBezTo>
                <a:cubicBezTo>
                  <a:pt x="92" y="75"/>
                  <a:pt x="93" y="74"/>
                  <a:pt x="95" y="74"/>
                </a:cubicBezTo>
                <a:cubicBezTo>
                  <a:pt x="96" y="75"/>
                  <a:pt x="97" y="76"/>
                  <a:pt x="96" y="78"/>
                </a:cubicBezTo>
                <a:cubicBezTo>
                  <a:pt x="96" y="79"/>
                  <a:pt x="95" y="79"/>
                  <a:pt x="94" y="79"/>
                </a:cubicBezTo>
                <a:cubicBezTo>
                  <a:pt x="91" y="87"/>
                  <a:pt x="91" y="87"/>
                  <a:pt x="91" y="87"/>
                </a:cubicBezTo>
                <a:cubicBezTo>
                  <a:pt x="93" y="87"/>
                  <a:pt x="93" y="87"/>
                  <a:pt x="93" y="87"/>
                </a:cubicBezTo>
                <a:cubicBezTo>
                  <a:pt x="102" y="80"/>
                  <a:pt x="102" y="80"/>
                  <a:pt x="102" y="80"/>
                </a:cubicBezTo>
                <a:cubicBezTo>
                  <a:pt x="102" y="73"/>
                  <a:pt x="102" y="73"/>
                  <a:pt x="102" y="73"/>
                </a:cubicBezTo>
                <a:cubicBezTo>
                  <a:pt x="90" y="69"/>
                  <a:pt x="90" y="69"/>
                  <a:pt x="90" y="69"/>
                </a:cubicBezTo>
                <a:close/>
                <a:moveTo>
                  <a:pt x="112" y="52"/>
                </a:moveTo>
                <a:cubicBezTo>
                  <a:pt x="96" y="46"/>
                  <a:pt x="96" y="46"/>
                  <a:pt x="96" y="46"/>
                </a:cubicBezTo>
                <a:cubicBezTo>
                  <a:pt x="93" y="53"/>
                  <a:pt x="92" y="60"/>
                  <a:pt x="90" y="67"/>
                </a:cubicBezTo>
                <a:cubicBezTo>
                  <a:pt x="94" y="69"/>
                  <a:pt x="99" y="70"/>
                  <a:pt x="103" y="72"/>
                </a:cubicBezTo>
                <a:cubicBezTo>
                  <a:pt x="107" y="65"/>
                  <a:pt x="109" y="59"/>
                  <a:pt x="112" y="52"/>
                </a:cubicBezTo>
                <a:close/>
                <a:moveTo>
                  <a:pt x="39" y="87"/>
                </a:moveTo>
                <a:cubicBezTo>
                  <a:pt x="42" y="91"/>
                  <a:pt x="42" y="91"/>
                  <a:pt x="42" y="91"/>
                </a:cubicBezTo>
                <a:cubicBezTo>
                  <a:pt x="42" y="91"/>
                  <a:pt x="53" y="80"/>
                  <a:pt x="53" y="81"/>
                </a:cubicBezTo>
                <a:cubicBezTo>
                  <a:pt x="53" y="82"/>
                  <a:pt x="51" y="83"/>
                  <a:pt x="51" y="84"/>
                </a:cubicBezTo>
                <a:cubicBezTo>
                  <a:pt x="49" y="85"/>
                  <a:pt x="48" y="86"/>
                  <a:pt x="48" y="87"/>
                </a:cubicBezTo>
                <a:cubicBezTo>
                  <a:pt x="48" y="89"/>
                  <a:pt x="49" y="90"/>
                  <a:pt x="52" y="90"/>
                </a:cubicBezTo>
                <a:cubicBezTo>
                  <a:pt x="55" y="91"/>
                  <a:pt x="57" y="90"/>
                  <a:pt x="60" y="89"/>
                </a:cubicBezTo>
                <a:cubicBezTo>
                  <a:pt x="61" y="88"/>
                  <a:pt x="63" y="88"/>
                  <a:pt x="64" y="88"/>
                </a:cubicBezTo>
                <a:cubicBezTo>
                  <a:pt x="64" y="89"/>
                  <a:pt x="65" y="89"/>
                  <a:pt x="66" y="90"/>
                </a:cubicBezTo>
                <a:cubicBezTo>
                  <a:pt x="67" y="90"/>
                  <a:pt x="68" y="89"/>
                  <a:pt x="69" y="89"/>
                </a:cubicBezTo>
                <a:cubicBezTo>
                  <a:pt x="70" y="89"/>
                  <a:pt x="70" y="89"/>
                  <a:pt x="70" y="89"/>
                </a:cubicBezTo>
                <a:cubicBezTo>
                  <a:pt x="70" y="89"/>
                  <a:pt x="70" y="89"/>
                  <a:pt x="70" y="89"/>
                </a:cubicBezTo>
                <a:cubicBezTo>
                  <a:pt x="70" y="89"/>
                  <a:pt x="70" y="89"/>
                  <a:pt x="70" y="89"/>
                </a:cubicBezTo>
                <a:cubicBezTo>
                  <a:pt x="69" y="91"/>
                  <a:pt x="69" y="93"/>
                  <a:pt x="70" y="94"/>
                </a:cubicBezTo>
                <a:cubicBezTo>
                  <a:pt x="70" y="96"/>
                  <a:pt x="72" y="96"/>
                  <a:pt x="74" y="95"/>
                </a:cubicBezTo>
                <a:cubicBezTo>
                  <a:pt x="76" y="95"/>
                  <a:pt x="80" y="95"/>
                  <a:pt x="80" y="95"/>
                </a:cubicBezTo>
                <a:cubicBezTo>
                  <a:pt x="81" y="91"/>
                  <a:pt x="81" y="91"/>
                  <a:pt x="81" y="91"/>
                </a:cubicBezTo>
                <a:cubicBezTo>
                  <a:pt x="81" y="91"/>
                  <a:pt x="77" y="90"/>
                  <a:pt x="74" y="91"/>
                </a:cubicBezTo>
                <a:cubicBezTo>
                  <a:pt x="74" y="90"/>
                  <a:pt x="74" y="90"/>
                  <a:pt x="74" y="90"/>
                </a:cubicBezTo>
                <a:cubicBezTo>
                  <a:pt x="74" y="90"/>
                  <a:pt x="74" y="90"/>
                  <a:pt x="74" y="90"/>
                </a:cubicBezTo>
                <a:cubicBezTo>
                  <a:pt x="74" y="89"/>
                  <a:pt x="75" y="89"/>
                  <a:pt x="75" y="88"/>
                </a:cubicBezTo>
                <a:cubicBezTo>
                  <a:pt x="75" y="85"/>
                  <a:pt x="74" y="84"/>
                  <a:pt x="72" y="84"/>
                </a:cubicBezTo>
                <a:cubicBezTo>
                  <a:pt x="71" y="83"/>
                  <a:pt x="69" y="84"/>
                  <a:pt x="68" y="85"/>
                </a:cubicBezTo>
                <a:cubicBezTo>
                  <a:pt x="68" y="85"/>
                  <a:pt x="67" y="85"/>
                  <a:pt x="67" y="85"/>
                </a:cubicBezTo>
                <a:cubicBezTo>
                  <a:pt x="65" y="83"/>
                  <a:pt x="62" y="84"/>
                  <a:pt x="58" y="85"/>
                </a:cubicBezTo>
                <a:cubicBezTo>
                  <a:pt x="57" y="85"/>
                  <a:pt x="56" y="86"/>
                  <a:pt x="55" y="86"/>
                </a:cubicBezTo>
                <a:cubicBezTo>
                  <a:pt x="56" y="85"/>
                  <a:pt x="57" y="83"/>
                  <a:pt x="57" y="81"/>
                </a:cubicBezTo>
                <a:cubicBezTo>
                  <a:pt x="57" y="73"/>
                  <a:pt x="39" y="87"/>
                  <a:pt x="39" y="8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2014" name="Freeform 5567"/>
          <p:cNvSpPr>
            <a:spLocks noEditPoints="1" noChangeArrowheads="1"/>
          </p:cNvSpPr>
          <p:nvPr/>
        </p:nvSpPr>
        <p:spPr bwMode="auto">
          <a:xfrm>
            <a:off x="2605088" y="1203325"/>
            <a:ext cx="466725" cy="530225"/>
          </a:xfrm>
          <a:custGeom>
            <a:avLst/>
            <a:gdLst>
              <a:gd name="T0" fmla="*/ 616293076 w 108"/>
              <a:gd name="T1" fmla="*/ 2044103590 h 123"/>
              <a:gd name="T2" fmla="*/ 578942112 w 108"/>
              <a:gd name="T3" fmla="*/ 2081271070 h 123"/>
              <a:gd name="T4" fmla="*/ 578942112 w 108"/>
              <a:gd name="T5" fmla="*/ 2118434238 h 123"/>
              <a:gd name="T6" fmla="*/ 616293076 w 108"/>
              <a:gd name="T7" fmla="*/ 2147483646 h 123"/>
              <a:gd name="T8" fmla="*/ 933778436 w 108"/>
              <a:gd name="T9" fmla="*/ 2147483646 h 123"/>
              <a:gd name="T10" fmla="*/ 971129401 w 108"/>
              <a:gd name="T11" fmla="*/ 2118434238 h 123"/>
              <a:gd name="T12" fmla="*/ 971129401 w 108"/>
              <a:gd name="T13" fmla="*/ 2081271070 h 123"/>
              <a:gd name="T14" fmla="*/ 933778436 w 108"/>
              <a:gd name="T15" fmla="*/ 2044103590 h 123"/>
              <a:gd name="T16" fmla="*/ 616293076 w 108"/>
              <a:gd name="T17" fmla="*/ 2044103590 h 123"/>
              <a:gd name="T18" fmla="*/ 840403185 w 108"/>
              <a:gd name="T19" fmla="*/ 687563880 h 123"/>
              <a:gd name="T20" fmla="*/ 840403185 w 108"/>
              <a:gd name="T21" fmla="*/ 761894528 h 123"/>
              <a:gd name="T22" fmla="*/ 1699479692 w 108"/>
              <a:gd name="T23" fmla="*/ 761894528 h 123"/>
              <a:gd name="T24" fmla="*/ 1699479692 w 108"/>
              <a:gd name="T25" fmla="*/ 687563880 h 123"/>
              <a:gd name="T26" fmla="*/ 840403185 w 108"/>
              <a:gd name="T27" fmla="*/ 687563880 h 123"/>
              <a:gd name="T28" fmla="*/ 765701256 w 108"/>
              <a:gd name="T29" fmla="*/ 873388344 h 123"/>
              <a:gd name="T30" fmla="*/ 765701256 w 108"/>
              <a:gd name="T31" fmla="*/ 947718992 h 123"/>
              <a:gd name="T32" fmla="*/ 1792859265 w 108"/>
              <a:gd name="T33" fmla="*/ 947718992 h 123"/>
              <a:gd name="T34" fmla="*/ 1792859265 w 108"/>
              <a:gd name="T35" fmla="*/ 873388344 h 123"/>
              <a:gd name="T36" fmla="*/ 765701256 w 108"/>
              <a:gd name="T37" fmla="*/ 873388344 h 123"/>
              <a:gd name="T38" fmla="*/ 840403185 w 108"/>
              <a:gd name="T39" fmla="*/ 1077800859 h 123"/>
              <a:gd name="T40" fmla="*/ 840403185 w 108"/>
              <a:gd name="T41" fmla="*/ 1152131507 h 123"/>
              <a:gd name="T42" fmla="*/ 1699479692 w 108"/>
              <a:gd name="T43" fmla="*/ 1152131507 h 123"/>
              <a:gd name="T44" fmla="*/ 1699479692 w 108"/>
              <a:gd name="T45" fmla="*/ 1077800859 h 123"/>
              <a:gd name="T46" fmla="*/ 840403185 w 108"/>
              <a:gd name="T47" fmla="*/ 1077800859 h 123"/>
              <a:gd name="T48" fmla="*/ 1251263796 w 108"/>
              <a:gd name="T49" fmla="*/ 390236978 h 123"/>
              <a:gd name="T50" fmla="*/ 1251263796 w 108"/>
              <a:gd name="T51" fmla="*/ 390236978 h 123"/>
              <a:gd name="T52" fmla="*/ 2016965052 w 108"/>
              <a:gd name="T53" fmla="*/ 929139563 h 123"/>
              <a:gd name="T54" fmla="*/ 1251263796 w 108"/>
              <a:gd name="T55" fmla="*/ 1468037837 h 123"/>
              <a:gd name="T56" fmla="*/ 989807044 w 108"/>
              <a:gd name="T57" fmla="*/ 1430870358 h 123"/>
              <a:gd name="T58" fmla="*/ 765701256 w 108"/>
              <a:gd name="T59" fmla="*/ 1616699133 h 123"/>
              <a:gd name="T60" fmla="*/ 840403185 w 108"/>
              <a:gd name="T61" fmla="*/ 1393707189 h 123"/>
              <a:gd name="T62" fmla="*/ 485566861 w 108"/>
              <a:gd name="T63" fmla="*/ 929139563 h 123"/>
              <a:gd name="T64" fmla="*/ 1251263796 w 108"/>
              <a:gd name="T65" fmla="*/ 390236978 h 123"/>
              <a:gd name="T66" fmla="*/ 74701929 w 108"/>
              <a:gd name="T67" fmla="*/ 0 h 123"/>
              <a:gd name="T68" fmla="*/ 1456696262 w 108"/>
              <a:gd name="T69" fmla="*/ 0 h 123"/>
              <a:gd name="T70" fmla="*/ 1550075834 w 108"/>
              <a:gd name="T71" fmla="*/ 92914387 h 123"/>
              <a:gd name="T72" fmla="*/ 1550075834 w 108"/>
              <a:gd name="T73" fmla="*/ 297322591 h 123"/>
              <a:gd name="T74" fmla="*/ 1344643368 w 108"/>
              <a:gd name="T75" fmla="*/ 260159423 h 123"/>
              <a:gd name="T76" fmla="*/ 1344643368 w 108"/>
              <a:gd name="T77" fmla="*/ 204408204 h 123"/>
              <a:gd name="T78" fmla="*/ 205432466 w 108"/>
              <a:gd name="T79" fmla="*/ 204408204 h 123"/>
              <a:gd name="T80" fmla="*/ 205432466 w 108"/>
              <a:gd name="T81" fmla="*/ 1914026035 h 123"/>
              <a:gd name="T82" fmla="*/ 1344643368 w 108"/>
              <a:gd name="T83" fmla="*/ 1914026035 h 123"/>
              <a:gd name="T84" fmla="*/ 1344643368 w 108"/>
              <a:gd name="T85" fmla="*/ 1598115393 h 123"/>
              <a:gd name="T86" fmla="*/ 1550075834 w 108"/>
              <a:gd name="T87" fmla="*/ 1560952225 h 123"/>
              <a:gd name="T88" fmla="*/ 1550075834 w 108"/>
              <a:gd name="T89" fmla="*/ 2147483646 h 123"/>
              <a:gd name="T90" fmla="*/ 1456696262 w 108"/>
              <a:gd name="T91" fmla="*/ 2147483646 h 123"/>
              <a:gd name="T92" fmla="*/ 74701929 w 108"/>
              <a:gd name="T93" fmla="*/ 2147483646 h 123"/>
              <a:gd name="T94" fmla="*/ 0 w 108"/>
              <a:gd name="T95" fmla="*/ 2147483646 h 123"/>
              <a:gd name="T96" fmla="*/ 0 w 108"/>
              <a:gd name="T97" fmla="*/ 92914387 h 123"/>
              <a:gd name="T98" fmla="*/ 74701929 w 108"/>
              <a:gd name="T99" fmla="*/ 0 h 12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08" h="123">
                <a:moveTo>
                  <a:pt x="33" y="110"/>
                </a:moveTo>
                <a:cubicBezTo>
                  <a:pt x="32" y="110"/>
                  <a:pt x="31" y="111"/>
                  <a:pt x="31" y="112"/>
                </a:cubicBezTo>
                <a:cubicBezTo>
                  <a:pt x="31" y="114"/>
                  <a:pt x="31" y="114"/>
                  <a:pt x="31" y="114"/>
                </a:cubicBezTo>
                <a:cubicBezTo>
                  <a:pt x="31" y="115"/>
                  <a:pt x="32" y="116"/>
                  <a:pt x="33" y="116"/>
                </a:cubicBezTo>
                <a:cubicBezTo>
                  <a:pt x="50" y="116"/>
                  <a:pt x="50" y="116"/>
                  <a:pt x="50" y="116"/>
                </a:cubicBezTo>
                <a:cubicBezTo>
                  <a:pt x="51" y="116"/>
                  <a:pt x="52" y="115"/>
                  <a:pt x="52" y="114"/>
                </a:cubicBezTo>
                <a:cubicBezTo>
                  <a:pt x="52" y="112"/>
                  <a:pt x="52" y="112"/>
                  <a:pt x="52" y="112"/>
                </a:cubicBezTo>
                <a:cubicBezTo>
                  <a:pt x="52" y="111"/>
                  <a:pt x="51" y="110"/>
                  <a:pt x="50" y="110"/>
                </a:cubicBezTo>
                <a:cubicBezTo>
                  <a:pt x="33" y="110"/>
                  <a:pt x="33" y="110"/>
                  <a:pt x="33" y="110"/>
                </a:cubicBezTo>
                <a:close/>
                <a:moveTo>
                  <a:pt x="45" y="37"/>
                </a:moveTo>
                <a:cubicBezTo>
                  <a:pt x="45" y="41"/>
                  <a:pt x="45" y="41"/>
                  <a:pt x="45" y="41"/>
                </a:cubicBezTo>
                <a:cubicBezTo>
                  <a:pt x="91" y="41"/>
                  <a:pt x="91" y="41"/>
                  <a:pt x="91" y="41"/>
                </a:cubicBezTo>
                <a:cubicBezTo>
                  <a:pt x="91" y="37"/>
                  <a:pt x="91" y="37"/>
                  <a:pt x="91" y="37"/>
                </a:cubicBezTo>
                <a:cubicBezTo>
                  <a:pt x="45" y="37"/>
                  <a:pt x="45" y="37"/>
                  <a:pt x="45" y="37"/>
                </a:cubicBezTo>
                <a:close/>
                <a:moveTo>
                  <a:pt x="41" y="47"/>
                </a:moveTo>
                <a:cubicBezTo>
                  <a:pt x="41" y="51"/>
                  <a:pt x="41" y="51"/>
                  <a:pt x="41" y="51"/>
                </a:cubicBezTo>
                <a:cubicBezTo>
                  <a:pt x="96" y="51"/>
                  <a:pt x="96" y="51"/>
                  <a:pt x="96" y="51"/>
                </a:cubicBezTo>
                <a:cubicBezTo>
                  <a:pt x="96" y="47"/>
                  <a:pt x="96" y="47"/>
                  <a:pt x="96" y="47"/>
                </a:cubicBezTo>
                <a:cubicBezTo>
                  <a:pt x="41" y="47"/>
                  <a:pt x="41" y="47"/>
                  <a:pt x="41" y="47"/>
                </a:cubicBezTo>
                <a:close/>
                <a:moveTo>
                  <a:pt x="45" y="58"/>
                </a:moveTo>
                <a:cubicBezTo>
                  <a:pt x="45" y="62"/>
                  <a:pt x="45" y="62"/>
                  <a:pt x="45" y="62"/>
                </a:cubicBezTo>
                <a:cubicBezTo>
                  <a:pt x="91" y="62"/>
                  <a:pt x="91" y="62"/>
                  <a:pt x="91" y="62"/>
                </a:cubicBezTo>
                <a:cubicBezTo>
                  <a:pt x="91" y="58"/>
                  <a:pt x="91" y="58"/>
                  <a:pt x="91" y="58"/>
                </a:cubicBezTo>
                <a:cubicBezTo>
                  <a:pt x="45" y="58"/>
                  <a:pt x="45" y="58"/>
                  <a:pt x="45" y="58"/>
                </a:cubicBezTo>
                <a:close/>
                <a:moveTo>
                  <a:pt x="67" y="21"/>
                </a:moveTo>
                <a:cubicBezTo>
                  <a:pt x="67" y="21"/>
                  <a:pt x="67" y="21"/>
                  <a:pt x="67" y="21"/>
                </a:cubicBezTo>
                <a:cubicBezTo>
                  <a:pt x="90" y="21"/>
                  <a:pt x="108" y="34"/>
                  <a:pt x="108" y="50"/>
                </a:cubicBezTo>
                <a:cubicBezTo>
                  <a:pt x="108" y="66"/>
                  <a:pt x="90" y="79"/>
                  <a:pt x="67" y="79"/>
                </a:cubicBezTo>
                <a:cubicBezTo>
                  <a:pt x="62" y="79"/>
                  <a:pt x="58" y="79"/>
                  <a:pt x="53" y="77"/>
                </a:cubicBezTo>
                <a:cubicBezTo>
                  <a:pt x="41" y="87"/>
                  <a:pt x="41" y="87"/>
                  <a:pt x="41" y="87"/>
                </a:cubicBezTo>
                <a:cubicBezTo>
                  <a:pt x="45" y="75"/>
                  <a:pt x="45" y="75"/>
                  <a:pt x="45" y="75"/>
                </a:cubicBezTo>
                <a:cubicBezTo>
                  <a:pt x="33" y="69"/>
                  <a:pt x="26" y="60"/>
                  <a:pt x="26" y="50"/>
                </a:cubicBezTo>
                <a:cubicBezTo>
                  <a:pt x="26" y="34"/>
                  <a:pt x="44" y="21"/>
                  <a:pt x="67" y="21"/>
                </a:cubicBezTo>
                <a:close/>
                <a:moveTo>
                  <a:pt x="4" y="0"/>
                </a:moveTo>
                <a:cubicBezTo>
                  <a:pt x="78" y="0"/>
                  <a:pt x="78" y="0"/>
                  <a:pt x="78" y="0"/>
                </a:cubicBezTo>
                <a:cubicBezTo>
                  <a:pt x="81" y="0"/>
                  <a:pt x="83" y="2"/>
                  <a:pt x="83" y="5"/>
                </a:cubicBezTo>
                <a:cubicBezTo>
                  <a:pt x="83" y="16"/>
                  <a:pt x="83" y="16"/>
                  <a:pt x="83" y="16"/>
                </a:cubicBezTo>
                <a:cubicBezTo>
                  <a:pt x="80" y="15"/>
                  <a:pt x="76" y="15"/>
                  <a:pt x="72" y="14"/>
                </a:cubicBezTo>
                <a:cubicBezTo>
                  <a:pt x="72" y="11"/>
                  <a:pt x="72" y="11"/>
                  <a:pt x="72" y="11"/>
                </a:cubicBezTo>
                <a:cubicBezTo>
                  <a:pt x="11" y="11"/>
                  <a:pt x="11" y="11"/>
                  <a:pt x="11" y="11"/>
                </a:cubicBezTo>
                <a:cubicBezTo>
                  <a:pt x="11" y="103"/>
                  <a:pt x="11" y="103"/>
                  <a:pt x="11" y="103"/>
                </a:cubicBezTo>
                <a:cubicBezTo>
                  <a:pt x="31" y="103"/>
                  <a:pt x="47" y="103"/>
                  <a:pt x="72" y="103"/>
                </a:cubicBezTo>
                <a:cubicBezTo>
                  <a:pt x="72" y="86"/>
                  <a:pt x="72" y="86"/>
                  <a:pt x="72" y="86"/>
                </a:cubicBezTo>
                <a:cubicBezTo>
                  <a:pt x="76" y="86"/>
                  <a:pt x="80" y="85"/>
                  <a:pt x="83" y="84"/>
                </a:cubicBezTo>
                <a:cubicBezTo>
                  <a:pt x="83" y="118"/>
                  <a:pt x="83" y="118"/>
                  <a:pt x="83" y="118"/>
                </a:cubicBezTo>
                <a:cubicBezTo>
                  <a:pt x="83" y="121"/>
                  <a:pt x="81" y="123"/>
                  <a:pt x="78" y="123"/>
                </a:cubicBezTo>
                <a:cubicBezTo>
                  <a:pt x="4" y="123"/>
                  <a:pt x="4" y="123"/>
                  <a:pt x="4" y="123"/>
                </a:cubicBezTo>
                <a:cubicBezTo>
                  <a:pt x="2" y="123"/>
                  <a:pt x="0" y="121"/>
                  <a:pt x="0" y="118"/>
                </a:cubicBezTo>
                <a:cubicBezTo>
                  <a:pt x="0" y="5"/>
                  <a:pt x="0" y="5"/>
                  <a:pt x="0" y="5"/>
                </a:cubicBezTo>
                <a:cubicBezTo>
                  <a:pt x="0" y="2"/>
                  <a:pt x="2" y="0"/>
                  <a:pt x="4"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2015" name="矩形 72"/>
          <p:cNvSpPr>
            <a:spLocks noChangeArrowheads="1"/>
          </p:cNvSpPr>
          <p:nvPr/>
        </p:nvSpPr>
        <p:spPr bwMode="auto">
          <a:xfrm>
            <a:off x="6654800" y="1231900"/>
            <a:ext cx="22875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en-US" altLang="zh-CN" sz="12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Lorem ipsum dol sit amet, consectetur adipisicing elit, sed do eiusmod tempor incididunt ut labore et dolorea anot a. Lorem ipsum dol sit amet.</a:t>
            </a:r>
          </a:p>
        </p:txBody>
      </p:sp>
      <p:sp>
        <p:nvSpPr>
          <p:cNvPr id="42016" name="矩形 73"/>
          <p:cNvSpPr>
            <a:spLocks noChangeArrowheads="1"/>
          </p:cNvSpPr>
          <p:nvPr/>
        </p:nvSpPr>
        <p:spPr bwMode="auto">
          <a:xfrm>
            <a:off x="6654800" y="3419475"/>
            <a:ext cx="22875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en-US" altLang="zh-CN" sz="12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Lorem ipsum dol sit amet, consectetur adipisicing elit, sed do eiusmod tempor incididunt ut labore et dolorea anot a. Lorem ipsum dol sit amet.</a:t>
            </a:r>
          </a:p>
        </p:txBody>
      </p:sp>
      <p:sp>
        <p:nvSpPr>
          <p:cNvPr id="42017" name="矩形 74"/>
          <p:cNvSpPr>
            <a:spLocks noChangeArrowheads="1"/>
          </p:cNvSpPr>
          <p:nvPr/>
        </p:nvSpPr>
        <p:spPr bwMode="auto">
          <a:xfrm>
            <a:off x="339725" y="1187450"/>
            <a:ext cx="22875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r" eaLnBrk="1" hangingPunct="1">
              <a:spcBef>
                <a:spcPct val="0"/>
              </a:spcBef>
              <a:buFontTx/>
              <a:buNone/>
            </a:pPr>
            <a:r>
              <a:rPr lang="en-US" altLang="zh-CN" sz="12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Lorem ipsum dol sit amet, consectetur adipisicing elit, sed do eiusmod tempor incididunt ut labore et dolorea anot a. Lorem ipsum dol sit amet.</a:t>
            </a:r>
          </a:p>
        </p:txBody>
      </p:sp>
      <p:sp>
        <p:nvSpPr>
          <p:cNvPr id="42018" name="矩形 75"/>
          <p:cNvSpPr>
            <a:spLocks noChangeArrowheads="1"/>
          </p:cNvSpPr>
          <p:nvPr/>
        </p:nvSpPr>
        <p:spPr bwMode="auto">
          <a:xfrm>
            <a:off x="339725" y="3490913"/>
            <a:ext cx="22875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r" eaLnBrk="1" hangingPunct="1">
              <a:spcBef>
                <a:spcPct val="0"/>
              </a:spcBef>
              <a:buFontTx/>
              <a:buNone/>
            </a:pPr>
            <a:r>
              <a:rPr lang="en-US" altLang="zh-CN" sz="12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Lorem ipsum dol sit amet, consectetur adipisicing elit, sed do eiusmod tempor incididunt ut labore et dolorea anot a. Lorem ipsum dol sit amet.</a:t>
            </a:r>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showMasterPhAnim="0">
  <p:cSld>
    <p:bg bwMode="auto">
      <p:bgPr>
        <a:solidFill>
          <a:srgbClr val="204259"/>
        </a:solidFill>
        <a:effectLst/>
      </p:bgPr>
    </p:bg>
    <p:spTree>
      <p:nvGrpSpPr>
        <p:cNvPr id="1" name=""/>
        <p:cNvGrpSpPr/>
        <p:nvPr/>
      </p:nvGrpSpPr>
      <p:grpSpPr>
        <a:xfrm>
          <a:off x="0" y="0"/>
          <a:ext cx="0" cy="0"/>
          <a:chOff x="0" y="0"/>
          <a:chExt cx="0" cy="0"/>
        </a:xfrm>
      </p:grpSpPr>
      <p:grpSp>
        <p:nvGrpSpPr>
          <p:cNvPr id="6" name="组合 5"/>
          <p:cNvGrpSpPr/>
          <p:nvPr/>
        </p:nvGrpSpPr>
        <p:grpSpPr>
          <a:xfrm>
            <a:off x="-998084" y="-505515"/>
            <a:ext cx="11387510" cy="6050270"/>
            <a:chOff x="-92590" y="-51995"/>
            <a:chExt cx="9826989" cy="5221154"/>
          </a:xfrm>
          <a:solidFill>
            <a:schemeClr val="accent5">
              <a:alpha val="10000"/>
            </a:schemeClr>
          </a:solidFill>
        </p:grpSpPr>
        <p:grpSp>
          <p:nvGrpSpPr>
            <p:cNvPr id="7" name="组合 6"/>
            <p:cNvGrpSpPr/>
            <p:nvPr/>
          </p:nvGrpSpPr>
          <p:grpSpPr>
            <a:xfrm rot="187413">
              <a:off x="-92590" y="-32553"/>
              <a:ext cx="1180798" cy="1180798"/>
              <a:chOff x="9854292" y="-1428020"/>
              <a:chExt cx="285463" cy="285463"/>
            </a:xfrm>
            <a:grpFill/>
          </p:grpSpPr>
          <p:sp>
            <p:nvSpPr>
              <p:cNvPr id="144" name="圆角矩形 143"/>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45" name="圆角矩形 144"/>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8" name="组合 7"/>
            <p:cNvGrpSpPr/>
            <p:nvPr/>
          </p:nvGrpSpPr>
          <p:grpSpPr>
            <a:xfrm rot="187413">
              <a:off x="-92590" y="972675"/>
              <a:ext cx="1180798" cy="1180798"/>
              <a:chOff x="9854292" y="-1428020"/>
              <a:chExt cx="285463" cy="285463"/>
            </a:xfrm>
            <a:grpFill/>
          </p:grpSpPr>
          <p:sp>
            <p:nvSpPr>
              <p:cNvPr id="142" name="圆角矩形 141"/>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43" name="圆角矩形 142"/>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9" name="组合 8"/>
            <p:cNvGrpSpPr/>
            <p:nvPr/>
          </p:nvGrpSpPr>
          <p:grpSpPr>
            <a:xfrm rot="187413">
              <a:off x="-92590" y="1977903"/>
              <a:ext cx="1180798" cy="1180798"/>
              <a:chOff x="9854292" y="-1428020"/>
              <a:chExt cx="285463" cy="285463"/>
            </a:xfrm>
            <a:grpFill/>
          </p:grpSpPr>
          <p:sp>
            <p:nvSpPr>
              <p:cNvPr id="140" name="圆角矩形 139"/>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41" name="圆角矩形 140"/>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10" name="组合 9"/>
            <p:cNvGrpSpPr/>
            <p:nvPr/>
          </p:nvGrpSpPr>
          <p:grpSpPr>
            <a:xfrm rot="187413">
              <a:off x="-92590" y="2983132"/>
              <a:ext cx="1180798" cy="1180798"/>
              <a:chOff x="9854292" y="-1428020"/>
              <a:chExt cx="285463" cy="285463"/>
            </a:xfrm>
            <a:grpFill/>
          </p:grpSpPr>
          <p:sp>
            <p:nvSpPr>
              <p:cNvPr id="138" name="圆角矩形 137"/>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39" name="圆角矩形 138"/>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11" name="组合 10"/>
            <p:cNvGrpSpPr/>
            <p:nvPr/>
          </p:nvGrpSpPr>
          <p:grpSpPr>
            <a:xfrm rot="187413">
              <a:off x="-92590" y="3988361"/>
              <a:ext cx="1180798" cy="1180798"/>
              <a:chOff x="9854292" y="-1428020"/>
              <a:chExt cx="285463" cy="285463"/>
            </a:xfrm>
            <a:grpFill/>
          </p:grpSpPr>
          <p:sp>
            <p:nvSpPr>
              <p:cNvPr id="136" name="圆角矩形 135"/>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37" name="圆角矩形 136"/>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12" name="组合 11"/>
            <p:cNvGrpSpPr/>
            <p:nvPr/>
          </p:nvGrpSpPr>
          <p:grpSpPr>
            <a:xfrm rot="187413">
              <a:off x="1034924" y="-32554"/>
              <a:ext cx="1180798" cy="1180798"/>
              <a:chOff x="9854292" y="-1428020"/>
              <a:chExt cx="285463" cy="285463"/>
            </a:xfrm>
            <a:grpFill/>
          </p:grpSpPr>
          <p:sp>
            <p:nvSpPr>
              <p:cNvPr id="134" name="圆角矩形 133"/>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35" name="圆角矩形 134"/>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13" name="组合 12"/>
            <p:cNvGrpSpPr/>
            <p:nvPr/>
          </p:nvGrpSpPr>
          <p:grpSpPr>
            <a:xfrm rot="187413">
              <a:off x="1034924" y="972674"/>
              <a:ext cx="1180798" cy="1180798"/>
              <a:chOff x="9854292" y="-1428020"/>
              <a:chExt cx="285463" cy="285463"/>
            </a:xfrm>
            <a:grpFill/>
          </p:grpSpPr>
          <p:sp>
            <p:nvSpPr>
              <p:cNvPr id="132" name="圆角矩形 131"/>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33" name="圆角矩形 132"/>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14" name="组合 13"/>
            <p:cNvGrpSpPr/>
            <p:nvPr/>
          </p:nvGrpSpPr>
          <p:grpSpPr>
            <a:xfrm rot="187413">
              <a:off x="1034924" y="1977902"/>
              <a:ext cx="1180798" cy="1180798"/>
              <a:chOff x="9854292" y="-1428020"/>
              <a:chExt cx="285463" cy="285463"/>
            </a:xfrm>
            <a:grpFill/>
          </p:grpSpPr>
          <p:sp>
            <p:nvSpPr>
              <p:cNvPr id="130" name="圆角矩形 129"/>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31" name="圆角矩形 130"/>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15" name="组合 14"/>
            <p:cNvGrpSpPr/>
            <p:nvPr/>
          </p:nvGrpSpPr>
          <p:grpSpPr>
            <a:xfrm rot="187413">
              <a:off x="1034924" y="2983131"/>
              <a:ext cx="1180798" cy="1180798"/>
              <a:chOff x="9854292" y="-1428020"/>
              <a:chExt cx="285463" cy="285463"/>
            </a:xfrm>
            <a:grpFill/>
          </p:grpSpPr>
          <p:sp>
            <p:nvSpPr>
              <p:cNvPr id="128" name="圆角矩形 127"/>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29" name="圆角矩形 128"/>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16" name="组合 15"/>
            <p:cNvGrpSpPr/>
            <p:nvPr/>
          </p:nvGrpSpPr>
          <p:grpSpPr>
            <a:xfrm rot="187413">
              <a:off x="1034924" y="3988360"/>
              <a:ext cx="1180798" cy="1180798"/>
              <a:chOff x="9854292" y="-1428020"/>
              <a:chExt cx="285463" cy="285463"/>
            </a:xfrm>
            <a:grpFill/>
          </p:grpSpPr>
          <p:sp>
            <p:nvSpPr>
              <p:cNvPr id="126" name="圆角矩形 125"/>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27" name="圆角矩形 126"/>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17" name="组合 16"/>
            <p:cNvGrpSpPr/>
            <p:nvPr/>
          </p:nvGrpSpPr>
          <p:grpSpPr>
            <a:xfrm rot="187413">
              <a:off x="2179693" y="-32553"/>
              <a:ext cx="1180798" cy="1180798"/>
              <a:chOff x="9854292" y="-1428020"/>
              <a:chExt cx="285463" cy="285463"/>
            </a:xfrm>
            <a:grpFill/>
          </p:grpSpPr>
          <p:sp>
            <p:nvSpPr>
              <p:cNvPr id="124" name="圆角矩形 123"/>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25" name="圆角矩形 124"/>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18" name="组合 17"/>
            <p:cNvGrpSpPr/>
            <p:nvPr/>
          </p:nvGrpSpPr>
          <p:grpSpPr>
            <a:xfrm rot="187413">
              <a:off x="2179693" y="972675"/>
              <a:ext cx="1180798" cy="1180798"/>
              <a:chOff x="9854292" y="-1428020"/>
              <a:chExt cx="285463" cy="285463"/>
            </a:xfrm>
            <a:grpFill/>
          </p:grpSpPr>
          <p:sp>
            <p:nvSpPr>
              <p:cNvPr id="122" name="圆角矩形 121"/>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23" name="圆角矩形 122"/>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19" name="组合 18"/>
            <p:cNvGrpSpPr/>
            <p:nvPr/>
          </p:nvGrpSpPr>
          <p:grpSpPr>
            <a:xfrm rot="187413">
              <a:off x="2179693" y="1977903"/>
              <a:ext cx="1180798" cy="1180798"/>
              <a:chOff x="9854292" y="-1428020"/>
              <a:chExt cx="285463" cy="285463"/>
            </a:xfrm>
            <a:grpFill/>
          </p:grpSpPr>
          <p:sp>
            <p:nvSpPr>
              <p:cNvPr id="120" name="圆角矩形 119"/>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21" name="圆角矩形 120"/>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20" name="组合 19"/>
            <p:cNvGrpSpPr/>
            <p:nvPr/>
          </p:nvGrpSpPr>
          <p:grpSpPr>
            <a:xfrm rot="187413">
              <a:off x="2179693" y="2983132"/>
              <a:ext cx="1180798" cy="1180798"/>
              <a:chOff x="9854292" y="-1428020"/>
              <a:chExt cx="285463" cy="285463"/>
            </a:xfrm>
            <a:grpFill/>
          </p:grpSpPr>
          <p:sp>
            <p:nvSpPr>
              <p:cNvPr id="118" name="圆角矩形 117"/>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19" name="圆角矩形 118"/>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21" name="组合 20"/>
            <p:cNvGrpSpPr/>
            <p:nvPr/>
          </p:nvGrpSpPr>
          <p:grpSpPr>
            <a:xfrm rot="187413">
              <a:off x="2179693" y="3988361"/>
              <a:ext cx="1180798" cy="1180798"/>
              <a:chOff x="9854292" y="-1428020"/>
              <a:chExt cx="285463" cy="285463"/>
            </a:xfrm>
            <a:grpFill/>
          </p:grpSpPr>
          <p:sp>
            <p:nvSpPr>
              <p:cNvPr id="116" name="圆角矩形 115"/>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17" name="圆角矩形 116"/>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22" name="组合 21"/>
            <p:cNvGrpSpPr/>
            <p:nvPr/>
          </p:nvGrpSpPr>
          <p:grpSpPr>
            <a:xfrm rot="187413">
              <a:off x="3270164" y="-32554"/>
              <a:ext cx="1180798" cy="1180798"/>
              <a:chOff x="9854292" y="-1428020"/>
              <a:chExt cx="285463" cy="285463"/>
            </a:xfrm>
            <a:grpFill/>
          </p:grpSpPr>
          <p:sp>
            <p:nvSpPr>
              <p:cNvPr id="114" name="圆角矩形 113"/>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15" name="圆角矩形 114"/>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23" name="组合 22"/>
            <p:cNvGrpSpPr/>
            <p:nvPr/>
          </p:nvGrpSpPr>
          <p:grpSpPr>
            <a:xfrm rot="187413">
              <a:off x="3270164" y="972674"/>
              <a:ext cx="1180798" cy="1180798"/>
              <a:chOff x="9854292" y="-1428020"/>
              <a:chExt cx="285463" cy="285463"/>
            </a:xfrm>
            <a:grpFill/>
          </p:grpSpPr>
          <p:sp>
            <p:nvSpPr>
              <p:cNvPr id="112" name="圆角矩形 111"/>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13" name="圆角矩形 112"/>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24" name="组合 23"/>
            <p:cNvGrpSpPr/>
            <p:nvPr/>
          </p:nvGrpSpPr>
          <p:grpSpPr>
            <a:xfrm rot="187413">
              <a:off x="3270164" y="1977902"/>
              <a:ext cx="1180798" cy="1180798"/>
              <a:chOff x="9854292" y="-1428020"/>
              <a:chExt cx="285463" cy="285463"/>
            </a:xfrm>
            <a:grpFill/>
          </p:grpSpPr>
          <p:sp>
            <p:nvSpPr>
              <p:cNvPr id="110" name="圆角矩形 109"/>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11" name="圆角矩形 110"/>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25" name="组合 24"/>
            <p:cNvGrpSpPr/>
            <p:nvPr/>
          </p:nvGrpSpPr>
          <p:grpSpPr>
            <a:xfrm rot="187413">
              <a:off x="3270164" y="2983131"/>
              <a:ext cx="1180798" cy="1180798"/>
              <a:chOff x="9854292" y="-1428020"/>
              <a:chExt cx="285463" cy="285463"/>
            </a:xfrm>
            <a:grpFill/>
          </p:grpSpPr>
          <p:sp>
            <p:nvSpPr>
              <p:cNvPr id="108" name="圆角矩形 107"/>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09" name="圆角矩形 108"/>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26" name="组合 25"/>
            <p:cNvGrpSpPr/>
            <p:nvPr/>
          </p:nvGrpSpPr>
          <p:grpSpPr>
            <a:xfrm rot="187413">
              <a:off x="3270164" y="3988360"/>
              <a:ext cx="1180798" cy="1180798"/>
              <a:chOff x="9854292" y="-1428020"/>
              <a:chExt cx="285463" cy="285463"/>
            </a:xfrm>
            <a:grpFill/>
          </p:grpSpPr>
          <p:sp>
            <p:nvSpPr>
              <p:cNvPr id="106" name="圆角矩形 105"/>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07" name="圆角矩形 106"/>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27" name="组合 26"/>
            <p:cNvGrpSpPr/>
            <p:nvPr/>
          </p:nvGrpSpPr>
          <p:grpSpPr>
            <a:xfrm rot="187413">
              <a:off x="4360569" y="-32554"/>
              <a:ext cx="1180798" cy="1180798"/>
              <a:chOff x="9854292" y="-1428020"/>
              <a:chExt cx="285463" cy="285463"/>
            </a:xfrm>
            <a:grpFill/>
          </p:grpSpPr>
          <p:sp>
            <p:nvSpPr>
              <p:cNvPr id="104" name="圆角矩形 103"/>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05" name="圆角矩形 104"/>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28" name="组合 27"/>
            <p:cNvGrpSpPr/>
            <p:nvPr/>
          </p:nvGrpSpPr>
          <p:grpSpPr>
            <a:xfrm rot="187413">
              <a:off x="4360569" y="972674"/>
              <a:ext cx="1180798" cy="1180798"/>
              <a:chOff x="9854292" y="-1428020"/>
              <a:chExt cx="285463" cy="285463"/>
            </a:xfrm>
            <a:grpFill/>
          </p:grpSpPr>
          <p:sp>
            <p:nvSpPr>
              <p:cNvPr id="102" name="圆角矩形 101"/>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03" name="圆角矩形 102"/>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29" name="组合 28"/>
            <p:cNvGrpSpPr/>
            <p:nvPr/>
          </p:nvGrpSpPr>
          <p:grpSpPr>
            <a:xfrm rot="187413">
              <a:off x="4360569" y="1977902"/>
              <a:ext cx="1180798" cy="1180798"/>
              <a:chOff x="9854292" y="-1428020"/>
              <a:chExt cx="285463" cy="285463"/>
            </a:xfrm>
            <a:grpFill/>
          </p:grpSpPr>
          <p:sp>
            <p:nvSpPr>
              <p:cNvPr id="100" name="圆角矩形 99"/>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01" name="圆角矩形 100"/>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30" name="组合 29"/>
            <p:cNvGrpSpPr/>
            <p:nvPr/>
          </p:nvGrpSpPr>
          <p:grpSpPr>
            <a:xfrm rot="187413">
              <a:off x="4360569" y="2983131"/>
              <a:ext cx="1180798" cy="1180798"/>
              <a:chOff x="9854292" y="-1428020"/>
              <a:chExt cx="285463" cy="285463"/>
            </a:xfrm>
            <a:grpFill/>
          </p:grpSpPr>
          <p:sp>
            <p:nvSpPr>
              <p:cNvPr id="98" name="圆角矩形 97"/>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99" name="圆角矩形 98"/>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31" name="组合 30"/>
            <p:cNvGrpSpPr/>
            <p:nvPr/>
          </p:nvGrpSpPr>
          <p:grpSpPr>
            <a:xfrm rot="187413">
              <a:off x="4360569" y="3988360"/>
              <a:ext cx="1180798" cy="1180798"/>
              <a:chOff x="9854292" y="-1428020"/>
              <a:chExt cx="285463" cy="285463"/>
            </a:xfrm>
            <a:grpFill/>
          </p:grpSpPr>
          <p:sp>
            <p:nvSpPr>
              <p:cNvPr id="96" name="圆角矩形 95"/>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97" name="圆角矩形 96"/>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32" name="组合 31"/>
            <p:cNvGrpSpPr/>
            <p:nvPr/>
          </p:nvGrpSpPr>
          <p:grpSpPr>
            <a:xfrm rot="187413">
              <a:off x="5408554" y="-32554"/>
              <a:ext cx="1180798" cy="1180798"/>
              <a:chOff x="9854292" y="-1428020"/>
              <a:chExt cx="285463" cy="285463"/>
            </a:xfrm>
            <a:grpFill/>
          </p:grpSpPr>
          <p:sp>
            <p:nvSpPr>
              <p:cNvPr id="94" name="圆角矩形 93"/>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95" name="圆角矩形 94"/>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33" name="组合 32"/>
            <p:cNvGrpSpPr/>
            <p:nvPr/>
          </p:nvGrpSpPr>
          <p:grpSpPr>
            <a:xfrm rot="187413">
              <a:off x="5408554" y="972674"/>
              <a:ext cx="1180798" cy="1180798"/>
              <a:chOff x="9854292" y="-1428020"/>
              <a:chExt cx="285463" cy="285463"/>
            </a:xfrm>
            <a:grpFill/>
          </p:grpSpPr>
          <p:sp>
            <p:nvSpPr>
              <p:cNvPr id="88" name="圆角矩形 87"/>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89" name="圆角矩形 88"/>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34" name="组合 33"/>
            <p:cNvGrpSpPr/>
            <p:nvPr/>
          </p:nvGrpSpPr>
          <p:grpSpPr>
            <a:xfrm rot="187413">
              <a:off x="5408554" y="1977902"/>
              <a:ext cx="1180798" cy="1180798"/>
              <a:chOff x="9854292" y="-1428020"/>
              <a:chExt cx="285463" cy="285463"/>
            </a:xfrm>
            <a:grpFill/>
          </p:grpSpPr>
          <p:sp>
            <p:nvSpPr>
              <p:cNvPr id="86" name="圆角矩形 85"/>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87" name="圆角矩形 86"/>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35" name="组合 34"/>
            <p:cNvGrpSpPr/>
            <p:nvPr/>
          </p:nvGrpSpPr>
          <p:grpSpPr>
            <a:xfrm rot="187413">
              <a:off x="5408554" y="2983131"/>
              <a:ext cx="1180798" cy="1180798"/>
              <a:chOff x="9854292" y="-1428020"/>
              <a:chExt cx="285463" cy="285463"/>
            </a:xfrm>
            <a:grpFill/>
          </p:grpSpPr>
          <p:sp>
            <p:nvSpPr>
              <p:cNvPr id="84" name="圆角矩形 83"/>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85" name="圆角矩形 84"/>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36" name="组合 35"/>
            <p:cNvGrpSpPr/>
            <p:nvPr/>
          </p:nvGrpSpPr>
          <p:grpSpPr>
            <a:xfrm rot="187413">
              <a:off x="5408554" y="3988360"/>
              <a:ext cx="1180798" cy="1180798"/>
              <a:chOff x="9854292" y="-1428020"/>
              <a:chExt cx="285463" cy="285463"/>
            </a:xfrm>
            <a:grpFill/>
          </p:grpSpPr>
          <p:sp>
            <p:nvSpPr>
              <p:cNvPr id="82" name="圆角矩形 81"/>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83" name="圆角矩形 82"/>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37" name="组合 36"/>
            <p:cNvGrpSpPr/>
            <p:nvPr/>
          </p:nvGrpSpPr>
          <p:grpSpPr>
            <a:xfrm rot="187413">
              <a:off x="6492110" y="-32554"/>
              <a:ext cx="1180798" cy="1180798"/>
              <a:chOff x="9854292" y="-1428020"/>
              <a:chExt cx="285463" cy="285463"/>
            </a:xfrm>
            <a:grpFill/>
          </p:grpSpPr>
          <p:sp>
            <p:nvSpPr>
              <p:cNvPr id="80" name="圆角矩形 79"/>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81" name="圆角矩形 80"/>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38" name="组合 37"/>
            <p:cNvGrpSpPr/>
            <p:nvPr/>
          </p:nvGrpSpPr>
          <p:grpSpPr>
            <a:xfrm rot="187413">
              <a:off x="6492110" y="972674"/>
              <a:ext cx="1180798" cy="1180798"/>
              <a:chOff x="9854292" y="-1428020"/>
              <a:chExt cx="285463" cy="285463"/>
            </a:xfrm>
            <a:grpFill/>
          </p:grpSpPr>
          <p:sp>
            <p:nvSpPr>
              <p:cNvPr id="78" name="圆角矩形 77"/>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79" name="圆角矩形 78"/>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39" name="组合 38"/>
            <p:cNvGrpSpPr/>
            <p:nvPr/>
          </p:nvGrpSpPr>
          <p:grpSpPr>
            <a:xfrm rot="187413">
              <a:off x="6492110" y="1977902"/>
              <a:ext cx="1180798" cy="1180798"/>
              <a:chOff x="9854292" y="-1428020"/>
              <a:chExt cx="285463" cy="285463"/>
            </a:xfrm>
            <a:grpFill/>
          </p:grpSpPr>
          <p:sp>
            <p:nvSpPr>
              <p:cNvPr id="76" name="圆角矩形 75"/>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77" name="圆角矩形 76"/>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40" name="组合 39"/>
            <p:cNvGrpSpPr/>
            <p:nvPr/>
          </p:nvGrpSpPr>
          <p:grpSpPr>
            <a:xfrm rot="187413">
              <a:off x="6492110" y="2983131"/>
              <a:ext cx="1180798" cy="1180798"/>
              <a:chOff x="9854292" y="-1428020"/>
              <a:chExt cx="285463" cy="285463"/>
            </a:xfrm>
            <a:grpFill/>
          </p:grpSpPr>
          <p:sp>
            <p:nvSpPr>
              <p:cNvPr id="74" name="圆角矩形 73"/>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75" name="圆角矩形 74"/>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41" name="组合 40"/>
            <p:cNvGrpSpPr/>
            <p:nvPr/>
          </p:nvGrpSpPr>
          <p:grpSpPr>
            <a:xfrm rot="187413">
              <a:off x="6492110" y="3988360"/>
              <a:ext cx="1180798" cy="1180798"/>
              <a:chOff x="9854292" y="-1428020"/>
              <a:chExt cx="285463" cy="285463"/>
            </a:xfrm>
            <a:grpFill/>
          </p:grpSpPr>
          <p:sp>
            <p:nvSpPr>
              <p:cNvPr id="72" name="圆角矩形 71"/>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73" name="圆角矩形 72"/>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42" name="组合 41"/>
            <p:cNvGrpSpPr/>
            <p:nvPr/>
          </p:nvGrpSpPr>
          <p:grpSpPr>
            <a:xfrm rot="187413">
              <a:off x="7483613" y="-32554"/>
              <a:ext cx="1180798" cy="1180798"/>
              <a:chOff x="9854292" y="-1428020"/>
              <a:chExt cx="285463" cy="285463"/>
            </a:xfrm>
            <a:grpFill/>
          </p:grpSpPr>
          <p:sp>
            <p:nvSpPr>
              <p:cNvPr id="70" name="圆角矩形 69"/>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71" name="圆角矩形 70"/>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43" name="组合 42"/>
            <p:cNvGrpSpPr/>
            <p:nvPr/>
          </p:nvGrpSpPr>
          <p:grpSpPr>
            <a:xfrm rot="187413">
              <a:off x="7483613" y="972674"/>
              <a:ext cx="1180798" cy="1180798"/>
              <a:chOff x="9854292" y="-1428020"/>
              <a:chExt cx="285463" cy="285463"/>
            </a:xfrm>
            <a:grpFill/>
          </p:grpSpPr>
          <p:sp>
            <p:nvSpPr>
              <p:cNvPr id="68" name="圆角矩形 67"/>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69" name="圆角矩形 68"/>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44" name="组合 43"/>
            <p:cNvGrpSpPr/>
            <p:nvPr/>
          </p:nvGrpSpPr>
          <p:grpSpPr>
            <a:xfrm rot="187413">
              <a:off x="7483613" y="1977902"/>
              <a:ext cx="1180798" cy="1180798"/>
              <a:chOff x="9854292" y="-1428020"/>
              <a:chExt cx="285463" cy="285463"/>
            </a:xfrm>
            <a:grpFill/>
          </p:grpSpPr>
          <p:sp>
            <p:nvSpPr>
              <p:cNvPr id="66" name="圆角矩形 65"/>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67" name="圆角矩形 66"/>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45" name="组合 44"/>
            <p:cNvGrpSpPr/>
            <p:nvPr/>
          </p:nvGrpSpPr>
          <p:grpSpPr>
            <a:xfrm rot="187413">
              <a:off x="7483613" y="2983131"/>
              <a:ext cx="1180798" cy="1180798"/>
              <a:chOff x="9854292" y="-1428020"/>
              <a:chExt cx="285463" cy="285463"/>
            </a:xfrm>
            <a:grpFill/>
          </p:grpSpPr>
          <p:sp>
            <p:nvSpPr>
              <p:cNvPr id="64" name="圆角矩形 63"/>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65" name="圆角矩形 64"/>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46" name="组合 45"/>
            <p:cNvGrpSpPr/>
            <p:nvPr/>
          </p:nvGrpSpPr>
          <p:grpSpPr>
            <a:xfrm rot="187413">
              <a:off x="7483613" y="3988360"/>
              <a:ext cx="1180798" cy="1180798"/>
              <a:chOff x="9854292" y="-1428020"/>
              <a:chExt cx="285463" cy="285463"/>
            </a:xfrm>
            <a:grpFill/>
          </p:grpSpPr>
          <p:sp>
            <p:nvSpPr>
              <p:cNvPr id="62" name="圆角矩形 61"/>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63" name="圆角矩形 62"/>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47" name="组合 46"/>
            <p:cNvGrpSpPr/>
            <p:nvPr/>
          </p:nvGrpSpPr>
          <p:grpSpPr>
            <a:xfrm rot="187413">
              <a:off x="8553601" y="-51995"/>
              <a:ext cx="1180798" cy="1180798"/>
              <a:chOff x="9854292" y="-1428020"/>
              <a:chExt cx="285463" cy="285463"/>
            </a:xfrm>
            <a:grpFill/>
          </p:grpSpPr>
          <p:sp>
            <p:nvSpPr>
              <p:cNvPr id="60" name="圆角矩形 59"/>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61" name="圆角矩形 60"/>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48" name="组合 47"/>
            <p:cNvGrpSpPr/>
            <p:nvPr/>
          </p:nvGrpSpPr>
          <p:grpSpPr>
            <a:xfrm rot="187413">
              <a:off x="8553601" y="953233"/>
              <a:ext cx="1180798" cy="1180798"/>
              <a:chOff x="9854292" y="-1428020"/>
              <a:chExt cx="285463" cy="285463"/>
            </a:xfrm>
            <a:grpFill/>
          </p:grpSpPr>
          <p:sp>
            <p:nvSpPr>
              <p:cNvPr id="58" name="圆角矩形 57"/>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59" name="圆角矩形 58"/>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49" name="组合 48"/>
            <p:cNvGrpSpPr/>
            <p:nvPr/>
          </p:nvGrpSpPr>
          <p:grpSpPr>
            <a:xfrm rot="187413">
              <a:off x="8553601" y="1958461"/>
              <a:ext cx="1180798" cy="1180798"/>
              <a:chOff x="9854292" y="-1428020"/>
              <a:chExt cx="285463" cy="285463"/>
            </a:xfrm>
            <a:grpFill/>
          </p:grpSpPr>
          <p:sp>
            <p:nvSpPr>
              <p:cNvPr id="56" name="圆角矩形 55"/>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57" name="圆角矩形 56"/>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50" name="组合 49"/>
            <p:cNvGrpSpPr/>
            <p:nvPr/>
          </p:nvGrpSpPr>
          <p:grpSpPr>
            <a:xfrm rot="187413">
              <a:off x="8553601" y="2963690"/>
              <a:ext cx="1180798" cy="1180798"/>
              <a:chOff x="9854292" y="-1428020"/>
              <a:chExt cx="285463" cy="285463"/>
            </a:xfrm>
            <a:grpFill/>
          </p:grpSpPr>
          <p:sp>
            <p:nvSpPr>
              <p:cNvPr id="54" name="圆角矩形 53"/>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55" name="圆角矩形 54"/>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51" name="组合 50"/>
            <p:cNvGrpSpPr/>
            <p:nvPr/>
          </p:nvGrpSpPr>
          <p:grpSpPr>
            <a:xfrm rot="187413">
              <a:off x="8553601" y="3968919"/>
              <a:ext cx="1180798" cy="1180798"/>
              <a:chOff x="9854292" y="-1428020"/>
              <a:chExt cx="285463" cy="285463"/>
            </a:xfrm>
            <a:grpFill/>
          </p:grpSpPr>
          <p:sp>
            <p:nvSpPr>
              <p:cNvPr id="52" name="圆角矩形 51"/>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53" name="圆角矩形 52"/>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sp>
        <p:nvSpPr>
          <p:cNvPr id="43011" name="矩形 89"/>
          <p:cNvSpPr>
            <a:spLocks noChangeArrowheads="1"/>
          </p:cNvSpPr>
          <p:nvPr/>
        </p:nvSpPr>
        <p:spPr bwMode="auto">
          <a:xfrm>
            <a:off x="476250" y="176213"/>
            <a:ext cx="8905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en-US" altLang="zh-CN" sz="18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LOGO</a:t>
            </a:r>
          </a:p>
        </p:txBody>
      </p:sp>
      <p:sp>
        <p:nvSpPr>
          <p:cNvPr id="43012" name="Freeform 5658"/>
          <p:cNvSpPr>
            <a:spLocks noEditPoints="1" noChangeArrowheads="1"/>
          </p:cNvSpPr>
          <p:nvPr/>
        </p:nvSpPr>
        <p:spPr bwMode="auto">
          <a:xfrm>
            <a:off x="179388" y="165100"/>
            <a:ext cx="296862" cy="319088"/>
          </a:xfrm>
          <a:custGeom>
            <a:avLst/>
            <a:gdLst>
              <a:gd name="T0" fmla="*/ 215822915 w 70"/>
              <a:gd name="T1" fmla="*/ 54304523 h 75"/>
              <a:gd name="T2" fmla="*/ 377689041 w 70"/>
              <a:gd name="T3" fmla="*/ 199110912 h 75"/>
              <a:gd name="T4" fmla="*/ 215822915 w 70"/>
              <a:gd name="T5" fmla="*/ 343917301 h 75"/>
              <a:gd name="T6" fmla="*/ 71942385 w 70"/>
              <a:gd name="T7" fmla="*/ 199110912 h 75"/>
              <a:gd name="T8" fmla="*/ 215822915 w 70"/>
              <a:gd name="T9" fmla="*/ 54304523 h 75"/>
              <a:gd name="T10" fmla="*/ 1025149304 w 70"/>
              <a:gd name="T11" fmla="*/ 54304523 h 75"/>
              <a:gd name="T12" fmla="*/ 881268774 w 70"/>
              <a:gd name="T13" fmla="*/ 199110912 h 75"/>
              <a:gd name="T14" fmla="*/ 1025149304 w 70"/>
              <a:gd name="T15" fmla="*/ 343917301 h 75"/>
              <a:gd name="T16" fmla="*/ 1169034074 w 70"/>
              <a:gd name="T17" fmla="*/ 199110912 h 75"/>
              <a:gd name="T18" fmla="*/ 1025149304 w 70"/>
              <a:gd name="T19" fmla="*/ 54304523 h 75"/>
              <a:gd name="T20" fmla="*/ 881268774 w 70"/>
              <a:gd name="T21" fmla="*/ 905039931 h 75"/>
              <a:gd name="T22" fmla="*/ 881268774 w 70"/>
              <a:gd name="T23" fmla="*/ 1303257500 h 75"/>
              <a:gd name="T24" fmla="*/ 971196756 w 70"/>
              <a:gd name="T25" fmla="*/ 1303257500 h 75"/>
              <a:gd name="T26" fmla="*/ 1025149304 w 70"/>
              <a:gd name="T27" fmla="*/ 1013644722 h 75"/>
              <a:gd name="T28" fmla="*/ 1061120496 w 70"/>
              <a:gd name="T29" fmla="*/ 1303257500 h 75"/>
              <a:gd name="T30" fmla="*/ 1169034074 w 70"/>
              <a:gd name="T31" fmla="*/ 1303257500 h 75"/>
              <a:gd name="T32" fmla="*/ 1169034074 w 70"/>
              <a:gd name="T33" fmla="*/ 868838333 h 75"/>
              <a:gd name="T34" fmla="*/ 1258957815 w 70"/>
              <a:gd name="T35" fmla="*/ 742134870 h 75"/>
              <a:gd name="T36" fmla="*/ 1258957815 w 70"/>
              <a:gd name="T37" fmla="*/ 506822361 h 75"/>
              <a:gd name="T38" fmla="*/ 1115077285 w 70"/>
              <a:gd name="T39" fmla="*/ 380118898 h 75"/>
              <a:gd name="T40" fmla="*/ 935225563 w 70"/>
              <a:gd name="T41" fmla="*/ 380118898 h 75"/>
              <a:gd name="T42" fmla="*/ 899254370 w 70"/>
              <a:gd name="T43" fmla="*/ 380118898 h 75"/>
              <a:gd name="T44" fmla="*/ 935225563 w 70"/>
              <a:gd name="T45" fmla="*/ 506822361 h 75"/>
              <a:gd name="T46" fmla="*/ 935225563 w 70"/>
              <a:gd name="T47" fmla="*/ 742134870 h 75"/>
              <a:gd name="T48" fmla="*/ 881268774 w 70"/>
              <a:gd name="T49" fmla="*/ 905039931 h 75"/>
              <a:gd name="T50" fmla="*/ 629478907 w 70"/>
              <a:gd name="T51" fmla="*/ 0 h 75"/>
              <a:gd name="T52" fmla="*/ 791345033 w 70"/>
              <a:gd name="T53" fmla="*/ 162909315 h 75"/>
              <a:gd name="T54" fmla="*/ 629478907 w 70"/>
              <a:gd name="T55" fmla="*/ 307715704 h 75"/>
              <a:gd name="T56" fmla="*/ 467612782 w 70"/>
              <a:gd name="T57" fmla="*/ 162909315 h 75"/>
              <a:gd name="T58" fmla="*/ 629478907 w 70"/>
              <a:gd name="T59" fmla="*/ 0 h 75"/>
              <a:gd name="T60" fmla="*/ 791345033 w 70"/>
              <a:gd name="T61" fmla="*/ 886941259 h 75"/>
              <a:gd name="T62" fmla="*/ 791345033 w 70"/>
              <a:gd name="T63" fmla="*/ 1357562023 h 75"/>
              <a:gd name="T64" fmla="*/ 665450100 w 70"/>
              <a:gd name="T65" fmla="*/ 1357562023 h 75"/>
              <a:gd name="T66" fmla="*/ 629478907 w 70"/>
              <a:gd name="T67" fmla="*/ 1049846320 h 75"/>
              <a:gd name="T68" fmla="*/ 575522119 w 70"/>
              <a:gd name="T69" fmla="*/ 1357562023 h 75"/>
              <a:gd name="T70" fmla="*/ 449627185 w 70"/>
              <a:gd name="T71" fmla="*/ 1357562023 h 75"/>
              <a:gd name="T72" fmla="*/ 449627185 w 70"/>
              <a:gd name="T73" fmla="*/ 886941259 h 75"/>
              <a:gd name="T74" fmla="*/ 377689041 w 70"/>
              <a:gd name="T75" fmla="*/ 742134870 h 75"/>
              <a:gd name="T76" fmla="*/ 377689041 w 70"/>
              <a:gd name="T77" fmla="*/ 506822361 h 75"/>
              <a:gd name="T78" fmla="*/ 521569570 w 70"/>
              <a:gd name="T79" fmla="*/ 343917301 h 75"/>
              <a:gd name="T80" fmla="*/ 719402648 w 70"/>
              <a:gd name="T81" fmla="*/ 343917301 h 75"/>
              <a:gd name="T82" fmla="*/ 863287419 w 70"/>
              <a:gd name="T83" fmla="*/ 506822361 h 75"/>
              <a:gd name="T84" fmla="*/ 863287419 w 70"/>
              <a:gd name="T85" fmla="*/ 742134870 h 75"/>
              <a:gd name="T86" fmla="*/ 791345033 w 70"/>
              <a:gd name="T87" fmla="*/ 886941259 h 75"/>
              <a:gd name="T88" fmla="*/ 377689041 w 70"/>
              <a:gd name="T89" fmla="*/ 905039931 h 75"/>
              <a:gd name="T90" fmla="*/ 377689041 w 70"/>
              <a:gd name="T91" fmla="*/ 1303257500 h 75"/>
              <a:gd name="T92" fmla="*/ 269775463 w 70"/>
              <a:gd name="T93" fmla="*/ 1303257500 h 75"/>
              <a:gd name="T94" fmla="*/ 215822915 w 70"/>
              <a:gd name="T95" fmla="*/ 1013644722 h 75"/>
              <a:gd name="T96" fmla="*/ 179851722 w 70"/>
              <a:gd name="T97" fmla="*/ 1303257500 h 75"/>
              <a:gd name="T98" fmla="*/ 71942385 w 70"/>
              <a:gd name="T99" fmla="*/ 1303257500 h 75"/>
              <a:gd name="T100" fmla="*/ 71942385 w 70"/>
              <a:gd name="T101" fmla="*/ 868838333 h 75"/>
              <a:gd name="T102" fmla="*/ 0 w 70"/>
              <a:gd name="T103" fmla="*/ 742134870 h 75"/>
              <a:gd name="T104" fmla="*/ 0 w 70"/>
              <a:gd name="T105" fmla="*/ 506822361 h 75"/>
              <a:gd name="T106" fmla="*/ 125894933 w 70"/>
              <a:gd name="T107" fmla="*/ 380118898 h 75"/>
              <a:gd name="T108" fmla="*/ 305746656 w 70"/>
              <a:gd name="T109" fmla="*/ 380118898 h 75"/>
              <a:gd name="T110" fmla="*/ 341717848 w 70"/>
              <a:gd name="T111" fmla="*/ 380118898 h 75"/>
              <a:gd name="T112" fmla="*/ 305746656 w 70"/>
              <a:gd name="T113" fmla="*/ 506822361 h 75"/>
              <a:gd name="T114" fmla="*/ 305746656 w 70"/>
              <a:gd name="T115" fmla="*/ 742134870 h 75"/>
              <a:gd name="T116" fmla="*/ 377689041 w 70"/>
              <a:gd name="T117" fmla="*/ 905039931 h 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70" h="75">
                <a:moveTo>
                  <a:pt x="12" y="3"/>
                </a:moveTo>
                <a:cubicBezTo>
                  <a:pt x="17" y="3"/>
                  <a:pt x="21" y="6"/>
                  <a:pt x="21" y="11"/>
                </a:cubicBezTo>
                <a:cubicBezTo>
                  <a:pt x="21" y="15"/>
                  <a:pt x="17" y="19"/>
                  <a:pt x="12" y="19"/>
                </a:cubicBezTo>
                <a:cubicBezTo>
                  <a:pt x="8" y="19"/>
                  <a:pt x="4" y="15"/>
                  <a:pt x="4" y="11"/>
                </a:cubicBezTo>
                <a:cubicBezTo>
                  <a:pt x="4" y="6"/>
                  <a:pt x="8" y="3"/>
                  <a:pt x="12" y="3"/>
                </a:cubicBezTo>
                <a:close/>
                <a:moveTo>
                  <a:pt x="57" y="3"/>
                </a:moveTo>
                <a:cubicBezTo>
                  <a:pt x="52" y="3"/>
                  <a:pt x="49" y="6"/>
                  <a:pt x="49" y="11"/>
                </a:cubicBezTo>
                <a:cubicBezTo>
                  <a:pt x="49" y="15"/>
                  <a:pt x="52" y="19"/>
                  <a:pt x="57" y="19"/>
                </a:cubicBezTo>
                <a:cubicBezTo>
                  <a:pt x="61" y="19"/>
                  <a:pt x="65" y="15"/>
                  <a:pt x="65" y="11"/>
                </a:cubicBezTo>
                <a:cubicBezTo>
                  <a:pt x="65" y="6"/>
                  <a:pt x="61" y="3"/>
                  <a:pt x="57" y="3"/>
                </a:cubicBezTo>
                <a:close/>
                <a:moveTo>
                  <a:pt x="49" y="50"/>
                </a:moveTo>
                <a:cubicBezTo>
                  <a:pt x="49" y="72"/>
                  <a:pt x="49" y="72"/>
                  <a:pt x="49" y="72"/>
                </a:cubicBezTo>
                <a:cubicBezTo>
                  <a:pt x="54" y="72"/>
                  <a:pt x="54" y="72"/>
                  <a:pt x="54" y="72"/>
                </a:cubicBezTo>
                <a:cubicBezTo>
                  <a:pt x="57" y="56"/>
                  <a:pt x="57" y="56"/>
                  <a:pt x="57" y="56"/>
                </a:cubicBezTo>
                <a:cubicBezTo>
                  <a:pt x="59" y="72"/>
                  <a:pt x="59" y="72"/>
                  <a:pt x="59" y="72"/>
                </a:cubicBezTo>
                <a:cubicBezTo>
                  <a:pt x="65" y="72"/>
                  <a:pt x="65" y="72"/>
                  <a:pt x="65" y="72"/>
                </a:cubicBezTo>
                <a:cubicBezTo>
                  <a:pt x="65" y="48"/>
                  <a:pt x="65" y="48"/>
                  <a:pt x="65" y="48"/>
                </a:cubicBezTo>
                <a:cubicBezTo>
                  <a:pt x="68" y="46"/>
                  <a:pt x="70" y="44"/>
                  <a:pt x="70" y="41"/>
                </a:cubicBezTo>
                <a:cubicBezTo>
                  <a:pt x="70" y="28"/>
                  <a:pt x="70" y="28"/>
                  <a:pt x="70" y="28"/>
                </a:cubicBezTo>
                <a:cubicBezTo>
                  <a:pt x="70" y="24"/>
                  <a:pt x="66" y="21"/>
                  <a:pt x="62" y="21"/>
                </a:cubicBezTo>
                <a:cubicBezTo>
                  <a:pt x="52" y="21"/>
                  <a:pt x="52" y="21"/>
                  <a:pt x="52" y="21"/>
                </a:cubicBezTo>
                <a:cubicBezTo>
                  <a:pt x="52" y="21"/>
                  <a:pt x="51" y="21"/>
                  <a:pt x="50" y="21"/>
                </a:cubicBezTo>
                <a:cubicBezTo>
                  <a:pt x="52" y="23"/>
                  <a:pt x="52" y="25"/>
                  <a:pt x="52" y="28"/>
                </a:cubicBezTo>
                <a:cubicBezTo>
                  <a:pt x="52" y="41"/>
                  <a:pt x="52" y="41"/>
                  <a:pt x="52" y="41"/>
                </a:cubicBezTo>
                <a:cubicBezTo>
                  <a:pt x="52" y="44"/>
                  <a:pt x="51" y="48"/>
                  <a:pt x="49" y="50"/>
                </a:cubicBezTo>
                <a:close/>
                <a:moveTo>
                  <a:pt x="35" y="0"/>
                </a:moveTo>
                <a:cubicBezTo>
                  <a:pt x="40" y="0"/>
                  <a:pt x="44" y="4"/>
                  <a:pt x="44" y="9"/>
                </a:cubicBezTo>
                <a:cubicBezTo>
                  <a:pt x="44" y="13"/>
                  <a:pt x="40" y="17"/>
                  <a:pt x="35" y="17"/>
                </a:cubicBezTo>
                <a:cubicBezTo>
                  <a:pt x="30" y="17"/>
                  <a:pt x="26" y="13"/>
                  <a:pt x="26" y="9"/>
                </a:cubicBezTo>
                <a:cubicBezTo>
                  <a:pt x="26" y="4"/>
                  <a:pt x="30" y="0"/>
                  <a:pt x="35" y="0"/>
                </a:cubicBezTo>
                <a:close/>
                <a:moveTo>
                  <a:pt x="44" y="49"/>
                </a:moveTo>
                <a:cubicBezTo>
                  <a:pt x="44" y="75"/>
                  <a:pt x="44" y="75"/>
                  <a:pt x="44" y="75"/>
                </a:cubicBezTo>
                <a:cubicBezTo>
                  <a:pt x="37" y="75"/>
                  <a:pt x="37" y="75"/>
                  <a:pt x="37" y="75"/>
                </a:cubicBezTo>
                <a:cubicBezTo>
                  <a:pt x="35" y="58"/>
                  <a:pt x="35" y="58"/>
                  <a:pt x="35" y="58"/>
                </a:cubicBezTo>
                <a:cubicBezTo>
                  <a:pt x="32" y="75"/>
                  <a:pt x="32" y="75"/>
                  <a:pt x="32" y="75"/>
                </a:cubicBezTo>
                <a:cubicBezTo>
                  <a:pt x="25" y="75"/>
                  <a:pt x="25" y="75"/>
                  <a:pt x="25" y="75"/>
                </a:cubicBezTo>
                <a:cubicBezTo>
                  <a:pt x="25" y="49"/>
                  <a:pt x="25" y="49"/>
                  <a:pt x="25" y="49"/>
                </a:cubicBezTo>
                <a:cubicBezTo>
                  <a:pt x="23" y="47"/>
                  <a:pt x="21" y="44"/>
                  <a:pt x="21" y="41"/>
                </a:cubicBezTo>
                <a:cubicBezTo>
                  <a:pt x="21" y="28"/>
                  <a:pt x="21" y="28"/>
                  <a:pt x="21" y="28"/>
                </a:cubicBezTo>
                <a:cubicBezTo>
                  <a:pt x="21" y="23"/>
                  <a:pt x="25" y="19"/>
                  <a:pt x="29" y="19"/>
                </a:cubicBezTo>
                <a:cubicBezTo>
                  <a:pt x="40" y="19"/>
                  <a:pt x="40" y="19"/>
                  <a:pt x="40" y="19"/>
                </a:cubicBezTo>
                <a:cubicBezTo>
                  <a:pt x="45" y="19"/>
                  <a:pt x="48" y="23"/>
                  <a:pt x="48" y="28"/>
                </a:cubicBezTo>
                <a:cubicBezTo>
                  <a:pt x="48" y="41"/>
                  <a:pt x="48" y="41"/>
                  <a:pt x="48" y="41"/>
                </a:cubicBezTo>
                <a:cubicBezTo>
                  <a:pt x="48" y="44"/>
                  <a:pt x="46" y="47"/>
                  <a:pt x="44" y="49"/>
                </a:cubicBezTo>
                <a:close/>
                <a:moveTo>
                  <a:pt x="21" y="50"/>
                </a:moveTo>
                <a:cubicBezTo>
                  <a:pt x="21" y="72"/>
                  <a:pt x="21" y="72"/>
                  <a:pt x="21" y="72"/>
                </a:cubicBezTo>
                <a:cubicBezTo>
                  <a:pt x="15" y="72"/>
                  <a:pt x="15" y="72"/>
                  <a:pt x="15" y="72"/>
                </a:cubicBezTo>
                <a:cubicBezTo>
                  <a:pt x="12" y="56"/>
                  <a:pt x="12" y="56"/>
                  <a:pt x="12" y="56"/>
                </a:cubicBezTo>
                <a:cubicBezTo>
                  <a:pt x="10" y="72"/>
                  <a:pt x="10" y="72"/>
                  <a:pt x="10" y="72"/>
                </a:cubicBezTo>
                <a:cubicBezTo>
                  <a:pt x="4" y="72"/>
                  <a:pt x="4" y="72"/>
                  <a:pt x="4" y="72"/>
                </a:cubicBezTo>
                <a:cubicBezTo>
                  <a:pt x="4" y="48"/>
                  <a:pt x="4" y="48"/>
                  <a:pt x="4" y="48"/>
                </a:cubicBezTo>
                <a:cubicBezTo>
                  <a:pt x="1" y="46"/>
                  <a:pt x="0" y="44"/>
                  <a:pt x="0" y="41"/>
                </a:cubicBezTo>
                <a:cubicBezTo>
                  <a:pt x="0" y="28"/>
                  <a:pt x="0" y="28"/>
                  <a:pt x="0" y="28"/>
                </a:cubicBezTo>
                <a:cubicBezTo>
                  <a:pt x="0" y="24"/>
                  <a:pt x="3" y="21"/>
                  <a:pt x="7" y="21"/>
                </a:cubicBezTo>
                <a:cubicBezTo>
                  <a:pt x="17" y="21"/>
                  <a:pt x="17" y="21"/>
                  <a:pt x="17" y="21"/>
                </a:cubicBezTo>
                <a:cubicBezTo>
                  <a:pt x="18" y="21"/>
                  <a:pt x="18" y="21"/>
                  <a:pt x="19" y="21"/>
                </a:cubicBezTo>
                <a:cubicBezTo>
                  <a:pt x="18" y="23"/>
                  <a:pt x="17" y="25"/>
                  <a:pt x="17" y="28"/>
                </a:cubicBezTo>
                <a:cubicBezTo>
                  <a:pt x="17" y="41"/>
                  <a:pt x="17" y="41"/>
                  <a:pt x="17" y="41"/>
                </a:cubicBezTo>
                <a:cubicBezTo>
                  <a:pt x="17" y="44"/>
                  <a:pt x="18" y="48"/>
                  <a:pt x="21" y="5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92" name="矩形 91"/>
          <p:cNvSpPr/>
          <p:nvPr/>
        </p:nvSpPr>
        <p:spPr>
          <a:xfrm>
            <a:off x="5648325" y="31750"/>
            <a:ext cx="3676650" cy="523875"/>
          </a:xfrm>
          <a:prstGeom prst="rect">
            <a:avLst/>
          </a:prstGeom>
          <a:effectLst>
            <a:outerShdw blurRad="50800" dist="38100" dir="8100000" algn="tr" rotWithShape="0">
              <a:prstClr val="black">
                <a:alpha val="40000"/>
              </a:prstClr>
            </a:outerShdw>
          </a:effectLst>
        </p:spPr>
        <p:txBody>
          <a:bodyPr>
            <a:spAutoFit/>
          </a:bodyPr>
          <a:lstStyle/>
          <a:p>
            <a:pPr eaLnBrk="1" fontAlgn="auto" hangingPunct="1">
              <a:defRPr/>
            </a:pPr>
            <a:r>
              <a:rPr lang="en-US" altLang="zh-CN" sz="2800" noProof="1">
                <a:solidFill>
                  <a:schemeClr val="bg1"/>
                </a:solidFill>
                <a:cs typeface="+mn-ea"/>
                <a:sym typeface="时尚中黑简体" pitchFamily="2" charset="-122"/>
              </a:rPr>
              <a:t>The Coolest Design</a:t>
            </a:r>
          </a:p>
        </p:txBody>
      </p:sp>
      <p:sp>
        <p:nvSpPr>
          <p:cNvPr id="93" name="矩形 92"/>
          <p:cNvSpPr/>
          <p:nvPr/>
        </p:nvSpPr>
        <p:spPr>
          <a:xfrm>
            <a:off x="4500563" y="484188"/>
            <a:ext cx="4608512" cy="414337"/>
          </a:xfrm>
          <a:prstGeom prst="rect">
            <a:avLst/>
          </a:prstGeom>
        </p:spPr>
        <p:txBody>
          <a:bodyPr>
            <a:spAutoFit/>
          </a:bodyPr>
          <a:lstStyle/>
          <a:p>
            <a:pPr algn="r" eaLnBrk="1" fontAlgn="auto" hangingPunct="1">
              <a:defRPr/>
            </a:pPr>
            <a:r>
              <a:rPr lang="en-US" altLang="zh-CN" sz="1050" noProof="1">
                <a:solidFill>
                  <a:schemeClr val="bg1"/>
                </a:solidFill>
                <a:cs typeface="+mn-ea"/>
                <a:sym typeface="时尚中黑简体" pitchFamily="2" charset="-122"/>
              </a:rPr>
              <a:t>Lorem ipsum dol sit amet, consectetur adipisicing elit, sed do eiusmod tempor incididunt ut labore et dolorea anot A.</a:t>
            </a:r>
          </a:p>
        </p:txBody>
      </p:sp>
      <p:sp>
        <p:nvSpPr>
          <p:cNvPr id="146" name="六边形 145"/>
          <p:cNvSpPr/>
          <p:nvPr/>
        </p:nvSpPr>
        <p:spPr>
          <a:xfrm>
            <a:off x="6467475" y="1157288"/>
            <a:ext cx="1208088" cy="1009650"/>
          </a:xfrm>
          <a:prstGeom prst="hexagon">
            <a:avLst>
              <a:gd name="adj" fmla="val 30274"/>
              <a:gd name="vf" fmla="val 115470"/>
            </a:avLst>
          </a:prstGeom>
          <a:solidFill>
            <a:srgbClr val="EC7473"/>
          </a:solidFill>
          <a:ln w="76200">
            <a:noFill/>
          </a:ln>
          <a:effectLst>
            <a:outerShdw blurRad="50800" dist="50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47" name="六边形 146"/>
          <p:cNvSpPr/>
          <p:nvPr/>
        </p:nvSpPr>
        <p:spPr>
          <a:xfrm>
            <a:off x="3967163" y="1157288"/>
            <a:ext cx="1209675" cy="1009650"/>
          </a:xfrm>
          <a:prstGeom prst="hexagon">
            <a:avLst>
              <a:gd name="adj" fmla="val 30274"/>
              <a:gd name="vf" fmla="val 115470"/>
            </a:avLst>
          </a:prstGeom>
          <a:solidFill>
            <a:srgbClr val="EC7473"/>
          </a:solidFill>
          <a:ln w="76200">
            <a:noFill/>
          </a:ln>
          <a:effectLst>
            <a:outerShdw blurRad="50800" dist="50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48" name="六边形 147"/>
          <p:cNvSpPr/>
          <p:nvPr/>
        </p:nvSpPr>
        <p:spPr>
          <a:xfrm>
            <a:off x="1476375" y="1185863"/>
            <a:ext cx="1208088" cy="1009650"/>
          </a:xfrm>
          <a:prstGeom prst="hexagon">
            <a:avLst>
              <a:gd name="adj" fmla="val 30274"/>
              <a:gd name="vf" fmla="val 115470"/>
            </a:avLst>
          </a:prstGeom>
          <a:solidFill>
            <a:srgbClr val="EC7473"/>
          </a:solidFill>
          <a:ln w="76200">
            <a:noFill/>
          </a:ln>
          <a:effectLst>
            <a:outerShdw blurRad="50800" dist="50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49" name="六边形 48"/>
          <p:cNvSpPr/>
          <p:nvPr/>
        </p:nvSpPr>
        <p:spPr>
          <a:xfrm>
            <a:off x="2079625" y="1196975"/>
            <a:ext cx="604838" cy="998538"/>
          </a:xfrm>
          <a:custGeom>
            <a:avLst/>
            <a:gdLst/>
            <a:ahLst/>
            <a:cxnLst/>
            <a:rect l="l" t="t" r="r" b="b"/>
            <a:pathLst>
              <a:path w="604058" h="997652">
                <a:moveTo>
                  <a:pt x="302029" y="0"/>
                </a:moveTo>
                <a:lnTo>
                  <a:pt x="604058" y="498826"/>
                </a:lnTo>
                <a:lnTo>
                  <a:pt x="302029" y="997652"/>
                </a:lnTo>
                <a:lnTo>
                  <a:pt x="0" y="498826"/>
                </a:lnTo>
                <a:close/>
              </a:path>
            </a:pathLst>
          </a:custGeom>
          <a:solidFill>
            <a:srgbClr val="D8343F"/>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50" name="六边形 48"/>
          <p:cNvSpPr/>
          <p:nvPr/>
        </p:nvSpPr>
        <p:spPr>
          <a:xfrm>
            <a:off x="4525963" y="1163638"/>
            <a:ext cx="650875" cy="1003300"/>
          </a:xfrm>
          <a:custGeom>
            <a:avLst/>
            <a:gdLst>
              <a:gd name="connsiteX0" fmla="*/ 302029 w 604058"/>
              <a:gd name="connsiteY0" fmla="*/ 0 h 997652"/>
              <a:gd name="connsiteX1" fmla="*/ 604058 w 604058"/>
              <a:gd name="connsiteY1" fmla="*/ 498826 h 997652"/>
              <a:gd name="connsiteX2" fmla="*/ 302029 w 604058"/>
              <a:gd name="connsiteY2" fmla="*/ 997652 h 997652"/>
              <a:gd name="connsiteX3" fmla="*/ 139337 w 604058"/>
              <a:gd name="connsiteY3" fmla="*/ 726926 h 997652"/>
              <a:gd name="connsiteX4" fmla="*/ 0 w 604058"/>
              <a:gd name="connsiteY4" fmla="*/ 498826 h 997652"/>
              <a:gd name="connsiteX5" fmla="*/ 302029 w 604058"/>
              <a:gd name="connsiteY5" fmla="*/ 0 h 997652"/>
              <a:gd name="connsiteX0-1" fmla="*/ 302029 w 604058"/>
              <a:gd name="connsiteY0-2" fmla="*/ 0 h 997652"/>
              <a:gd name="connsiteX1-3" fmla="*/ 604058 w 604058"/>
              <a:gd name="connsiteY1-4" fmla="*/ 498826 h 997652"/>
              <a:gd name="connsiteX2-5" fmla="*/ 302029 w 604058"/>
              <a:gd name="connsiteY2-6" fmla="*/ 997652 h 997652"/>
              <a:gd name="connsiteX3-7" fmla="*/ 34835 w 604058"/>
              <a:gd name="connsiteY3-8" fmla="*/ 796184 h 997652"/>
              <a:gd name="connsiteX4-9" fmla="*/ 0 w 604058"/>
              <a:gd name="connsiteY4-10" fmla="*/ 498826 h 997652"/>
              <a:gd name="connsiteX5-11" fmla="*/ 302029 w 604058"/>
              <a:gd name="connsiteY5-12" fmla="*/ 0 h 997652"/>
              <a:gd name="connsiteX0-13" fmla="*/ 296223 w 598252"/>
              <a:gd name="connsiteY0-14" fmla="*/ 0 h 997652"/>
              <a:gd name="connsiteX1-15" fmla="*/ 598252 w 598252"/>
              <a:gd name="connsiteY1-16" fmla="*/ 498826 h 997652"/>
              <a:gd name="connsiteX2-17" fmla="*/ 296223 w 598252"/>
              <a:gd name="connsiteY2-18" fmla="*/ 997652 h 997652"/>
              <a:gd name="connsiteX3-19" fmla="*/ 29029 w 598252"/>
              <a:gd name="connsiteY3-20" fmla="*/ 796184 h 997652"/>
              <a:gd name="connsiteX4-21" fmla="*/ 0 w 598252"/>
              <a:gd name="connsiteY4-22" fmla="*/ 484396 h 997652"/>
              <a:gd name="connsiteX5-23" fmla="*/ 296223 w 598252"/>
              <a:gd name="connsiteY5-24" fmla="*/ 0 h 997652"/>
              <a:gd name="connsiteX0-25" fmla="*/ 348553 w 650582"/>
              <a:gd name="connsiteY0-26" fmla="*/ 0 h 997652"/>
              <a:gd name="connsiteX1-27" fmla="*/ 650582 w 650582"/>
              <a:gd name="connsiteY1-28" fmla="*/ 498826 h 997652"/>
              <a:gd name="connsiteX2-29" fmla="*/ 348553 w 650582"/>
              <a:gd name="connsiteY2-30" fmla="*/ 997652 h 997652"/>
              <a:gd name="connsiteX3-31" fmla="*/ 81359 w 650582"/>
              <a:gd name="connsiteY3-32" fmla="*/ 796184 h 997652"/>
              <a:gd name="connsiteX4-33" fmla="*/ 0 w 650582"/>
              <a:gd name="connsiteY4-34" fmla="*/ 569275 h 997652"/>
              <a:gd name="connsiteX5-35" fmla="*/ 348553 w 650582"/>
              <a:gd name="connsiteY5-36" fmla="*/ 0 h 997652"/>
            </a:gdLst>
            <a:ahLst/>
            <a:cxnLst>
              <a:cxn ang="0">
                <a:pos x="connsiteX0-25" y="connsiteY0-26"/>
              </a:cxn>
              <a:cxn ang="0">
                <a:pos x="connsiteX1-27" y="connsiteY1-28"/>
              </a:cxn>
              <a:cxn ang="0">
                <a:pos x="connsiteX2-29" y="connsiteY2-30"/>
              </a:cxn>
              <a:cxn ang="0">
                <a:pos x="connsiteX3-31" y="connsiteY3-32"/>
              </a:cxn>
              <a:cxn ang="0">
                <a:pos x="connsiteX4-33" y="connsiteY4-34"/>
              </a:cxn>
              <a:cxn ang="0">
                <a:pos x="connsiteX5-35" y="connsiteY5-36"/>
              </a:cxn>
            </a:cxnLst>
            <a:rect l="l" t="t" r="r" b="b"/>
            <a:pathLst>
              <a:path w="650582" h="997652">
                <a:moveTo>
                  <a:pt x="348553" y="0"/>
                </a:moveTo>
                <a:lnTo>
                  <a:pt x="650582" y="498826"/>
                </a:lnTo>
                <a:lnTo>
                  <a:pt x="348553" y="997652"/>
                </a:lnTo>
                <a:lnTo>
                  <a:pt x="81359" y="796184"/>
                </a:lnTo>
                <a:lnTo>
                  <a:pt x="0" y="569275"/>
                </a:lnTo>
                <a:lnTo>
                  <a:pt x="348553" y="0"/>
                </a:lnTo>
                <a:close/>
              </a:path>
            </a:pathLst>
          </a:custGeom>
          <a:solidFill>
            <a:srgbClr val="D8343F"/>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51" name="六边形 48"/>
          <p:cNvSpPr/>
          <p:nvPr/>
        </p:nvSpPr>
        <p:spPr>
          <a:xfrm rot="7174900">
            <a:off x="4113213" y="1387475"/>
            <a:ext cx="625475" cy="1031875"/>
          </a:xfrm>
          <a:custGeom>
            <a:avLst/>
            <a:gdLst>
              <a:gd name="connsiteX0" fmla="*/ 322359 w 624388"/>
              <a:gd name="connsiteY0" fmla="*/ 0 h 997652"/>
              <a:gd name="connsiteX1" fmla="*/ 624388 w 624388"/>
              <a:gd name="connsiteY1" fmla="*/ 498826 h 997652"/>
              <a:gd name="connsiteX2" fmla="*/ 322359 w 624388"/>
              <a:gd name="connsiteY2" fmla="*/ 997652 h 997652"/>
              <a:gd name="connsiteX3" fmla="*/ 0 w 624388"/>
              <a:gd name="connsiteY3" fmla="*/ 442749 h 997652"/>
              <a:gd name="connsiteX4" fmla="*/ 322359 w 624388"/>
              <a:gd name="connsiteY4" fmla="*/ 0 h 997652"/>
              <a:gd name="connsiteX0-1" fmla="*/ 322359 w 624388"/>
              <a:gd name="connsiteY0-2" fmla="*/ 0 h 993690"/>
              <a:gd name="connsiteX1-3" fmla="*/ 624388 w 624388"/>
              <a:gd name="connsiteY1-4" fmla="*/ 498826 h 993690"/>
              <a:gd name="connsiteX2-5" fmla="*/ 337124 w 624388"/>
              <a:gd name="connsiteY2-6" fmla="*/ 993690 h 993690"/>
              <a:gd name="connsiteX3-7" fmla="*/ 0 w 624388"/>
              <a:gd name="connsiteY3-8" fmla="*/ 442749 h 993690"/>
              <a:gd name="connsiteX4-9" fmla="*/ 322359 w 624388"/>
              <a:gd name="connsiteY4-10" fmla="*/ 0 h 993690"/>
              <a:gd name="connsiteX0-11" fmla="*/ 322359 w 624388"/>
              <a:gd name="connsiteY0-12" fmla="*/ 0 h 995957"/>
              <a:gd name="connsiteX1-13" fmla="*/ 624388 w 624388"/>
              <a:gd name="connsiteY1-14" fmla="*/ 498826 h 995957"/>
              <a:gd name="connsiteX2-15" fmla="*/ 332983 w 624388"/>
              <a:gd name="connsiteY2-16" fmla="*/ 995957 h 995957"/>
              <a:gd name="connsiteX3-17" fmla="*/ 0 w 624388"/>
              <a:gd name="connsiteY3-18" fmla="*/ 442749 h 995957"/>
              <a:gd name="connsiteX4-19" fmla="*/ 322359 w 624388"/>
              <a:gd name="connsiteY4-20" fmla="*/ 0 h 995957"/>
            </a:gdLst>
            <a:ahLst/>
            <a:cxnLst>
              <a:cxn ang="0">
                <a:pos x="connsiteX0-11" y="connsiteY0-12"/>
              </a:cxn>
              <a:cxn ang="0">
                <a:pos x="connsiteX1-13" y="connsiteY1-14"/>
              </a:cxn>
              <a:cxn ang="0">
                <a:pos x="connsiteX2-15" y="connsiteY2-16"/>
              </a:cxn>
              <a:cxn ang="0">
                <a:pos x="connsiteX3-17" y="connsiteY3-18"/>
              </a:cxn>
              <a:cxn ang="0">
                <a:pos x="connsiteX4-19" y="connsiteY4-20"/>
              </a:cxn>
            </a:cxnLst>
            <a:rect l="l" t="t" r="r" b="b"/>
            <a:pathLst>
              <a:path w="624388" h="995957">
                <a:moveTo>
                  <a:pt x="322359" y="0"/>
                </a:moveTo>
                <a:lnTo>
                  <a:pt x="624388" y="498826"/>
                </a:lnTo>
                <a:lnTo>
                  <a:pt x="332983" y="995957"/>
                </a:lnTo>
                <a:lnTo>
                  <a:pt x="0" y="442749"/>
                </a:lnTo>
                <a:cubicBezTo>
                  <a:pt x="100676" y="276474"/>
                  <a:pt x="221683" y="166275"/>
                  <a:pt x="322359" y="0"/>
                </a:cubicBezTo>
                <a:close/>
              </a:path>
            </a:pathLst>
          </a:custGeom>
          <a:solidFill>
            <a:srgbClr val="D8343F"/>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43021" name="矩形 151"/>
          <p:cNvSpPr>
            <a:spLocks noChangeArrowheads="1"/>
          </p:cNvSpPr>
          <p:nvPr/>
        </p:nvSpPr>
        <p:spPr bwMode="auto">
          <a:xfrm>
            <a:off x="1506538" y="2930525"/>
            <a:ext cx="10541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r>
              <a:rPr lang="en-US" altLang="zh-CN" sz="14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Type here</a:t>
            </a:r>
          </a:p>
        </p:txBody>
      </p:sp>
      <p:sp>
        <p:nvSpPr>
          <p:cNvPr id="43022" name="矩形 152"/>
          <p:cNvSpPr>
            <a:spLocks noChangeArrowheads="1"/>
          </p:cNvSpPr>
          <p:nvPr/>
        </p:nvSpPr>
        <p:spPr bwMode="auto">
          <a:xfrm>
            <a:off x="4010025" y="2919413"/>
            <a:ext cx="10541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r>
              <a:rPr lang="en-US" altLang="zh-CN" sz="14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Type here</a:t>
            </a:r>
          </a:p>
        </p:txBody>
      </p:sp>
      <p:sp>
        <p:nvSpPr>
          <p:cNvPr id="43023" name="矩形 153"/>
          <p:cNvSpPr>
            <a:spLocks noChangeArrowheads="1"/>
          </p:cNvSpPr>
          <p:nvPr/>
        </p:nvSpPr>
        <p:spPr bwMode="auto">
          <a:xfrm>
            <a:off x="6589713" y="2886075"/>
            <a:ext cx="105410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r>
              <a:rPr lang="en-US" altLang="zh-CN" sz="14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Type here</a:t>
            </a:r>
          </a:p>
        </p:txBody>
      </p:sp>
      <p:sp>
        <p:nvSpPr>
          <p:cNvPr id="43024" name="矩形 154"/>
          <p:cNvSpPr>
            <a:spLocks noChangeArrowheads="1"/>
          </p:cNvSpPr>
          <p:nvPr/>
        </p:nvSpPr>
        <p:spPr bwMode="auto">
          <a:xfrm>
            <a:off x="1563298" y="2341563"/>
            <a:ext cx="103265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r>
              <a:rPr lang="en-US" altLang="zh-CN" sz="4000" b="1"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1/3</a:t>
            </a:r>
          </a:p>
        </p:txBody>
      </p:sp>
      <p:sp>
        <p:nvSpPr>
          <p:cNvPr id="43025" name="矩形 155"/>
          <p:cNvSpPr>
            <a:spLocks noChangeArrowheads="1"/>
          </p:cNvSpPr>
          <p:nvPr/>
        </p:nvSpPr>
        <p:spPr bwMode="auto">
          <a:xfrm>
            <a:off x="4055673" y="2341563"/>
            <a:ext cx="103265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r>
              <a:rPr lang="en-US" altLang="zh-CN" sz="4000" b="1"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2/3</a:t>
            </a:r>
          </a:p>
        </p:txBody>
      </p:sp>
      <p:sp>
        <p:nvSpPr>
          <p:cNvPr id="43026" name="矩形 156"/>
          <p:cNvSpPr>
            <a:spLocks noChangeArrowheads="1"/>
          </p:cNvSpPr>
          <p:nvPr/>
        </p:nvSpPr>
        <p:spPr bwMode="auto">
          <a:xfrm>
            <a:off x="6596467" y="2327275"/>
            <a:ext cx="103265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r>
              <a:rPr lang="en-US" altLang="zh-CN" sz="4000" b="1"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3/3</a:t>
            </a:r>
          </a:p>
        </p:txBody>
      </p:sp>
      <p:sp>
        <p:nvSpPr>
          <p:cNvPr id="158" name="Lorem Ipsum"/>
          <p:cNvSpPr/>
          <p:nvPr/>
        </p:nvSpPr>
        <p:spPr bwMode="auto">
          <a:xfrm>
            <a:off x="1257300" y="3240088"/>
            <a:ext cx="1657350" cy="141922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72000" tIns="32399" rIns="72000" bIns="32399">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auto">
              <a:spcAft>
                <a:spcPts val="600"/>
              </a:spcAft>
              <a:defRPr/>
            </a:pPr>
            <a:r>
              <a:rPr 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rPr>
              <a:t>Lorem ipsum dol sit amet, consectetur adipisicing elit, sed do eiusmod tempor incididunt ut labore et dolorea anot A.</a:t>
            </a:r>
            <a:r>
              <a:rPr lang="en-US" altLang="zh-CN"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rPr>
              <a:t> Lorem ipsum dol sit amet.</a:t>
            </a:r>
          </a:p>
        </p:txBody>
      </p:sp>
      <p:sp>
        <p:nvSpPr>
          <p:cNvPr id="159" name="Lorem Ipsum"/>
          <p:cNvSpPr/>
          <p:nvPr/>
        </p:nvSpPr>
        <p:spPr bwMode="auto">
          <a:xfrm>
            <a:off x="3779838" y="3240088"/>
            <a:ext cx="1657350" cy="141922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72000" tIns="32399" rIns="72000" bIns="32399">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auto">
              <a:spcAft>
                <a:spcPts val="600"/>
              </a:spcAft>
              <a:defRPr/>
            </a:pPr>
            <a:r>
              <a:rPr 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rPr>
              <a:t>Lorem ipsum dol sit amet, consectetur adipisicing elit, sed do eiusmod tempor incididunt ut labore et dolorea anot A.</a:t>
            </a:r>
            <a:r>
              <a:rPr lang="en-US" altLang="zh-CN"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rPr>
              <a:t> Lorem ipsum dol sit amet.</a:t>
            </a:r>
          </a:p>
        </p:txBody>
      </p:sp>
      <p:sp>
        <p:nvSpPr>
          <p:cNvPr id="160" name="Lorem Ipsum"/>
          <p:cNvSpPr/>
          <p:nvPr/>
        </p:nvSpPr>
        <p:spPr bwMode="auto">
          <a:xfrm>
            <a:off x="6300788" y="3240088"/>
            <a:ext cx="1655762" cy="141922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72000" tIns="32399" rIns="72000" bIns="32399">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auto">
              <a:spcAft>
                <a:spcPts val="600"/>
              </a:spcAft>
              <a:defRPr/>
            </a:pPr>
            <a:r>
              <a:rPr 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rPr>
              <a:t>Lorem ipsum dol sit amet, consectetur adipisicing elit, sed do eiusmod tempor incididunt ut labore et dolorea anot A.</a:t>
            </a:r>
            <a:r>
              <a:rPr lang="en-US" altLang="zh-CN"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rPr>
              <a:t> Lorem ipsum dol sit amet.</a:t>
            </a:r>
          </a:p>
        </p:txBody>
      </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showMasterPhAnim="0">
  <p:cSld>
    <p:bg bwMode="auto">
      <p:bgPr>
        <a:solidFill>
          <a:srgbClr val="00B0F0"/>
        </a:solidFill>
        <a:effectLst/>
      </p:bgPr>
    </p:bg>
    <p:spTree>
      <p:nvGrpSpPr>
        <p:cNvPr id="1" name=""/>
        <p:cNvGrpSpPr/>
        <p:nvPr/>
      </p:nvGrpSpPr>
      <p:grpSpPr>
        <a:xfrm>
          <a:off x="0" y="0"/>
          <a:ext cx="0" cy="0"/>
          <a:chOff x="0" y="0"/>
          <a:chExt cx="0" cy="0"/>
        </a:xfrm>
      </p:grpSpPr>
      <p:grpSp>
        <p:nvGrpSpPr>
          <p:cNvPr id="28" name="组合 27"/>
          <p:cNvGrpSpPr/>
          <p:nvPr/>
        </p:nvGrpSpPr>
        <p:grpSpPr>
          <a:xfrm>
            <a:off x="-1404665" y="-452587"/>
            <a:ext cx="11387510" cy="6050271"/>
            <a:chOff x="-92590" y="-51995"/>
            <a:chExt cx="9826989" cy="5221154"/>
          </a:xfrm>
          <a:solidFill>
            <a:schemeClr val="accent5">
              <a:lumMod val="75000"/>
              <a:alpha val="17000"/>
            </a:schemeClr>
          </a:solidFill>
        </p:grpSpPr>
        <p:grpSp>
          <p:nvGrpSpPr>
            <p:cNvPr id="29" name="组合 28"/>
            <p:cNvGrpSpPr/>
            <p:nvPr/>
          </p:nvGrpSpPr>
          <p:grpSpPr>
            <a:xfrm rot="187413">
              <a:off x="-92590" y="-32553"/>
              <a:ext cx="1180798" cy="1180798"/>
              <a:chOff x="9854292" y="-1428020"/>
              <a:chExt cx="285463" cy="285463"/>
            </a:xfrm>
            <a:grpFill/>
          </p:grpSpPr>
          <p:sp>
            <p:nvSpPr>
              <p:cNvPr id="171" name="圆角矩形 170"/>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72" name="圆角矩形 171"/>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30" name="组合 29"/>
            <p:cNvGrpSpPr/>
            <p:nvPr/>
          </p:nvGrpSpPr>
          <p:grpSpPr>
            <a:xfrm rot="187413">
              <a:off x="-92590" y="972675"/>
              <a:ext cx="1180798" cy="1180798"/>
              <a:chOff x="9854292" y="-1428020"/>
              <a:chExt cx="285463" cy="285463"/>
            </a:xfrm>
            <a:grpFill/>
          </p:grpSpPr>
          <p:sp>
            <p:nvSpPr>
              <p:cNvPr id="169" name="圆角矩形 168"/>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70" name="圆角矩形 169"/>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31" name="组合 30"/>
            <p:cNvGrpSpPr/>
            <p:nvPr/>
          </p:nvGrpSpPr>
          <p:grpSpPr>
            <a:xfrm rot="187413">
              <a:off x="-92590" y="1977903"/>
              <a:ext cx="1180798" cy="1180798"/>
              <a:chOff x="9854292" y="-1428020"/>
              <a:chExt cx="285463" cy="285463"/>
            </a:xfrm>
            <a:grpFill/>
          </p:grpSpPr>
          <p:sp>
            <p:nvSpPr>
              <p:cNvPr id="167" name="圆角矩形 166"/>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68" name="圆角矩形 167"/>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41" name="组合 40"/>
            <p:cNvGrpSpPr/>
            <p:nvPr/>
          </p:nvGrpSpPr>
          <p:grpSpPr>
            <a:xfrm rot="187413">
              <a:off x="-92590" y="2983132"/>
              <a:ext cx="1180798" cy="1180798"/>
              <a:chOff x="9854292" y="-1428020"/>
              <a:chExt cx="285463" cy="285463"/>
            </a:xfrm>
            <a:grpFill/>
          </p:grpSpPr>
          <p:sp>
            <p:nvSpPr>
              <p:cNvPr id="165" name="圆角矩形 164"/>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66" name="圆角矩形 165"/>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42" name="组合 41"/>
            <p:cNvGrpSpPr/>
            <p:nvPr/>
          </p:nvGrpSpPr>
          <p:grpSpPr>
            <a:xfrm rot="187413">
              <a:off x="-92590" y="3988361"/>
              <a:ext cx="1180798" cy="1180798"/>
              <a:chOff x="9854292" y="-1428020"/>
              <a:chExt cx="285463" cy="285463"/>
            </a:xfrm>
            <a:grpFill/>
          </p:grpSpPr>
          <p:sp>
            <p:nvSpPr>
              <p:cNvPr id="163" name="圆角矩形 162"/>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64" name="圆角矩形 163"/>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43" name="组合 42"/>
            <p:cNvGrpSpPr/>
            <p:nvPr/>
          </p:nvGrpSpPr>
          <p:grpSpPr>
            <a:xfrm rot="187413">
              <a:off x="1034924" y="-32554"/>
              <a:ext cx="1180798" cy="1180798"/>
              <a:chOff x="9854292" y="-1428020"/>
              <a:chExt cx="285463" cy="285463"/>
            </a:xfrm>
            <a:grpFill/>
          </p:grpSpPr>
          <p:sp>
            <p:nvSpPr>
              <p:cNvPr id="161" name="圆角矩形 160"/>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62" name="圆角矩形 161"/>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44" name="组合 43"/>
            <p:cNvGrpSpPr/>
            <p:nvPr/>
          </p:nvGrpSpPr>
          <p:grpSpPr>
            <a:xfrm rot="187413">
              <a:off x="1034924" y="972674"/>
              <a:ext cx="1180798" cy="1180798"/>
              <a:chOff x="9854292" y="-1428020"/>
              <a:chExt cx="285463" cy="285463"/>
            </a:xfrm>
            <a:grpFill/>
          </p:grpSpPr>
          <p:sp>
            <p:nvSpPr>
              <p:cNvPr id="159" name="圆角矩形 158"/>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60" name="圆角矩形 159"/>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45" name="组合 44"/>
            <p:cNvGrpSpPr/>
            <p:nvPr/>
          </p:nvGrpSpPr>
          <p:grpSpPr>
            <a:xfrm rot="187413">
              <a:off x="1034924" y="1977902"/>
              <a:ext cx="1180798" cy="1180798"/>
              <a:chOff x="9854292" y="-1428020"/>
              <a:chExt cx="285463" cy="285463"/>
            </a:xfrm>
            <a:grpFill/>
          </p:grpSpPr>
          <p:sp>
            <p:nvSpPr>
              <p:cNvPr id="157" name="圆角矩形 156"/>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58" name="圆角矩形 157"/>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46" name="组合 45"/>
            <p:cNvGrpSpPr/>
            <p:nvPr/>
          </p:nvGrpSpPr>
          <p:grpSpPr>
            <a:xfrm rot="187413">
              <a:off x="1034924" y="2983131"/>
              <a:ext cx="1180798" cy="1180798"/>
              <a:chOff x="9854292" y="-1428020"/>
              <a:chExt cx="285463" cy="285463"/>
            </a:xfrm>
            <a:grpFill/>
          </p:grpSpPr>
          <p:sp>
            <p:nvSpPr>
              <p:cNvPr id="155" name="圆角矩形 154"/>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56" name="圆角矩形 155"/>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47" name="组合 46"/>
            <p:cNvGrpSpPr/>
            <p:nvPr/>
          </p:nvGrpSpPr>
          <p:grpSpPr>
            <a:xfrm rot="187413">
              <a:off x="1034924" y="3988360"/>
              <a:ext cx="1180798" cy="1180798"/>
              <a:chOff x="9854292" y="-1428020"/>
              <a:chExt cx="285463" cy="285463"/>
            </a:xfrm>
            <a:grpFill/>
          </p:grpSpPr>
          <p:sp>
            <p:nvSpPr>
              <p:cNvPr id="153" name="圆角矩形 152"/>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54" name="圆角矩形 153"/>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48" name="组合 47"/>
            <p:cNvGrpSpPr/>
            <p:nvPr/>
          </p:nvGrpSpPr>
          <p:grpSpPr>
            <a:xfrm rot="187413">
              <a:off x="2179693" y="-32553"/>
              <a:ext cx="1180798" cy="1180798"/>
              <a:chOff x="9854292" y="-1428020"/>
              <a:chExt cx="285463" cy="285463"/>
            </a:xfrm>
            <a:grpFill/>
          </p:grpSpPr>
          <p:sp>
            <p:nvSpPr>
              <p:cNvPr id="151" name="圆角矩形 150"/>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52" name="圆角矩形 151"/>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49" name="组合 48"/>
            <p:cNvGrpSpPr/>
            <p:nvPr/>
          </p:nvGrpSpPr>
          <p:grpSpPr>
            <a:xfrm rot="187413">
              <a:off x="2179693" y="972675"/>
              <a:ext cx="1180798" cy="1180798"/>
              <a:chOff x="9854292" y="-1428020"/>
              <a:chExt cx="285463" cy="285463"/>
            </a:xfrm>
            <a:grpFill/>
          </p:grpSpPr>
          <p:sp>
            <p:nvSpPr>
              <p:cNvPr id="149" name="圆角矩形 148"/>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50" name="圆角矩形 149"/>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50" name="组合 49"/>
            <p:cNvGrpSpPr/>
            <p:nvPr/>
          </p:nvGrpSpPr>
          <p:grpSpPr>
            <a:xfrm rot="187413">
              <a:off x="2179693" y="1977903"/>
              <a:ext cx="1180798" cy="1180798"/>
              <a:chOff x="9854292" y="-1428020"/>
              <a:chExt cx="285463" cy="285463"/>
            </a:xfrm>
            <a:grpFill/>
          </p:grpSpPr>
          <p:sp>
            <p:nvSpPr>
              <p:cNvPr id="147" name="圆角矩形 146"/>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48" name="圆角矩形 147"/>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51" name="组合 50"/>
            <p:cNvGrpSpPr/>
            <p:nvPr/>
          </p:nvGrpSpPr>
          <p:grpSpPr>
            <a:xfrm rot="187413">
              <a:off x="2179693" y="2983132"/>
              <a:ext cx="1180798" cy="1180798"/>
              <a:chOff x="9854292" y="-1428020"/>
              <a:chExt cx="285463" cy="285463"/>
            </a:xfrm>
            <a:grpFill/>
          </p:grpSpPr>
          <p:sp>
            <p:nvSpPr>
              <p:cNvPr id="145" name="圆角矩形 144"/>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46" name="圆角矩形 145"/>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52" name="组合 51"/>
            <p:cNvGrpSpPr/>
            <p:nvPr/>
          </p:nvGrpSpPr>
          <p:grpSpPr>
            <a:xfrm rot="187413">
              <a:off x="2179693" y="3988361"/>
              <a:ext cx="1180798" cy="1180798"/>
              <a:chOff x="9854292" y="-1428020"/>
              <a:chExt cx="285463" cy="285463"/>
            </a:xfrm>
            <a:grpFill/>
          </p:grpSpPr>
          <p:sp>
            <p:nvSpPr>
              <p:cNvPr id="143" name="圆角矩形 142"/>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44" name="圆角矩形 143"/>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53" name="组合 52"/>
            <p:cNvGrpSpPr/>
            <p:nvPr/>
          </p:nvGrpSpPr>
          <p:grpSpPr>
            <a:xfrm rot="187413">
              <a:off x="3270164" y="-32554"/>
              <a:ext cx="1180798" cy="1180798"/>
              <a:chOff x="9854292" y="-1428020"/>
              <a:chExt cx="285463" cy="285463"/>
            </a:xfrm>
            <a:grpFill/>
          </p:grpSpPr>
          <p:sp>
            <p:nvSpPr>
              <p:cNvPr id="141" name="圆角矩形 140"/>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42" name="圆角矩形 141"/>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54" name="组合 53"/>
            <p:cNvGrpSpPr/>
            <p:nvPr/>
          </p:nvGrpSpPr>
          <p:grpSpPr>
            <a:xfrm rot="187413">
              <a:off x="3270164" y="972674"/>
              <a:ext cx="1180798" cy="1180798"/>
              <a:chOff x="9854292" y="-1428020"/>
              <a:chExt cx="285463" cy="285463"/>
            </a:xfrm>
            <a:grpFill/>
          </p:grpSpPr>
          <p:sp>
            <p:nvSpPr>
              <p:cNvPr id="139" name="圆角矩形 138"/>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40" name="圆角矩形 139"/>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55" name="组合 54"/>
            <p:cNvGrpSpPr/>
            <p:nvPr/>
          </p:nvGrpSpPr>
          <p:grpSpPr>
            <a:xfrm rot="187413">
              <a:off x="3270164" y="1977902"/>
              <a:ext cx="1180798" cy="1180798"/>
              <a:chOff x="9854292" y="-1428020"/>
              <a:chExt cx="285463" cy="285463"/>
            </a:xfrm>
            <a:grpFill/>
          </p:grpSpPr>
          <p:sp>
            <p:nvSpPr>
              <p:cNvPr id="137" name="圆角矩形 136"/>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38" name="圆角矩形 137"/>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56" name="组合 55"/>
            <p:cNvGrpSpPr/>
            <p:nvPr/>
          </p:nvGrpSpPr>
          <p:grpSpPr>
            <a:xfrm rot="187413">
              <a:off x="3270164" y="2983131"/>
              <a:ext cx="1180798" cy="1180798"/>
              <a:chOff x="9854292" y="-1428020"/>
              <a:chExt cx="285463" cy="285463"/>
            </a:xfrm>
            <a:grpFill/>
          </p:grpSpPr>
          <p:sp>
            <p:nvSpPr>
              <p:cNvPr id="135" name="圆角矩形 134"/>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36" name="圆角矩形 135"/>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57" name="组合 56"/>
            <p:cNvGrpSpPr/>
            <p:nvPr/>
          </p:nvGrpSpPr>
          <p:grpSpPr>
            <a:xfrm rot="187413">
              <a:off x="3270164" y="3988360"/>
              <a:ext cx="1180798" cy="1180798"/>
              <a:chOff x="9854292" y="-1428020"/>
              <a:chExt cx="285463" cy="285463"/>
            </a:xfrm>
            <a:grpFill/>
          </p:grpSpPr>
          <p:sp>
            <p:nvSpPr>
              <p:cNvPr id="133" name="圆角矩形 132"/>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34" name="圆角矩形 133"/>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58" name="组合 57"/>
            <p:cNvGrpSpPr/>
            <p:nvPr/>
          </p:nvGrpSpPr>
          <p:grpSpPr>
            <a:xfrm rot="187413">
              <a:off x="4360569" y="-32554"/>
              <a:ext cx="1180798" cy="1180798"/>
              <a:chOff x="9854292" y="-1428020"/>
              <a:chExt cx="285463" cy="285463"/>
            </a:xfrm>
            <a:grpFill/>
          </p:grpSpPr>
          <p:sp>
            <p:nvSpPr>
              <p:cNvPr id="131" name="圆角矩形 130"/>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32" name="圆角矩形 131"/>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59" name="组合 58"/>
            <p:cNvGrpSpPr/>
            <p:nvPr/>
          </p:nvGrpSpPr>
          <p:grpSpPr>
            <a:xfrm rot="187413">
              <a:off x="4360569" y="972674"/>
              <a:ext cx="1180798" cy="1180798"/>
              <a:chOff x="9854292" y="-1428020"/>
              <a:chExt cx="285463" cy="285463"/>
            </a:xfrm>
            <a:grpFill/>
          </p:grpSpPr>
          <p:sp>
            <p:nvSpPr>
              <p:cNvPr id="129" name="圆角矩形 128"/>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30" name="圆角矩形 129"/>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60" name="组合 59"/>
            <p:cNvGrpSpPr/>
            <p:nvPr/>
          </p:nvGrpSpPr>
          <p:grpSpPr>
            <a:xfrm rot="187413">
              <a:off x="4360569" y="1977902"/>
              <a:ext cx="1180798" cy="1180798"/>
              <a:chOff x="9854292" y="-1428020"/>
              <a:chExt cx="285463" cy="285463"/>
            </a:xfrm>
            <a:grpFill/>
          </p:grpSpPr>
          <p:sp>
            <p:nvSpPr>
              <p:cNvPr id="127" name="圆角矩形 126"/>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28" name="圆角矩形 127"/>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61" name="组合 60"/>
            <p:cNvGrpSpPr/>
            <p:nvPr/>
          </p:nvGrpSpPr>
          <p:grpSpPr>
            <a:xfrm rot="187413">
              <a:off x="4360569" y="2983131"/>
              <a:ext cx="1180798" cy="1180798"/>
              <a:chOff x="9854292" y="-1428020"/>
              <a:chExt cx="285463" cy="285463"/>
            </a:xfrm>
            <a:grpFill/>
          </p:grpSpPr>
          <p:sp>
            <p:nvSpPr>
              <p:cNvPr id="125" name="圆角矩形 124"/>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26" name="圆角矩形 125"/>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62" name="组合 61"/>
            <p:cNvGrpSpPr/>
            <p:nvPr/>
          </p:nvGrpSpPr>
          <p:grpSpPr>
            <a:xfrm rot="187413">
              <a:off x="4360569" y="3988360"/>
              <a:ext cx="1180798" cy="1180798"/>
              <a:chOff x="9854292" y="-1428020"/>
              <a:chExt cx="285463" cy="285463"/>
            </a:xfrm>
            <a:grpFill/>
          </p:grpSpPr>
          <p:sp>
            <p:nvSpPr>
              <p:cNvPr id="123" name="圆角矩形 122"/>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24" name="圆角矩形 123"/>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63" name="组合 62"/>
            <p:cNvGrpSpPr/>
            <p:nvPr/>
          </p:nvGrpSpPr>
          <p:grpSpPr>
            <a:xfrm rot="187413">
              <a:off x="5408554" y="-32554"/>
              <a:ext cx="1180798" cy="1180798"/>
              <a:chOff x="9854292" y="-1428020"/>
              <a:chExt cx="285463" cy="285463"/>
            </a:xfrm>
            <a:grpFill/>
          </p:grpSpPr>
          <p:sp>
            <p:nvSpPr>
              <p:cNvPr id="121" name="圆角矩形 120"/>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22" name="圆角矩形 121"/>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64" name="组合 63"/>
            <p:cNvGrpSpPr/>
            <p:nvPr/>
          </p:nvGrpSpPr>
          <p:grpSpPr>
            <a:xfrm rot="187413">
              <a:off x="5408554" y="972674"/>
              <a:ext cx="1180798" cy="1180798"/>
              <a:chOff x="9854292" y="-1428020"/>
              <a:chExt cx="285463" cy="285463"/>
            </a:xfrm>
            <a:grpFill/>
          </p:grpSpPr>
          <p:sp>
            <p:nvSpPr>
              <p:cNvPr id="119" name="圆角矩形 118"/>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20" name="圆角矩形 119"/>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65" name="组合 64"/>
            <p:cNvGrpSpPr/>
            <p:nvPr/>
          </p:nvGrpSpPr>
          <p:grpSpPr>
            <a:xfrm rot="187413">
              <a:off x="5408554" y="1977902"/>
              <a:ext cx="1180798" cy="1180798"/>
              <a:chOff x="9854292" y="-1428020"/>
              <a:chExt cx="285463" cy="285463"/>
            </a:xfrm>
            <a:grpFill/>
          </p:grpSpPr>
          <p:sp>
            <p:nvSpPr>
              <p:cNvPr id="117" name="圆角矩形 116"/>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18" name="圆角矩形 117"/>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66" name="组合 65"/>
            <p:cNvGrpSpPr/>
            <p:nvPr/>
          </p:nvGrpSpPr>
          <p:grpSpPr>
            <a:xfrm rot="187413">
              <a:off x="5408554" y="2983131"/>
              <a:ext cx="1180798" cy="1180798"/>
              <a:chOff x="9854292" y="-1428020"/>
              <a:chExt cx="285463" cy="285463"/>
            </a:xfrm>
            <a:grpFill/>
          </p:grpSpPr>
          <p:sp>
            <p:nvSpPr>
              <p:cNvPr id="115" name="圆角矩形 114"/>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16" name="圆角矩形 115"/>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67" name="组合 66"/>
            <p:cNvGrpSpPr/>
            <p:nvPr/>
          </p:nvGrpSpPr>
          <p:grpSpPr>
            <a:xfrm rot="187413">
              <a:off x="5408554" y="3988360"/>
              <a:ext cx="1180798" cy="1180798"/>
              <a:chOff x="9854292" y="-1428020"/>
              <a:chExt cx="285463" cy="285463"/>
            </a:xfrm>
            <a:grpFill/>
          </p:grpSpPr>
          <p:sp>
            <p:nvSpPr>
              <p:cNvPr id="113" name="圆角矩形 112"/>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14" name="圆角矩形 113"/>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68" name="组合 67"/>
            <p:cNvGrpSpPr/>
            <p:nvPr/>
          </p:nvGrpSpPr>
          <p:grpSpPr>
            <a:xfrm rot="187413">
              <a:off x="6492110" y="-32554"/>
              <a:ext cx="1180798" cy="1180798"/>
              <a:chOff x="9854292" y="-1428020"/>
              <a:chExt cx="285463" cy="285463"/>
            </a:xfrm>
            <a:grpFill/>
          </p:grpSpPr>
          <p:sp>
            <p:nvSpPr>
              <p:cNvPr id="111" name="圆角矩形 110"/>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12" name="圆角矩形 111"/>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69" name="组合 68"/>
            <p:cNvGrpSpPr/>
            <p:nvPr/>
          </p:nvGrpSpPr>
          <p:grpSpPr>
            <a:xfrm rot="187413">
              <a:off x="6492110" y="972674"/>
              <a:ext cx="1180798" cy="1180798"/>
              <a:chOff x="9854292" y="-1428020"/>
              <a:chExt cx="285463" cy="285463"/>
            </a:xfrm>
            <a:grpFill/>
          </p:grpSpPr>
          <p:sp>
            <p:nvSpPr>
              <p:cNvPr id="109" name="圆角矩形 108"/>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10" name="圆角矩形 109"/>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70" name="组合 69"/>
            <p:cNvGrpSpPr/>
            <p:nvPr/>
          </p:nvGrpSpPr>
          <p:grpSpPr>
            <a:xfrm rot="187413">
              <a:off x="6492110" y="1977902"/>
              <a:ext cx="1180798" cy="1180798"/>
              <a:chOff x="9854292" y="-1428020"/>
              <a:chExt cx="285463" cy="285463"/>
            </a:xfrm>
            <a:grpFill/>
          </p:grpSpPr>
          <p:sp>
            <p:nvSpPr>
              <p:cNvPr id="107" name="圆角矩形 106"/>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08" name="圆角矩形 107"/>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71" name="组合 70"/>
            <p:cNvGrpSpPr/>
            <p:nvPr/>
          </p:nvGrpSpPr>
          <p:grpSpPr>
            <a:xfrm rot="187413">
              <a:off x="6492110" y="2983131"/>
              <a:ext cx="1180798" cy="1180798"/>
              <a:chOff x="9854292" y="-1428020"/>
              <a:chExt cx="285463" cy="285463"/>
            </a:xfrm>
            <a:grpFill/>
          </p:grpSpPr>
          <p:sp>
            <p:nvSpPr>
              <p:cNvPr id="105" name="圆角矩形 104"/>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06" name="圆角矩形 105"/>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72" name="组合 71"/>
            <p:cNvGrpSpPr/>
            <p:nvPr/>
          </p:nvGrpSpPr>
          <p:grpSpPr>
            <a:xfrm rot="187413">
              <a:off x="6492110" y="3988360"/>
              <a:ext cx="1180798" cy="1180798"/>
              <a:chOff x="9854292" y="-1428020"/>
              <a:chExt cx="285463" cy="285463"/>
            </a:xfrm>
            <a:grpFill/>
          </p:grpSpPr>
          <p:sp>
            <p:nvSpPr>
              <p:cNvPr id="103" name="圆角矩形 102"/>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04" name="圆角矩形 103"/>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73" name="组合 72"/>
            <p:cNvGrpSpPr/>
            <p:nvPr/>
          </p:nvGrpSpPr>
          <p:grpSpPr>
            <a:xfrm rot="187413">
              <a:off x="7483613" y="-32554"/>
              <a:ext cx="1180798" cy="1180798"/>
              <a:chOff x="9854292" y="-1428020"/>
              <a:chExt cx="285463" cy="285463"/>
            </a:xfrm>
            <a:grpFill/>
          </p:grpSpPr>
          <p:sp>
            <p:nvSpPr>
              <p:cNvPr id="101" name="圆角矩形 100"/>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02" name="圆角矩形 101"/>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74" name="组合 73"/>
            <p:cNvGrpSpPr/>
            <p:nvPr/>
          </p:nvGrpSpPr>
          <p:grpSpPr>
            <a:xfrm rot="187413">
              <a:off x="7483613" y="972674"/>
              <a:ext cx="1180798" cy="1180798"/>
              <a:chOff x="9854292" y="-1428020"/>
              <a:chExt cx="285463" cy="285463"/>
            </a:xfrm>
            <a:grpFill/>
          </p:grpSpPr>
          <p:sp>
            <p:nvSpPr>
              <p:cNvPr id="99" name="圆角矩形 98"/>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00" name="圆角矩形 99"/>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75" name="组合 74"/>
            <p:cNvGrpSpPr/>
            <p:nvPr/>
          </p:nvGrpSpPr>
          <p:grpSpPr>
            <a:xfrm rot="187413">
              <a:off x="7483613" y="1977902"/>
              <a:ext cx="1180798" cy="1180798"/>
              <a:chOff x="9854292" y="-1428020"/>
              <a:chExt cx="285463" cy="285463"/>
            </a:xfrm>
            <a:grpFill/>
          </p:grpSpPr>
          <p:sp>
            <p:nvSpPr>
              <p:cNvPr id="97" name="圆角矩形 96"/>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98" name="圆角矩形 97"/>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76" name="组合 75"/>
            <p:cNvGrpSpPr/>
            <p:nvPr/>
          </p:nvGrpSpPr>
          <p:grpSpPr>
            <a:xfrm rot="187413">
              <a:off x="7483613" y="2983131"/>
              <a:ext cx="1180798" cy="1180798"/>
              <a:chOff x="9854292" y="-1428020"/>
              <a:chExt cx="285463" cy="285463"/>
            </a:xfrm>
            <a:grpFill/>
          </p:grpSpPr>
          <p:sp>
            <p:nvSpPr>
              <p:cNvPr id="95" name="圆角矩形 94"/>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96" name="圆角矩形 95"/>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77" name="组合 76"/>
            <p:cNvGrpSpPr/>
            <p:nvPr/>
          </p:nvGrpSpPr>
          <p:grpSpPr>
            <a:xfrm rot="187413">
              <a:off x="7483613" y="3988360"/>
              <a:ext cx="1180798" cy="1180798"/>
              <a:chOff x="9854292" y="-1428020"/>
              <a:chExt cx="285463" cy="285463"/>
            </a:xfrm>
            <a:grpFill/>
          </p:grpSpPr>
          <p:sp>
            <p:nvSpPr>
              <p:cNvPr id="93" name="圆角矩形 92"/>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94" name="圆角矩形 93"/>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78" name="组合 77"/>
            <p:cNvGrpSpPr/>
            <p:nvPr/>
          </p:nvGrpSpPr>
          <p:grpSpPr>
            <a:xfrm rot="187413">
              <a:off x="8553601" y="-51995"/>
              <a:ext cx="1180798" cy="1180798"/>
              <a:chOff x="9854292" y="-1428020"/>
              <a:chExt cx="285463" cy="285463"/>
            </a:xfrm>
            <a:grpFill/>
          </p:grpSpPr>
          <p:sp>
            <p:nvSpPr>
              <p:cNvPr id="91" name="圆角矩形 90"/>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92" name="圆角矩形 91"/>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79" name="组合 78"/>
            <p:cNvGrpSpPr/>
            <p:nvPr/>
          </p:nvGrpSpPr>
          <p:grpSpPr>
            <a:xfrm rot="187413">
              <a:off x="8553601" y="953233"/>
              <a:ext cx="1180798" cy="1180798"/>
              <a:chOff x="9854292" y="-1428020"/>
              <a:chExt cx="285463" cy="285463"/>
            </a:xfrm>
            <a:grpFill/>
          </p:grpSpPr>
          <p:sp>
            <p:nvSpPr>
              <p:cNvPr id="89" name="圆角矩形 88"/>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90" name="圆角矩形 89"/>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80" name="组合 79"/>
            <p:cNvGrpSpPr/>
            <p:nvPr/>
          </p:nvGrpSpPr>
          <p:grpSpPr>
            <a:xfrm rot="187413">
              <a:off x="8553601" y="1958461"/>
              <a:ext cx="1180798" cy="1180798"/>
              <a:chOff x="9854292" y="-1428020"/>
              <a:chExt cx="285463" cy="285463"/>
            </a:xfrm>
            <a:grpFill/>
          </p:grpSpPr>
          <p:sp>
            <p:nvSpPr>
              <p:cNvPr id="87" name="圆角矩形 86"/>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88" name="圆角矩形 87"/>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81" name="组合 80"/>
            <p:cNvGrpSpPr/>
            <p:nvPr/>
          </p:nvGrpSpPr>
          <p:grpSpPr>
            <a:xfrm rot="187413">
              <a:off x="8553601" y="2963690"/>
              <a:ext cx="1180798" cy="1180798"/>
              <a:chOff x="9854292" y="-1428020"/>
              <a:chExt cx="285463" cy="285463"/>
            </a:xfrm>
            <a:grpFill/>
          </p:grpSpPr>
          <p:sp>
            <p:nvSpPr>
              <p:cNvPr id="85" name="圆角矩形 84"/>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86" name="圆角矩形 85"/>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82" name="组合 81"/>
            <p:cNvGrpSpPr/>
            <p:nvPr/>
          </p:nvGrpSpPr>
          <p:grpSpPr>
            <a:xfrm rot="187413">
              <a:off x="8553601" y="3968919"/>
              <a:ext cx="1180798" cy="1180798"/>
              <a:chOff x="9854292" y="-1428020"/>
              <a:chExt cx="285463" cy="285463"/>
            </a:xfrm>
            <a:grpFill/>
          </p:grpSpPr>
          <p:sp>
            <p:nvSpPr>
              <p:cNvPr id="83" name="圆角矩形 82"/>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84" name="圆角矩形 83"/>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sp>
        <p:nvSpPr>
          <p:cNvPr id="44035" name="文本框 8"/>
          <p:cNvSpPr txBox="1">
            <a:spLocks noChangeArrowheads="1"/>
          </p:cNvSpPr>
          <p:nvPr/>
        </p:nvSpPr>
        <p:spPr bwMode="auto">
          <a:xfrm>
            <a:off x="3967163" y="1112838"/>
            <a:ext cx="15811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en-US" altLang="zh-CN" sz="12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Lorem ipsum dol sit amet, consectetur</a:t>
            </a:r>
          </a:p>
        </p:txBody>
      </p:sp>
      <p:sp>
        <p:nvSpPr>
          <p:cNvPr id="44036" name="文本框 9"/>
          <p:cNvSpPr txBox="1">
            <a:spLocks noChangeArrowheads="1"/>
          </p:cNvSpPr>
          <p:nvPr/>
        </p:nvSpPr>
        <p:spPr bwMode="auto">
          <a:xfrm>
            <a:off x="5795963" y="1112838"/>
            <a:ext cx="15811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en-US" altLang="zh-CN" sz="12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Lorem ipsum dol sit</a:t>
            </a:r>
          </a:p>
        </p:txBody>
      </p:sp>
      <p:cxnSp>
        <p:nvCxnSpPr>
          <p:cNvPr id="11" name="直接连接符 10"/>
          <p:cNvCxnSpPr/>
          <p:nvPr/>
        </p:nvCxnSpPr>
        <p:spPr>
          <a:xfrm>
            <a:off x="3843338" y="1135063"/>
            <a:ext cx="0" cy="56515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5672138" y="1185863"/>
            <a:ext cx="0" cy="27146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4039" name="文本框 12"/>
          <p:cNvSpPr txBox="1">
            <a:spLocks noChangeArrowheads="1"/>
          </p:cNvSpPr>
          <p:nvPr/>
        </p:nvSpPr>
        <p:spPr bwMode="auto">
          <a:xfrm>
            <a:off x="1089025" y="1019175"/>
            <a:ext cx="27654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en-US" altLang="zh-CN" sz="12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Lorem ipsum dol sit amet, consectetur adipisicing elit, sed do eiusmod tempor inciditunt ut et</a:t>
            </a:r>
          </a:p>
        </p:txBody>
      </p:sp>
      <p:sp>
        <p:nvSpPr>
          <p:cNvPr id="7" name="矩形 6"/>
          <p:cNvSpPr/>
          <p:nvPr/>
        </p:nvSpPr>
        <p:spPr>
          <a:xfrm>
            <a:off x="0" y="1700213"/>
            <a:ext cx="9144000" cy="2622550"/>
          </a:xfrm>
          <a:prstGeom prst="rect">
            <a:avLst/>
          </a:prstGeom>
          <a:solidFill>
            <a:srgbClr val="D834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200" noProof="1">
              <a:latin typeface="时尚中黑简体" panose="01010104010101010101" pitchFamily="2" charset="-122"/>
              <a:ea typeface="时尚中黑简体" panose="01010104010101010101" pitchFamily="2" charset="-122"/>
              <a:cs typeface="+mn-ea"/>
              <a:sym typeface="时尚中黑简体" pitchFamily="2" charset="-122"/>
            </a:endParaRPr>
          </a:p>
        </p:txBody>
      </p:sp>
      <p:pic>
        <p:nvPicPr>
          <p:cNvPr id="44041" name="图片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7688" y="2125663"/>
            <a:ext cx="135413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2" name="文本框 16"/>
          <p:cNvSpPr txBox="1">
            <a:spLocks noChangeArrowheads="1"/>
          </p:cNvSpPr>
          <p:nvPr/>
        </p:nvSpPr>
        <p:spPr bwMode="auto">
          <a:xfrm>
            <a:off x="1219200" y="3262313"/>
            <a:ext cx="170021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en-US" altLang="zh-CN" sz="12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Lorem ipsum dol or sit amet, consectetur adipisicing elit</a:t>
            </a:r>
          </a:p>
        </p:txBody>
      </p:sp>
      <p:pic>
        <p:nvPicPr>
          <p:cNvPr id="44043" name="图片 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4925" y="2209800"/>
            <a:ext cx="1527175" cy="85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4" name="图片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8375" y="2116138"/>
            <a:ext cx="1390650" cy="104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5" name="图片 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03988" y="2130425"/>
            <a:ext cx="1349375"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平行四边形 23"/>
          <p:cNvSpPr/>
          <p:nvPr/>
        </p:nvSpPr>
        <p:spPr>
          <a:xfrm>
            <a:off x="1042988" y="2101850"/>
            <a:ext cx="471487" cy="212725"/>
          </a:xfrm>
          <a:prstGeom prst="parallelogram">
            <a:avLst>
              <a:gd name="adj" fmla="val 33333"/>
            </a:avLst>
          </a:prstGeom>
          <a:solidFill>
            <a:srgbClr val="2042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200" noProof="1">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25" name="矩形 24"/>
          <p:cNvSpPr/>
          <p:nvPr/>
        </p:nvSpPr>
        <p:spPr>
          <a:xfrm>
            <a:off x="2166938" y="4437063"/>
            <a:ext cx="3268662" cy="576262"/>
          </a:xfrm>
          <a:prstGeom prst="rect">
            <a:avLst/>
          </a:prstGeom>
        </p:spPr>
        <p:txBody>
          <a:bodyPr>
            <a:spAutoFit/>
          </a:bodyPr>
          <a:lstStyle/>
          <a:p>
            <a:pPr eaLnBrk="1" fontAlgn="auto" hangingPunct="1">
              <a:defRPr/>
            </a:pPr>
            <a:r>
              <a:rPr lang="en-US" altLang="zh-CN" sz="1050" noProof="1">
                <a:solidFill>
                  <a:prstClr val="white"/>
                </a:solidFill>
                <a:cs typeface="+mn-ea"/>
                <a:sym typeface="时尚中黑简体" pitchFamily="2" charset="-122"/>
              </a:rPr>
              <a:t>Lorem ipsum dol sit amet, consectetur adipisicing elit, sed do eiusmod tempor incididunt ut labore et dolorea anot A.</a:t>
            </a:r>
          </a:p>
        </p:txBody>
      </p:sp>
      <p:sp>
        <p:nvSpPr>
          <p:cNvPr id="26" name="平行四边形 25"/>
          <p:cNvSpPr/>
          <p:nvPr/>
        </p:nvSpPr>
        <p:spPr>
          <a:xfrm>
            <a:off x="2843213" y="2078038"/>
            <a:ext cx="471487" cy="212725"/>
          </a:xfrm>
          <a:prstGeom prst="parallelogram">
            <a:avLst>
              <a:gd name="adj" fmla="val 33333"/>
            </a:avLst>
          </a:prstGeom>
          <a:solidFill>
            <a:srgbClr val="2042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200" noProof="1">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27" name="平行四边形 26"/>
          <p:cNvSpPr/>
          <p:nvPr/>
        </p:nvSpPr>
        <p:spPr>
          <a:xfrm>
            <a:off x="4643438" y="2078038"/>
            <a:ext cx="471487" cy="212725"/>
          </a:xfrm>
          <a:prstGeom prst="parallelogram">
            <a:avLst>
              <a:gd name="adj" fmla="val 33333"/>
            </a:avLst>
          </a:prstGeom>
          <a:solidFill>
            <a:srgbClr val="2042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200" noProof="1">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32" name="平行四边形 31"/>
          <p:cNvSpPr/>
          <p:nvPr/>
        </p:nvSpPr>
        <p:spPr>
          <a:xfrm>
            <a:off x="6332538" y="2078038"/>
            <a:ext cx="471487" cy="212725"/>
          </a:xfrm>
          <a:prstGeom prst="parallelogram">
            <a:avLst>
              <a:gd name="adj" fmla="val 33333"/>
            </a:avLst>
          </a:prstGeom>
          <a:solidFill>
            <a:srgbClr val="2042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200" noProof="1">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44051" name="文本框 32"/>
          <p:cNvSpPr txBox="1">
            <a:spLocks noChangeArrowheads="1"/>
          </p:cNvSpPr>
          <p:nvPr/>
        </p:nvSpPr>
        <p:spPr bwMode="auto">
          <a:xfrm>
            <a:off x="3078163" y="3262313"/>
            <a:ext cx="170021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en-US" altLang="zh-CN" sz="12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Lorem ipsum dol or sit amet, consectetur adipisicing elit</a:t>
            </a:r>
          </a:p>
        </p:txBody>
      </p:sp>
      <p:sp>
        <p:nvSpPr>
          <p:cNvPr id="44052" name="文本框 33"/>
          <p:cNvSpPr txBox="1">
            <a:spLocks noChangeArrowheads="1"/>
          </p:cNvSpPr>
          <p:nvPr/>
        </p:nvSpPr>
        <p:spPr bwMode="auto">
          <a:xfrm>
            <a:off x="4786313" y="3286125"/>
            <a:ext cx="16986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en-US" altLang="zh-CN" sz="12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Lorem ipsum dol or sit amet, consectetur adipisicing elit</a:t>
            </a:r>
          </a:p>
        </p:txBody>
      </p:sp>
      <p:sp>
        <p:nvSpPr>
          <p:cNvPr id="44053" name="文本框 34"/>
          <p:cNvSpPr txBox="1">
            <a:spLocks noChangeArrowheads="1"/>
          </p:cNvSpPr>
          <p:nvPr/>
        </p:nvSpPr>
        <p:spPr bwMode="auto">
          <a:xfrm>
            <a:off x="6503988" y="3286125"/>
            <a:ext cx="170021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en-US" altLang="zh-CN" sz="12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Lorem ipsum dol or sit amet, consectetur adipisicing elit</a:t>
            </a:r>
          </a:p>
        </p:txBody>
      </p:sp>
      <p:sp>
        <p:nvSpPr>
          <p:cNvPr id="36" name="矩形 35"/>
          <p:cNvSpPr/>
          <p:nvPr/>
        </p:nvSpPr>
        <p:spPr>
          <a:xfrm>
            <a:off x="365125" y="4384675"/>
            <a:ext cx="3676650" cy="708025"/>
          </a:xfrm>
          <a:prstGeom prst="rect">
            <a:avLst/>
          </a:prstGeom>
          <a:effectLst>
            <a:outerShdw blurRad="50800" dist="38100" dir="8100000" algn="tr" rotWithShape="0">
              <a:prstClr val="black">
                <a:alpha val="40000"/>
              </a:prstClr>
            </a:outerShdw>
          </a:effectLst>
        </p:spPr>
        <p:txBody>
          <a:bodyPr>
            <a:spAutoFit/>
          </a:bodyPr>
          <a:lstStyle/>
          <a:p>
            <a:pPr eaLnBrk="1" fontAlgn="auto" hangingPunct="1">
              <a:defRPr/>
            </a:pPr>
            <a:r>
              <a:rPr lang="en-US" altLang="zh-CN" sz="2000" noProof="1">
                <a:solidFill>
                  <a:prstClr val="white"/>
                </a:solidFill>
                <a:cs typeface="+mn-ea"/>
                <a:sym typeface="时尚中黑简体" pitchFamily="2" charset="-122"/>
              </a:rPr>
              <a:t>The Coolest </a:t>
            </a:r>
          </a:p>
          <a:p>
            <a:pPr eaLnBrk="1" fontAlgn="auto" hangingPunct="1">
              <a:defRPr/>
            </a:pPr>
            <a:r>
              <a:rPr lang="en-US" altLang="zh-CN" sz="2000" noProof="1">
                <a:solidFill>
                  <a:prstClr val="white"/>
                </a:solidFill>
                <a:cs typeface="+mn-ea"/>
                <a:sym typeface="时尚中黑简体" pitchFamily="2" charset="-122"/>
              </a:rPr>
              <a:t>Design</a:t>
            </a:r>
          </a:p>
        </p:txBody>
      </p:sp>
      <p:sp>
        <p:nvSpPr>
          <p:cNvPr id="44055" name="矩形 36"/>
          <p:cNvSpPr>
            <a:spLocks noChangeArrowheads="1"/>
          </p:cNvSpPr>
          <p:nvPr/>
        </p:nvSpPr>
        <p:spPr bwMode="auto">
          <a:xfrm>
            <a:off x="476250" y="176213"/>
            <a:ext cx="8905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en-US" altLang="zh-CN" sz="18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LOGO</a:t>
            </a:r>
          </a:p>
        </p:txBody>
      </p:sp>
      <p:sp>
        <p:nvSpPr>
          <p:cNvPr id="44056" name="Freeform 5658"/>
          <p:cNvSpPr>
            <a:spLocks noEditPoints="1" noChangeArrowheads="1"/>
          </p:cNvSpPr>
          <p:nvPr/>
        </p:nvSpPr>
        <p:spPr bwMode="auto">
          <a:xfrm>
            <a:off x="179388" y="165100"/>
            <a:ext cx="296862" cy="319088"/>
          </a:xfrm>
          <a:custGeom>
            <a:avLst/>
            <a:gdLst>
              <a:gd name="T0" fmla="*/ 215822915 w 70"/>
              <a:gd name="T1" fmla="*/ 54304523 h 75"/>
              <a:gd name="T2" fmla="*/ 377689041 w 70"/>
              <a:gd name="T3" fmla="*/ 199110912 h 75"/>
              <a:gd name="T4" fmla="*/ 215822915 w 70"/>
              <a:gd name="T5" fmla="*/ 343917301 h 75"/>
              <a:gd name="T6" fmla="*/ 71942385 w 70"/>
              <a:gd name="T7" fmla="*/ 199110912 h 75"/>
              <a:gd name="T8" fmla="*/ 215822915 w 70"/>
              <a:gd name="T9" fmla="*/ 54304523 h 75"/>
              <a:gd name="T10" fmla="*/ 1025149304 w 70"/>
              <a:gd name="T11" fmla="*/ 54304523 h 75"/>
              <a:gd name="T12" fmla="*/ 881268774 w 70"/>
              <a:gd name="T13" fmla="*/ 199110912 h 75"/>
              <a:gd name="T14" fmla="*/ 1025149304 w 70"/>
              <a:gd name="T15" fmla="*/ 343917301 h 75"/>
              <a:gd name="T16" fmla="*/ 1169034074 w 70"/>
              <a:gd name="T17" fmla="*/ 199110912 h 75"/>
              <a:gd name="T18" fmla="*/ 1025149304 w 70"/>
              <a:gd name="T19" fmla="*/ 54304523 h 75"/>
              <a:gd name="T20" fmla="*/ 881268774 w 70"/>
              <a:gd name="T21" fmla="*/ 905039931 h 75"/>
              <a:gd name="T22" fmla="*/ 881268774 w 70"/>
              <a:gd name="T23" fmla="*/ 1303257500 h 75"/>
              <a:gd name="T24" fmla="*/ 971196756 w 70"/>
              <a:gd name="T25" fmla="*/ 1303257500 h 75"/>
              <a:gd name="T26" fmla="*/ 1025149304 w 70"/>
              <a:gd name="T27" fmla="*/ 1013644722 h 75"/>
              <a:gd name="T28" fmla="*/ 1061120496 w 70"/>
              <a:gd name="T29" fmla="*/ 1303257500 h 75"/>
              <a:gd name="T30" fmla="*/ 1169034074 w 70"/>
              <a:gd name="T31" fmla="*/ 1303257500 h 75"/>
              <a:gd name="T32" fmla="*/ 1169034074 w 70"/>
              <a:gd name="T33" fmla="*/ 868838333 h 75"/>
              <a:gd name="T34" fmla="*/ 1258957815 w 70"/>
              <a:gd name="T35" fmla="*/ 742134870 h 75"/>
              <a:gd name="T36" fmla="*/ 1258957815 w 70"/>
              <a:gd name="T37" fmla="*/ 506822361 h 75"/>
              <a:gd name="T38" fmla="*/ 1115077285 w 70"/>
              <a:gd name="T39" fmla="*/ 380118898 h 75"/>
              <a:gd name="T40" fmla="*/ 935225563 w 70"/>
              <a:gd name="T41" fmla="*/ 380118898 h 75"/>
              <a:gd name="T42" fmla="*/ 899254370 w 70"/>
              <a:gd name="T43" fmla="*/ 380118898 h 75"/>
              <a:gd name="T44" fmla="*/ 935225563 w 70"/>
              <a:gd name="T45" fmla="*/ 506822361 h 75"/>
              <a:gd name="T46" fmla="*/ 935225563 w 70"/>
              <a:gd name="T47" fmla="*/ 742134870 h 75"/>
              <a:gd name="T48" fmla="*/ 881268774 w 70"/>
              <a:gd name="T49" fmla="*/ 905039931 h 75"/>
              <a:gd name="T50" fmla="*/ 629478907 w 70"/>
              <a:gd name="T51" fmla="*/ 0 h 75"/>
              <a:gd name="T52" fmla="*/ 791345033 w 70"/>
              <a:gd name="T53" fmla="*/ 162909315 h 75"/>
              <a:gd name="T54" fmla="*/ 629478907 w 70"/>
              <a:gd name="T55" fmla="*/ 307715704 h 75"/>
              <a:gd name="T56" fmla="*/ 467612782 w 70"/>
              <a:gd name="T57" fmla="*/ 162909315 h 75"/>
              <a:gd name="T58" fmla="*/ 629478907 w 70"/>
              <a:gd name="T59" fmla="*/ 0 h 75"/>
              <a:gd name="T60" fmla="*/ 791345033 w 70"/>
              <a:gd name="T61" fmla="*/ 886941259 h 75"/>
              <a:gd name="T62" fmla="*/ 791345033 w 70"/>
              <a:gd name="T63" fmla="*/ 1357562023 h 75"/>
              <a:gd name="T64" fmla="*/ 665450100 w 70"/>
              <a:gd name="T65" fmla="*/ 1357562023 h 75"/>
              <a:gd name="T66" fmla="*/ 629478907 w 70"/>
              <a:gd name="T67" fmla="*/ 1049846320 h 75"/>
              <a:gd name="T68" fmla="*/ 575522119 w 70"/>
              <a:gd name="T69" fmla="*/ 1357562023 h 75"/>
              <a:gd name="T70" fmla="*/ 449627185 w 70"/>
              <a:gd name="T71" fmla="*/ 1357562023 h 75"/>
              <a:gd name="T72" fmla="*/ 449627185 w 70"/>
              <a:gd name="T73" fmla="*/ 886941259 h 75"/>
              <a:gd name="T74" fmla="*/ 377689041 w 70"/>
              <a:gd name="T75" fmla="*/ 742134870 h 75"/>
              <a:gd name="T76" fmla="*/ 377689041 w 70"/>
              <a:gd name="T77" fmla="*/ 506822361 h 75"/>
              <a:gd name="T78" fmla="*/ 521569570 w 70"/>
              <a:gd name="T79" fmla="*/ 343917301 h 75"/>
              <a:gd name="T80" fmla="*/ 719402648 w 70"/>
              <a:gd name="T81" fmla="*/ 343917301 h 75"/>
              <a:gd name="T82" fmla="*/ 863287419 w 70"/>
              <a:gd name="T83" fmla="*/ 506822361 h 75"/>
              <a:gd name="T84" fmla="*/ 863287419 w 70"/>
              <a:gd name="T85" fmla="*/ 742134870 h 75"/>
              <a:gd name="T86" fmla="*/ 791345033 w 70"/>
              <a:gd name="T87" fmla="*/ 886941259 h 75"/>
              <a:gd name="T88" fmla="*/ 377689041 w 70"/>
              <a:gd name="T89" fmla="*/ 905039931 h 75"/>
              <a:gd name="T90" fmla="*/ 377689041 w 70"/>
              <a:gd name="T91" fmla="*/ 1303257500 h 75"/>
              <a:gd name="T92" fmla="*/ 269775463 w 70"/>
              <a:gd name="T93" fmla="*/ 1303257500 h 75"/>
              <a:gd name="T94" fmla="*/ 215822915 w 70"/>
              <a:gd name="T95" fmla="*/ 1013644722 h 75"/>
              <a:gd name="T96" fmla="*/ 179851722 w 70"/>
              <a:gd name="T97" fmla="*/ 1303257500 h 75"/>
              <a:gd name="T98" fmla="*/ 71942385 w 70"/>
              <a:gd name="T99" fmla="*/ 1303257500 h 75"/>
              <a:gd name="T100" fmla="*/ 71942385 w 70"/>
              <a:gd name="T101" fmla="*/ 868838333 h 75"/>
              <a:gd name="T102" fmla="*/ 0 w 70"/>
              <a:gd name="T103" fmla="*/ 742134870 h 75"/>
              <a:gd name="T104" fmla="*/ 0 w 70"/>
              <a:gd name="T105" fmla="*/ 506822361 h 75"/>
              <a:gd name="T106" fmla="*/ 125894933 w 70"/>
              <a:gd name="T107" fmla="*/ 380118898 h 75"/>
              <a:gd name="T108" fmla="*/ 305746656 w 70"/>
              <a:gd name="T109" fmla="*/ 380118898 h 75"/>
              <a:gd name="T110" fmla="*/ 341717848 w 70"/>
              <a:gd name="T111" fmla="*/ 380118898 h 75"/>
              <a:gd name="T112" fmla="*/ 305746656 w 70"/>
              <a:gd name="T113" fmla="*/ 506822361 h 75"/>
              <a:gd name="T114" fmla="*/ 305746656 w 70"/>
              <a:gd name="T115" fmla="*/ 742134870 h 75"/>
              <a:gd name="T116" fmla="*/ 377689041 w 70"/>
              <a:gd name="T117" fmla="*/ 905039931 h 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70" h="75">
                <a:moveTo>
                  <a:pt x="12" y="3"/>
                </a:moveTo>
                <a:cubicBezTo>
                  <a:pt x="17" y="3"/>
                  <a:pt x="21" y="6"/>
                  <a:pt x="21" y="11"/>
                </a:cubicBezTo>
                <a:cubicBezTo>
                  <a:pt x="21" y="15"/>
                  <a:pt x="17" y="19"/>
                  <a:pt x="12" y="19"/>
                </a:cubicBezTo>
                <a:cubicBezTo>
                  <a:pt x="8" y="19"/>
                  <a:pt x="4" y="15"/>
                  <a:pt x="4" y="11"/>
                </a:cubicBezTo>
                <a:cubicBezTo>
                  <a:pt x="4" y="6"/>
                  <a:pt x="8" y="3"/>
                  <a:pt x="12" y="3"/>
                </a:cubicBezTo>
                <a:close/>
                <a:moveTo>
                  <a:pt x="57" y="3"/>
                </a:moveTo>
                <a:cubicBezTo>
                  <a:pt x="52" y="3"/>
                  <a:pt x="49" y="6"/>
                  <a:pt x="49" y="11"/>
                </a:cubicBezTo>
                <a:cubicBezTo>
                  <a:pt x="49" y="15"/>
                  <a:pt x="52" y="19"/>
                  <a:pt x="57" y="19"/>
                </a:cubicBezTo>
                <a:cubicBezTo>
                  <a:pt x="61" y="19"/>
                  <a:pt x="65" y="15"/>
                  <a:pt x="65" y="11"/>
                </a:cubicBezTo>
                <a:cubicBezTo>
                  <a:pt x="65" y="6"/>
                  <a:pt x="61" y="3"/>
                  <a:pt x="57" y="3"/>
                </a:cubicBezTo>
                <a:close/>
                <a:moveTo>
                  <a:pt x="49" y="50"/>
                </a:moveTo>
                <a:cubicBezTo>
                  <a:pt x="49" y="72"/>
                  <a:pt x="49" y="72"/>
                  <a:pt x="49" y="72"/>
                </a:cubicBezTo>
                <a:cubicBezTo>
                  <a:pt x="54" y="72"/>
                  <a:pt x="54" y="72"/>
                  <a:pt x="54" y="72"/>
                </a:cubicBezTo>
                <a:cubicBezTo>
                  <a:pt x="57" y="56"/>
                  <a:pt x="57" y="56"/>
                  <a:pt x="57" y="56"/>
                </a:cubicBezTo>
                <a:cubicBezTo>
                  <a:pt x="59" y="72"/>
                  <a:pt x="59" y="72"/>
                  <a:pt x="59" y="72"/>
                </a:cubicBezTo>
                <a:cubicBezTo>
                  <a:pt x="65" y="72"/>
                  <a:pt x="65" y="72"/>
                  <a:pt x="65" y="72"/>
                </a:cubicBezTo>
                <a:cubicBezTo>
                  <a:pt x="65" y="48"/>
                  <a:pt x="65" y="48"/>
                  <a:pt x="65" y="48"/>
                </a:cubicBezTo>
                <a:cubicBezTo>
                  <a:pt x="68" y="46"/>
                  <a:pt x="70" y="44"/>
                  <a:pt x="70" y="41"/>
                </a:cubicBezTo>
                <a:cubicBezTo>
                  <a:pt x="70" y="28"/>
                  <a:pt x="70" y="28"/>
                  <a:pt x="70" y="28"/>
                </a:cubicBezTo>
                <a:cubicBezTo>
                  <a:pt x="70" y="24"/>
                  <a:pt x="66" y="21"/>
                  <a:pt x="62" y="21"/>
                </a:cubicBezTo>
                <a:cubicBezTo>
                  <a:pt x="52" y="21"/>
                  <a:pt x="52" y="21"/>
                  <a:pt x="52" y="21"/>
                </a:cubicBezTo>
                <a:cubicBezTo>
                  <a:pt x="52" y="21"/>
                  <a:pt x="51" y="21"/>
                  <a:pt x="50" y="21"/>
                </a:cubicBezTo>
                <a:cubicBezTo>
                  <a:pt x="52" y="23"/>
                  <a:pt x="52" y="25"/>
                  <a:pt x="52" y="28"/>
                </a:cubicBezTo>
                <a:cubicBezTo>
                  <a:pt x="52" y="41"/>
                  <a:pt x="52" y="41"/>
                  <a:pt x="52" y="41"/>
                </a:cubicBezTo>
                <a:cubicBezTo>
                  <a:pt x="52" y="44"/>
                  <a:pt x="51" y="48"/>
                  <a:pt x="49" y="50"/>
                </a:cubicBezTo>
                <a:close/>
                <a:moveTo>
                  <a:pt x="35" y="0"/>
                </a:moveTo>
                <a:cubicBezTo>
                  <a:pt x="40" y="0"/>
                  <a:pt x="44" y="4"/>
                  <a:pt x="44" y="9"/>
                </a:cubicBezTo>
                <a:cubicBezTo>
                  <a:pt x="44" y="13"/>
                  <a:pt x="40" y="17"/>
                  <a:pt x="35" y="17"/>
                </a:cubicBezTo>
                <a:cubicBezTo>
                  <a:pt x="30" y="17"/>
                  <a:pt x="26" y="13"/>
                  <a:pt x="26" y="9"/>
                </a:cubicBezTo>
                <a:cubicBezTo>
                  <a:pt x="26" y="4"/>
                  <a:pt x="30" y="0"/>
                  <a:pt x="35" y="0"/>
                </a:cubicBezTo>
                <a:close/>
                <a:moveTo>
                  <a:pt x="44" y="49"/>
                </a:moveTo>
                <a:cubicBezTo>
                  <a:pt x="44" y="75"/>
                  <a:pt x="44" y="75"/>
                  <a:pt x="44" y="75"/>
                </a:cubicBezTo>
                <a:cubicBezTo>
                  <a:pt x="37" y="75"/>
                  <a:pt x="37" y="75"/>
                  <a:pt x="37" y="75"/>
                </a:cubicBezTo>
                <a:cubicBezTo>
                  <a:pt x="35" y="58"/>
                  <a:pt x="35" y="58"/>
                  <a:pt x="35" y="58"/>
                </a:cubicBezTo>
                <a:cubicBezTo>
                  <a:pt x="32" y="75"/>
                  <a:pt x="32" y="75"/>
                  <a:pt x="32" y="75"/>
                </a:cubicBezTo>
                <a:cubicBezTo>
                  <a:pt x="25" y="75"/>
                  <a:pt x="25" y="75"/>
                  <a:pt x="25" y="75"/>
                </a:cubicBezTo>
                <a:cubicBezTo>
                  <a:pt x="25" y="49"/>
                  <a:pt x="25" y="49"/>
                  <a:pt x="25" y="49"/>
                </a:cubicBezTo>
                <a:cubicBezTo>
                  <a:pt x="23" y="47"/>
                  <a:pt x="21" y="44"/>
                  <a:pt x="21" y="41"/>
                </a:cubicBezTo>
                <a:cubicBezTo>
                  <a:pt x="21" y="28"/>
                  <a:pt x="21" y="28"/>
                  <a:pt x="21" y="28"/>
                </a:cubicBezTo>
                <a:cubicBezTo>
                  <a:pt x="21" y="23"/>
                  <a:pt x="25" y="19"/>
                  <a:pt x="29" y="19"/>
                </a:cubicBezTo>
                <a:cubicBezTo>
                  <a:pt x="40" y="19"/>
                  <a:pt x="40" y="19"/>
                  <a:pt x="40" y="19"/>
                </a:cubicBezTo>
                <a:cubicBezTo>
                  <a:pt x="45" y="19"/>
                  <a:pt x="48" y="23"/>
                  <a:pt x="48" y="28"/>
                </a:cubicBezTo>
                <a:cubicBezTo>
                  <a:pt x="48" y="41"/>
                  <a:pt x="48" y="41"/>
                  <a:pt x="48" y="41"/>
                </a:cubicBezTo>
                <a:cubicBezTo>
                  <a:pt x="48" y="44"/>
                  <a:pt x="46" y="47"/>
                  <a:pt x="44" y="49"/>
                </a:cubicBezTo>
                <a:close/>
                <a:moveTo>
                  <a:pt x="21" y="50"/>
                </a:moveTo>
                <a:cubicBezTo>
                  <a:pt x="21" y="72"/>
                  <a:pt x="21" y="72"/>
                  <a:pt x="21" y="72"/>
                </a:cubicBezTo>
                <a:cubicBezTo>
                  <a:pt x="15" y="72"/>
                  <a:pt x="15" y="72"/>
                  <a:pt x="15" y="72"/>
                </a:cubicBezTo>
                <a:cubicBezTo>
                  <a:pt x="12" y="56"/>
                  <a:pt x="12" y="56"/>
                  <a:pt x="12" y="56"/>
                </a:cubicBezTo>
                <a:cubicBezTo>
                  <a:pt x="10" y="72"/>
                  <a:pt x="10" y="72"/>
                  <a:pt x="10" y="72"/>
                </a:cubicBezTo>
                <a:cubicBezTo>
                  <a:pt x="4" y="72"/>
                  <a:pt x="4" y="72"/>
                  <a:pt x="4" y="72"/>
                </a:cubicBezTo>
                <a:cubicBezTo>
                  <a:pt x="4" y="48"/>
                  <a:pt x="4" y="48"/>
                  <a:pt x="4" y="48"/>
                </a:cubicBezTo>
                <a:cubicBezTo>
                  <a:pt x="1" y="46"/>
                  <a:pt x="0" y="44"/>
                  <a:pt x="0" y="41"/>
                </a:cubicBezTo>
                <a:cubicBezTo>
                  <a:pt x="0" y="28"/>
                  <a:pt x="0" y="28"/>
                  <a:pt x="0" y="28"/>
                </a:cubicBezTo>
                <a:cubicBezTo>
                  <a:pt x="0" y="24"/>
                  <a:pt x="3" y="21"/>
                  <a:pt x="7" y="21"/>
                </a:cubicBezTo>
                <a:cubicBezTo>
                  <a:pt x="17" y="21"/>
                  <a:pt x="17" y="21"/>
                  <a:pt x="17" y="21"/>
                </a:cubicBezTo>
                <a:cubicBezTo>
                  <a:pt x="18" y="21"/>
                  <a:pt x="18" y="21"/>
                  <a:pt x="19" y="21"/>
                </a:cubicBezTo>
                <a:cubicBezTo>
                  <a:pt x="18" y="23"/>
                  <a:pt x="17" y="25"/>
                  <a:pt x="17" y="28"/>
                </a:cubicBezTo>
                <a:cubicBezTo>
                  <a:pt x="17" y="41"/>
                  <a:pt x="17" y="41"/>
                  <a:pt x="17" y="41"/>
                </a:cubicBezTo>
                <a:cubicBezTo>
                  <a:pt x="17" y="44"/>
                  <a:pt x="18" y="48"/>
                  <a:pt x="21" y="5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9" name="矩形 38"/>
          <p:cNvSpPr/>
          <p:nvPr/>
        </p:nvSpPr>
        <p:spPr>
          <a:xfrm>
            <a:off x="5648325" y="31750"/>
            <a:ext cx="3676650" cy="523875"/>
          </a:xfrm>
          <a:prstGeom prst="rect">
            <a:avLst/>
          </a:prstGeom>
          <a:effectLst>
            <a:outerShdw blurRad="50800" dist="38100" dir="8100000" algn="tr" rotWithShape="0">
              <a:prstClr val="black">
                <a:alpha val="40000"/>
              </a:prstClr>
            </a:outerShdw>
          </a:effectLst>
        </p:spPr>
        <p:txBody>
          <a:bodyPr>
            <a:spAutoFit/>
          </a:bodyPr>
          <a:lstStyle/>
          <a:p>
            <a:pPr eaLnBrk="1" fontAlgn="auto" hangingPunct="1">
              <a:defRPr/>
            </a:pPr>
            <a:r>
              <a:rPr lang="en-US" altLang="zh-CN" sz="2800" noProof="1">
                <a:solidFill>
                  <a:schemeClr val="bg1"/>
                </a:solidFill>
                <a:cs typeface="+mn-ea"/>
                <a:sym typeface="时尚中黑简体" pitchFamily="2" charset="-122"/>
              </a:rPr>
              <a:t>The Coolest Design</a:t>
            </a:r>
          </a:p>
        </p:txBody>
      </p:sp>
      <p:sp>
        <p:nvSpPr>
          <p:cNvPr id="40" name="矩形 39"/>
          <p:cNvSpPr/>
          <p:nvPr/>
        </p:nvSpPr>
        <p:spPr>
          <a:xfrm>
            <a:off x="4500563" y="484188"/>
            <a:ext cx="4608512" cy="414337"/>
          </a:xfrm>
          <a:prstGeom prst="rect">
            <a:avLst/>
          </a:prstGeom>
        </p:spPr>
        <p:txBody>
          <a:bodyPr>
            <a:spAutoFit/>
          </a:bodyPr>
          <a:lstStyle/>
          <a:p>
            <a:pPr algn="r" eaLnBrk="1" fontAlgn="auto" hangingPunct="1">
              <a:defRPr/>
            </a:pPr>
            <a:r>
              <a:rPr lang="en-US" altLang="zh-CN" sz="1050" noProof="1">
                <a:solidFill>
                  <a:schemeClr val="bg1"/>
                </a:solidFill>
                <a:cs typeface="+mn-ea"/>
                <a:sym typeface="时尚中黑简体" pitchFamily="2" charset="-122"/>
              </a:rPr>
              <a:t>Lorem ipsum dol sit amet, consectetur adipisicing elit, sed do eiusmod tempor incididunt ut labore et dolorea anot A.</a:t>
            </a:r>
          </a:p>
        </p:txBody>
      </p:sp>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showMasterPhAnim="0">
  <p:cSld>
    <p:bg bwMode="auto">
      <p:bgPr>
        <a:solidFill>
          <a:srgbClr val="204259"/>
        </a:solidFill>
        <a:effectLst/>
      </p:bgPr>
    </p:bg>
    <p:spTree>
      <p:nvGrpSpPr>
        <p:cNvPr id="1" name=""/>
        <p:cNvGrpSpPr/>
        <p:nvPr/>
      </p:nvGrpSpPr>
      <p:grpSpPr>
        <a:xfrm>
          <a:off x="0" y="0"/>
          <a:ext cx="0" cy="0"/>
          <a:chOff x="0" y="0"/>
          <a:chExt cx="0" cy="0"/>
        </a:xfrm>
      </p:grpSpPr>
      <p:grpSp>
        <p:nvGrpSpPr>
          <p:cNvPr id="68" name="组合 67"/>
          <p:cNvGrpSpPr/>
          <p:nvPr/>
        </p:nvGrpSpPr>
        <p:grpSpPr>
          <a:xfrm>
            <a:off x="-998084" y="-505515"/>
            <a:ext cx="11387510" cy="6050270"/>
            <a:chOff x="-92590" y="-51995"/>
            <a:chExt cx="9826989" cy="5221154"/>
          </a:xfrm>
          <a:solidFill>
            <a:schemeClr val="accent5">
              <a:alpha val="10000"/>
            </a:schemeClr>
          </a:solidFill>
        </p:grpSpPr>
        <p:grpSp>
          <p:nvGrpSpPr>
            <p:cNvPr id="69" name="组合 68"/>
            <p:cNvGrpSpPr/>
            <p:nvPr/>
          </p:nvGrpSpPr>
          <p:grpSpPr>
            <a:xfrm rot="187413">
              <a:off x="-92590" y="-32553"/>
              <a:ext cx="1180798" cy="1180798"/>
              <a:chOff x="9854292" y="-1428020"/>
              <a:chExt cx="285463" cy="285463"/>
            </a:xfrm>
            <a:grpFill/>
          </p:grpSpPr>
          <p:sp>
            <p:nvSpPr>
              <p:cNvPr id="202" name="圆角矩形 201"/>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203" name="圆角矩形 202"/>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70" name="组合 69"/>
            <p:cNvGrpSpPr/>
            <p:nvPr/>
          </p:nvGrpSpPr>
          <p:grpSpPr>
            <a:xfrm rot="187413">
              <a:off x="-92590" y="972675"/>
              <a:ext cx="1180798" cy="1180798"/>
              <a:chOff x="9854292" y="-1428020"/>
              <a:chExt cx="285463" cy="285463"/>
            </a:xfrm>
            <a:grpFill/>
          </p:grpSpPr>
          <p:sp>
            <p:nvSpPr>
              <p:cNvPr id="200" name="圆角矩形 199"/>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201" name="圆角矩形 200"/>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71" name="组合 70"/>
            <p:cNvGrpSpPr/>
            <p:nvPr/>
          </p:nvGrpSpPr>
          <p:grpSpPr>
            <a:xfrm rot="187413">
              <a:off x="-92590" y="1977903"/>
              <a:ext cx="1180798" cy="1180798"/>
              <a:chOff x="9854292" y="-1428020"/>
              <a:chExt cx="285463" cy="285463"/>
            </a:xfrm>
            <a:grpFill/>
          </p:grpSpPr>
          <p:sp>
            <p:nvSpPr>
              <p:cNvPr id="198" name="圆角矩形 197"/>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99" name="圆角矩形 198"/>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72" name="组合 71"/>
            <p:cNvGrpSpPr/>
            <p:nvPr/>
          </p:nvGrpSpPr>
          <p:grpSpPr>
            <a:xfrm rot="187413">
              <a:off x="-92590" y="2983132"/>
              <a:ext cx="1180798" cy="1180798"/>
              <a:chOff x="9854292" y="-1428020"/>
              <a:chExt cx="285463" cy="285463"/>
            </a:xfrm>
            <a:grpFill/>
          </p:grpSpPr>
          <p:sp>
            <p:nvSpPr>
              <p:cNvPr id="196" name="圆角矩形 195"/>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97" name="圆角矩形 196"/>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73" name="组合 72"/>
            <p:cNvGrpSpPr/>
            <p:nvPr/>
          </p:nvGrpSpPr>
          <p:grpSpPr>
            <a:xfrm rot="187413">
              <a:off x="-92590" y="3988361"/>
              <a:ext cx="1180798" cy="1180798"/>
              <a:chOff x="9854292" y="-1428020"/>
              <a:chExt cx="285463" cy="285463"/>
            </a:xfrm>
            <a:grpFill/>
          </p:grpSpPr>
          <p:sp>
            <p:nvSpPr>
              <p:cNvPr id="194" name="圆角矩形 193"/>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95" name="圆角矩形 194"/>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74" name="组合 73"/>
            <p:cNvGrpSpPr/>
            <p:nvPr/>
          </p:nvGrpSpPr>
          <p:grpSpPr>
            <a:xfrm rot="187413">
              <a:off x="1034924" y="-32554"/>
              <a:ext cx="1180798" cy="1180798"/>
              <a:chOff x="9854292" y="-1428020"/>
              <a:chExt cx="285463" cy="285463"/>
            </a:xfrm>
            <a:grpFill/>
          </p:grpSpPr>
          <p:sp>
            <p:nvSpPr>
              <p:cNvPr id="192" name="圆角矩形 191"/>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93" name="圆角矩形 192"/>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75" name="组合 74"/>
            <p:cNvGrpSpPr/>
            <p:nvPr/>
          </p:nvGrpSpPr>
          <p:grpSpPr>
            <a:xfrm rot="187413">
              <a:off x="1034924" y="972674"/>
              <a:ext cx="1180798" cy="1180798"/>
              <a:chOff x="9854292" y="-1428020"/>
              <a:chExt cx="285463" cy="285463"/>
            </a:xfrm>
            <a:grpFill/>
          </p:grpSpPr>
          <p:sp>
            <p:nvSpPr>
              <p:cNvPr id="190" name="圆角矩形 189"/>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91" name="圆角矩形 190"/>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76" name="组合 75"/>
            <p:cNvGrpSpPr/>
            <p:nvPr/>
          </p:nvGrpSpPr>
          <p:grpSpPr>
            <a:xfrm rot="187413">
              <a:off x="1034924" y="1977902"/>
              <a:ext cx="1180798" cy="1180798"/>
              <a:chOff x="9854292" y="-1428020"/>
              <a:chExt cx="285463" cy="285463"/>
            </a:xfrm>
            <a:grpFill/>
          </p:grpSpPr>
          <p:sp>
            <p:nvSpPr>
              <p:cNvPr id="188" name="圆角矩形 187"/>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89" name="圆角矩形 188"/>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77" name="组合 76"/>
            <p:cNvGrpSpPr/>
            <p:nvPr/>
          </p:nvGrpSpPr>
          <p:grpSpPr>
            <a:xfrm rot="187413">
              <a:off x="1034924" y="2983131"/>
              <a:ext cx="1180798" cy="1180798"/>
              <a:chOff x="9854292" y="-1428020"/>
              <a:chExt cx="285463" cy="285463"/>
            </a:xfrm>
            <a:grpFill/>
          </p:grpSpPr>
          <p:sp>
            <p:nvSpPr>
              <p:cNvPr id="186" name="圆角矩形 185"/>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87" name="圆角矩形 186"/>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78" name="组合 77"/>
            <p:cNvGrpSpPr/>
            <p:nvPr/>
          </p:nvGrpSpPr>
          <p:grpSpPr>
            <a:xfrm rot="187413">
              <a:off x="1034924" y="3988360"/>
              <a:ext cx="1180798" cy="1180798"/>
              <a:chOff x="9854292" y="-1428020"/>
              <a:chExt cx="285463" cy="285463"/>
            </a:xfrm>
            <a:grpFill/>
          </p:grpSpPr>
          <p:sp>
            <p:nvSpPr>
              <p:cNvPr id="184" name="圆角矩形 183"/>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85" name="圆角矩形 184"/>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79" name="组合 78"/>
            <p:cNvGrpSpPr/>
            <p:nvPr/>
          </p:nvGrpSpPr>
          <p:grpSpPr>
            <a:xfrm rot="187413">
              <a:off x="2179693" y="-32553"/>
              <a:ext cx="1180798" cy="1180798"/>
              <a:chOff x="9854292" y="-1428020"/>
              <a:chExt cx="285463" cy="285463"/>
            </a:xfrm>
            <a:grpFill/>
          </p:grpSpPr>
          <p:sp>
            <p:nvSpPr>
              <p:cNvPr id="182" name="圆角矩形 181"/>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83" name="圆角矩形 182"/>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80" name="组合 79"/>
            <p:cNvGrpSpPr/>
            <p:nvPr/>
          </p:nvGrpSpPr>
          <p:grpSpPr>
            <a:xfrm rot="187413">
              <a:off x="2179693" y="972675"/>
              <a:ext cx="1180798" cy="1180798"/>
              <a:chOff x="9854292" y="-1428020"/>
              <a:chExt cx="285463" cy="285463"/>
            </a:xfrm>
            <a:grpFill/>
          </p:grpSpPr>
          <p:sp>
            <p:nvSpPr>
              <p:cNvPr id="180" name="圆角矩形 179"/>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81" name="圆角矩形 180"/>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81" name="组合 80"/>
            <p:cNvGrpSpPr/>
            <p:nvPr/>
          </p:nvGrpSpPr>
          <p:grpSpPr>
            <a:xfrm rot="187413">
              <a:off x="2179693" y="1977903"/>
              <a:ext cx="1180798" cy="1180798"/>
              <a:chOff x="9854292" y="-1428020"/>
              <a:chExt cx="285463" cy="285463"/>
            </a:xfrm>
            <a:grpFill/>
          </p:grpSpPr>
          <p:sp>
            <p:nvSpPr>
              <p:cNvPr id="178" name="圆角矩形 177"/>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79" name="圆角矩形 178"/>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82" name="组合 81"/>
            <p:cNvGrpSpPr/>
            <p:nvPr/>
          </p:nvGrpSpPr>
          <p:grpSpPr>
            <a:xfrm rot="187413">
              <a:off x="2179693" y="2983132"/>
              <a:ext cx="1180798" cy="1180798"/>
              <a:chOff x="9854292" y="-1428020"/>
              <a:chExt cx="285463" cy="285463"/>
            </a:xfrm>
            <a:grpFill/>
          </p:grpSpPr>
          <p:sp>
            <p:nvSpPr>
              <p:cNvPr id="176" name="圆角矩形 175"/>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77" name="圆角矩形 176"/>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83" name="组合 82"/>
            <p:cNvGrpSpPr/>
            <p:nvPr/>
          </p:nvGrpSpPr>
          <p:grpSpPr>
            <a:xfrm rot="187413">
              <a:off x="2179693" y="3988361"/>
              <a:ext cx="1180798" cy="1180798"/>
              <a:chOff x="9854292" y="-1428020"/>
              <a:chExt cx="285463" cy="285463"/>
            </a:xfrm>
            <a:grpFill/>
          </p:grpSpPr>
          <p:sp>
            <p:nvSpPr>
              <p:cNvPr id="174" name="圆角矩形 173"/>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75" name="圆角矩形 174"/>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84" name="组合 83"/>
            <p:cNvGrpSpPr/>
            <p:nvPr/>
          </p:nvGrpSpPr>
          <p:grpSpPr>
            <a:xfrm rot="187413">
              <a:off x="3270164" y="-32554"/>
              <a:ext cx="1180798" cy="1180798"/>
              <a:chOff x="9854292" y="-1428020"/>
              <a:chExt cx="285463" cy="285463"/>
            </a:xfrm>
            <a:grpFill/>
          </p:grpSpPr>
          <p:sp>
            <p:nvSpPr>
              <p:cNvPr id="172" name="圆角矩形 171"/>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73" name="圆角矩形 172"/>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85" name="组合 84"/>
            <p:cNvGrpSpPr/>
            <p:nvPr/>
          </p:nvGrpSpPr>
          <p:grpSpPr>
            <a:xfrm rot="187413">
              <a:off x="3270164" y="972674"/>
              <a:ext cx="1180798" cy="1180798"/>
              <a:chOff x="9854292" y="-1428020"/>
              <a:chExt cx="285463" cy="285463"/>
            </a:xfrm>
            <a:grpFill/>
          </p:grpSpPr>
          <p:sp>
            <p:nvSpPr>
              <p:cNvPr id="170" name="圆角矩形 169"/>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71" name="圆角矩形 170"/>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86" name="组合 85"/>
            <p:cNvGrpSpPr/>
            <p:nvPr/>
          </p:nvGrpSpPr>
          <p:grpSpPr>
            <a:xfrm rot="187413">
              <a:off x="3270164" y="1977902"/>
              <a:ext cx="1180798" cy="1180798"/>
              <a:chOff x="9854292" y="-1428020"/>
              <a:chExt cx="285463" cy="285463"/>
            </a:xfrm>
            <a:grpFill/>
          </p:grpSpPr>
          <p:sp>
            <p:nvSpPr>
              <p:cNvPr id="168" name="圆角矩形 167"/>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69" name="圆角矩形 168"/>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87" name="组合 86"/>
            <p:cNvGrpSpPr/>
            <p:nvPr/>
          </p:nvGrpSpPr>
          <p:grpSpPr>
            <a:xfrm rot="187413">
              <a:off x="3270164" y="2983131"/>
              <a:ext cx="1180798" cy="1180798"/>
              <a:chOff x="9854292" y="-1428020"/>
              <a:chExt cx="285463" cy="285463"/>
            </a:xfrm>
            <a:grpFill/>
          </p:grpSpPr>
          <p:sp>
            <p:nvSpPr>
              <p:cNvPr id="166" name="圆角矩形 165"/>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67" name="圆角矩形 166"/>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88" name="组合 87"/>
            <p:cNvGrpSpPr/>
            <p:nvPr/>
          </p:nvGrpSpPr>
          <p:grpSpPr>
            <a:xfrm rot="187413">
              <a:off x="3270164" y="3988360"/>
              <a:ext cx="1180798" cy="1180798"/>
              <a:chOff x="9854292" y="-1428020"/>
              <a:chExt cx="285463" cy="285463"/>
            </a:xfrm>
            <a:grpFill/>
          </p:grpSpPr>
          <p:sp>
            <p:nvSpPr>
              <p:cNvPr id="164" name="圆角矩形 163"/>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65" name="圆角矩形 164"/>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89" name="组合 88"/>
            <p:cNvGrpSpPr/>
            <p:nvPr/>
          </p:nvGrpSpPr>
          <p:grpSpPr>
            <a:xfrm rot="187413">
              <a:off x="4360569" y="-32554"/>
              <a:ext cx="1180798" cy="1180798"/>
              <a:chOff x="9854292" y="-1428020"/>
              <a:chExt cx="285463" cy="285463"/>
            </a:xfrm>
            <a:grpFill/>
          </p:grpSpPr>
          <p:sp>
            <p:nvSpPr>
              <p:cNvPr id="162" name="圆角矩形 161"/>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63" name="圆角矩形 162"/>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90" name="组合 89"/>
            <p:cNvGrpSpPr/>
            <p:nvPr/>
          </p:nvGrpSpPr>
          <p:grpSpPr>
            <a:xfrm rot="187413">
              <a:off x="4360569" y="972674"/>
              <a:ext cx="1180798" cy="1180798"/>
              <a:chOff x="9854292" y="-1428020"/>
              <a:chExt cx="285463" cy="285463"/>
            </a:xfrm>
            <a:grpFill/>
          </p:grpSpPr>
          <p:sp>
            <p:nvSpPr>
              <p:cNvPr id="160" name="圆角矩形 159"/>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61" name="圆角矩形 160"/>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91" name="组合 90"/>
            <p:cNvGrpSpPr/>
            <p:nvPr/>
          </p:nvGrpSpPr>
          <p:grpSpPr>
            <a:xfrm rot="187413">
              <a:off x="4360569" y="1977902"/>
              <a:ext cx="1180798" cy="1180798"/>
              <a:chOff x="9854292" y="-1428020"/>
              <a:chExt cx="285463" cy="285463"/>
            </a:xfrm>
            <a:grpFill/>
          </p:grpSpPr>
          <p:sp>
            <p:nvSpPr>
              <p:cNvPr id="158" name="圆角矩形 157"/>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59" name="圆角矩形 158"/>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92" name="组合 91"/>
            <p:cNvGrpSpPr/>
            <p:nvPr/>
          </p:nvGrpSpPr>
          <p:grpSpPr>
            <a:xfrm rot="187413">
              <a:off x="4360569" y="2983131"/>
              <a:ext cx="1180798" cy="1180798"/>
              <a:chOff x="9854292" y="-1428020"/>
              <a:chExt cx="285463" cy="285463"/>
            </a:xfrm>
            <a:grpFill/>
          </p:grpSpPr>
          <p:sp>
            <p:nvSpPr>
              <p:cNvPr id="156" name="圆角矩形 155"/>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57" name="圆角矩形 156"/>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93" name="组合 92"/>
            <p:cNvGrpSpPr/>
            <p:nvPr/>
          </p:nvGrpSpPr>
          <p:grpSpPr>
            <a:xfrm rot="187413">
              <a:off x="4360569" y="3988360"/>
              <a:ext cx="1180798" cy="1180798"/>
              <a:chOff x="9854292" y="-1428020"/>
              <a:chExt cx="285463" cy="285463"/>
            </a:xfrm>
            <a:grpFill/>
          </p:grpSpPr>
          <p:sp>
            <p:nvSpPr>
              <p:cNvPr id="154" name="圆角矩形 153"/>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55" name="圆角矩形 154"/>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94" name="组合 93"/>
            <p:cNvGrpSpPr/>
            <p:nvPr/>
          </p:nvGrpSpPr>
          <p:grpSpPr>
            <a:xfrm rot="187413">
              <a:off x="5408554" y="-32554"/>
              <a:ext cx="1180798" cy="1180798"/>
              <a:chOff x="9854292" y="-1428020"/>
              <a:chExt cx="285463" cy="285463"/>
            </a:xfrm>
            <a:grpFill/>
          </p:grpSpPr>
          <p:sp>
            <p:nvSpPr>
              <p:cNvPr id="152" name="圆角矩形 151"/>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53" name="圆角矩形 152"/>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95" name="组合 94"/>
            <p:cNvGrpSpPr/>
            <p:nvPr/>
          </p:nvGrpSpPr>
          <p:grpSpPr>
            <a:xfrm rot="187413">
              <a:off x="5408554" y="972674"/>
              <a:ext cx="1180798" cy="1180798"/>
              <a:chOff x="9854292" y="-1428020"/>
              <a:chExt cx="285463" cy="285463"/>
            </a:xfrm>
            <a:grpFill/>
          </p:grpSpPr>
          <p:sp>
            <p:nvSpPr>
              <p:cNvPr id="150" name="圆角矩形 149"/>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51" name="圆角矩形 150"/>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96" name="组合 95"/>
            <p:cNvGrpSpPr/>
            <p:nvPr/>
          </p:nvGrpSpPr>
          <p:grpSpPr>
            <a:xfrm rot="187413">
              <a:off x="5408554" y="1977902"/>
              <a:ext cx="1180798" cy="1180798"/>
              <a:chOff x="9854292" y="-1428020"/>
              <a:chExt cx="285463" cy="285463"/>
            </a:xfrm>
            <a:grpFill/>
          </p:grpSpPr>
          <p:sp>
            <p:nvSpPr>
              <p:cNvPr id="148" name="圆角矩形 147"/>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49" name="圆角矩形 148"/>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97" name="组合 96"/>
            <p:cNvGrpSpPr/>
            <p:nvPr/>
          </p:nvGrpSpPr>
          <p:grpSpPr>
            <a:xfrm rot="187413">
              <a:off x="5408554" y="2983131"/>
              <a:ext cx="1180798" cy="1180798"/>
              <a:chOff x="9854292" y="-1428020"/>
              <a:chExt cx="285463" cy="285463"/>
            </a:xfrm>
            <a:grpFill/>
          </p:grpSpPr>
          <p:sp>
            <p:nvSpPr>
              <p:cNvPr id="146" name="圆角矩形 145"/>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47" name="圆角矩形 146"/>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98" name="组合 97"/>
            <p:cNvGrpSpPr/>
            <p:nvPr/>
          </p:nvGrpSpPr>
          <p:grpSpPr>
            <a:xfrm rot="187413">
              <a:off x="5408554" y="3988360"/>
              <a:ext cx="1180798" cy="1180798"/>
              <a:chOff x="9854292" y="-1428020"/>
              <a:chExt cx="285463" cy="285463"/>
            </a:xfrm>
            <a:grpFill/>
          </p:grpSpPr>
          <p:sp>
            <p:nvSpPr>
              <p:cNvPr id="144" name="圆角矩形 143"/>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45" name="圆角矩形 144"/>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99" name="组合 98"/>
            <p:cNvGrpSpPr/>
            <p:nvPr/>
          </p:nvGrpSpPr>
          <p:grpSpPr>
            <a:xfrm rot="187413">
              <a:off x="6492110" y="-32554"/>
              <a:ext cx="1180798" cy="1180798"/>
              <a:chOff x="9854292" y="-1428020"/>
              <a:chExt cx="285463" cy="285463"/>
            </a:xfrm>
            <a:grpFill/>
          </p:grpSpPr>
          <p:sp>
            <p:nvSpPr>
              <p:cNvPr id="142" name="圆角矩形 141"/>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43" name="圆角矩形 142"/>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100" name="组合 99"/>
            <p:cNvGrpSpPr/>
            <p:nvPr/>
          </p:nvGrpSpPr>
          <p:grpSpPr>
            <a:xfrm rot="187413">
              <a:off x="6492110" y="972674"/>
              <a:ext cx="1180798" cy="1180798"/>
              <a:chOff x="9854292" y="-1428020"/>
              <a:chExt cx="285463" cy="285463"/>
            </a:xfrm>
            <a:grpFill/>
          </p:grpSpPr>
          <p:sp>
            <p:nvSpPr>
              <p:cNvPr id="140" name="圆角矩形 139"/>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41" name="圆角矩形 140"/>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101" name="组合 100"/>
            <p:cNvGrpSpPr/>
            <p:nvPr/>
          </p:nvGrpSpPr>
          <p:grpSpPr>
            <a:xfrm rot="187413">
              <a:off x="6492110" y="1977902"/>
              <a:ext cx="1180798" cy="1180798"/>
              <a:chOff x="9854292" y="-1428020"/>
              <a:chExt cx="285463" cy="285463"/>
            </a:xfrm>
            <a:grpFill/>
          </p:grpSpPr>
          <p:sp>
            <p:nvSpPr>
              <p:cNvPr id="138" name="圆角矩形 137"/>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39" name="圆角矩形 138"/>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102" name="组合 101"/>
            <p:cNvGrpSpPr/>
            <p:nvPr/>
          </p:nvGrpSpPr>
          <p:grpSpPr>
            <a:xfrm rot="187413">
              <a:off x="6492110" y="2983131"/>
              <a:ext cx="1180798" cy="1180798"/>
              <a:chOff x="9854292" y="-1428020"/>
              <a:chExt cx="285463" cy="285463"/>
            </a:xfrm>
            <a:grpFill/>
          </p:grpSpPr>
          <p:sp>
            <p:nvSpPr>
              <p:cNvPr id="136" name="圆角矩形 135"/>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37" name="圆角矩形 136"/>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103" name="组合 102"/>
            <p:cNvGrpSpPr/>
            <p:nvPr/>
          </p:nvGrpSpPr>
          <p:grpSpPr>
            <a:xfrm rot="187413">
              <a:off x="6492110" y="3988360"/>
              <a:ext cx="1180798" cy="1180798"/>
              <a:chOff x="9854292" y="-1428020"/>
              <a:chExt cx="285463" cy="285463"/>
            </a:xfrm>
            <a:grpFill/>
          </p:grpSpPr>
          <p:sp>
            <p:nvSpPr>
              <p:cNvPr id="134" name="圆角矩形 133"/>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35" name="圆角矩形 134"/>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104" name="组合 103"/>
            <p:cNvGrpSpPr/>
            <p:nvPr/>
          </p:nvGrpSpPr>
          <p:grpSpPr>
            <a:xfrm rot="187413">
              <a:off x="7483613" y="-32554"/>
              <a:ext cx="1180798" cy="1180798"/>
              <a:chOff x="9854292" y="-1428020"/>
              <a:chExt cx="285463" cy="285463"/>
            </a:xfrm>
            <a:grpFill/>
          </p:grpSpPr>
          <p:sp>
            <p:nvSpPr>
              <p:cNvPr id="132" name="圆角矩形 131"/>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33" name="圆角矩形 132"/>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105" name="组合 104"/>
            <p:cNvGrpSpPr/>
            <p:nvPr/>
          </p:nvGrpSpPr>
          <p:grpSpPr>
            <a:xfrm rot="187413">
              <a:off x="7483613" y="972674"/>
              <a:ext cx="1180798" cy="1180798"/>
              <a:chOff x="9854292" y="-1428020"/>
              <a:chExt cx="285463" cy="285463"/>
            </a:xfrm>
            <a:grpFill/>
          </p:grpSpPr>
          <p:sp>
            <p:nvSpPr>
              <p:cNvPr id="130" name="圆角矩形 129"/>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31" name="圆角矩形 130"/>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106" name="组合 105"/>
            <p:cNvGrpSpPr/>
            <p:nvPr/>
          </p:nvGrpSpPr>
          <p:grpSpPr>
            <a:xfrm rot="187413">
              <a:off x="7483613" y="1977902"/>
              <a:ext cx="1180798" cy="1180798"/>
              <a:chOff x="9854292" y="-1428020"/>
              <a:chExt cx="285463" cy="285463"/>
            </a:xfrm>
            <a:grpFill/>
          </p:grpSpPr>
          <p:sp>
            <p:nvSpPr>
              <p:cNvPr id="128" name="圆角矩形 127"/>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29" name="圆角矩形 128"/>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107" name="组合 106"/>
            <p:cNvGrpSpPr/>
            <p:nvPr/>
          </p:nvGrpSpPr>
          <p:grpSpPr>
            <a:xfrm rot="187413">
              <a:off x="7483613" y="2983131"/>
              <a:ext cx="1180798" cy="1180798"/>
              <a:chOff x="9854292" y="-1428020"/>
              <a:chExt cx="285463" cy="285463"/>
            </a:xfrm>
            <a:grpFill/>
          </p:grpSpPr>
          <p:sp>
            <p:nvSpPr>
              <p:cNvPr id="126" name="圆角矩形 125"/>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27" name="圆角矩形 126"/>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108" name="组合 107"/>
            <p:cNvGrpSpPr/>
            <p:nvPr/>
          </p:nvGrpSpPr>
          <p:grpSpPr>
            <a:xfrm rot="187413">
              <a:off x="7483613" y="3988360"/>
              <a:ext cx="1180798" cy="1180798"/>
              <a:chOff x="9854292" y="-1428020"/>
              <a:chExt cx="285463" cy="285463"/>
            </a:xfrm>
            <a:grpFill/>
          </p:grpSpPr>
          <p:sp>
            <p:nvSpPr>
              <p:cNvPr id="124" name="圆角矩形 123"/>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25" name="圆角矩形 124"/>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109" name="组合 108"/>
            <p:cNvGrpSpPr/>
            <p:nvPr/>
          </p:nvGrpSpPr>
          <p:grpSpPr>
            <a:xfrm rot="187413">
              <a:off x="8553601" y="-51995"/>
              <a:ext cx="1180798" cy="1180798"/>
              <a:chOff x="9854292" y="-1428020"/>
              <a:chExt cx="285463" cy="285463"/>
            </a:xfrm>
            <a:grpFill/>
          </p:grpSpPr>
          <p:sp>
            <p:nvSpPr>
              <p:cNvPr id="122" name="圆角矩形 121"/>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23" name="圆角矩形 122"/>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110" name="组合 109"/>
            <p:cNvGrpSpPr/>
            <p:nvPr/>
          </p:nvGrpSpPr>
          <p:grpSpPr>
            <a:xfrm rot="187413">
              <a:off x="8553601" y="953233"/>
              <a:ext cx="1180798" cy="1180798"/>
              <a:chOff x="9854292" y="-1428020"/>
              <a:chExt cx="285463" cy="285463"/>
            </a:xfrm>
            <a:grpFill/>
          </p:grpSpPr>
          <p:sp>
            <p:nvSpPr>
              <p:cNvPr id="120" name="圆角矩形 119"/>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21" name="圆角矩形 120"/>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111" name="组合 110"/>
            <p:cNvGrpSpPr/>
            <p:nvPr/>
          </p:nvGrpSpPr>
          <p:grpSpPr>
            <a:xfrm rot="187413">
              <a:off x="8553601" y="1958461"/>
              <a:ext cx="1180798" cy="1180798"/>
              <a:chOff x="9854292" y="-1428020"/>
              <a:chExt cx="285463" cy="285463"/>
            </a:xfrm>
            <a:grpFill/>
          </p:grpSpPr>
          <p:sp>
            <p:nvSpPr>
              <p:cNvPr id="118" name="圆角矩形 117"/>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19" name="圆角矩形 118"/>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112" name="组合 111"/>
            <p:cNvGrpSpPr/>
            <p:nvPr/>
          </p:nvGrpSpPr>
          <p:grpSpPr>
            <a:xfrm rot="187413">
              <a:off x="8553601" y="2963690"/>
              <a:ext cx="1180798" cy="1180798"/>
              <a:chOff x="9854292" y="-1428020"/>
              <a:chExt cx="285463" cy="285463"/>
            </a:xfrm>
            <a:grpFill/>
          </p:grpSpPr>
          <p:sp>
            <p:nvSpPr>
              <p:cNvPr id="116" name="圆角矩形 115"/>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17" name="圆角矩形 116"/>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113" name="组合 112"/>
            <p:cNvGrpSpPr/>
            <p:nvPr/>
          </p:nvGrpSpPr>
          <p:grpSpPr>
            <a:xfrm rot="187413">
              <a:off x="8553601" y="3968919"/>
              <a:ext cx="1180798" cy="1180798"/>
              <a:chOff x="9854292" y="-1428020"/>
              <a:chExt cx="285463" cy="285463"/>
            </a:xfrm>
            <a:grpFill/>
          </p:grpSpPr>
          <p:sp>
            <p:nvSpPr>
              <p:cNvPr id="114" name="圆角矩形 113"/>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15" name="圆角矩形 114"/>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sp>
        <p:nvSpPr>
          <p:cNvPr id="45059" name="矩形 12"/>
          <p:cNvSpPr>
            <a:spLocks noChangeArrowheads="1"/>
          </p:cNvSpPr>
          <p:nvPr/>
        </p:nvSpPr>
        <p:spPr bwMode="auto">
          <a:xfrm>
            <a:off x="476250" y="176213"/>
            <a:ext cx="8905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en-US" altLang="zh-CN" sz="18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LOGO</a:t>
            </a:r>
          </a:p>
        </p:txBody>
      </p:sp>
      <p:sp>
        <p:nvSpPr>
          <p:cNvPr id="45060" name="Freeform 5658"/>
          <p:cNvSpPr>
            <a:spLocks noEditPoints="1" noChangeArrowheads="1"/>
          </p:cNvSpPr>
          <p:nvPr/>
        </p:nvSpPr>
        <p:spPr bwMode="auto">
          <a:xfrm>
            <a:off x="179388" y="165100"/>
            <a:ext cx="296862" cy="319088"/>
          </a:xfrm>
          <a:custGeom>
            <a:avLst/>
            <a:gdLst>
              <a:gd name="T0" fmla="*/ 215822915 w 70"/>
              <a:gd name="T1" fmla="*/ 54304523 h 75"/>
              <a:gd name="T2" fmla="*/ 377689041 w 70"/>
              <a:gd name="T3" fmla="*/ 199110912 h 75"/>
              <a:gd name="T4" fmla="*/ 215822915 w 70"/>
              <a:gd name="T5" fmla="*/ 343917301 h 75"/>
              <a:gd name="T6" fmla="*/ 71942385 w 70"/>
              <a:gd name="T7" fmla="*/ 199110912 h 75"/>
              <a:gd name="T8" fmla="*/ 215822915 w 70"/>
              <a:gd name="T9" fmla="*/ 54304523 h 75"/>
              <a:gd name="T10" fmla="*/ 1025149304 w 70"/>
              <a:gd name="T11" fmla="*/ 54304523 h 75"/>
              <a:gd name="T12" fmla="*/ 881268774 w 70"/>
              <a:gd name="T13" fmla="*/ 199110912 h 75"/>
              <a:gd name="T14" fmla="*/ 1025149304 w 70"/>
              <a:gd name="T15" fmla="*/ 343917301 h 75"/>
              <a:gd name="T16" fmla="*/ 1169034074 w 70"/>
              <a:gd name="T17" fmla="*/ 199110912 h 75"/>
              <a:gd name="T18" fmla="*/ 1025149304 w 70"/>
              <a:gd name="T19" fmla="*/ 54304523 h 75"/>
              <a:gd name="T20" fmla="*/ 881268774 w 70"/>
              <a:gd name="T21" fmla="*/ 905039931 h 75"/>
              <a:gd name="T22" fmla="*/ 881268774 w 70"/>
              <a:gd name="T23" fmla="*/ 1303257500 h 75"/>
              <a:gd name="T24" fmla="*/ 971196756 w 70"/>
              <a:gd name="T25" fmla="*/ 1303257500 h 75"/>
              <a:gd name="T26" fmla="*/ 1025149304 w 70"/>
              <a:gd name="T27" fmla="*/ 1013644722 h 75"/>
              <a:gd name="T28" fmla="*/ 1061120496 w 70"/>
              <a:gd name="T29" fmla="*/ 1303257500 h 75"/>
              <a:gd name="T30" fmla="*/ 1169034074 w 70"/>
              <a:gd name="T31" fmla="*/ 1303257500 h 75"/>
              <a:gd name="T32" fmla="*/ 1169034074 w 70"/>
              <a:gd name="T33" fmla="*/ 868838333 h 75"/>
              <a:gd name="T34" fmla="*/ 1258957815 w 70"/>
              <a:gd name="T35" fmla="*/ 742134870 h 75"/>
              <a:gd name="T36" fmla="*/ 1258957815 w 70"/>
              <a:gd name="T37" fmla="*/ 506822361 h 75"/>
              <a:gd name="T38" fmla="*/ 1115077285 w 70"/>
              <a:gd name="T39" fmla="*/ 380118898 h 75"/>
              <a:gd name="T40" fmla="*/ 935225563 w 70"/>
              <a:gd name="T41" fmla="*/ 380118898 h 75"/>
              <a:gd name="T42" fmla="*/ 899254370 w 70"/>
              <a:gd name="T43" fmla="*/ 380118898 h 75"/>
              <a:gd name="T44" fmla="*/ 935225563 w 70"/>
              <a:gd name="T45" fmla="*/ 506822361 h 75"/>
              <a:gd name="T46" fmla="*/ 935225563 w 70"/>
              <a:gd name="T47" fmla="*/ 742134870 h 75"/>
              <a:gd name="T48" fmla="*/ 881268774 w 70"/>
              <a:gd name="T49" fmla="*/ 905039931 h 75"/>
              <a:gd name="T50" fmla="*/ 629478907 w 70"/>
              <a:gd name="T51" fmla="*/ 0 h 75"/>
              <a:gd name="T52" fmla="*/ 791345033 w 70"/>
              <a:gd name="T53" fmla="*/ 162909315 h 75"/>
              <a:gd name="T54" fmla="*/ 629478907 w 70"/>
              <a:gd name="T55" fmla="*/ 307715704 h 75"/>
              <a:gd name="T56" fmla="*/ 467612782 w 70"/>
              <a:gd name="T57" fmla="*/ 162909315 h 75"/>
              <a:gd name="T58" fmla="*/ 629478907 w 70"/>
              <a:gd name="T59" fmla="*/ 0 h 75"/>
              <a:gd name="T60" fmla="*/ 791345033 w 70"/>
              <a:gd name="T61" fmla="*/ 886941259 h 75"/>
              <a:gd name="T62" fmla="*/ 791345033 w 70"/>
              <a:gd name="T63" fmla="*/ 1357562023 h 75"/>
              <a:gd name="T64" fmla="*/ 665450100 w 70"/>
              <a:gd name="T65" fmla="*/ 1357562023 h 75"/>
              <a:gd name="T66" fmla="*/ 629478907 w 70"/>
              <a:gd name="T67" fmla="*/ 1049846320 h 75"/>
              <a:gd name="T68" fmla="*/ 575522119 w 70"/>
              <a:gd name="T69" fmla="*/ 1357562023 h 75"/>
              <a:gd name="T70" fmla="*/ 449627185 w 70"/>
              <a:gd name="T71" fmla="*/ 1357562023 h 75"/>
              <a:gd name="T72" fmla="*/ 449627185 w 70"/>
              <a:gd name="T73" fmla="*/ 886941259 h 75"/>
              <a:gd name="T74" fmla="*/ 377689041 w 70"/>
              <a:gd name="T75" fmla="*/ 742134870 h 75"/>
              <a:gd name="T76" fmla="*/ 377689041 w 70"/>
              <a:gd name="T77" fmla="*/ 506822361 h 75"/>
              <a:gd name="T78" fmla="*/ 521569570 w 70"/>
              <a:gd name="T79" fmla="*/ 343917301 h 75"/>
              <a:gd name="T80" fmla="*/ 719402648 w 70"/>
              <a:gd name="T81" fmla="*/ 343917301 h 75"/>
              <a:gd name="T82" fmla="*/ 863287419 w 70"/>
              <a:gd name="T83" fmla="*/ 506822361 h 75"/>
              <a:gd name="T84" fmla="*/ 863287419 w 70"/>
              <a:gd name="T85" fmla="*/ 742134870 h 75"/>
              <a:gd name="T86" fmla="*/ 791345033 w 70"/>
              <a:gd name="T87" fmla="*/ 886941259 h 75"/>
              <a:gd name="T88" fmla="*/ 377689041 w 70"/>
              <a:gd name="T89" fmla="*/ 905039931 h 75"/>
              <a:gd name="T90" fmla="*/ 377689041 w 70"/>
              <a:gd name="T91" fmla="*/ 1303257500 h 75"/>
              <a:gd name="T92" fmla="*/ 269775463 w 70"/>
              <a:gd name="T93" fmla="*/ 1303257500 h 75"/>
              <a:gd name="T94" fmla="*/ 215822915 w 70"/>
              <a:gd name="T95" fmla="*/ 1013644722 h 75"/>
              <a:gd name="T96" fmla="*/ 179851722 w 70"/>
              <a:gd name="T97" fmla="*/ 1303257500 h 75"/>
              <a:gd name="T98" fmla="*/ 71942385 w 70"/>
              <a:gd name="T99" fmla="*/ 1303257500 h 75"/>
              <a:gd name="T100" fmla="*/ 71942385 w 70"/>
              <a:gd name="T101" fmla="*/ 868838333 h 75"/>
              <a:gd name="T102" fmla="*/ 0 w 70"/>
              <a:gd name="T103" fmla="*/ 742134870 h 75"/>
              <a:gd name="T104" fmla="*/ 0 w 70"/>
              <a:gd name="T105" fmla="*/ 506822361 h 75"/>
              <a:gd name="T106" fmla="*/ 125894933 w 70"/>
              <a:gd name="T107" fmla="*/ 380118898 h 75"/>
              <a:gd name="T108" fmla="*/ 305746656 w 70"/>
              <a:gd name="T109" fmla="*/ 380118898 h 75"/>
              <a:gd name="T110" fmla="*/ 341717848 w 70"/>
              <a:gd name="T111" fmla="*/ 380118898 h 75"/>
              <a:gd name="T112" fmla="*/ 305746656 w 70"/>
              <a:gd name="T113" fmla="*/ 506822361 h 75"/>
              <a:gd name="T114" fmla="*/ 305746656 w 70"/>
              <a:gd name="T115" fmla="*/ 742134870 h 75"/>
              <a:gd name="T116" fmla="*/ 377689041 w 70"/>
              <a:gd name="T117" fmla="*/ 905039931 h 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70" h="75">
                <a:moveTo>
                  <a:pt x="12" y="3"/>
                </a:moveTo>
                <a:cubicBezTo>
                  <a:pt x="17" y="3"/>
                  <a:pt x="21" y="6"/>
                  <a:pt x="21" y="11"/>
                </a:cubicBezTo>
                <a:cubicBezTo>
                  <a:pt x="21" y="15"/>
                  <a:pt x="17" y="19"/>
                  <a:pt x="12" y="19"/>
                </a:cubicBezTo>
                <a:cubicBezTo>
                  <a:pt x="8" y="19"/>
                  <a:pt x="4" y="15"/>
                  <a:pt x="4" y="11"/>
                </a:cubicBezTo>
                <a:cubicBezTo>
                  <a:pt x="4" y="6"/>
                  <a:pt x="8" y="3"/>
                  <a:pt x="12" y="3"/>
                </a:cubicBezTo>
                <a:close/>
                <a:moveTo>
                  <a:pt x="57" y="3"/>
                </a:moveTo>
                <a:cubicBezTo>
                  <a:pt x="52" y="3"/>
                  <a:pt x="49" y="6"/>
                  <a:pt x="49" y="11"/>
                </a:cubicBezTo>
                <a:cubicBezTo>
                  <a:pt x="49" y="15"/>
                  <a:pt x="52" y="19"/>
                  <a:pt x="57" y="19"/>
                </a:cubicBezTo>
                <a:cubicBezTo>
                  <a:pt x="61" y="19"/>
                  <a:pt x="65" y="15"/>
                  <a:pt x="65" y="11"/>
                </a:cubicBezTo>
                <a:cubicBezTo>
                  <a:pt x="65" y="6"/>
                  <a:pt x="61" y="3"/>
                  <a:pt x="57" y="3"/>
                </a:cubicBezTo>
                <a:close/>
                <a:moveTo>
                  <a:pt x="49" y="50"/>
                </a:moveTo>
                <a:cubicBezTo>
                  <a:pt x="49" y="72"/>
                  <a:pt x="49" y="72"/>
                  <a:pt x="49" y="72"/>
                </a:cubicBezTo>
                <a:cubicBezTo>
                  <a:pt x="54" y="72"/>
                  <a:pt x="54" y="72"/>
                  <a:pt x="54" y="72"/>
                </a:cubicBezTo>
                <a:cubicBezTo>
                  <a:pt x="57" y="56"/>
                  <a:pt x="57" y="56"/>
                  <a:pt x="57" y="56"/>
                </a:cubicBezTo>
                <a:cubicBezTo>
                  <a:pt x="59" y="72"/>
                  <a:pt x="59" y="72"/>
                  <a:pt x="59" y="72"/>
                </a:cubicBezTo>
                <a:cubicBezTo>
                  <a:pt x="65" y="72"/>
                  <a:pt x="65" y="72"/>
                  <a:pt x="65" y="72"/>
                </a:cubicBezTo>
                <a:cubicBezTo>
                  <a:pt x="65" y="48"/>
                  <a:pt x="65" y="48"/>
                  <a:pt x="65" y="48"/>
                </a:cubicBezTo>
                <a:cubicBezTo>
                  <a:pt x="68" y="46"/>
                  <a:pt x="70" y="44"/>
                  <a:pt x="70" y="41"/>
                </a:cubicBezTo>
                <a:cubicBezTo>
                  <a:pt x="70" y="28"/>
                  <a:pt x="70" y="28"/>
                  <a:pt x="70" y="28"/>
                </a:cubicBezTo>
                <a:cubicBezTo>
                  <a:pt x="70" y="24"/>
                  <a:pt x="66" y="21"/>
                  <a:pt x="62" y="21"/>
                </a:cubicBezTo>
                <a:cubicBezTo>
                  <a:pt x="52" y="21"/>
                  <a:pt x="52" y="21"/>
                  <a:pt x="52" y="21"/>
                </a:cubicBezTo>
                <a:cubicBezTo>
                  <a:pt x="52" y="21"/>
                  <a:pt x="51" y="21"/>
                  <a:pt x="50" y="21"/>
                </a:cubicBezTo>
                <a:cubicBezTo>
                  <a:pt x="52" y="23"/>
                  <a:pt x="52" y="25"/>
                  <a:pt x="52" y="28"/>
                </a:cubicBezTo>
                <a:cubicBezTo>
                  <a:pt x="52" y="41"/>
                  <a:pt x="52" y="41"/>
                  <a:pt x="52" y="41"/>
                </a:cubicBezTo>
                <a:cubicBezTo>
                  <a:pt x="52" y="44"/>
                  <a:pt x="51" y="48"/>
                  <a:pt x="49" y="50"/>
                </a:cubicBezTo>
                <a:close/>
                <a:moveTo>
                  <a:pt x="35" y="0"/>
                </a:moveTo>
                <a:cubicBezTo>
                  <a:pt x="40" y="0"/>
                  <a:pt x="44" y="4"/>
                  <a:pt x="44" y="9"/>
                </a:cubicBezTo>
                <a:cubicBezTo>
                  <a:pt x="44" y="13"/>
                  <a:pt x="40" y="17"/>
                  <a:pt x="35" y="17"/>
                </a:cubicBezTo>
                <a:cubicBezTo>
                  <a:pt x="30" y="17"/>
                  <a:pt x="26" y="13"/>
                  <a:pt x="26" y="9"/>
                </a:cubicBezTo>
                <a:cubicBezTo>
                  <a:pt x="26" y="4"/>
                  <a:pt x="30" y="0"/>
                  <a:pt x="35" y="0"/>
                </a:cubicBezTo>
                <a:close/>
                <a:moveTo>
                  <a:pt x="44" y="49"/>
                </a:moveTo>
                <a:cubicBezTo>
                  <a:pt x="44" y="75"/>
                  <a:pt x="44" y="75"/>
                  <a:pt x="44" y="75"/>
                </a:cubicBezTo>
                <a:cubicBezTo>
                  <a:pt x="37" y="75"/>
                  <a:pt x="37" y="75"/>
                  <a:pt x="37" y="75"/>
                </a:cubicBezTo>
                <a:cubicBezTo>
                  <a:pt x="35" y="58"/>
                  <a:pt x="35" y="58"/>
                  <a:pt x="35" y="58"/>
                </a:cubicBezTo>
                <a:cubicBezTo>
                  <a:pt x="32" y="75"/>
                  <a:pt x="32" y="75"/>
                  <a:pt x="32" y="75"/>
                </a:cubicBezTo>
                <a:cubicBezTo>
                  <a:pt x="25" y="75"/>
                  <a:pt x="25" y="75"/>
                  <a:pt x="25" y="75"/>
                </a:cubicBezTo>
                <a:cubicBezTo>
                  <a:pt x="25" y="49"/>
                  <a:pt x="25" y="49"/>
                  <a:pt x="25" y="49"/>
                </a:cubicBezTo>
                <a:cubicBezTo>
                  <a:pt x="23" y="47"/>
                  <a:pt x="21" y="44"/>
                  <a:pt x="21" y="41"/>
                </a:cubicBezTo>
                <a:cubicBezTo>
                  <a:pt x="21" y="28"/>
                  <a:pt x="21" y="28"/>
                  <a:pt x="21" y="28"/>
                </a:cubicBezTo>
                <a:cubicBezTo>
                  <a:pt x="21" y="23"/>
                  <a:pt x="25" y="19"/>
                  <a:pt x="29" y="19"/>
                </a:cubicBezTo>
                <a:cubicBezTo>
                  <a:pt x="40" y="19"/>
                  <a:pt x="40" y="19"/>
                  <a:pt x="40" y="19"/>
                </a:cubicBezTo>
                <a:cubicBezTo>
                  <a:pt x="45" y="19"/>
                  <a:pt x="48" y="23"/>
                  <a:pt x="48" y="28"/>
                </a:cubicBezTo>
                <a:cubicBezTo>
                  <a:pt x="48" y="41"/>
                  <a:pt x="48" y="41"/>
                  <a:pt x="48" y="41"/>
                </a:cubicBezTo>
                <a:cubicBezTo>
                  <a:pt x="48" y="44"/>
                  <a:pt x="46" y="47"/>
                  <a:pt x="44" y="49"/>
                </a:cubicBezTo>
                <a:close/>
                <a:moveTo>
                  <a:pt x="21" y="50"/>
                </a:moveTo>
                <a:cubicBezTo>
                  <a:pt x="21" y="72"/>
                  <a:pt x="21" y="72"/>
                  <a:pt x="21" y="72"/>
                </a:cubicBezTo>
                <a:cubicBezTo>
                  <a:pt x="15" y="72"/>
                  <a:pt x="15" y="72"/>
                  <a:pt x="15" y="72"/>
                </a:cubicBezTo>
                <a:cubicBezTo>
                  <a:pt x="12" y="56"/>
                  <a:pt x="12" y="56"/>
                  <a:pt x="12" y="56"/>
                </a:cubicBezTo>
                <a:cubicBezTo>
                  <a:pt x="10" y="72"/>
                  <a:pt x="10" y="72"/>
                  <a:pt x="10" y="72"/>
                </a:cubicBezTo>
                <a:cubicBezTo>
                  <a:pt x="4" y="72"/>
                  <a:pt x="4" y="72"/>
                  <a:pt x="4" y="72"/>
                </a:cubicBezTo>
                <a:cubicBezTo>
                  <a:pt x="4" y="48"/>
                  <a:pt x="4" y="48"/>
                  <a:pt x="4" y="48"/>
                </a:cubicBezTo>
                <a:cubicBezTo>
                  <a:pt x="1" y="46"/>
                  <a:pt x="0" y="44"/>
                  <a:pt x="0" y="41"/>
                </a:cubicBezTo>
                <a:cubicBezTo>
                  <a:pt x="0" y="28"/>
                  <a:pt x="0" y="28"/>
                  <a:pt x="0" y="28"/>
                </a:cubicBezTo>
                <a:cubicBezTo>
                  <a:pt x="0" y="24"/>
                  <a:pt x="3" y="21"/>
                  <a:pt x="7" y="21"/>
                </a:cubicBezTo>
                <a:cubicBezTo>
                  <a:pt x="17" y="21"/>
                  <a:pt x="17" y="21"/>
                  <a:pt x="17" y="21"/>
                </a:cubicBezTo>
                <a:cubicBezTo>
                  <a:pt x="18" y="21"/>
                  <a:pt x="18" y="21"/>
                  <a:pt x="19" y="21"/>
                </a:cubicBezTo>
                <a:cubicBezTo>
                  <a:pt x="18" y="23"/>
                  <a:pt x="17" y="25"/>
                  <a:pt x="17" y="28"/>
                </a:cubicBezTo>
                <a:cubicBezTo>
                  <a:pt x="17" y="41"/>
                  <a:pt x="17" y="41"/>
                  <a:pt x="17" y="41"/>
                </a:cubicBezTo>
                <a:cubicBezTo>
                  <a:pt x="17" y="44"/>
                  <a:pt x="18" y="48"/>
                  <a:pt x="21" y="5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5" name="矩形 14"/>
          <p:cNvSpPr/>
          <p:nvPr/>
        </p:nvSpPr>
        <p:spPr>
          <a:xfrm>
            <a:off x="5648325" y="31750"/>
            <a:ext cx="3676650" cy="523875"/>
          </a:xfrm>
          <a:prstGeom prst="rect">
            <a:avLst/>
          </a:prstGeom>
          <a:effectLst>
            <a:outerShdw blurRad="50800" dist="38100" dir="8100000" algn="tr" rotWithShape="0">
              <a:prstClr val="black">
                <a:alpha val="40000"/>
              </a:prstClr>
            </a:outerShdw>
          </a:effectLst>
        </p:spPr>
        <p:txBody>
          <a:bodyPr>
            <a:spAutoFit/>
          </a:bodyPr>
          <a:lstStyle/>
          <a:p>
            <a:pPr eaLnBrk="1" fontAlgn="auto" hangingPunct="1">
              <a:defRPr/>
            </a:pPr>
            <a:r>
              <a:rPr lang="en-US" altLang="zh-CN" sz="2800" noProof="1">
                <a:solidFill>
                  <a:schemeClr val="bg1"/>
                </a:solidFill>
                <a:cs typeface="+mn-ea"/>
                <a:sym typeface="时尚中黑简体" pitchFamily="2" charset="-122"/>
              </a:rPr>
              <a:t>The Coolest Design</a:t>
            </a:r>
          </a:p>
        </p:txBody>
      </p:sp>
      <p:sp>
        <p:nvSpPr>
          <p:cNvPr id="16" name="矩形 15"/>
          <p:cNvSpPr/>
          <p:nvPr/>
        </p:nvSpPr>
        <p:spPr>
          <a:xfrm>
            <a:off x="4500563" y="484188"/>
            <a:ext cx="4608512" cy="414337"/>
          </a:xfrm>
          <a:prstGeom prst="rect">
            <a:avLst/>
          </a:prstGeom>
        </p:spPr>
        <p:txBody>
          <a:bodyPr>
            <a:spAutoFit/>
          </a:bodyPr>
          <a:lstStyle/>
          <a:p>
            <a:pPr algn="r" eaLnBrk="1" fontAlgn="auto" hangingPunct="1">
              <a:defRPr/>
            </a:pPr>
            <a:r>
              <a:rPr lang="en-US" altLang="zh-CN" sz="1050" noProof="1">
                <a:solidFill>
                  <a:schemeClr val="bg1"/>
                </a:solidFill>
                <a:cs typeface="+mn-ea"/>
                <a:sym typeface="时尚中黑简体" pitchFamily="2" charset="-122"/>
              </a:rPr>
              <a:t>Lorem ipsum dol sit amet, consectetur adipisicing elit, sed do eiusmod tempor incididunt ut labore et dolorea anot A.</a:t>
            </a:r>
          </a:p>
        </p:txBody>
      </p:sp>
      <p:sp>
        <p:nvSpPr>
          <p:cNvPr id="35" name="矩形 34"/>
          <p:cNvSpPr/>
          <p:nvPr/>
        </p:nvSpPr>
        <p:spPr>
          <a:xfrm>
            <a:off x="3474230" y="1275606"/>
            <a:ext cx="3356619" cy="576064"/>
          </a:xfrm>
          <a:prstGeom prst="rect">
            <a:avLst/>
          </a:prstGeom>
          <a:solidFill>
            <a:srgbClr val="D8343F"/>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36" name="矩形 35"/>
          <p:cNvSpPr/>
          <p:nvPr/>
        </p:nvSpPr>
        <p:spPr>
          <a:xfrm>
            <a:off x="2898167" y="1275606"/>
            <a:ext cx="576064" cy="576064"/>
          </a:xfrm>
          <a:prstGeom prst="rect">
            <a:avLst/>
          </a:prstGeom>
          <a:solidFill>
            <a:srgbClr val="EC7473"/>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r>
              <a:rPr lang="en-US" altLang="zh-CN" sz="3600" noProof="1">
                <a:latin typeface="时尚中黑简体" panose="01010104010101010101" pitchFamily="2" charset="-122"/>
                <a:ea typeface="时尚中黑简体" panose="01010104010101010101" pitchFamily="2" charset="-122"/>
                <a:cs typeface="+mn-ea"/>
                <a:sym typeface="时尚中黑简体" pitchFamily="2" charset="-122"/>
              </a:rPr>
              <a:t>1</a:t>
            </a:r>
            <a:endParaRPr lang="zh-CN" altLang="en-US" sz="3600" noProof="1">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37" name="矩形 36"/>
          <p:cNvSpPr/>
          <p:nvPr/>
        </p:nvSpPr>
        <p:spPr>
          <a:xfrm>
            <a:off x="4266318" y="2139702"/>
            <a:ext cx="3356619" cy="576064"/>
          </a:xfrm>
          <a:prstGeom prst="rect">
            <a:avLst/>
          </a:prstGeom>
          <a:solidFill>
            <a:srgbClr val="D8343F"/>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38" name="矩形 37"/>
          <p:cNvSpPr/>
          <p:nvPr/>
        </p:nvSpPr>
        <p:spPr>
          <a:xfrm>
            <a:off x="3690255" y="2139702"/>
            <a:ext cx="576064" cy="576064"/>
          </a:xfrm>
          <a:prstGeom prst="rect">
            <a:avLst/>
          </a:prstGeom>
          <a:solidFill>
            <a:srgbClr val="EC7473"/>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r>
              <a:rPr lang="en-US" altLang="zh-CN" sz="3600" noProof="1">
                <a:latin typeface="时尚中黑简体" panose="01010104010101010101" pitchFamily="2" charset="-122"/>
                <a:ea typeface="时尚中黑简体" panose="01010104010101010101" pitchFamily="2" charset="-122"/>
                <a:cs typeface="+mn-ea"/>
                <a:sym typeface="时尚中黑简体" pitchFamily="2" charset="-122"/>
              </a:rPr>
              <a:t>2</a:t>
            </a:r>
            <a:endParaRPr lang="zh-CN" altLang="en-US" sz="3600" noProof="1">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39" name="矩形 38"/>
          <p:cNvSpPr/>
          <p:nvPr/>
        </p:nvSpPr>
        <p:spPr>
          <a:xfrm>
            <a:off x="4266318" y="3075806"/>
            <a:ext cx="3356619" cy="576064"/>
          </a:xfrm>
          <a:prstGeom prst="rect">
            <a:avLst/>
          </a:prstGeom>
          <a:solidFill>
            <a:srgbClr val="D8343F"/>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40" name="矩形 39"/>
          <p:cNvSpPr/>
          <p:nvPr/>
        </p:nvSpPr>
        <p:spPr>
          <a:xfrm>
            <a:off x="3690255" y="3075806"/>
            <a:ext cx="576064" cy="576064"/>
          </a:xfrm>
          <a:prstGeom prst="rect">
            <a:avLst/>
          </a:prstGeom>
          <a:solidFill>
            <a:srgbClr val="EC7473"/>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r>
              <a:rPr lang="en-US" altLang="zh-CN" sz="3600" noProof="1">
                <a:latin typeface="时尚中黑简体" panose="01010104010101010101" pitchFamily="2" charset="-122"/>
                <a:ea typeface="时尚中黑简体" panose="01010104010101010101" pitchFamily="2" charset="-122"/>
                <a:cs typeface="+mn-ea"/>
                <a:sym typeface="时尚中黑简体" pitchFamily="2" charset="-122"/>
              </a:rPr>
              <a:t>3</a:t>
            </a:r>
            <a:endParaRPr lang="zh-CN" altLang="en-US" sz="3600" noProof="1">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41" name="矩形 40"/>
          <p:cNvSpPr/>
          <p:nvPr/>
        </p:nvSpPr>
        <p:spPr>
          <a:xfrm>
            <a:off x="3474230" y="3939902"/>
            <a:ext cx="3356619" cy="576064"/>
          </a:xfrm>
          <a:prstGeom prst="rect">
            <a:avLst/>
          </a:prstGeom>
          <a:solidFill>
            <a:srgbClr val="D8343F"/>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42" name="矩形 41"/>
          <p:cNvSpPr/>
          <p:nvPr/>
        </p:nvSpPr>
        <p:spPr>
          <a:xfrm>
            <a:off x="2898167" y="3939902"/>
            <a:ext cx="576064" cy="576064"/>
          </a:xfrm>
          <a:prstGeom prst="rect">
            <a:avLst/>
          </a:prstGeom>
          <a:solidFill>
            <a:srgbClr val="EC7473"/>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r>
              <a:rPr lang="en-US" altLang="zh-CN" sz="3600" noProof="1">
                <a:latin typeface="时尚中黑简体" panose="01010104010101010101" pitchFamily="2" charset="-122"/>
                <a:ea typeface="时尚中黑简体" panose="01010104010101010101" pitchFamily="2" charset="-122"/>
                <a:cs typeface="+mn-ea"/>
                <a:sym typeface="时尚中黑简体" pitchFamily="2" charset="-122"/>
              </a:rPr>
              <a:t>4</a:t>
            </a:r>
            <a:endParaRPr lang="zh-CN" altLang="en-US" sz="3600" noProof="1">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43" name="椭圆 42"/>
          <p:cNvSpPr/>
          <p:nvPr/>
        </p:nvSpPr>
        <p:spPr>
          <a:xfrm>
            <a:off x="2049463" y="2332038"/>
            <a:ext cx="1231900" cy="1231900"/>
          </a:xfrm>
          <a:prstGeom prst="ellipse">
            <a:avLst/>
          </a:prstGeom>
          <a:solidFill>
            <a:srgbClr val="D8343F"/>
          </a:solidFill>
          <a:ln w="57150">
            <a:solidFill>
              <a:schemeClr val="bg1"/>
            </a:solidFill>
          </a:ln>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44" name="矩形 43"/>
          <p:cNvSpPr/>
          <p:nvPr/>
        </p:nvSpPr>
        <p:spPr>
          <a:xfrm>
            <a:off x="2087658" y="2644905"/>
            <a:ext cx="1155509" cy="584775"/>
          </a:xfrm>
          <a:prstGeom prst="rect">
            <a:avLst/>
          </a:prstGeom>
          <a:effectLst>
            <a:outerShdw blurRad="50800" dist="38100" dir="2700000" algn="tl" rotWithShape="0">
              <a:prstClr val="black">
                <a:alpha val="40000"/>
              </a:prstClr>
            </a:outerShdw>
          </a:effectLst>
        </p:spPr>
        <p:txBody>
          <a:bodyPr wrap="none">
            <a:spAutoFit/>
          </a:bodyPr>
          <a:lstStyle/>
          <a:p>
            <a:pPr eaLnBrk="1" fontAlgn="auto" hangingPunct="1">
              <a:defRPr/>
            </a:pPr>
            <a:r>
              <a:rPr lang="en-US" altLang="zh-CN" sz="3200" noProof="1">
                <a:solidFill>
                  <a:schemeClr val="bg1"/>
                </a:solidFill>
                <a:cs typeface="+mn-ea"/>
                <a:sym typeface="时尚中黑简体" pitchFamily="2" charset="-122"/>
              </a:rPr>
              <a:t>TEXT</a:t>
            </a:r>
          </a:p>
        </p:txBody>
      </p:sp>
      <p:sp>
        <p:nvSpPr>
          <p:cNvPr id="45089" name="矩形 44"/>
          <p:cNvSpPr>
            <a:spLocks noChangeArrowheads="1"/>
          </p:cNvSpPr>
          <p:nvPr/>
        </p:nvSpPr>
        <p:spPr bwMode="auto">
          <a:xfrm>
            <a:off x="3517900" y="1379538"/>
            <a:ext cx="31591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en-US" altLang="zh-CN" sz="18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Lorem ipsum dol sit amet</a:t>
            </a:r>
            <a:endParaRPr lang="zh-CN" altLang="en-US" sz="18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45090" name="矩形 45"/>
          <p:cNvSpPr>
            <a:spLocks noChangeArrowheads="1"/>
          </p:cNvSpPr>
          <p:nvPr/>
        </p:nvSpPr>
        <p:spPr bwMode="auto">
          <a:xfrm>
            <a:off x="4310063" y="2227263"/>
            <a:ext cx="31591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en-US" altLang="zh-CN" sz="18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Lorem ipsum dol sit amet</a:t>
            </a:r>
            <a:endParaRPr lang="zh-CN" altLang="en-US" sz="18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45091" name="矩形 46"/>
          <p:cNvSpPr>
            <a:spLocks noChangeArrowheads="1"/>
          </p:cNvSpPr>
          <p:nvPr/>
        </p:nvSpPr>
        <p:spPr bwMode="auto">
          <a:xfrm>
            <a:off x="4310063" y="3179763"/>
            <a:ext cx="31591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en-US" altLang="zh-CN" sz="18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Lorem ipsum dol sit amet</a:t>
            </a:r>
            <a:endParaRPr lang="zh-CN" altLang="en-US" sz="18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45092" name="矩形 47"/>
          <p:cNvSpPr>
            <a:spLocks noChangeArrowheads="1"/>
          </p:cNvSpPr>
          <p:nvPr/>
        </p:nvSpPr>
        <p:spPr bwMode="auto">
          <a:xfrm>
            <a:off x="3476625" y="4043363"/>
            <a:ext cx="31591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en-US" altLang="zh-CN" sz="18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Lorem ipsum dol sit amet</a:t>
            </a:r>
            <a:endParaRPr lang="zh-CN" altLang="en-US" sz="18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grpSp>
        <p:nvGrpSpPr>
          <p:cNvPr id="49" name="组合 48"/>
          <p:cNvGrpSpPr/>
          <p:nvPr/>
        </p:nvGrpSpPr>
        <p:grpSpPr>
          <a:xfrm rot="20457332">
            <a:off x="1664010" y="1967666"/>
            <a:ext cx="1172169" cy="909740"/>
            <a:chOff x="782675" y="1648780"/>
            <a:chExt cx="1172169" cy="909740"/>
          </a:xfrm>
          <a:solidFill>
            <a:schemeClr val="bg1"/>
          </a:solidFill>
        </p:grpSpPr>
        <p:sp>
          <p:nvSpPr>
            <p:cNvPr id="50" name="圆角矩形 49"/>
            <p:cNvSpPr/>
            <p:nvPr/>
          </p:nvSpPr>
          <p:spPr>
            <a:xfrm rot="2473112">
              <a:off x="1434975" y="1702245"/>
              <a:ext cx="149678" cy="4274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51" name="圆角矩形 50"/>
            <p:cNvSpPr/>
            <p:nvPr/>
          </p:nvSpPr>
          <p:spPr>
            <a:xfrm rot="18673112">
              <a:off x="1434975" y="1702245"/>
              <a:ext cx="149678" cy="4274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52" name="圆角矩形 51"/>
            <p:cNvSpPr/>
            <p:nvPr/>
          </p:nvSpPr>
          <p:spPr>
            <a:xfrm rot="3493932">
              <a:off x="993999" y="1833391"/>
              <a:ext cx="453892" cy="129628"/>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53" name="圆角矩形 52"/>
            <p:cNvSpPr/>
            <p:nvPr/>
          </p:nvSpPr>
          <p:spPr>
            <a:xfrm rot="19693932">
              <a:off x="993999" y="1833391"/>
              <a:ext cx="453892" cy="129628"/>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54" name="圆角矩形 53"/>
            <p:cNvSpPr/>
            <p:nvPr/>
          </p:nvSpPr>
          <p:spPr>
            <a:xfrm rot="3801381">
              <a:off x="1365852" y="1937875"/>
              <a:ext cx="164327" cy="46931"/>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55" name="圆角矩形 54"/>
            <p:cNvSpPr/>
            <p:nvPr/>
          </p:nvSpPr>
          <p:spPr>
            <a:xfrm rot="20001381">
              <a:off x="1365852" y="1937875"/>
              <a:ext cx="164327" cy="46931"/>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56" name="圆角矩形 55"/>
            <p:cNvSpPr/>
            <p:nvPr/>
          </p:nvSpPr>
          <p:spPr>
            <a:xfrm rot="2473112">
              <a:off x="1061027" y="2129162"/>
              <a:ext cx="164327" cy="46931"/>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57" name="圆角矩形 56"/>
            <p:cNvSpPr/>
            <p:nvPr/>
          </p:nvSpPr>
          <p:spPr>
            <a:xfrm rot="18673112">
              <a:off x="1061027" y="2129162"/>
              <a:ext cx="164327" cy="46931"/>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58" name="圆角矩形 57"/>
            <p:cNvSpPr/>
            <p:nvPr/>
          </p:nvSpPr>
          <p:spPr>
            <a:xfrm rot="21008604">
              <a:off x="833913" y="2003432"/>
              <a:ext cx="164327" cy="46931"/>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59" name="圆角矩形 58"/>
            <p:cNvSpPr/>
            <p:nvPr/>
          </p:nvSpPr>
          <p:spPr>
            <a:xfrm rot="15608604">
              <a:off x="833913" y="2003432"/>
              <a:ext cx="164327" cy="46931"/>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60" name="圆角矩形 59"/>
            <p:cNvSpPr/>
            <p:nvPr/>
          </p:nvSpPr>
          <p:spPr>
            <a:xfrm rot="541275">
              <a:off x="805759" y="2204049"/>
              <a:ext cx="299355" cy="85493"/>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61" name="圆角矩形 60"/>
            <p:cNvSpPr/>
            <p:nvPr/>
          </p:nvSpPr>
          <p:spPr>
            <a:xfrm rot="16741275">
              <a:off x="805759" y="2204049"/>
              <a:ext cx="299355" cy="85493"/>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62" name="圆角矩形 61"/>
            <p:cNvSpPr/>
            <p:nvPr/>
          </p:nvSpPr>
          <p:spPr>
            <a:xfrm rot="2473112">
              <a:off x="1509694" y="1879922"/>
              <a:ext cx="299355" cy="85493"/>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63" name="圆角矩形 62"/>
            <p:cNvSpPr/>
            <p:nvPr/>
          </p:nvSpPr>
          <p:spPr>
            <a:xfrm rot="18673112">
              <a:off x="1509694" y="1879922"/>
              <a:ext cx="299355" cy="85493"/>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64" name="圆角矩形 63"/>
            <p:cNvSpPr/>
            <p:nvPr/>
          </p:nvSpPr>
          <p:spPr>
            <a:xfrm rot="550675">
              <a:off x="782675" y="2462307"/>
              <a:ext cx="149678" cy="4274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65" name="圆角矩形 64"/>
            <p:cNvSpPr/>
            <p:nvPr/>
          </p:nvSpPr>
          <p:spPr>
            <a:xfrm rot="16750675">
              <a:off x="782675" y="2462307"/>
              <a:ext cx="149678" cy="4274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66" name="圆角矩形 65"/>
            <p:cNvSpPr/>
            <p:nvPr/>
          </p:nvSpPr>
          <p:spPr>
            <a:xfrm rot="4083626">
              <a:off x="1805166" y="1949326"/>
              <a:ext cx="149678" cy="4274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67" name="圆角矩形 66"/>
            <p:cNvSpPr/>
            <p:nvPr/>
          </p:nvSpPr>
          <p:spPr>
            <a:xfrm rot="20283626">
              <a:off x="1805166" y="1949326"/>
              <a:ext cx="149678" cy="4274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showMasterPhAnim="0">
  <p:cSld>
    <p:bg bwMode="auto">
      <p:bgPr>
        <a:solidFill>
          <a:srgbClr val="00B0F0"/>
        </a:solidFill>
        <a:effectLst/>
      </p:bgPr>
    </p:bg>
    <p:spTree>
      <p:nvGrpSpPr>
        <p:cNvPr id="1" name=""/>
        <p:cNvGrpSpPr/>
        <p:nvPr/>
      </p:nvGrpSpPr>
      <p:grpSpPr>
        <a:xfrm>
          <a:off x="0" y="0"/>
          <a:ext cx="0" cy="0"/>
          <a:chOff x="0" y="0"/>
          <a:chExt cx="0" cy="0"/>
        </a:xfrm>
      </p:grpSpPr>
      <p:grpSp>
        <p:nvGrpSpPr>
          <p:cNvPr id="8" name="组合 7"/>
          <p:cNvGrpSpPr/>
          <p:nvPr/>
        </p:nvGrpSpPr>
        <p:grpSpPr>
          <a:xfrm>
            <a:off x="-998084" y="-505515"/>
            <a:ext cx="11387510" cy="6050270"/>
            <a:chOff x="-92590" y="-51995"/>
            <a:chExt cx="9826989" cy="5221154"/>
          </a:xfrm>
          <a:solidFill>
            <a:schemeClr val="accent5">
              <a:lumMod val="75000"/>
              <a:alpha val="10000"/>
            </a:schemeClr>
          </a:solidFill>
        </p:grpSpPr>
        <p:grpSp>
          <p:nvGrpSpPr>
            <p:cNvPr id="9" name="组合 8"/>
            <p:cNvGrpSpPr/>
            <p:nvPr/>
          </p:nvGrpSpPr>
          <p:grpSpPr>
            <a:xfrm rot="187413">
              <a:off x="-92590" y="-32553"/>
              <a:ext cx="1180798" cy="1180798"/>
              <a:chOff x="9854292" y="-1428020"/>
              <a:chExt cx="285463" cy="285463"/>
            </a:xfrm>
            <a:grpFill/>
          </p:grpSpPr>
          <p:sp>
            <p:nvSpPr>
              <p:cNvPr id="148" name="圆角矩形 147"/>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49" name="圆角矩形 148"/>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10" name="组合 9"/>
            <p:cNvGrpSpPr/>
            <p:nvPr/>
          </p:nvGrpSpPr>
          <p:grpSpPr>
            <a:xfrm rot="187413">
              <a:off x="-92590" y="972675"/>
              <a:ext cx="1180798" cy="1180798"/>
              <a:chOff x="9854292" y="-1428020"/>
              <a:chExt cx="285463" cy="285463"/>
            </a:xfrm>
            <a:grpFill/>
          </p:grpSpPr>
          <p:sp>
            <p:nvSpPr>
              <p:cNvPr id="146" name="圆角矩形 145"/>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47" name="圆角矩形 146"/>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11" name="组合 10"/>
            <p:cNvGrpSpPr/>
            <p:nvPr/>
          </p:nvGrpSpPr>
          <p:grpSpPr>
            <a:xfrm rot="187413">
              <a:off x="-92590" y="1977903"/>
              <a:ext cx="1180798" cy="1180798"/>
              <a:chOff x="9854292" y="-1428020"/>
              <a:chExt cx="285463" cy="285463"/>
            </a:xfrm>
            <a:grpFill/>
          </p:grpSpPr>
          <p:sp>
            <p:nvSpPr>
              <p:cNvPr id="144" name="圆角矩形 143"/>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45" name="圆角矩形 144"/>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12" name="组合 11"/>
            <p:cNvGrpSpPr/>
            <p:nvPr/>
          </p:nvGrpSpPr>
          <p:grpSpPr>
            <a:xfrm rot="187413">
              <a:off x="-92590" y="2983132"/>
              <a:ext cx="1180798" cy="1180798"/>
              <a:chOff x="9854292" y="-1428020"/>
              <a:chExt cx="285463" cy="285463"/>
            </a:xfrm>
            <a:grpFill/>
          </p:grpSpPr>
          <p:sp>
            <p:nvSpPr>
              <p:cNvPr id="142" name="圆角矩形 141"/>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43" name="圆角矩形 142"/>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13" name="组合 12"/>
            <p:cNvGrpSpPr/>
            <p:nvPr/>
          </p:nvGrpSpPr>
          <p:grpSpPr>
            <a:xfrm rot="187413">
              <a:off x="-92590" y="3988361"/>
              <a:ext cx="1180798" cy="1180798"/>
              <a:chOff x="9854292" y="-1428020"/>
              <a:chExt cx="285463" cy="285463"/>
            </a:xfrm>
            <a:grpFill/>
          </p:grpSpPr>
          <p:sp>
            <p:nvSpPr>
              <p:cNvPr id="140" name="圆角矩形 139"/>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41" name="圆角矩形 140"/>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14" name="组合 13"/>
            <p:cNvGrpSpPr/>
            <p:nvPr/>
          </p:nvGrpSpPr>
          <p:grpSpPr>
            <a:xfrm rot="187413">
              <a:off x="1034924" y="-32554"/>
              <a:ext cx="1180798" cy="1180798"/>
              <a:chOff x="9854292" y="-1428020"/>
              <a:chExt cx="285463" cy="285463"/>
            </a:xfrm>
            <a:grpFill/>
          </p:grpSpPr>
          <p:sp>
            <p:nvSpPr>
              <p:cNvPr id="138" name="圆角矩形 137"/>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39" name="圆角矩形 138"/>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15" name="组合 14"/>
            <p:cNvGrpSpPr/>
            <p:nvPr/>
          </p:nvGrpSpPr>
          <p:grpSpPr>
            <a:xfrm rot="187413">
              <a:off x="1034924" y="972674"/>
              <a:ext cx="1180798" cy="1180798"/>
              <a:chOff x="9854292" y="-1428020"/>
              <a:chExt cx="285463" cy="285463"/>
            </a:xfrm>
            <a:grpFill/>
          </p:grpSpPr>
          <p:sp>
            <p:nvSpPr>
              <p:cNvPr id="136" name="圆角矩形 135"/>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37" name="圆角矩形 136"/>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16" name="组合 15"/>
            <p:cNvGrpSpPr/>
            <p:nvPr/>
          </p:nvGrpSpPr>
          <p:grpSpPr>
            <a:xfrm rot="187413">
              <a:off x="1034924" y="1977902"/>
              <a:ext cx="1180798" cy="1180798"/>
              <a:chOff x="9854292" y="-1428020"/>
              <a:chExt cx="285463" cy="285463"/>
            </a:xfrm>
            <a:grpFill/>
          </p:grpSpPr>
          <p:sp>
            <p:nvSpPr>
              <p:cNvPr id="134" name="圆角矩形 133"/>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35" name="圆角矩形 134"/>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23" name="组合 22"/>
            <p:cNvGrpSpPr/>
            <p:nvPr/>
          </p:nvGrpSpPr>
          <p:grpSpPr>
            <a:xfrm rot="187413">
              <a:off x="1034924" y="2983131"/>
              <a:ext cx="1180798" cy="1180798"/>
              <a:chOff x="9854292" y="-1428020"/>
              <a:chExt cx="285463" cy="285463"/>
            </a:xfrm>
            <a:grpFill/>
          </p:grpSpPr>
          <p:sp>
            <p:nvSpPr>
              <p:cNvPr id="132" name="圆角矩形 131"/>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33" name="圆角矩形 132"/>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24" name="组合 23"/>
            <p:cNvGrpSpPr/>
            <p:nvPr/>
          </p:nvGrpSpPr>
          <p:grpSpPr>
            <a:xfrm rot="187413">
              <a:off x="1034924" y="3988360"/>
              <a:ext cx="1180798" cy="1180798"/>
              <a:chOff x="9854292" y="-1428020"/>
              <a:chExt cx="285463" cy="285463"/>
            </a:xfrm>
            <a:grpFill/>
          </p:grpSpPr>
          <p:sp>
            <p:nvSpPr>
              <p:cNvPr id="130" name="圆角矩形 129"/>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31" name="圆角矩形 130"/>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25" name="组合 24"/>
            <p:cNvGrpSpPr/>
            <p:nvPr/>
          </p:nvGrpSpPr>
          <p:grpSpPr>
            <a:xfrm rot="187413">
              <a:off x="2179693" y="-32553"/>
              <a:ext cx="1180798" cy="1180798"/>
              <a:chOff x="9854292" y="-1428020"/>
              <a:chExt cx="285463" cy="285463"/>
            </a:xfrm>
            <a:grpFill/>
          </p:grpSpPr>
          <p:sp>
            <p:nvSpPr>
              <p:cNvPr id="128" name="圆角矩形 127"/>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29" name="圆角矩形 128"/>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26" name="组合 25"/>
            <p:cNvGrpSpPr/>
            <p:nvPr/>
          </p:nvGrpSpPr>
          <p:grpSpPr>
            <a:xfrm rot="187413">
              <a:off x="2179693" y="972675"/>
              <a:ext cx="1180798" cy="1180798"/>
              <a:chOff x="9854292" y="-1428020"/>
              <a:chExt cx="285463" cy="285463"/>
            </a:xfrm>
            <a:grpFill/>
          </p:grpSpPr>
          <p:sp>
            <p:nvSpPr>
              <p:cNvPr id="126" name="圆角矩形 125"/>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27" name="圆角矩形 126"/>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27" name="组合 26"/>
            <p:cNvGrpSpPr/>
            <p:nvPr/>
          </p:nvGrpSpPr>
          <p:grpSpPr>
            <a:xfrm rot="187413">
              <a:off x="2179693" y="1977903"/>
              <a:ext cx="1180798" cy="1180798"/>
              <a:chOff x="9854292" y="-1428020"/>
              <a:chExt cx="285463" cy="285463"/>
            </a:xfrm>
            <a:grpFill/>
          </p:grpSpPr>
          <p:sp>
            <p:nvSpPr>
              <p:cNvPr id="124" name="圆角矩形 123"/>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25" name="圆角矩形 124"/>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28" name="组合 27"/>
            <p:cNvGrpSpPr/>
            <p:nvPr/>
          </p:nvGrpSpPr>
          <p:grpSpPr>
            <a:xfrm rot="187413">
              <a:off x="2179693" y="2983132"/>
              <a:ext cx="1180798" cy="1180798"/>
              <a:chOff x="9854292" y="-1428020"/>
              <a:chExt cx="285463" cy="285463"/>
            </a:xfrm>
            <a:grpFill/>
          </p:grpSpPr>
          <p:sp>
            <p:nvSpPr>
              <p:cNvPr id="122" name="圆角矩形 121"/>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23" name="圆角矩形 122"/>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29" name="组合 28"/>
            <p:cNvGrpSpPr/>
            <p:nvPr/>
          </p:nvGrpSpPr>
          <p:grpSpPr>
            <a:xfrm rot="187413">
              <a:off x="2179693" y="3988361"/>
              <a:ext cx="1180798" cy="1180798"/>
              <a:chOff x="9854292" y="-1428020"/>
              <a:chExt cx="285463" cy="285463"/>
            </a:xfrm>
            <a:grpFill/>
          </p:grpSpPr>
          <p:sp>
            <p:nvSpPr>
              <p:cNvPr id="120" name="圆角矩形 119"/>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21" name="圆角矩形 120"/>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30" name="组合 29"/>
            <p:cNvGrpSpPr/>
            <p:nvPr/>
          </p:nvGrpSpPr>
          <p:grpSpPr>
            <a:xfrm rot="187413">
              <a:off x="3270164" y="-32554"/>
              <a:ext cx="1180798" cy="1180798"/>
              <a:chOff x="9854292" y="-1428020"/>
              <a:chExt cx="285463" cy="285463"/>
            </a:xfrm>
            <a:grpFill/>
          </p:grpSpPr>
          <p:sp>
            <p:nvSpPr>
              <p:cNvPr id="118" name="圆角矩形 117"/>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19" name="圆角矩形 118"/>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31" name="组合 30"/>
            <p:cNvGrpSpPr/>
            <p:nvPr/>
          </p:nvGrpSpPr>
          <p:grpSpPr>
            <a:xfrm rot="187413">
              <a:off x="3270164" y="972674"/>
              <a:ext cx="1180798" cy="1180798"/>
              <a:chOff x="9854292" y="-1428020"/>
              <a:chExt cx="285463" cy="285463"/>
            </a:xfrm>
            <a:grpFill/>
          </p:grpSpPr>
          <p:sp>
            <p:nvSpPr>
              <p:cNvPr id="116" name="圆角矩形 115"/>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17" name="圆角矩形 116"/>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32" name="组合 31"/>
            <p:cNvGrpSpPr/>
            <p:nvPr/>
          </p:nvGrpSpPr>
          <p:grpSpPr>
            <a:xfrm rot="187413">
              <a:off x="3270164" y="1977902"/>
              <a:ext cx="1180798" cy="1180798"/>
              <a:chOff x="9854292" y="-1428020"/>
              <a:chExt cx="285463" cy="285463"/>
            </a:xfrm>
            <a:grpFill/>
          </p:grpSpPr>
          <p:sp>
            <p:nvSpPr>
              <p:cNvPr id="114" name="圆角矩形 113"/>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15" name="圆角矩形 114"/>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33" name="组合 32"/>
            <p:cNvGrpSpPr/>
            <p:nvPr/>
          </p:nvGrpSpPr>
          <p:grpSpPr>
            <a:xfrm rot="187413">
              <a:off x="3270164" y="2983131"/>
              <a:ext cx="1180798" cy="1180798"/>
              <a:chOff x="9854292" y="-1428020"/>
              <a:chExt cx="285463" cy="285463"/>
            </a:xfrm>
            <a:grpFill/>
          </p:grpSpPr>
          <p:sp>
            <p:nvSpPr>
              <p:cNvPr id="112" name="圆角矩形 111"/>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13" name="圆角矩形 112"/>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34" name="组合 33"/>
            <p:cNvGrpSpPr/>
            <p:nvPr/>
          </p:nvGrpSpPr>
          <p:grpSpPr>
            <a:xfrm rot="187413">
              <a:off x="3270164" y="3988360"/>
              <a:ext cx="1180798" cy="1180798"/>
              <a:chOff x="9854292" y="-1428020"/>
              <a:chExt cx="285463" cy="285463"/>
            </a:xfrm>
            <a:grpFill/>
          </p:grpSpPr>
          <p:sp>
            <p:nvSpPr>
              <p:cNvPr id="110" name="圆角矩形 109"/>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11" name="圆角矩形 110"/>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35" name="组合 34"/>
            <p:cNvGrpSpPr/>
            <p:nvPr/>
          </p:nvGrpSpPr>
          <p:grpSpPr>
            <a:xfrm rot="187413">
              <a:off x="4360569" y="-32554"/>
              <a:ext cx="1180798" cy="1180798"/>
              <a:chOff x="9854292" y="-1428020"/>
              <a:chExt cx="285463" cy="285463"/>
            </a:xfrm>
            <a:grpFill/>
          </p:grpSpPr>
          <p:sp>
            <p:nvSpPr>
              <p:cNvPr id="108" name="圆角矩形 107"/>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09" name="圆角矩形 108"/>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36" name="组合 35"/>
            <p:cNvGrpSpPr/>
            <p:nvPr/>
          </p:nvGrpSpPr>
          <p:grpSpPr>
            <a:xfrm rot="187413">
              <a:off x="4360569" y="972674"/>
              <a:ext cx="1180798" cy="1180798"/>
              <a:chOff x="9854292" y="-1428020"/>
              <a:chExt cx="285463" cy="285463"/>
            </a:xfrm>
            <a:grpFill/>
          </p:grpSpPr>
          <p:sp>
            <p:nvSpPr>
              <p:cNvPr id="106" name="圆角矩形 105"/>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07" name="圆角矩形 106"/>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37" name="组合 36"/>
            <p:cNvGrpSpPr/>
            <p:nvPr/>
          </p:nvGrpSpPr>
          <p:grpSpPr>
            <a:xfrm rot="187413">
              <a:off x="4360569" y="1977902"/>
              <a:ext cx="1180798" cy="1180798"/>
              <a:chOff x="9854292" y="-1428020"/>
              <a:chExt cx="285463" cy="285463"/>
            </a:xfrm>
            <a:grpFill/>
          </p:grpSpPr>
          <p:sp>
            <p:nvSpPr>
              <p:cNvPr id="104" name="圆角矩形 103"/>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05" name="圆角矩形 104"/>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38" name="组合 37"/>
            <p:cNvGrpSpPr/>
            <p:nvPr/>
          </p:nvGrpSpPr>
          <p:grpSpPr>
            <a:xfrm rot="187413">
              <a:off x="4360569" y="2983131"/>
              <a:ext cx="1180798" cy="1180798"/>
              <a:chOff x="9854292" y="-1428020"/>
              <a:chExt cx="285463" cy="285463"/>
            </a:xfrm>
            <a:grpFill/>
          </p:grpSpPr>
          <p:sp>
            <p:nvSpPr>
              <p:cNvPr id="102" name="圆角矩形 101"/>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03" name="圆角矩形 102"/>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39" name="组合 38"/>
            <p:cNvGrpSpPr/>
            <p:nvPr/>
          </p:nvGrpSpPr>
          <p:grpSpPr>
            <a:xfrm rot="187413">
              <a:off x="4360569" y="3988360"/>
              <a:ext cx="1180798" cy="1180798"/>
              <a:chOff x="9854292" y="-1428020"/>
              <a:chExt cx="285463" cy="285463"/>
            </a:xfrm>
            <a:grpFill/>
          </p:grpSpPr>
          <p:sp>
            <p:nvSpPr>
              <p:cNvPr id="100" name="圆角矩形 99"/>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01" name="圆角矩形 100"/>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40" name="组合 39"/>
            <p:cNvGrpSpPr/>
            <p:nvPr/>
          </p:nvGrpSpPr>
          <p:grpSpPr>
            <a:xfrm rot="187413">
              <a:off x="5408554" y="-32554"/>
              <a:ext cx="1180798" cy="1180798"/>
              <a:chOff x="9854292" y="-1428020"/>
              <a:chExt cx="285463" cy="285463"/>
            </a:xfrm>
            <a:grpFill/>
          </p:grpSpPr>
          <p:sp>
            <p:nvSpPr>
              <p:cNvPr id="98" name="圆角矩形 97"/>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99" name="圆角矩形 98"/>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41" name="组合 40"/>
            <p:cNvGrpSpPr/>
            <p:nvPr/>
          </p:nvGrpSpPr>
          <p:grpSpPr>
            <a:xfrm rot="187413">
              <a:off x="5408554" y="972674"/>
              <a:ext cx="1180798" cy="1180798"/>
              <a:chOff x="9854292" y="-1428020"/>
              <a:chExt cx="285463" cy="285463"/>
            </a:xfrm>
            <a:grpFill/>
          </p:grpSpPr>
          <p:sp>
            <p:nvSpPr>
              <p:cNvPr id="96" name="圆角矩形 95"/>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97" name="圆角矩形 96"/>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42" name="组合 41"/>
            <p:cNvGrpSpPr/>
            <p:nvPr/>
          </p:nvGrpSpPr>
          <p:grpSpPr>
            <a:xfrm rot="187413">
              <a:off x="5408554" y="1977902"/>
              <a:ext cx="1180798" cy="1180798"/>
              <a:chOff x="9854292" y="-1428020"/>
              <a:chExt cx="285463" cy="285463"/>
            </a:xfrm>
            <a:grpFill/>
          </p:grpSpPr>
          <p:sp>
            <p:nvSpPr>
              <p:cNvPr id="94" name="圆角矩形 93"/>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95" name="圆角矩形 94"/>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43" name="组合 42"/>
            <p:cNvGrpSpPr/>
            <p:nvPr/>
          </p:nvGrpSpPr>
          <p:grpSpPr>
            <a:xfrm rot="187413">
              <a:off x="5408554" y="2983131"/>
              <a:ext cx="1180798" cy="1180798"/>
              <a:chOff x="9854292" y="-1428020"/>
              <a:chExt cx="285463" cy="285463"/>
            </a:xfrm>
            <a:grpFill/>
          </p:grpSpPr>
          <p:sp>
            <p:nvSpPr>
              <p:cNvPr id="92" name="圆角矩形 91"/>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93" name="圆角矩形 92"/>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44" name="组合 43"/>
            <p:cNvGrpSpPr/>
            <p:nvPr/>
          </p:nvGrpSpPr>
          <p:grpSpPr>
            <a:xfrm rot="187413">
              <a:off x="5408554" y="3988360"/>
              <a:ext cx="1180798" cy="1180798"/>
              <a:chOff x="9854292" y="-1428020"/>
              <a:chExt cx="285463" cy="285463"/>
            </a:xfrm>
            <a:grpFill/>
          </p:grpSpPr>
          <p:sp>
            <p:nvSpPr>
              <p:cNvPr id="90" name="圆角矩形 89"/>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91" name="圆角矩形 90"/>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45" name="组合 44"/>
            <p:cNvGrpSpPr/>
            <p:nvPr/>
          </p:nvGrpSpPr>
          <p:grpSpPr>
            <a:xfrm rot="187413">
              <a:off x="6492110" y="-32554"/>
              <a:ext cx="1180798" cy="1180798"/>
              <a:chOff x="9854292" y="-1428020"/>
              <a:chExt cx="285463" cy="285463"/>
            </a:xfrm>
            <a:grpFill/>
          </p:grpSpPr>
          <p:sp>
            <p:nvSpPr>
              <p:cNvPr id="88" name="圆角矩形 87"/>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89" name="圆角矩形 88"/>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46" name="组合 45"/>
            <p:cNvGrpSpPr/>
            <p:nvPr/>
          </p:nvGrpSpPr>
          <p:grpSpPr>
            <a:xfrm rot="187413">
              <a:off x="6492110" y="972674"/>
              <a:ext cx="1180798" cy="1180798"/>
              <a:chOff x="9854292" y="-1428020"/>
              <a:chExt cx="285463" cy="285463"/>
            </a:xfrm>
            <a:grpFill/>
          </p:grpSpPr>
          <p:sp>
            <p:nvSpPr>
              <p:cNvPr id="86" name="圆角矩形 85"/>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87" name="圆角矩形 86"/>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47" name="组合 46"/>
            <p:cNvGrpSpPr/>
            <p:nvPr/>
          </p:nvGrpSpPr>
          <p:grpSpPr>
            <a:xfrm rot="187413">
              <a:off x="6492110" y="1977902"/>
              <a:ext cx="1180798" cy="1180798"/>
              <a:chOff x="9854292" y="-1428020"/>
              <a:chExt cx="285463" cy="285463"/>
            </a:xfrm>
            <a:grpFill/>
          </p:grpSpPr>
          <p:sp>
            <p:nvSpPr>
              <p:cNvPr id="84" name="圆角矩形 83"/>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85" name="圆角矩形 84"/>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48" name="组合 47"/>
            <p:cNvGrpSpPr/>
            <p:nvPr/>
          </p:nvGrpSpPr>
          <p:grpSpPr>
            <a:xfrm rot="187413">
              <a:off x="6492110" y="2983131"/>
              <a:ext cx="1180798" cy="1180798"/>
              <a:chOff x="9854292" y="-1428020"/>
              <a:chExt cx="285463" cy="285463"/>
            </a:xfrm>
            <a:grpFill/>
          </p:grpSpPr>
          <p:sp>
            <p:nvSpPr>
              <p:cNvPr id="82" name="圆角矩形 81"/>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83" name="圆角矩形 82"/>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49" name="组合 48"/>
            <p:cNvGrpSpPr/>
            <p:nvPr/>
          </p:nvGrpSpPr>
          <p:grpSpPr>
            <a:xfrm rot="187413">
              <a:off x="6492110" y="3988360"/>
              <a:ext cx="1180798" cy="1180798"/>
              <a:chOff x="9854292" y="-1428020"/>
              <a:chExt cx="285463" cy="285463"/>
            </a:xfrm>
            <a:grpFill/>
          </p:grpSpPr>
          <p:sp>
            <p:nvSpPr>
              <p:cNvPr id="80" name="圆角矩形 79"/>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81" name="圆角矩形 80"/>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50" name="组合 49"/>
            <p:cNvGrpSpPr/>
            <p:nvPr/>
          </p:nvGrpSpPr>
          <p:grpSpPr>
            <a:xfrm rot="187413">
              <a:off x="7483613" y="-32554"/>
              <a:ext cx="1180798" cy="1180798"/>
              <a:chOff x="9854292" y="-1428020"/>
              <a:chExt cx="285463" cy="285463"/>
            </a:xfrm>
            <a:grpFill/>
          </p:grpSpPr>
          <p:sp>
            <p:nvSpPr>
              <p:cNvPr id="78" name="圆角矩形 77"/>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79" name="圆角矩形 78"/>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51" name="组合 50"/>
            <p:cNvGrpSpPr/>
            <p:nvPr/>
          </p:nvGrpSpPr>
          <p:grpSpPr>
            <a:xfrm rot="187413">
              <a:off x="7483613" y="972674"/>
              <a:ext cx="1180798" cy="1180798"/>
              <a:chOff x="9854292" y="-1428020"/>
              <a:chExt cx="285463" cy="285463"/>
            </a:xfrm>
            <a:grpFill/>
          </p:grpSpPr>
          <p:sp>
            <p:nvSpPr>
              <p:cNvPr id="76" name="圆角矩形 75"/>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77" name="圆角矩形 76"/>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52" name="组合 51"/>
            <p:cNvGrpSpPr/>
            <p:nvPr/>
          </p:nvGrpSpPr>
          <p:grpSpPr>
            <a:xfrm rot="187413">
              <a:off x="7483613" y="1977902"/>
              <a:ext cx="1180798" cy="1180798"/>
              <a:chOff x="9854292" y="-1428020"/>
              <a:chExt cx="285463" cy="285463"/>
            </a:xfrm>
            <a:grpFill/>
          </p:grpSpPr>
          <p:sp>
            <p:nvSpPr>
              <p:cNvPr id="74" name="圆角矩形 73"/>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75" name="圆角矩形 74"/>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53" name="组合 52"/>
            <p:cNvGrpSpPr/>
            <p:nvPr/>
          </p:nvGrpSpPr>
          <p:grpSpPr>
            <a:xfrm rot="187413">
              <a:off x="7483613" y="2983131"/>
              <a:ext cx="1180798" cy="1180798"/>
              <a:chOff x="9854292" y="-1428020"/>
              <a:chExt cx="285463" cy="285463"/>
            </a:xfrm>
            <a:grpFill/>
          </p:grpSpPr>
          <p:sp>
            <p:nvSpPr>
              <p:cNvPr id="72" name="圆角矩形 71"/>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73" name="圆角矩形 72"/>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54" name="组合 53"/>
            <p:cNvGrpSpPr/>
            <p:nvPr/>
          </p:nvGrpSpPr>
          <p:grpSpPr>
            <a:xfrm rot="187413">
              <a:off x="7483613" y="3988360"/>
              <a:ext cx="1180798" cy="1180798"/>
              <a:chOff x="9854292" y="-1428020"/>
              <a:chExt cx="285463" cy="285463"/>
            </a:xfrm>
            <a:grpFill/>
          </p:grpSpPr>
          <p:sp>
            <p:nvSpPr>
              <p:cNvPr id="70" name="圆角矩形 69"/>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71" name="圆角矩形 70"/>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55" name="组合 54"/>
            <p:cNvGrpSpPr/>
            <p:nvPr/>
          </p:nvGrpSpPr>
          <p:grpSpPr>
            <a:xfrm rot="187413">
              <a:off x="8553601" y="-51995"/>
              <a:ext cx="1180798" cy="1180798"/>
              <a:chOff x="9854292" y="-1428020"/>
              <a:chExt cx="285463" cy="285463"/>
            </a:xfrm>
            <a:grpFill/>
          </p:grpSpPr>
          <p:sp>
            <p:nvSpPr>
              <p:cNvPr id="68" name="圆角矩形 67"/>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69" name="圆角矩形 68"/>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56" name="组合 55"/>
            <p:cNvGrpSpPr/>
            <p:nvPr/>
          </p:nvGrpSpPr>
          <p:grpSpPr>
            <a:xfrm rot="187413">
              <a:off x="8553601" y="953233"/>
              <a:ext cx="1180798" cy="1180798"/>
              <a:chOff x="9854292" y="-1428020"/>
              <a:chExt cx="285463" cy="285463"/>
            </a:xfrm>
            <a:grpFill/>
          </p:grpSpPr>
          <p:sp>
            <p:nvSpPr>
              <p:cNvPr id="66" name="圆角矩形 65"/>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67" name="圆角矩形 66"/>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57" name="组合 56"/>
            <p:cNvGrpSpPr/>
            <p:nvPr/>
          </p:nvGrpSpPr>
          <p:grpSpPr>
            <a:xfrm rot="187413">
              <a:off x="8553601" y="1958461"/>
              <a:ext cx="1180798" cy="1180798"/>
              <a:chOff x="9854292" y="-1428020"/>
              <a:chExt cx="285463" cy="285463"/>
            </a:xfrm>
            <a:grpFill/>
          </p:grpSpPr>
          <p:sp>
            <p:nvSpPr>
              <p:cNvPr id="64" name="圆角矩形 63"/>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65" name="圆角矩形 64"/>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58" name="组合 57"/>
            <p:cNvGrpSpPr/>
            <p:nvPr/>
          </p:nvGrpSpPr>
          <p:grpSpPr>
            <a:xfrm rot="187413">
              <a:off x="8553601" y="2963690"/>
              <a:ext cx="1180798" cy="1180798"/>
              <a:chOff x="9854292" y="-1428020"/>
              <a:chExt cx="285463" cy="285463"/>
            </a:xfrm>
            <a:grpFill/>
          </p:grpSpPr>
          <p:sp>
            <p:nvSpPr>
              <p:cNvPr id="62" name="圆角矩形 61"/>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63" name="圆角矩形 62"/>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59" name="组合 58"/>
            <p:cNvGrpSpPr/>
            <p:nvPr/>
          </p:nvGrpSpPr>
          <p:grpSpPr>
            <a:xfrm rot="187413">
              <a:off x="8553601" y="3968919"/>
              <a:ext cx="1180798" cy="1180798"/>
              <a:chOff x="9854292" y="-1428020"/>
              <a:chExt cx="285463" cy="285463"/>
            </a:xfrm>
            <a:grpFill/>
          </p:grpSpPr>
          <p:sp>
            <p:nvSpPr>
              <p:cNvPr id="60" name="圆角矩形 59"/>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61" name="圆角矩形 60"/>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sp>
        <p:nvSpPr>
          <p:cNvPr id="46083" name="矩形 18"/>
          <p:cNvSpPr>
            <a:spLocks noChangeArrowheads="1"/>
          </p:cNvSpPr>
          <p:nvPr/>
        </p:nvSpPr>
        <p:spPr bwMode="auto">
          <a:xfrm>
            <a:off x="476250" y="176213"/>
            <a:ext cx="8905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en-US" altLang="zh-CN" sz="18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LOGO</a:t>
            </a:r>
          </a:p>
        </p:txBody>
      </p:sp>
      <p:sp>
        <p:nvSpPr>
          <p:cNvPr id="46084" name="Freeform 5658"/>
          <p:cNvSpPr>
            <a:spLocks noEditPoints="1" noChangeArrowheads="1"/>
          </p:cNvSpPr>
          <p:nvPr/>
        </p:nvSpPr>
        <p:spPr bwMode="auto">
          <a:xfrm>
            <a:off x="179388" y="165100"/>
            <a:ext cx="296862" cy="319088"/>
          </a:xfrm>
          <a:custGeom>
            <a:avLst/>
            <a:gdLst>
              <a:gd name="T0" fmla="*/ 215822915 w 70"/>
              <a:gd name="T1" fmla="*/ 54304523 h 75"/>
              <a:gd name="T2" fmla="*/ 377689041 w 70"/>
              <a:gd name="T3" fmla="*/ 199110912 h 75"/>
              <a:gd name="T4" fmla="*/ 215822915 w 70"/>
              <a:gd name="T5" fmla="*/ 343917301 h 75"/>
              <a:gd name="T6" fmla="*/ 71942385 w 70"/>
              <a:gd name="T7" fmla="*/ 199110912 h 75"/>
              <a:gd name="T8" fmla="*/ 215822915 w 70"/>
              <a:gd name="T9" fmla="*/ 54304523 h 75"/>
              <a:gd name="T10" fmla="*/ 1025149304 w 70"/>
              <a:gd name="T11" fmla="*/ 54304523 h 75"/>
              <a:gd name="T12" fmla="*/ 881268774 w 70"/>
              <a:gd name="T13" fmla="*/ 199110912 h 75"/>
              <a:gd name="T14" fmla="*/ 1025149304 w 70"/>
              <a:gd name="T15" fmla="*/ 343917301 h 75"/>
              <a:gd name="T16" fmla="*/ 1169034074 w 70"/>
              <a:gd name="T17" fmla="*/ 199110912 h 75"/>
              <a:gd name="T18" fmla="*/ 1025149304 w 70"/>
              <a:gd name="T19" fmla="*/ 54304523 h 75"/>
              <a:gd name="T20" fmla="*/ 881268774 w 70"/>
              <a:gd name="T21" fmla="*/ 905039931 h 75"/>
              <a:gd name="T22" fmla="*/ 881268774 w 70"/>
              <a:gd name="T23" fmla="*/ 1303257500 h 75"/>
              <a:gd name="T24" fmla="*/ 971196756 w 70"/>
              <a:gd name="T25" fmla="*/ 1303257500 h 75"/>
              <a:gd name="T26" fmla="*/ 1025149304 w 70"/>
              <a:gd name="T27" fmla="*/ 1013644722 h 75"/>
              <a:gd name="T28" fmla="*/ 1061120496 w 70"/>
              <a:gd name="T29" fmla="*/ 1303257500 h 75"/>
              <a:gd name="T30" fmla="*/ 1169034074 w 70"/>
              <a:gd name="T31" fmla="*/ 1303257500 h 75"/>
              <a:gd name="T32" fmla="*/ 1169034074 w 70"/>
              <a:gd name="T33" fmla="*/ 868838333 h 75"/>
              <a:gd name="T34" fmla="*/ 1258957815 w 70"/>
              <a:gd name="T35" fmla="*/ 742134870 h 75"/>
              <a:gd name="T36" fmla="*/ 1258957815 w 70"/>
              <a:gd name="T37" fmla="*/ 506822361 h 75"/>
              <a:gd name="T38" fmla="*/ 1115077285 w 70"/>
              <a:gd name="T39" fmla="*/ 380118898 h 75"/>
              <a:gd name="T40" fmla="*/ 935225563 w 70"/>
              <a:gd name="T41" fmla="*/ 380118898 h 75"/>
              <a:gd name="T42" fmla="*/ 899254370 w 70"/>
              <a:gd name="T43" fmla="*/ 380118898 h 75"/>
              <a:gd name="T44" fmla="*/ 935225563 w 70"/>
              <a:gd name="T45" fmla="*/ 506822361 h 75"/>
              <a:gd name="T46" fmla="*/ 935225563 w 70"/>
              <a:gd name="T47" fmla="*/ 742134870 h 75"/>
              <a:gd name="T48" fmla="*/ 881268774 w 70"/>
              <a:gd name="T49" fmla="*/ 905039931 h 75"/>
              <a:gd name="T50" fmla="*/ 629478907 w 70"/>
              <a:gd name="T51" fmla="*/ 0 h 75"/>
              <a:gd name="T52" fmla="*/ 791345033 w 70"/>
              <a:gd name="T53" fmla="*/ 162909315 h 75"/>
              <a:gd name="T54" fmla="*/ 629478907 w 70"/>
              <a:gd name="T55" fmla="*/ 307715704 h 75"/>
              <a:gd name="T56" fmla="*/ 467612782 w 70"/>
              <a:gd name="T57" fmla="*/ 162909315 h 75"/>
              <a:gd name="T58" fmla="*/ 629478907 w 70"/>
              <a:gd name="T59" fmla="*/ 0 h 75"/>
              <a:gd name="T60" fmla="*/ 791345033 w 70"/>
              <a:gd name="T61" fmla="*/ 886941259 h 75"/>
              <a:gd name="T62" fmla="*/ 791345033 w 70"/>
              <a:gd name="T63" fmla="*/ 1357562023 h 75"/>
              <a:gd name="T64" fmla="*/ 665450100 w 70"/>
              <a:gd name="T65" fmla="*/ 1357562023 h 75"/>
              <a:gd name="T66" fmla="*/ 629478907 w 70"/>
              <a:gd name="T67" fmla="*/ 1049846320 h 75"/>
              <a:gd name="T68" fmla="*/ 575522119 w 70"/>
              <a:gd name="T69" fmla="*/ 1357562023 h 75"/>
              <a:gd name="T70" fmla="*/ 449627185 w 70"/>
              <a:gd name="T71" fmla="*/ 1357562023 h 75"/>
              <a:gd name="T72" fmla="*/ 449627185 w 70"/>
              <a:gd name="T73" fmla="*/ 886941259 h 75"/>
              <a:gd name="T74" fmla="*/ 377689041 w 70"/>
              <a:gd name="T75" fmla="*/ 742134870 h 75"/>
              <a:gd name="T76" fmla="*/ 377689041 w 70"/>
              <a:gd name="T77" fmla="*/ 506822361 h 75"/>
              <a:gd name="T78" fmla="*/ 521569570 w 70"/>
              <a:gd name="T79" fmla="*/ 343917301 h 75"/>
              <a:gd name="T80" fmla="*/ 719402648 w 70"/>
              <a:gd name="T81" fmla="*/ 343917301 h 75"/>
              <a:gd name="T82" fmla="*/ 863287419 w 70"/>
              <a:gd name="T83" fmla="*/ 506822361 h 75"/>
              <a:gd name="T84" fmla="*/ 863287419 w 70"/>
              <a:gd name="T85" fmla="*/ 742134870 h 75"/>
              <a:gd name="T86" fmla="*/ 791345033 w 70"/>
              <a:gd name="T87" fmla="*/ 886941259 h 75"/>
              <a:gd name="T88" fmla="*/ 377689041 w 70"/>
              <a:gd name="T89" fmla="*/ 905039931 h 75"/>
              <a:gd name="T90" fmla="*/ 377689041 w 70"/>
              <a:gd name="T91" fmla="*/ 1303257500 h 75"/>
              <a:gd name="T92" fmla="*/ 269775463 w 70"/>
              <a:gd name="T93" fmla="*/ 1303257500 h 75"/>
              <a:gd name="T94" fmla="*/ 215822915 w 70"/>
              <a:gd name="T95" fmla="*/ 1013644722 h 75"/>
              <a:gd name="T96" fmla="*/ 179851722 w 70"/>
              <a:gd name="T97" fmla="*/ 1303257500 h 75"/>
              <a:gd name="T98" fmla="*/ 71942385 w 70"/>
              <a:gd name="T99" fmla="*/ 1303257500 h 75"/>
              <a:gd name="T100" fmla="*/ 71942385 w 70"/>
              <a:gd name="T101" fmla="*/ 868838333 h 75"/>
              <a:gd name="T102" fmla="*/ 0 w 70"/>
              <a:gd name="T103" fmla="*/ 742134870 h 75"/>
              <a:gd name="T104" fmla="*/ 0 w 70"/>
              <a:gd name="T105" fmla="*/ 506822361 h 75"/>
              <a:gd name="T106" fmla="*/ 125894933 w 70"/>
              <a:gd name="T107" fmla="*/ 380118898 h 75"/>
              <a:gd name="T108" fmla="*/ 305746656 w 70"/>
              <a:gd name="T109" fmla="*/ 380118898 h 75"/>
              <a:gd name="T110" fmla="*/ 341717848 w 70"/>
              <a:gd name="T111" fmla="*/ 380118898 h 75"/>
              <a:gd name="T112" fmla="*/ 305746656 w 70"/>
              <a:gd name="T113" fmla="*/ 506822361 h 75"/>
              <a:gd name="T114" fmla="*/ 305746656 w 70"/>
              <a:gd name="T115" fmla="*/ 742134870 h 75"/>
              <a:gd name="T116" fmla="*/ 377689041 w 70"/>
              <a:gd name="T117" fmla="*/ 905039931 h 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70" h="75">
                <a:moveTo>
                  <a:pt x="12" y="3"/>
                </a:moveTo>
                <a:cubicBezTo>
                  <a:pt x="17" y="3"/>
                  <a:pt x="21" y="6"/>
                  <a:pt x="21" y="11"/>
                </a:cubicBezTo>
                <a:cubicBezTo>
                  <a:pt x="21" y="15"/>
                  <a:pt x="17" y="19"/>
                  <a:pt x="12" y="19"/>
                </a:cubicBezTo>
                <a:cubicBezTo>
                  <a:pt x="8" y="19"/>
                  <a:pt x="4" y="15"/>
                  <a:pt x="4" y="11"/>
                </a:cubicBezTo>
                <a:cubicBezTo>
                  <a:pt x="4" y="6"/>
                  <a:pt x="8" y="3"/>
                  <a:pt x="12" y="3"/>
                </a:cubicBezTo>
                <a:close/>
                <a:moveTo>
                  <a:pt x="57" y="3"/>
                </a:moveTo>
                <a:cubicBezTo>
                  <a:pt x="52" y="3"/>
                  <a:pt x="49" y="6"/>
                  <a:pt x="49" y="11"/>
                </a:cubicBezTo>
                <a:cubicBezTo>
                  <a:pt x="49" y="15"/>
                  <a:pt x="52" y="19"/>
                  <a:pt x="57" y="19"/>
                </a:cubicBezTo>
                <a:cubicBezTo>
                  <a:pt x="61" y="19"/>
                  <a:pt x="65" y="15"/>
                  <a:pt x="65" y="11"/>
                </a:cubicBezTo>
                <a:cubicBezTo>
                  <a:pt x="65" y="6"/>
                  <a:pt x="61" y="3"/>
                  <a:pt x="57" y="3"/>
                </a:cubicBezTo>
                <a:close/>
                <a:moveTo>
                  <a:pt x="49" y="50"/>
                </a:moveTo>
                <a:cubicBezTo>
                  <a:pt x="49" y="72"/>
                  <a:pt x="49" y="72"/>
                  <a:pt x="49" y="72"/>
                </a:cubicBezTo>
                <a:cubicBezTo>
                  <a:pt x="54" y="72"/>
                  <a:pt x="54" y="72"/>
                  <a:pt x="54" y="72"/>
                </a:cubicBezTo>
                <a:cubicBezTo>
                  <a:pt x="57" y="56"/>
                  <a:pt x="57" y="56"/>
                  <a:pt x="57" y="56"/>
                </a:cubicBezTo>
                <a:cubicBezTo>
                  <a:pt x="59" y="72"/>
                  <a:pt x="59" y="72"/>
                  <a:pt x="59" y="72"/>
                </a:cubicBezTo>
                <a:cubicBezTo>
                  <a:pt x="65" y="72"/>
                  <a:pt x="65" y="72"/>
                  <a:pt x="65" y="72"/>
                </a:cubicBezTo>
                <a:cubicBezTo>
                  <a:pt x="65" y="48"/>
                  <a:pt x="65" y="48"/>
                  <a:pt x="65" y="48"/>
                </a:cubicBezTo>
                <a:cubicBezTo>
                  <a:pt x="68" y="46"/>
                  <a:pt x="70" y="44"/>
                  <a:pt x="70" y="41"/>
                </a:cubicBezTo>
                <a:cubicBezTo>
                  <a:pt x="70" y="28"/>
                  <a:pt x="70" y="28"/>
                  <a:pt x="70" y="28"/>
                </a:cubicBezTo>
                <a:cubicBezTo>
                  <a:pt x="70" y="24"/>
                  <a:pt x="66" y="21"/>
                  <a:pt x="62" y="21"/>
                </a:cubicBezTo>
                <a:cubicBezTo>
                  <a:pt x="52" y="21"/>
                  <a:pt x="52" y="21"/>
                  <a:pt x="52" y="21"/>
                </a:cubicBezTo>
                <a:cubicBezTo>
                  <a:pt x="52" y="21"/>
                  <a:pt x="51" y="21"/>
                  <a:pt x="50" y="21"/>
                </a:cubicBezTo>
                <a:cubicBezTo>
                  <a:pt x="52" y="23"/>
                  <a:pt x="52" y="25"/>
                  <a:pt x="52" y="28"/>
                </a:cubicBezTo>
                <a:cubicBezTo>
                  <a:pt x="52" y="41"/>
                  <a:pt x="52" y="41"/>
                  <a:pt x="52" y="41"/>
                </a:cubicBezTo>
                <a:cubicBezTo>
                  <a:pt x="52" y="44"/>
                  <a:pt x="51" y="48"/>
                  <a:pt x="49" y="50"/>
                </a:cubicBezTo>
                <a:close/>
                <a:moveTo>
                  <a:pt x="35" y="0"/>
                </a:moveTo>
                <a:cubicBezTo>
                  <a:pt x="40" y="0"/>
                  <a:pt x="44" y="4"/>
                  <a:pt x="44" y="9"/>
                </a:cubicBezTo>
                <a:cubicBezTo>
                  <a:pt x="44" y="13"/>
                  <a:pt x="40" y="17"/>
                  <a:pt x="35" y="17"/>
                </a:cubicBezTo>
                <a:cubicBezTo>
                  <a:pt x="30" y="17"/>
                  <a:pt x="26" y="13"/>
                  <a:pt x="26" y="9"/>
                </a:cubicBezTo>
                <a:cubicBezTo>
                  <a:pt x="26" y="4"/>
                  <a:pt x="30" y="0"/>
                  <a:pt x="35" y="0"/>
                </a:cubicBezTo>
                <a:close/>
                <a:moveTo>
                  <a:pt x="44" y="49"/>
                </a:moveTo>
                <a:cubicBezTo>
                  <a:pt x="44" y="75"/>
                  <a:pt x="44" y="75"/>
                  <a:pt x="44" y="75"/>
                </a:cubicBezTo>
                <a:cubicBezTo>
                  <a:pt x="37" y="75"/>
                  <a:pt x="37" y="75"/>
                  <a:pt x="37" y="75"/>
                </a:cubicBezTo>
                <a:cubicBezTo>
                  <a:pt x="35" y="58"/>
                  <a:pt x="35" y="58"/>
                  <a:pt x="35" y="58"/>
                </a:cubicBezTo>
                <a:cubicBezTo>
                  <a:pt x="32" y="75"/>
                  <a:pt x="32" y="75"/>
                  <a:pt x="32" y="75"/>
                </a:cubicBezTo>
                <a:cubicBezTo>
                  <a:pt x="25" y="75"/>
                  <a:pt x="25" y="75"/>
                  <a:pt x="25" y="75"/>
                </a:cubicBezTo>
                <a:cubicBezTo>
                  <a:pt x="25" y="49"/>
                  <a:pt x="25" y="49"/>
                  <a:pt x="25" y="49"/>
                </a:cubicBezTo>
                <a:cubicBezTo>
                  <a:pt x="23" y="47"/>
                  <a:pt x="21" y="44"/>
                  <a:pt x="21" y="41"/>
                </a:cubicBezTo>
                <a:cubicBezTo>
                  <a:pt x="21" y="28"/>
                  <a:pt x="21" y="28"/>
                  <a:pt x="21" y="28"/>
                </a:cubicBezTo>
                <a:cubicBezTo>
                  <a:pt x="21" y="23"/>
                  <a:pt x="25" y="19"/>
                  <a:pt x="29" y="19"/>
                </a:cubicBezTo>
                <a:cubicBezTo>
                  <a:pt x="40" y="19"/>
                  <a:pt x="40" y="19"/>
                  <a:pt x="40" y="19"/>
                </a:cubicBezTo>
                <a:cubicBezTo>
                  <a:pt x="45" y="19"/>
                  <a:pt x="48" y="23"/>
                  <a:pt x="48" y="28"/>
                </a:cubicBezTo>
                <a:cubicBezTo>
                  <a:pt x="48" y="41"/>
                  <a:pt x="48" y="41"/>
                  <a:pt x="48" y="41"/>
                </a:cubicBezTo>
                <a:cubicBezTo>
                  <a:pt x="48" y="44"/>
                  <a:pt x="46" y="47"/>
                  <a:pt x="44" y="49"/>
                </a:cubicBezTo>
                <a:close/>
                <a:moveTo>
                  <a:pt x="21" y="50"/>
                </a:moveTo>
                <a:cubicBezTo>
                  <a:pt x="21" y="72"/>
                  <a:pt x="21" y="72"/>
                  <a:pt x="21" y="72"/>
                </a:cubicBezTo>
                <a:cubicBezTo>
                  <a:pt x="15" y="72"/>
                  <a:pt x="15" y="72"/>
                  <a:pt x="15" y="72"/>
                </a:cubicBezTo>
                <a:cubicBezTo>
                  <a:pt x="12" y="56"/>
                  <a:pt x="12" y="56"/>
                  <a:pt x="12" y="56"/>
                </a:cubicBezTo>
                <a:cubicBezTo>
                  <a:pt x="10" y="72"/>
                  <a:pt x="10" y="72"/>
                  <a:pt x="10" y="72"/>
                </a:cubicBezTo>
                <a:cubicBezTo>
                  <a:pt x="4" y="72"/>
                  <a:pt x="4" y="72"/>
                  <a:pt x="4" y="72"/>
                </a:cubicBezTo>
                <a:cubicBezTo>
                  <a:pt x="4" y="48"/>
                  <a:pt x="4" y="48"/>
                  <a:pt x="4" y="48"/>
                </a:cubicBezTo>
                <a:cubicBezTo>
                  <a:pt x="1" y="46"/>
                  <a:pt x="0" y="44"/>
                  <a:pt x="0" y="41"/>
                </a:cubicBezTo>
                <a:cubicBezTo>
                  <a:pt x="0" y="28"/>
                  <a:pt x="0" y="28"/>
                  <a:pt x="0" y="28"/>
                </a:cubicBezTo>
                <a:cubicBezTo>
                  <a:pt x="0" y="24"/>
                  <a:pt x="3" y="21"/>
                  <a:pt x="7" y="21"/>
                </a:cubicBezTo>
                <a:cubicBezTo>
                  <a:pt x="17" y="21"/>
                  <a:pt x="17" y="21"/>
                  <a:pt x="17" y="21"/>
                </a:cubicBezTo>
                <a:cubicBezTo>
                  <a:pt x="18" y="21"/>
                  <a:pt x="18" y="21"/>
                  <a:pt x="19" y="21"/>
                </a:cubicBezTo>
                <a:cubicBezTo>
                  <a:pt x="18" y="23"/>
                  <a:pt x="17" y="25"/>
                  <a:pt x="17" y="28"/>
                </a:cubicBezTo>
                <a:cubicBezTo>
                  <a:pt x="17" y="41"/>
                  <a:pt x="17" y="41"/>
                  <a:pt x="17" y="41"/>
                </a:cubicBezTo>
                <a:cubicBezTo>
                  <a:pt x="17" y="44"/>
                  <a:pt x="18" y="48"/>
                  <a:pt x="21" y="5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 name="矩形 20"/>
          <p:cNvSpPr/>
          <p:nvPr/>
        </p:nvSpPr>
        <p:spPr>
          <a:xfrm>
            <a:off x="5648325" y="31750"/>
            <a:ext cx="3676650" cy="523875"/>
          </a:xfrm>
          <a:prstGeom prst="rect">
            <a:avLst/>
          </a:prstGeom>
          <a:effectLst>
            <a:outerShdw blurRad="50800" dist="38100" dir="8100000" algn="tr" rotWithShape="0">
              <a:prstClr val="black">
                <a:alpha val="40000"/>
              </a:prstClr>
            </a:outerShdw>
          </a:effectLst>
        </p:spPr>
        <p:txBody>
          <a:bodyPr>
            <a:spAutoFit/>
          </a:bodyPr>
          <a:lstStyle/>
          <a:p>
            <a:pPr eaLnBrk="1" fontAlgn="auto" hangingPunct="1">
              <a:defRPr/>
            </a:pPr>
            <a:r>
              <a:rPr lang="en-US" altLang="zh-CN" sz="2800" noProof="1">
                <a:solidFill>
                  <a:schemeClr val="bg1"/>
                </a:solidFill>
                <a:cs typeface="+mn-ea"/>
                <a:sym typeface="时尚中黑简体" pitchFamily="2" charset="-122"/>
              </a:rPr>
              <a:t>The Coolest Design</a:t>
            </a:r>
          </a:p>
        </p:txBody>
      </p:sp>
      <p:sp>
        <p:nvSpPr>
          <p:cNvPr id="22" name="矩形 21"/>
          <p:cNvSpPr/>
          <p:nvPr/>
        </p:nvSpPr>
        <p:spPr>
          <a:xfrm>
            <a:off x="4500563" y="484188"/>
            <a:ext cx="4608512" cy="414337"/>
          </a:xfrm>
          <a:prstGeom prst="rect">
            <a:avLst/>
          </a:prstGeom>
        </p:spPr>
        <p:txBody>
          <a:bodyPr>
            <a:spAutoFit/>
          </a:bodyPr>
          <a:lstStyle/>
          <a:p>
            <a:pPr algn="r" eaLnBrk="1" fontAlgn="auto" hangingPunct="1">
              <a:defRPr/>
            </a:pPr>
            <a:r>
              <a:rPr lang="en-US" altLang="zh-CN" sz="1050" noProof="1">
                <a:solidFill>
                  <a:schemeClr val="bg1"/>
                </a:solidFill>
                <a:cs typeface="+mn-ea"/>
                <a:sym typeface="时尚中黑简体" pitchFamily="2" charset="-122"/>
              </a:rPr>
              <a:t>Lorem ipsum dol sit amet, consectetur adipisicing elit, sed do eiusmod tempor incididunt ut labore et dolorea anot A.</a:t>
            </a:r>
          </a:p>
        </p:txBody>
      </p:sp>
      <p:pic>
        <p:nvPicPr>
          <p:cNvPr id="46087" name="Picture 5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725" y="1131888"/>
            <a:ext cx="7639050" cy="3757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1" name="椭圆 150"/>
          <p:cNvSpPr/>
          <p:nvPr/>
        </p:nvSpPr>
        <p:spPr>
          <a:xfrm>
            <a:off x="2300288" y="1995488"/>
            <a:ext cx="720725" cy="720725"/>
          </a:xfrm>
          <a:prstGeom prst="ellipse">
            <a:avLst/>
          </a:prstGeom>
          <a:solidFill>
            <a:srgbClr val="EC747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52" name="椭圆 151"/>
          <p:cNvSpPr/>
          <p:nvPr/>
        </p:nvSpPr>
        <p:spPr>
          <a:xfrm>
            <a:off x="2987675" y="3278188"/>
            <a:ext cx="720725" cy="720725"/>
          </a:xfrm>
          <a:prstGeom prst="ellipse">
            <a:avLst/>
          </a:prstGeom>
          <a:solidFill>
            <a:srgbClr val="D834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53" name="椭圆 152"/>
          <p:cNvSpPr/>
          <p:nvPr/>
        </p:nvSpPr>
        <p:spPr>
          <a:xfrm>
            <a:off x="6300788" y="1033463"/>
            <a:ext cx="719137" cy="719137"/>
          </a:xfrm>
          <a:prstGeom prst="ellipse">
            <a:avLst/>
          </a:prstGeom>
          <a:solidFill>
            <a:srgbClr val="D834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54" name="椭圆 153"/>
          <p:cNvSpPr/>
          <p:nvPr/>
        </p:nvSpPr>
        <p:spPr>
          <a:xfrm>
            <a:off x="4572000" y="2503488"/>
            <a:ext cx="720725" cy="719137"/>
          </a:xfrm>
          <a:prstGeom prst="ellipse">
            <a:avLst/>
          </a:prstGeom>
          <a:solidFill>
            <a:srgbClr val="EC747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55" name="椭圆 154"/>
          <p:cNvSpPr/>
          <p:nvPr/>
        </p:nvSpPr>
        <p:spPr>
          <a:xfrm>
            <a:off x="6781800" y="3343275"/>
            <a:ext cx="720725" cy="720725"/>
          </a:xfrm>
          <a:prstGeom prst="ellipse">
            <a:avLst/>
          </a:prstGeom>
          <a:solidFill>
            <a:srgbClr val="D834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latin typeface="时尚中黑简体" panose="01010104010101010101" pitchFamily="2" charset="-122"/>
              <a:ea typeface="时尚中黑简体" panose="01010104010101010101" pitchFamily="2" charset="-122"/>
              <a:cs typeface="+mn-ea"/>
              <a:sym typeface="时尚中黑简体" pitchFamily="2" charset="-122"/>
            </a:endParaRPr>
          </a:p>
        </p:txBody>
      </p:sp>
      <p:grpSp>
        <p:nvGrpSpPr>
          <p:cNvPr id="46093" name="组合 155"/>
          <p:cNvGrpSpPr>
            <a:grpSpLocks/>
          </p:cNvGrpSpPr>
          <p:nvPr/>
        </p:nvGrpSpPr>
        <p:grpSpPr bwMode="auto">
          <a:xfrm>
            <a:off x="303213" y="3621088"/>
            <a:ext cx="2324100" cy="1116012"/>
            <a:chOff x="4243776" y="1048124"/>
            <a:chExt cx="2323740" cy="1115976"/>
          </a:xfrm>
        </p:grpSpPr>
        <p:sp>
          <p:nvSpPr>
            <p:cNvPr id="46104" name="矩形 156"/>
            <p:cNvSpPr>
              <a:spLocks noChangeArrowheads="1"/>
            </p:cNvSpPr>
            <p:nvPr/>
          </p:nvSpPr>
          <p:spPr bwMode="auto">
            <a:xfrm>
              <a:off x="4243776" y="1563936"/>
              <a:ext cx="1966184"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en-US" altLang="zh-CN" sz="11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Type something here</a:t>
              </a:r>
            </a:p>
            <a:p>
              <a:pPr eaLnBrk="1" hangingPunct="1">
                <a:spcBef>
                  <a:spcPct val="0"/>
                </a:spcBef>
                <a:buFontTx/>
                <a:buNone/>
              </a:pPr>
              <a:r>
                <a:rPr lang="en-US" altLang="zh-CN" sz="11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Type something here</a:t>
              </a:r>
            </a:p>
            <a:p>
              <a:pPr eaLnBrk="1" hangingPunct="1">
                <a:spcBef>
                  <a:spcPct val="0"/>
                </a:spcBef>
                <a:buFontTx/>
                <a:buNone/>
              </a:pPr>
              <a:r>
                <a:rPr lang="en-US" altLang="zh-CN" sz="11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Type something here</a:t>
              </a:r>
            </a:p>
          </p:txBody>
        </p:sp>
        <p:sp>
          <p:nvSpPr>
            <p:cNvPr id="46105" name="TextBox 15"/>
            <p:cNvSpPr txBox="1">
              <a:spLocks noChangeArrowheads="1"/>
            </p:cNvSpPr>
            <p:nvPr/>
          </p:nvSpPr>
          <p:spPr bwMode="auto">
            <a:xfrm>
              <a:off x="4248265" y="1048124"/>
              <a:ext cx="231925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en-US" altLang="zh-CN" sz="20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Type here</a:t>
              </a:r>
            </a:p>
          </p:txBody>
        </p:sp>
        <p:sp>
          <p:nvSpPr>
            <p:cNvPr id="159" name="矩形 158"/>
            <p:cNvSpPr/>
            <p:nvPr/>
          </p:nvSpPr>
          <p:spPr>
            <a:xfrm>
              <a:off x="4324725" y="1456098"/>
              <a:ext cx="1309485" cy="1079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2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sp>
        <p:nvSpPr>
          <p:cNvPr id="46094" name="矩形 159"/>
          <p:cNvSpPr>
            <a:spLocks noChangeArrowheads="1"/>
          </p:cNvSpPr>
          <p:nvPr/>
        </p:nvSpPr>
        <p:spPr bwMode="auto">
          <a:xfrm>
            <a:off x="2465725" y="2039938"/>
            <a:ext cx="3898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r>
              <a:rPr lang="en-US" altLang="zh-CN" sz="16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33</a:t>
            </a:r>
          </a:p>
        </p:txBody>
      </p:sp>
      <p:sp>
        <p:nvSpPr>
          <p:cNvPr id="46095" name="矩形 160"/>
          <p:cNvSpPr>
            <a:spLocks noChangeArrowheads="1"/>
          </p:cNvSpPr>
          <p:nvPr/>
        </p:nvSpPr>
        <p:spPr bwMode="auto">
          <a:xfrm>
            <a:off x="2268538" y="2274888"/>
            <a:ext cx="7556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en-US" altLang="zh-CN" sz="9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Type here</a:t>
            </a:r>
          </a:p>
          <a:p>
            <a:pPr eaLnBrk="1" hangingPunct="1">
              <a:spcBef>
                <a:spcPct val="0"/>
              </a:spcBef>
              <a:buFontTx/>
              <a:buNone/>
            </a:pPr>
            <a:r>
              <a:rPr lang="en-US" altLang="zh-CN" sz="9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Type here</a:t>
            </a:r>
          </a:p>
        </p:txBody>
      </p:sp>
      <p:sp>
        <p:nvSpPr>
          <p:cNvPr id="46096" name="矩形 161"/>
          <p:cNvSpPr>
            <a:spLocks noChangeArrowheads="1"/>
          </p:cNvSpPr>
          <p:nvPr/>
        </p:nvSpPr>
        <p:spPr bwMode="auto">
          <a:xfrm>
            <a:off x="3153113" y="3292475"/>
            <a:ext cx="3898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r>
              <a:rPr lang="en-US" altLang="zh-CN" sz="16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78</a:t>
            </a:r>
          </a:p>
        </p:txBody>
      </p:sp>
      <p:sp>
        <p:nvSpPr>
          <p:cNvPr id="46097" name="矩形 162"/>
          <p:cNvSpPr>
            <a:spLocks noChangeArrowheads="1"/>
          </p:cNvSpPr>
          <p:nvPr/>
        </p:nvSpPr>
        <p:spPr bwMode="auto">
          <a:xfrm>
            <a:off x="2954338" y="3525838"/>
            <a:ext cx="7556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en-US" altLang="zh-CN" sz="9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Type here</a:t>
            </a:r>
          </a:p>
          <a:p>
            <a:pPr eaLnBrk="1" hangingPunct="1">
              <a:spcBef>
                <a:spcPct val="0"/>
              </a:spcBef>
              <a:buFontTx/>
              <a:buNone/>
            </a:pPr>
            <a:r>
              <a:rPr lang="en-US" altLang="zh-CN" sz="9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Type here</a:t>
            </a:r>
          </a:p>
        </p:txBody>
      </p:sp>
      <p:sp>
        <p:nvSpPr>
          <p:cNvPr id="46098" name="矩形 163"/>
          <p:cNvSpPr>
            <a:spLocks noChangeArrowheads="1"/>
          </p:cNvSpPr>
          <p:nvPr/>
        </p:nvSpPr>
        <p:spPr bwMode="auto">
          <a:xfrm>
            <a:off x="4748550" y="2546350"/>
            <a:ext cx="3898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r>
              <a:rPr lang="en-US" altLang="zh-CN" sz="16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42</a:t>
            </a:r>
          </a:p>
        </p:txBody>
      </p:sp>
      <p:sp>
        <p:nvSpPr>
          <p:cNvPr id="46099" name="矩形 164"/>
          <p:cNvSpPr>
            <a:spLocks noChangeArrowheads="1"/>
          </p:cNvSpPr>
          <p:nvPr/>
        </p:nvSpPr>
        <p:spPr bwMode="auto">
          <a:xfrm>
            <a:off x="4549775" y="2781300"/>
            <a:ext cx="7572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en-US" altLang="zh-CN" sz="9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Type here</a:t>
            </a:r>
          </a:p>
          <a:p>
            <a:pPr eaLnBrk="1" hangingPunct="1">
              <a:spcBef>
                <a:spcPct val="0"/>
              </a:spcBef>
              <a:buFontTx/>
              <a:buNone/>
            </a:pPr>
            <a:r>
              <a:rPr lang="en-US" altLang="zh-CN" sz="9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Type here</a:t>
            </a:r>
          </a:p>
        </p:txBody>
      </p:sp>
      <p:sp>
        <p:nvSpPr>
          <p:cNvPr id="46100" name="矩形 165"/>
          <p:cNvSpPr>
            <a:spLocks noChangeArrowheads="1"/>
          </p:cNvSpPr>
          <p:nvPr/>
        </p:nvSpPr>
        <p:spPr bwMode="auto">
          <a:xfrm>
            <a:off x="6479719" y="1054100"/>
            <a:ext cx="3898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r>
              <a:rPr lang="en-US" altLang="zh-CN" sz="16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86</a:t>
            </a:r>
          </a:p>
        </p:txBody>
      </p:sp>
      <p:sp>
        <p:nvSpPr>
          <p:cNvPr id="46101" name="矩形 166"/>
          <p:cNvSpPr>
            <a:spLocks noChangeArrowheads="1"/>
          </p:cNvSpPr>
          <p:nvPr/>
        </p:nvSpPr>
        <p:spPr bwMode="auto">
          <a:xfrm>
            <a:off x="6281738" y="1289050"/>
            <a:ext cx="7556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en-US" altLang="zh-CN" sz="9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Type here</a:t>
            </a:r>
          </a:p>
          <a:p>
            <a:pPr eaLnBrk="1" hangingPunct="1">
              <a:spcBef>
                <a:spcPct val="0"/>
              </a:spcBef>
              <a:buFontTx/>
              <a:buNone/>
            </a:pPr>
            <a:r>
              <a:rPr lang="en-US" altLang="zh-CN" sz="9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Type here</a:t>
            </a:r>
          </a:p>
        </p:txBody>
      </p:sp>
      <p:sp>
        <p:nvSpPr>
          <p:cNvPr id="46102" name="矩形 167"/>
          <p:cNvSpPr>
            <a:spLocks noChangeArrowheads="1"/>
          </p:cNvSpPr>
          <p:nvPr/>
        </p:nvSpPr>
        <p:spPr bwMode="auto">
          <a:xfrm>
            <a:off x="6957556" y="3384550"/>
            <a:ext cx="3898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r>
              <a:rPr lang="en-US" altLang="zh-CN" sz="16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13</a:t>
            </a:r>
          </a:p>
        </p:txBody>
      </p:sp>
      <p:sp>
        <p:nvSpPr>
          <p:cNvPr id="46103" name="矩形 168"/>
          <p:cNvSpPr>
            <a:spLocks noChangeArrowheads="1"/>
          </p:cNvSpPr>
          <p:nvPr/>
        </p:nvSpPr>
        <p:spPr bwMode="auto">
          <a:xfrm>
            <a:off x="6759575" y="3617913"/>
            <a:ext cx="7556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en-US" altLang="zh-CN" sz="9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Type here</a:t>
            </a:r>
          </a:p>
          <a:p>
            <a:pPr eaLnBrk="1" hangingPunct="1">
              <a:spcBef>
                <a:spcPct val="0"/>
              </a:spcBef>
              <a:buFontTx/>
              <a:buNone/>
            </a:pPr>
            <a:r>
              <a:rPr lang="en-US" altLang="zh-CN" sz="9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Type here</a:t>
            </a:r>
          </a:p>
        </p:txBody>
      </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showMasterPhAnim="0">
  <p:cSld>
    <p:bg bwMode="auto">
      <p:bgPr>
        <a:solidFill>
          <a:srgbClr val="204259"/>
        </a:solidFill>
        <a:effectLst/>
      </p:bgPr>
    </p:bg>
    <p:spTree>
      <p:nvGrpSpPr>
        <p:cNvPr id="1" name=""/>
        <p:cNvGrpSpPr/>
        <p:nvPr/>
      </p:nvGrpSpPr>
      <p:grpSpPr>
        <a:xfrm>
          <a:off x="0" y="0"/>
          <a:ext cx="0" cy="0"/>
          <a:chOff x="0" y="0"/>
          <a:chExt cx="0" cy="0"/>
        </a:xfrm>
      </p:grpSpPr>
      <p:grpSp>
        <p:nvGrpSpPr>
          <p:cNvPr id="21" name="组合 20"/>
          <p:cNvGrpSpPr/>
          <p:nvPr/>
        </p:nvGrpSpPr>
        <p:grpSpPr>
          <a:xfrm>
            <a:off x="-998084" y="-505515"/>
            <a:ext cx="11387510" cy="6050270"/>
            <a:chOff x="-92590" y="-51995"/>
            <a:chExt cx="9826989" cy="5221154"/>
          </a:xfrm>
          <a:solidFill>
            <a:schemeClr val="accent5">
              <a:alpha val="10000"/>
            </a:schemeClr>
          </a:solidFill>
        </p:grpSpPr>
        <p:grpSp>
          <p:nvGrpSpPr>
            <p:cNvPr id="22" name="组合 21"/>
            <p:cNvGrpSpPr/>
            <p:nvPr/>
          </p:nvGrpSpPr>
          <p:grpSpPr>
            <a:xfrm rot="187413">
              <a:off x="-92590" y="-32553"/>
              <a:ext cx="1180798" cy="1180798"/>
              <a:chOff x="9854292" y="-1428020"/>
              <a:chExt cx="285463" cy="285463"/>
            </a:xfrm>
            <a:grpFill/>
          </p:grpSpPr>
          <p:sp>
            <p:nvSpPr>
              <p:cNvPr id="159" name="圆角矩形 158"/>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60" name="圆角矩形 159"/>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23" name="组合 22"/>
            <p:cNvGrpSpPr/>
            <p:nvPr/>
          </p:nvGrpSpPr>
          <p:grpSpPr>
            <a:xfrm rot="187413">
              <a:off x="-92590" y="972675"/>
              <a:ext cx="1180798" cy="1180798"/>
              <a:chOff x="9854292" y="-1428020"/>
              <a:chExt cx="285463" cy="285463"/>
            </a:xfrm>
            <a:grpFill/>
          </p:grpSpPr>
          <p:sp>
            <p:nvSpPr>
              <p:cNvPr id="157" name="圆角矩形 156"/>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58" name="圆角矩形 157"/>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24" name="组合 23"/>
            <p:cNvGrpSpPr/>
            <p:nvPr/>
          </p:nvGrpSpPr>
          <p:grpSpPr>
            <a:xfrm rot="187413">
              <a:off x="-92590" y="1977903"/>
              <a:ext cx="1180798" cy="1180798"/>
              <a:chOff x="9854292" y="-1428020"/>
              <a:chExt cx="285463" cy="285463"/>
            </a:xfrm>
            <a:grpFill/>
          </p:grpSpPr>
          <p:sp>
            <p:nvSpPr>
              <p:cNvPr id="155" name="圆角矩形 154"/>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56" name="圆角矩形 155"/>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25" name="组合 24"/>
            <p:cNvGrpSpPr/>
            <p:nvPr/>
          </p:nvGrpSpPr>
          <p:grpSpPr>
            <a:xfrm rot="187413">
              <a:off x="-92590" y="2983132"/>
              <a:ext cx="1180798" cy="1180798"/>
              <a:chOff x="9854292" y="-1428020"/>
              <a:chExt cx="285463" cy="285463"/>
            </a:xfrm>
            <a:grpFill/>
          </p:grpSpPr>
          <p:sp>
            <p:nvSpPr>
              <p:cNvPr id="153" name="圆角矩形 152"/>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54" name="圆角矩形 153"/>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26" name="组合 25"/>
            <p:cNvGrpSpPr/>
            <p:nvPr/>
          </p:nvGrpSpPr>
          <p:grpSpPr>
            <a:xfrm rot="187413">
              <a:off x="-92590" y="3988361"/>
              <a:ext cx="1180798" cy="1180798"/>
              <a:chOff x="9854292" y="-1428020"/>
              <a:chExt cx="285463" cy="285463"/>
            </a:xfrm>
            <a:grpFill/>
          </p:grpSpPr>
          <p:sp>
            <p:nvSpPr>
              <p:cNvPr id="151" name="圆角矩形 150"/>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52" name="圆角矩形 151"/>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27" name="组合 26"/>
            <p:cNvGrpSpPr/>
            <p:nvPr/>
          </p:nvGrpSpPr>
          <p:grpSpPr>
            <a:xfrm rot="187413">
              <a:off x="1034924" y="-32554"/>
              <a:ext cx="1180798" cy="1180798"/>
              <a:chOff x="9854292" y="-1428020"/>
              <a:chExt cx="285463" cy="285463"/>
            </a:xfrm>
            <a:grpFill/>
          </p:grpSpPr>
          <p:sp>
            <p:nvSpPr>
              <p:cNvPr id="149" name="圆角矩形 148"/>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50" name="圆角矩形 149"/>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28" name="组合 27"/>
            <p:cNvGrpSpPr/>
            <p:nvPr/>
          </p:nvGrpSpPr>
          <p:grpSpPr>
            <a:xfrm rot="187413">
              <a:off x="1034924" y="972674"/>
              <a:ext cx="1180798" cy="1180798"/>
              <a:chOff x="9854292" y="-1428020"/>
              <a:chExt cx="285463" cy="285463"/>
            </a:xfrm>
            <a:grpFill/>
          </p:grpSpPr>
          <p:sp>
            <p:nvSpPr>
              <p:cNvPr id="147" name="圆角矩形 146"/>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48" name="圆角矩形 147"/>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29" name="组合 28"/>
            <p:cNvGrpSpPr/>
            <p:nvPr/>
          </p:nvGrpSpPr>
          <p:grpSpPr>
            <a:xfrm rot="187413">
              <a:off x="1034924" y="1977902"/>
              <a:ext cx="1180798" cy="1180798"/>
              <a:chOff x="9854292" y="-1428020"/>
              <a:chExt cx="285463" cy="285463"/>
            </a:xfrm>
            <a:grpFill/>
          </p:grpSpPr>
          <p:sp>
            <p:nvSpPr>
              <p:cNvPr id="145" name="圆角矩形 144"/>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46" name="圆角矩形 145"/>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30" name="组合 29"/>
            <p:cNvGrpSpPr/>
            <p:nvPr/>
          </p:nvGrpSpPr>
          <p:grpSpPr>
            <a:xfrm rot="187413">
              <a:off x="1034924" y="2983131"/>
              <a:ext cx="1180798" cy="1180798"/>
              <a:chOff x="9854292" y="-1428020"/>
              <a:chExt cx="285463" cy="285463"/>
            </a:xfrm>
            <a:grpFill/>
          </p:grpSpPr>
          <p:sp>
            <p:nvSpPr>
              <p:cNvPr id="143" name="圆角矩形 142"/>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44" name="圆角矩形 143"/>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31" name="组合 30"/>
            <p:cNvGrpSpPr/>
            <p:nvPr/>
          </p:nvGrpSpPr>
          <p:grpSpPr>
            <a:xfrm rot="187413">
              <a:off x="1034924" y="3988360"/>
              <a:ext cx="1180798" cy="1180798"/>
              <a:chOff x="9854292" y="-1428020"/>
              <a:chExt cx="285463" cy="285463"/>
            </a:xfrm>
            <a:grpFill/>
          </p:grpSpPr>
          <p:sp>
            <p:nvSpPr>
              <p:cNvPr id="141" name="圆角矩形 140"/>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42" name="圆角矩形 141"/>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32" name="组合 31"/>
            <p:cNvGrpSpPr/>
            <p:nvPr/>
          </p:nvGrpSpPr>
          <p:grpSpPr>
            <a:xfrm rot="187413">
              <a:off x="2179693" y="-32553"/>
              <a:ext cx="1180798" cy="1180798"/>
              <a:chOff x="9854292" y="-1428020"/>
              <a:chExt cx="285463" cy="285463"/>
            </a:xfrm>
            <a:grpFill/>
          </p:grpSpPr>
          <p:sp>
            <p:nvSpPr>
              <p:cNvPr id="139" name="圆角矩形 138"/>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40" name="圆角矩形 139"/>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33" name="组合 32"/>
            <p:cNvGrpSpPr/>
            <p:nvPr/>
          </p:nvGrpSpPr>
          <p:grpSpPr>
            <a:xfrm rot="187413">
              <a:off x="2179693" y="972675"/>
              <a:ext cx="1180798" cy="1180798"/>
              <a:chOff x="9854292" y="-1428020"/>
              <a:chExt cx="285463" cy="285463"/>
            </a:xfrm>
            <a:grpFill/>
          </p:grpSpPr>
          <p:sp>
            <p:nvSpPr>
              <p:cNvPr id="137" name="圆角矩形 136"/>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38" name="圆角矩形 137"/>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34" name="组合 33"/>
            <p:cNvGrpSpPr/>
            <p:nvPr/>
          </p:nvGrpSpPr>
          <p:grpSpPr>
            <a:xfrm rot="187413">
              <a:off x="2179693" y="1977903"/>
              <a:ext cx="1180798" cy="1180798"/>
              <a:chOff x="9854292" y="-1428020"/>
              <a:chExt cx="285463" cy="285463"/>
            </a:xfrm>
            <a:grpFill/>
          </p:grpSpPr>
          <p:sp>
            <p:nvSpPr>
              <p:cNvPr id="135" name="圆角矩形 134"/>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36" name="圆角矩形 135"/>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35" name="组合 34"/>
            <p:cNvGrpSpPr/>
            <p:nvPr/>
          </p:nvGrpSpPr>
          <p:grpSpPr>
            <a:xfrm rot="187413">
              <a:off x="2179693" y="2983132"/>
              <a:ext cx="1180798" cy="1180798"/>
              <a:chOff x="9854292" y="-1428020"/>
              <a:chExt cx="285463" cy="285463"/>
            </a:xfrm>
            <a:grpFill/>
          </p:grpSpPr>
          <p:sp>
            <p:nvSpPr>
              <p:cNvPr id="133" name="圆角矩形 132"/>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34" name="圆角矩形 133"/>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36" name="组合 35"/>
            <p:cNvGrpSpPr/>
            <p:nvPr/>
          </p:nvGrpSpPr>
          <p:grpSpPr>
            <a:xfrm rot="187413">
              <a:off x="2179693" y="3988361"/>
              <a:ext cx="1180798" cy="1180798"/>
              <a:chOff x="9854292" y="-1428020"/>
              <a:chExt cx="285463" cy="285463"/>
            </a:xfrm>
            <a:grpFill/>
          </p:grpSpPr>
          <p:sp>
            <p:nvSpPr>
              <p:cNvPr id="131" name="圆角矩形 130"/>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32" name="圆角矩形 131"/>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37" name="组合 36"/>
            <p:cNvGrpSpPr/>
            <p:nvPr/>
          </p:nvGrpSpPr>
          <p:grpSpPr>
            <a:xfrm rot="187413">
              <a:off x="3270164" y="-32554"/>
              <a:ext cx="1180798" cy="1180798"/>
              <a:chOff x="9854292" y="-1428020"/>
              <a:chExt cx="285463" cy="285463"/>
            </a:xfrm>
            <a:grpFill/>
          </p:grpSpPr>
          <p:sp>
            <p:nvSpPr>
              <p:cNvPr id="129" name="圆角矩形 128"/>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30" name="圆角矩形 129"/>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42" name="组合 41"/>
            <p:cNvGrpSpPr/>
            <p:nvPr/>
          </p:nvGrpSpPr>
          <p:grpSpPr>
            <a:xfrm rot="187413">
              <a:off x="3270164" y="972674"/>
              <a:ext cx="1180798" cy="1180798"/>
              <a:chOff x="9854292" y="-1428020"/>
              <a:chExt cx="285463" cy="285463"/>
            </a:xfrm>
            <a:grpFill/>
          </p:grpSpPr>
          <p:sp>
            <p:nvSpPr>
              <p:cNvPr id="127" name="圆角矩形 126"/>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28" name="圆角矩形 127"/>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43" name="组合 42"/>
            <p:cNvGrpSpPr/>
            <p:nvPr/>
          </p:nvGrpSpPr>
          <p:grpSpPr>
            <a:xfrm rot="187413">
              <a:off x="3270164" y="1977902"/>
              <a:ext cx="1180798" cy="1180798"/>
              <a:chOff x="9854292" y="-1428020"/>
              <a:chExt cx="285463" cy="285463"/>
            </a:xfrm>
            <a:grpFill/>
          </p:grpSpPr>
          <p:sp>
            <p:nvSpPr>
              <p:cNvPr id="125" name="圆角矩形 124"/>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26" name="圆角矩形 125"/>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44" name="组合 43"/>
            <p:cNvGrpSpPr/>
            <p:nvPr/>
          </p:nvGrpSpPr>
          <p:grpSpPr>
            <a:xfrm rot="187413">
              <a:off x="3270164" y="2983131"/>
              <a:ext cx="1180798" cy="1180798"/>
              <a:chOff x="9854292" y="-1428020"/>
              <a:chExt cx="285463" cy="285463"/>
            </a:xfrm>
            <a:grpFill/>
          </p:grpSpPr>
          <p:sp>
            <p:nvSpPr>
              <p:cNvPr id="123" name="圆角矩形 122"/>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24" name="圆角矩形 123"/>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45" name="组合 44"/>
            <p:cNvGrpSpPr/>
            <p:nvPr/>
          </p:nvGrpSpPr>
          <p:grpSpPr>
            <a:xfrm rot="187413">
              <a:off x="3270164" y="3988360"/>
              <a:ext cx="1180798" cy="1180798"/>
              <a:chOff x="9854292" y="-1428020"/>
              <a:chExt cx="285463" cy="285463"/>
            </a:xfrm>
            <a:grpFill/>
          </p:grpSpPr>
          <p:sp>
            <p:nvSpPr>
              <p:cNvPr id="121" name="圆角矩形 120"/>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22" name="圆角矩形 121"/>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46" name="组合 45"/>
            <p:cNvGrpSpPr/>
            <p:nvPr/>
          </p:nvGrpSpPr>
          <p:grpSpPr>
            <a:xfrm rot="187413">
              <a:off x="4360569" y="-32554"/>
              <a:ext cx="1180798" cy="1180798"/>
              <a:chOff x="9854292" y="-1428020"/>
              <a:chExt cx="285463" cy="285463"/>
            </a:xfrm>
            <a:grpFill/>
          </p:grpSpPr>
          <p:sp>
            <p:nvSpPr>
              <p:cNvPr id="119" name="圆角矩形 118"/>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20" name="圆角矩形 119"/>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47" name="组合 46"/>
            <p:cNvGrpSpPr/>
            <p:nvPr/>
          </p:nvGrpSpPr>
          <p:grpSpPr>
            <a:xfrm rot="187413">
              <a:off x="4360569" y="972674"/>
              <a:ext cx="1180798" cy="1180798"/>
              <a:chOff x="9854292" y="-1428020"/>
              <a:chExt cx="285463" cy="285463"/>
            </a:xfrm>
            <a:grpFill/>
          </p:grpSpPr>
          <p:sp>
            <p:nvSpPr>
              <p:cNvPr id="117" name="圆角矩形 116"/>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18" name="圆角矩形 117"/>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48" name="组合 47"/>
            <p:cNvGrpSpPr/>
            <p:nvPr/>
          </p:nvGrpSpPr>
          <p:grpSpPr>
            <a:xfrm rot="187413">
              <a:off x="4360569" y="1977902"/>
              <a:ext cx="1180798" cy="1180798"/>
              <a:chOff x="9854292" y="-1428020"/>
              <a:chExt cx="285463" cy="285463"/>
            </a:xfrm>
            <a:grpFill/>
          </p:grpSpPr>
          <p:sp>
            <p:nvSpPr>
              <p:cNvPr id="115" name="圆角矩形 114"/>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16" name="圆角矩形 115"/>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49" name="组合 48"/>
            <p:cNvGrpSpPr/>
            <p:nvPr/>
          </p:nvGrpSpPr>
          <p:grpSpPr>
            <a:xfrm rot="187413">
              <a:off x="4360569" y="2983131"/>
              <a:ext cx="1180798" cy="1180798"/>
              <a:chOff x="9854292" y="-1428020"/>
              <a:chExt cx="285463" cy="285463"/>
            </a:xfrm>
            <a:grpFill/>
          </p:grpSpPr>
          <p:sp>
            <p:nvSpPr>
              <p:cNvPr id="113" name="圆角矩形 112"/>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14" name="圆角矩形 113"/>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50" name="组合 49"/>
            <p:cNvGrpSpPr/>
            <p:nvPr/>
          </p:nvGrpSpPr>
          <p:grpSpPr>
            <a:xfrm rot="187413">
              <a:off x="4360569" y="3988360"/>
              <a:ext cx="1180798" cy="1180798"/>
              <a:chOff x="9854292" y="-1428020"/>
              <a:chExt cx="285463" cy="285463"/>
            </a:xfrm>
            <a:grpFill/>
          </p:grpSpPr>
          <p:sp>
            <p:nvSpPr>
              <p:cNvPr id="111" name="圆角矩形 110"/>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12" name="圆角矩形 111"/>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51" name="组合 50"/>
            <p:cNvGrpSpPr/>
            <p:nvPr/>
          </p:nvGrpSpPr>
          <p:grpSpPr>
            <a:xfrm rot="187413">
              <a:off x="5408554" y="-32554"/>
              <a:ext cx="1180798" cy="1180798"/>
              <a:chOff x="9854292" y="-1428020"/>
              <a:chExt cx="285463" cy="285463"/>
            </a:xfrm>
            <a:grpFill/>
          </p:grpSpPr>
          <p:sp>
            <p:nvSpPr>
              <p:cNvPr id="109" name="圆角矩形 108"/>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10" name="圆角矩形 109"/>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52" name="组合 51"/>
            <p:cNvGrpSpPr/>
            <p:nvPr/>
          </p:nvGrpSpPr>
          <p:grpSpPr>
            <a:xfrm rot="187413">
              <a:off x="5408554" y="972674"/>
              <a:ext cx="1180798" cy="1180798"/>
              <a:chOff x="9854292" y="-1428020"/>
              <a:chExt cx="285463" cy="285463"/>
            </a:xfrm>
            <a:grpFill/>
          </p:grpSpPr>
          <p:sp>
            <p:nvSpPr>
              <p:cNvPr id="107" name="圆角矩形 106"/>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08" name="圆角矩形 107"/>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53" name="组合 52"/>
            <p:cNvGrpSpPr/>
            <p:nvPr/>
          </p:nvGrpSpPr>
          <p:grpSpPr>
            <a:xfrm rot="187413">
              <a:off x="5408554" y="1977902"/>
              <a:ext cx="1180798" cy="1180798"/>
              <a:chOff x="9854292" y="-1428020"/>
              <a:chExt cx="285463" cy="285463"/>
            </a:xfrm>
            <a:grpFill/>
          </p:grpSpPr>
          <p:sp>
            <p:nvSpPr>
              <p:cNvPr id="105" name="圆角矩形 104"/>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06" name="圆角矩形 105"/>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54" name="组合 53"/>
            <p:cNvGrpSpPr/>
            <p:nvPr/>
          </p:nvGrpSpPr>
          <p:grpSpPr>
            <a:xfrm rot="187413">
              <a:off x="5408554" y="2983131"/>
              <a:ext cx="1180798" cy="1180798"/>
              <a:chOff x="9854292" y="-1428020"/>
              <a:chExt cx="285463" cy="285463"/>
            </a:xfrm>
            <a:grpFill/>
          </p:grpSpPr>
          <p:sp>
            <p:nvSpPr>
              <p:cNvPr id="103" name="圆角矩形 102"/>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04" name="圆角矩形 103"/>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55" name="组合 54"/>
            <p:cNvGrpSpPr/>
            <p:nvPr/>
          </p:nvGrpSpPr>
          <p:grpSpPr>
            <a:xfrm rot="187413">
              <a:off x="5408554" y="3988360"/>
              <a:ext cx="1180798" cy="1180798"/>
              <a:chOff x="9854292" y="-1428020"/>
              <a:chExt cx="285463" cy="285463"/>
            </a:xfrm>
            <a:grpFill/>
          </p:grpSpPr>
          <p:sp>
            <p:nvSpPr>
              <p:cNvPr id="101" name="圆角矩形 100"/>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02" name="圆角矩形 101"/>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56" name="组合 55"/>
            <p:cNvGrpSpPr/>
            <p:nvPr/>
          </p:nvGrpSpPr>
          <p:grpSpPr>
            <a:xfrm rot="187413">
              <a:off x="6492110" y="-32554"/>
              <a:ext cx="1180798" cy="1180798"/>
              <a:chOff x="9854292" y="-1428020"/>
              <a:chExt cx="285463" cy="285463"/>
            </a:xfrm>
            <a:grpFill/>
          </p:grpSpPr>
          <p:sp>
            <p:nvSpPr>
              <p:cNvPr id="99" name="圆角矩形 98"/>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00" name="圆角矩形 99"/>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57" name="组合 56"/>
            <p:cNvGrpSpPr/>
            <p:nvPr/>
          </p:nvGrpSpPr>
          <p:grpSpPr>
            <a:xfrm rot="187413">
              <a:off x="6492110" y="972674"/>
              <a:ext cx="1180798" cy="1180798"/>
              <a:chOff x="9854292" y="-1428020"/>
              <a:chExt cx="285463" cy="285463"/>
            </a:xfrm>
            <a:grpFill/>
          </p:grpSpPr>
          <p:sp>
            <p:nvSpPr>
              <p:cNvPr id="97" name="圆角矩形 96"/>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98" name="圆角矩形 97"/>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58" name="组合 57"/>
            <p:cNvGrpSpPr/>
            <p:nvPr/>
          </p:nvGrpSpPr>
          <p:grpSpPr>
            <a:xfrm rot="187413">
              <a:off x="6492110" y="1977902"/>
              <a:ext cx="1180798" cy="1180798"/>
              <a:chOff x="9854292" y="-1428020"/>
              <a:chExt cx="285463" cy="285463"/>
            </a:xfrm>
            <a:grpFill/>
          </p:grpSpPr>
          <p:sp>
            <p:nvSpPr>
              <p:cNvPr id="95" name="圆角矩形 94"/>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96" name="圆角矩形 95"/>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59" name="组合 58"/>
            <p:cNvGrpSpPr/>
            <p:nvPr/>
          </p:nvGrpSpPr>
          <p:grpSpPr>
            <a:xfrm rot="187413">
              <a:off x="6492110" y="2983131"/>
              <a:ext cx="1180798" cy="1180798"/>
              <a:chOff x="9854292" y="-1428020"/>
              <a:chExt cx="285463" cy="285463"/>
            </a:xfrm>
            <a:grpFill/>
          </p:grpSpPr>
          <p:sp>
            <p:nvSpPr>
              <p:cNvPr id="93" name="圆角矩形 92"/>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94" name="圆角矩形 93"/>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60" name="组合 59"/>
            <p:cNvGrpSpPr/>
            <p:nvPr/>
          </p:nvGrpSpPr>
          <p:grpSpPr>
            <a:xfrm rot="187413">
              <a:off x="6492110" y="3988360"/>
              <a:ext cx="1180798" cy="1180798"/>
              <a:chOff x="9854292" y="-1428020"/>
              <a:chExt cx="285463" cy="285463"/>
            </a:xfrm>
            <a:grpFill/>
          </p:grpSpPr>
          <p:sp>
            <p:nvSpPr>
              <p:cNvPr id="91" name="圆角矩形 90"/>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92" name="圆角矩形 91"/>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61" name="组合 60"/>
            <p:cNvGrpSpPr/>
            <p:nvPr/>
          </p:nvGrpSpPr>
          <p:grpSpPr>
            <a:xfrm rot="187413">
              <a:off x="7483613" y="-32554"/>
              <a:ext cx="1180798" cy="1180798"/>
              <a:chOff x="9854292" y="-1428020"/>
              <a:chExt cx="285463" cy="285463"/>
            </a:xfrm>
            <a:grpFill/>
          </p:grpSpPr>
          <p:sp>
            <p:nvSpPr>
              <p:cNvPr id="89" name="圆角矩形 88"/>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90" name="圆角矩形 89"/>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62" name="组合 61"/>
            <p:cNvGrpSpPr/>
            <p:nvPr/>
          </p:nvGrpSpPr>
          <p:grpSpPr>
            <a:xfrm rot="187413">
              <a:off x="7483613" y="972674"/>
              <a:ext cx="1180798" cy="1180798"/>
              <a:chOff x="9854292" y="-1428020"/>
              <a:chExt cx="285463" cy="285463"/>
            </a:xfrm>
            <a:grpFill/>
          </p:grpSpPr>
          <p:sp>
            <p:nvSpPr>
              <p:cNvPr id="87" name="圆角矩形 86"/>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88" name="圆角矩形 87"/>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63" name="组合 62"/>
            <p:cNvGrpSpPr/>
            <p:nvPr/>
          </p:nvGrpSpPr>
          <p:grpSpPr>
            <a:xfrm rot="187413">
              <a:off x="7483613" y="1977902"/>
              <a:ext cx="1180798" cy="1180798"/>
              <a:chOff x="9854292" y="-1428020"/>
              <a:chExt cx="285463" cy="285463"/>
            </a:xfrm>
            <a:grpFill/>
          </p:grpSpPr>
          <p:sp>
            <p:nvSpPr>
              <p:cNvPr id="85" name="圆角矩形 84"/>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86" name="圆角矩形 85"/>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64" name="组合 63"/>
            <p:cNvGrpSpPr/>
            <p:nvPr/>
          </p:nvGrpSpPr>
          <p:grpSpPr>
            <a:xfrm rot="187413">
              <a:off x="7483613" y="2983131"/>
              <a:ext cx="1180798" cy="1180798"/>
              <a:chOff x="9854292" y="-1428020"/>
              <a:chExt cx="285463" cy="285463"/>
            </a:xfrm>
            <a:grpFill/>
          </p:grpSpPr>
          <p:sp>
            <p:nvSpPr>
              <p:cNvPr id="83" name="圆角矩形 82"/>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84" name="圆角矩形 83"/>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65" name="组合 64"/>
            <p:cNvGrpSpPr/>
            <p:nvPr/>
          </p:nvGrpSpPr>
          <p:grpSpPr>
            <a:xfrm rot="187413">
              <a:off x="7483613" y="3988360"/>
              <a:ext cx="1180798" cy="1180798"/>
              <a:chOff x="9854292" y="-1428020"/>
              <a:chExt cx="285463" cy="285463"/>
            </a:xfrm>
            <a:grpFill/>
          </p:grpSpPr>
          <p:sp>
            <p:nvSpPr>
              <p:cNvPr id="81" name="圆角矩形 80"/>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82" name="圆角矩形 81"/>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66" name="组合 65"/>
            <p:cNvGrpSpPr/>
            <p:nvPr/>
          </p:nvGrpSpPr>
          <p:grpSpPr>
            <a:xfrm rot="187413">
              <a:off x="8553601" y="-51995"/>
              <a:ext cx="1180798" cy="1180798"/>
              <a:chOff x="9854292" y="-1428020"/>
              <a:chExt cx="285463" cy="285463"/>
            </a:xfrm>
            <a:grpFill/>
          </p:grpSpPr>
          <p:sp>
            <p:nvSpPr>
              <p:cNvPr id="79" name="圆角矩形 78"/>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80" name="圆角矩形 79"/>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67" name="组合 66"/>
            <p:cNvGrpSpPr/>
            <p:nvPr/>
          </p:nvGrpSpPr>
          <p:grpSpPr>
            <a:xfrm rot="187413">
              <a:off x="8553601" y="953233"/>
              <a:ext cx="1180798" cy="1180798"/>
              <a:chOff x="9854292" y="-1428020"/>
              <a:chExt cx="285463" cy="285463"/>
            </a:xfrm>
            <a:grpFill/>
          </p:grpSpPr>
          <p:sp>
            <p:nvSpPr>
              <p:cNvPr id="77" name="圆角矩形 76"/>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78" name="圆角矩形 77"/>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68" name="组合 67"/>
            <p:cNvGrpSpPr/>
            <p:nvPr/>
          </p:nvGrpSpPr>
          <p:grpSpPr>
            <a:xfrm rot="187413">
              <a:off x="8553601" y="1958461"/>
              <a:ext cx="1180798" cy="1180798"/>
              <a:chOff x="9854292" y="-1428020"/>
              <a:chExt cx="285463" cy="285463"/>
            </a:xfrm>
            <a:grpFill/>
          </p:grpSpPr>
          <p:sp>
            <p:nvSpPr>
              <p:cNvPr id="75" name="圆角矩形 74"/>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76" name="圆角矩形 75"/>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69" name="组合 68"/>
            <p:cNvGrpSpPr/>
            <p:nvPr/>
          </p:nvGrpSpPr>
          <p:grpSpPr>
            <a:xfrm rot="187413">
              <a:off x="8553601" y="2963690"/>
              <a:ext cx="1180798" cy="1180798"/>
              <a:chOff x="9854292" y="-1428020"/>
              <a:chExt cx="285463" cy="285463"/>
            </a:xfrm>
            <a:grpFill/>
          </p:grpSpPr>
          <p:sp>
            <p:nvSpPr>
              <p:cNvPr id="73" name="圆角矩形 72"/>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74" name="圆角矩形 73"/>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70" name="组合 69"/>
            <p:cNvGrpSpPr/>
            <p:nvPr/>
          </p:nvGrpSpPr>
          <p:grpSpPr>
            <a:xfrm rot="187413">
              <a:off x="8553601" y="3968919"/>
              <a:ext cx="1180798" cy="1180798"/>
              <a:chOff x="9854292" y="-1428020"/>
              <a:chExt cx="285463" cy="285463"/>
            </a:xfrm>
            <a:grpFill/>
          </p:grpSpPr>
          <p:sp>
            <p:nvSpPr>
              <p:cNvPr id="71" name="圆角矩形 70"/>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72" name="圆角矩形 71"/>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sp>
        <p:nvSpPr>
          <p:cNvPr id="47107" name="矩形 37"/>
          <p:cNvSpPr>
            <a:spLocks noChangeArrowheads="1"/>
          </p:cNvSpPr>
          <p:nvPr/>
        </p:nvSpPr>
        <p:spPr bwMode="auto">
          <a:xfrm>
            <a:off x="476250" y="176213"/>
            <a:ext cx="8905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en-US" altLang="zh-CN" sz="18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LOGO</a:t>
            </a:r>
          </a:p>
        </p:txBody>
      </p:sp>
      <p:sp>
        <p:nvSpPr>
          <p:cNvPr id="47108" name="Freeform 5658"/>
          <p:cNvSpPr>
            <a:spLocks noEditPoints="1" noChangeArrowheads="1"/>
          </p:cNvSpPr>
          <p:nvPr/>
        </p:nvSpPr>
        <p:spPr bwMode="auto">
          <a:xfrm>
            <a:off x="179388" y="165100"/>
            <a:ext cx="296862" cy="319088"/>
          </a:xfrm>
          <a:custGeom>
            <a:avLst/>
            <a:gdLst>
              <a:gd name="T0" fmla="*/ 215822915 w 70"/>
              <a:gd name="T1" fmla="*/ 54304523 h 75"/>
              <a:gd name="T2" fmla="*/ 377689041 w 70"/>
              <a:gd name="T3" fmla="*/ 199110912 h 75"/>
              <a:gd name="T4" fmla="*/ 215822915 w 70"/>
              <a:gd name="T5" fmla="*/ 343917301 h 75"/>
              <a:gd name="T6" fmla="*/ 71942385 w 70"/>
              <a:gd name="T7" fmla="*/ 199110912 h 75"/>
              <a:gd name="T8" fmla="*/ 215822915 w 70"/>
              <a:gd name="T9" fmla="*/ 54304523 h 75"/>
              <a:gd name="T10" fmla="*/ 1025149304 w 70"/>
              <a:gd name="T11" fmla="*/ 54304523 h 75"/>
              <a:gd name="T12" fmla="*/ 881268774 w 70"/>
              <a:gd name="T13" fmla="*/ 199110912 h 75"/>
              <a:gd name="T14" fmla="*/ 1025149304 w 70"/>
              <a:gd name="T15" fmla="*/ 343917301 h 75"/>
              <a:gd name="T16" fmla="*/ 1169034074 w 70"/>
              <a:gd name="T17" fmla="*/ 199110912 h 75"/>
              <a:gd name="T18" fmla="*/ 1025149304 w 70"/>
              <a:gd name="T19" fmla="*/ 54304523 h 75"/>
              <a:gd name="T20" fmla="*/ 881268774 w 70"/>
              <a:gd name="T21" fmla="*/ 905039931 h 75"/>
              <a:gd name="T22" fmla="*/ 881268774 w 70"/>
              <a:gd name="T23" fmla="*/ 1303257500 h 75"/>
              <a:gd name="T24" fmla="*/ 971196756 w 70"/>
              <a:gd name="T25" fmla="*/ 1303257500 h 75"/>
              <a:gd name="T26" fmla="*/ 1025149304 w 70"/>
              <a:gd name="T27" fmla="*/ 1013644722 h 75"/>
              <a:gd name="T28" fmla="*/ 1061120496 w 70"/>
              <a:gd name="T29" fmla="*/ 1303257500 h 75"/>
              <a:gd name="T30" fmla="*/ 1169034074 w 70"/>
              <a:gd name="T31" fmla="*/ 1303257500 h 75"/>
              <a:gd name="T32" fmla="*/ 1169034074 w 70"/>
              <a:gd name="T33" fmla="*/ 868838333 h 75"/>
              <a:gd name="T34" fmla="*/ 1258957815 w 70"/>
              <a:gd name="T35" fmla="*/ 742134870 h 75"/>
              <a:gd name="T36" fmla="*/ 1258957815 w 70"/>
              <a:gd name="T37" fmla="*/ 506822361 h 75"/>
              <a:gd name="T38" fmla="*/ 1115077285 w 70"/>
              <a:gd name="T39" fmla="*/ 380118898 h 75"/>
              <a:gd name="T40" fmla="*/ 935225563 w 70"/>
              <a:gd name="T41" fmla="*/ 380118898 h 75"/>
              <a:gd name="T42" fmla="*/ 899254370 w 70"/>
              <a:gd name="T43" fmla="*/ 380118898 h 75"/>
              <a:gd name="T44" fmla="*/ 935225563 w 70"/>
              <a:gd name="T45" fmla="*/ 506822361 h 75"/>
              <a:gd name="T46" fmla="*/ 935225563 w 70"/>
              <a:gd name="T47" fmla="*/ 742134870 h 75"/>
              <a:gd name="T48" fmla="*/ 881268774 w 70"/>
              <a:gd name="T49" fmla="*/ 905039931 h 75"/>
              <a:gd name="T50" fmla="*/ 629478907 w 70"/>
              <a:gd name="T51" fmla="*/ 0 h 75"/>
              <a:gd name="T52" fmla="*/ 791345033 w 70"/>
              <a:gd name="T53" fmla="*/ 162909315 h 75"/>
              <a:gd name="T54" fmla="*/ 629478907 w 70"/>
              <a:gd name="T55" fmla="*/ 307715704 h 75"/>
              <a:gd name="T56" fmla="*/ 467612782 w 70"/>
              <a:gd name="T57" fmla="*/ 162909315 h 75"/>
              <a:gd name="T58" fmla="*/ 629478907 w 70"/>
              <a:gd name="T59" fmla="*/ 0 h 75"/>
              <a:gd name="T60" fmla="*/ 791345033 w 70"/>
              <a:gd name="T61" fmla="*/ 886941259 h 75"/>
              <a:gd name="T62" fmla="*/ 791345033 w 70"/>
              <a:gd name="T63" fmla="*/ 1357562023 h 75"/>
              <a:gd name="T64" fmla="*/ 665450100 w 70"/>
              <a:gd name="T65" fmla="*/ 1357562023 h 75"/>
              <a:gd name="T66" fmla="*/ 629478907 w 70"/>
              <a:gd name="T67" fmla="*/ 1049846320 h 75"/>
              <a:gd name="T68" fmla="*/ 575522119 w 70"/>
              <a:gd name="T69" fmla="*/ 1357562023 h 75"/>
              <a:gd name="T70" fmla="*/ 449627185 w 70"/>
              <a:gd name="T71" fmla="*/ 1357562023 h 75"/>
              <a:gd name="T72" fmla="*/ 449627185 w 70"/>
              <a:gd name="T73" fmla="*/ 886941259 h 75"/>
              <a:gd name="T74" fmla="*/ 377689041 w 70"/>
              <a:gd name="T75" fmla="*/ 742134870 h 75"/>
              <a:gd name="T76" fmla="*/ 377689041 w 70"/>
              <a:gd name="T77" fmla="*/ 506822361 h 75"/>
              <a:gd name="T78" fmla="*/ 521569570 w 70"/>
              <a:gd name="T79" fmla="*/ 343917301 h 75"/>
              <a:gd name="T80" fmla="*/ 719402648 w 70"/>
              <a:gd name="T81" fmla="*/ 343917301 h 75"/>
              <a:gd name="T82" fmla="*/ 863287419 w 70"/>
              <a:gd name="T83" fmla="*/ 506822361 h 75"/>
              <a:gd name="T84" fmla="*/ 863287419 w 70"/>
              <a:gd name="T85" fmla="*/ 742134870 h 75"/>
              <a:gd name="T86" fmla="*/ 791345033 w 70"/>
              <a:gd name="T87" fmla="*/ 886941259 h 75"/>
              <a:gd name="T88" fmla="*/ 377689041 w 70"/>
              <a:gd name="T89" fmla="*/ 905039931 h 75"/>
              <a:gd name="T90" fmla="*/ 377689041 w 70"/>
              <a:gd name="T91" fmla="*/ 1303257500 h 75"/>
              <a:gd name="T92" fmla="*/ 269775463 w 70"/>
              <a:gd name="T93" fmla="*/ 1303257500 h 75"/>
              <a:gd name="T94" fmla="*/ 215822915 w 70"/>
              <a:gd name="T95" fmla="*/ 1013644722 h 75"/>
              <a:gd name="T96" fmla="*/ 179851722 w 70"/>
              <a:gd name="T97" fmla="*/ 1303257500 h 75"/>
              <a:gd name="T98" fmla="*/ 71942385 w 70"/>
              <a:gd name="T99" fmla="*/ 1303257500 h 75"/>
              <a:gd name="T100" fmla="*/ 71942385 w 70"/>
              <a:gd name="T101" fmla="*/ 868838333 h 75"/>
              <a:gd name="T102" fmla="*/ 0 w 70"/>
              <a:gd name="T103" fmla="*/ 742134870 h 75"/>
              <a:gd name="T104" fmla="*/ 0 w 70"/>
              <a:gd name="T105" fmla="*/ 506822361 h 75"/>
              <a:gd name="T106" fmla="*/ 125894933 w 70"/>
              <a:gd name="T107" fmla="*/ 380118898 h 75"/>
              <a:gd name="T108" fmla="*/ 305746656 w 70"/>
              <a:gd name="T109" fmla="*/ 380118898 h 75"/>
              <a:gd name="T110" fmla="*/ 341717848 w 70"/>
              <a:gd name="T111" fmla="*/ 380118898 h 75"/>
              <a:gd name="T112" fmla="*/ 305746656 w 70"/>
              <a:gd name="T113" fmla="*/ 506822361 h 75"/>
              <a:gd name="T114" fmla="*/ 305746656 w 70"/>
              <a:gd name="T115" fmla="*/ 742134870 h 75"/>
              <a:gd name="T116" fmla="*/ 377689041 w 70"/>
              <a:gd name="T117" fmla="*/ 905039931 h 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70" h="75">
                <a:moveTo>
                  <a:pt x="12" y="3"/>
                </a:moveTo>
                <a:cubicBezTo>
                  <a:pt x="17" y="3"/>
                  <a:pt x="21" y="6"/>
                  <a:pt x="21" y="11"/>
                </a:cubicBezTo>
                <a:cubicBezTo>
                  <a:pt x="21" y="15"/>
                  <a:pt x="17" y="19"/>
                  <a:pt x="12" y="19"/>
                </a:cubicBezTo>
                <a:cubicBezTo>
                  <a:pt x="8" y="19"/>
                  <a:pt x="4" y="15"/>
                  <a:pt x="4" y="11"/>
                </a:cubicBezTo>
                <a:cubicBezTo>
                  <a:pt x="4" y="6"/>
                  <a:pt x="8" y="3"/>
                  <a:pt x="12" y="3"/>
                </a:cubicBezTo>
                <a:close/>
                <a:moveTo>
                  <a:pt x="57" y="3"/>
                </a:moveTo>
                <a:cubicBezTo>
                  <a:pt x="52" y="3"/>
                  <a:pt x="49" y="6"/>
                  <a:pt x="49" y="11"/>
                </a:cubicBezTo>
                <a:cubicBezTo>
                  <a:pt x="49" y="15"/>
                  <a:pt x="52" y="19"/>
                  <a:pt x="57" y="19"/>
                </a:cubicBezTo>
                <a:cubicBezTo>
                  <a:pt x="61" y="19"/>
                  <a:pt x="65" y="15"/>
                  <a:pt x="65" y="11"/>
                </a:cubicBezTo>
                <a:cubicBezTo>
                  <a:pt x="65" y="6"/>
                  <a:pt x="61" y="3"/>
                  <a:pt x="57" y="3"/>
                </a:cubicBezTo>
                <a:close/>
                <a:moveTo>
                  <a:pt x="49" y="50"/>
                </a:moveTo>
                <a:cubicBezTo>
                  <a:pt x="49" y="72"/>
                  <a:pt x="49" y="72"/>
                  <a:pt x="49" y="72"/>
                </a:cubicBezTo>
                <a:cubicBezTo>
                  <a:pt x="54" y="72"/>
                  <a:pt x="54" y="72"/>
                  <a:pt x="54" y="72"/>
                </a:cubicBezTo>
                <a:cubicBezTo>
                  <a:pt x="57" y="56"/>
                  <a:pt x="57" y="56"/>
                  <a:pt x="57" y="56"/>
                </a:cubicBezTo>
                <a:cubicBezTo>
                  <a:pt x="59" y="72"/>
                  <a:pt x="59" y="72"/>
                  <a:pt x="59" y="72"/>
                </a:cubicBezTo>
                <a:cubicBezTo>
                  <a:pt x="65" y="72"/>
                  <a:pt x="65" y="72"/>
                  <a:pt x="65" y="72"/>
                </a:cubicBezTo>
                <a:cubicBezTo>
                  <a:pt x="65" y="48"/>
                  <a:pt x="65" y="48"/>
                  <a:pt x="65" y="48"/>
                </a:cubicBezTo>
                <a:cubicBezTo>
                  <a:pt x="68" y="46"/>
                  <a:pt x="70" y="44"/>
                  <a:pt x="70" y="41"/>
                </a:cubicBezTo>
                <a:cubicBezTo>
                  <a:pt x="70" y="28"/>
                  <a:pt x="70" y="28"/>
                  <a:pt x="70" y="28"/>
                </a:cubicBezTo>
                <a:cubicBezTo>
                  <a:pt x="70" y="24"/>
                  <a:pt x="66" y="21"/>
                  <a:pt x="62" y="21"/>
                </a:cubicBezTo>
                <a:cubicBezTo>
                  <a:pt x="52" y="21"/>
                  <a:pt x="52" y="21"/>
                  <a:pt x="52" y="21"/>
                </a:cubicBezTo>
                <a:cubicBezTo>
                  <a:pt x="52" y="21"/>
                  <a:pt x="51" y="21"/>
                  <a:pt x="50" y="21"/>
                </a:cubicBezTo>
                <a:cubicBezTo>
                  <a:pt x="52" y="23"/>
                  <a:pt x="52" y="25"/>
                  <a:pt x="52" y="28"/>
                </a:cubicBezTo>
                <a:cubicBezTo>
                  <a:pt x="52" y="41"/>
                  <a:pt x="52" y="41"/>
                  <a:pt x="52" y="41"/>
                </a:cubicBezTo>
                <a:cubicBezTo>
                  <a:pt x="52" y="44"/>
                  <a:pt x="51" y="48"/>
                  <a:pt x="49" y="50"/>
                </a:cubicBezTo>
                <a:close/>
                <a:moveTo>
                  <a:pt x="35" y="0"/>
                </a:moveTo>
                <a:cubicBezTo>
                  <a:pt x="40" y="0"/>
                  <a:pt x="44" y="4"/>
                  <a:pt x="44" y="9"/>
                </a:cubicBezTo>
                <a:cubicBezTo>
                  <a:pt x="44" y="13"/>
                  <a:pt x="40" y="17"/>
                  <a:pt x="35" y="17"/>
                </a:cubicBezTo>
                <a:cubicBezTo>
                  <a:pt x="30" y="17"/>
                  <a:pt x="26" y="13"/>
                  <a:pt x="26" y="9"/>
                </a:cubicBezTo>
                <a:cubicBezTo>
                  <a:pt x="26" y="4"/>
                  <a:pt x="30" y="0"/>
                  <a:pt x="35" y="0"/>
                </a:cubicBezTo>
                <a:close/>
                <a:moveTo>
                  <a:pt x="44" y="49"/>
                </a:moveTo>
                <a:cubicBezTo>
                  <a:pt x="44" y="75"/>
                  <a:pt x="44" y="75"/>
                  <a:pt x="44" y="75"/>
                </a:cubicBezTo>
                <a:cubicBezTo>
                  <a:pt x="37" y="75"/>
                  <a:pt x="37" y="75"/>
                  <a:pt x="37" y="75"/>
                </a:cubicBezTo>
                <a:cubicBezTo>
                  <a:pt x="35" y="58"/>
                  <a:pt x="35" y="58"/>
                  <a:pt x="35" y="58"/>
                </a:cubicBezTo>
                <a:cubicBezTo>
                  <a:pt x="32" y="75"/>
                  <a:pt x="32" y="75"/>
                  <a:pt x="32" y="75"/>
                </a:cubicBezTo>
                <a:cubicBezTo>
                  <a:pt x="25" y="75"/>
                  <a:pt x="25" y="75"/>
                  <a:pt x="25" y="75"/>
                </a:cubicBezTo>
                <a:cubicBezTo>
                  <a:pt x="25" y="49"/>
                  <a:pt x="25" y="49"/>
                  <a:pt x="25" y="49"/>
                </a:cubicBezTo>
                <a:cubicBezTo>
                  <a:pt x="23" y="47"/>
                  <a:pt x="21" y="44"/>
                  <a:pt x="21" y="41"/>
                </a:cubicBezTo>
                <a:cubicBezTo>
                  <a:pt x="21" y="28"/>
                  <a:pt x="21" y="28"/>
                  <a:pt x="21" y="28"/>
                </a:cubicBezTo>
                <a:cubicBezTo>
                  <a:pt x="21" y="23"/>
                  <a:pt x="25" y="19"/>
                  <a:pt x="29" y="19"/>
                </a:cubicBezTo>
                <a:cubicBezTo>
                  <a:pt x="40" y="19"/>
                  <a:pt x="40" y="19"/>
                  <a:pt x="40" y="19"/>
                </a:cubicBezTo>
                <a:cubicBezTo>
                  <a:pt x="45" y="19"/>
                  <a:pt x="48" y="23"/>
                  <a:pt x="48" y="28"/>
                </a:cubicBezTo>
                <a:cubicBezTo>
                  <a:pt x="48" y="41"/>
                  <a:pt x="48" y="41"/>
                  <a:pt x="48" y="41"/>
                </a:cubicBezTo>
                <a:cubicBezTo>
                  <a:pt x="48" y="44"/>
                  <a:pt x="46" y="47"/>
                  <a:pt x="44" y="49"/>
                </a:cubicBezTo>
                <a:close/>
                <a:moveTo>
                  <a:pt x="21" y="50"/>
                </a:moveTo>
                <a:cubicBezTo>
                  <a:pt x="21" y="72"/>
                  <a:pt x="21" y="72"/>
                  <a:pt x="21" y="72"/>
                </a:cubicBezTo>
                <a:cubicBezTo>
                  <a:pt x="15" y="72"/>
                  <a:pt x="15" y="72"/>
                  <a:pt x="15" y="72"/>
                </a:cubicBezTo>
                <a:cubicBezTo>
                  <a:pt x="12" y="56"/>
                  <a:pt x="12" y="56"/>
                  <a:pt x="12" y="56"/>
                </a:cubicBezTo>
                <a:cubicBezTo>
                  <a:pt x="10" y="72"/>
                  <a:pt x="10" y="72"/>
                  <a:pt x="10" y="72"/>
                </a:cubicBezTo>
                <a:cubicBezTo>
                  <a:pt x="4" y="72"/>
                  <a:pt x="4" y="72"/>
                  <a:pt x="4" y="72"/>
                </a:cubicBezTo>
                <a:cubicBezTo>
                  <a:pt x="4" y="48"/>
                  <a:pt x="4" y="48"/>
                  <a:pt x="4" y="48"/>
                </a:cubicBezTo>
                <a:cubicBezTo>
                  <a:pt x="1" y="46"/>
                  <a:pt x="0" y="44"/>
                  <a:pt x="0" y="41"/>
                </a:cubicBezTo>
                <a:cubicBezTo>
                  <a:pt x="0" y="28"/>
                  <a:pt x="0" y="28"/>
                  <a:pt x="0" y="28"/>
                </a:cubicBezTo>
                <a:cubicBezTo>
                  <a:pt x="0" y="24"/>
                  <a:pt x="3" y="21"/>
                  <a:pt x="7" y="21"/>
                </a:cubicBezTo>
                <a:cubicBezTo>
                  <a:pt x="17" y="21"/>
                  <a:pt x="17" y="21"/>
                  <a:pt x="17" y="21"/>
                </a:cubicBezTo>
                <a:cubicBezTo>
                  <a:pt x="18" y="21"/>
                  <a:pt x="18" y="21"/>
                  <a:pt x="19" y="21"/>
                </a:cubicBezTo>
                <a:cubicBezTo>
                  <a:pt x="18" y="23"/>
                  <a:pt x="17" y="25"/>
                  <a:pt x="17" y="28"/>
                </a:cubicBezTo>
                <a:cubicBezTo>
                  <a:pt x="17" y="41"/>
                  <a:pt x="17" y="41"/>
                  <a:pt x="17" y="41"/>
                </a:cubicBezTo>
                <a:cubicBezTo>
                  <a:pt x="17" y="44"/>
                  <a:pt x="18" y="48"/>
                  <a:pt x="21" y="5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0" name="矩形 39"/>
          <p:cNvSpPr/>
          <p:nvPr/>
        </p:nvSpPr>
        <p:spPr>
          <a:xfrm>
            <a:off x="5648325" y="31750"/>
            <a:ext cx="3676650" cy="523875"/>
          </a:xfrm>
          <a:prstGeom prst="rect">
            <a:avLst/>
          </a:prstGeom>
          <a:effectLst>
            <a:outerShdw blurRad="50800" dist="38100" dir="8100000" algn="tr" rotWithShape="0">
              <a:prstClr val="black">
                <a:alpha val="40000"/>
              </a:prstClr>
            </a:outerShdw>
          </a:effectLst>
        </p:spPr>
        <p:txBody>
          <a:bodyPr>
            <a:spAutoFit/>
          </a:bodyPr>
          <a:lstStyle/>
          <a:p>
            <a:pPr eaLnBrk="1" fontAlgn="auto" hangingPunct="1">
              <a:defRPr/>
            </a:pPr>
            <a:r>
              <a:rPr lang="en-US" altLang="zh-CN" sz="2800" noProof="1">
                <a:solidFill>
                  <a:schemeClr val="bg1"/>
                </a:solidFill>
                <a:cs typeface="+mn-ea"/>
                <a:sym typeface="时尚中黑简体" pitchFamily="2" charset="-122"/>
              </a:rPr>
              <a:t>The Coolest Design</a:t>
            </a:r>
          </a:p>
        </p:txBody>
      </p:sp>
      <p:sp>
        <p:nvSpPr>
          <p:cNvPr id="41" name="矩形 40"/>
          <p:cNvSpPr/>
          <p:nvPr/>
        </p:nvSpPr>
        <p:spPr>
          <a:xfrm>
            <a:off x="4500563" y="484188"/>
            <a:ext cx="4608512" cy="414337"/>
          </a:xfrm>
          <a:prstGeom prst="rect">
            <a:avLst/>
          </a:prstGeom>
        </p:spPr>
        <p:txBody>
          <a:bodyPr>
            <a:spAutoFit/>
          </a:bodyPr>
          <a:lstStyle/>
          <a:p>
            <a:pPr algn="r" eaLnBrk="1" fontAlgn="auto" hangingPunct="1">
              <a:defRPr/>
            </a:pPr>
            <a:r>
              <a:rPr lang="en-US" altLang="zh-CN" sz="1050" noProof="1">
                <a:solidFill>
                  <a:schemeClr val="bg1"/>
                </a:solidFill>
                <a:cs typeface="+mn-ea"/>
                <a:sym typeface="时尚中黑简体" pitchFamily="2" charset="-122"/>
              </a:rPr>
              <a:t>Lorem ipsum dol sit amet, consectetur adipisicing elit, sed do eiusmod tempor incididunt ut labore et dolorea anot A.</a:t>
            </a:r>
          </a:p>
        </p:txBody>
      </p:sp>
      <p:grpSp>
        <p:nvGrpSpPr>
          <p:cNvPr id="47111" name="组合 5"/>
          <p:cNvGrpSpPr>
            <a:grpSpLocks/>
          </p:cNvGrpSpPr>
          <p:nvPr/>
        </p:nvGrpSpPr>
        <p:grpSpPr bwMode="auto">
          <a:xfrm>
            <a:off x="0" y="1114425"/>
            <a:ext cx="4359275" cy="3482975"/>
            <a:chOff x="0" y="1972360"/>
            <a:chExt cx="5076056" cy="3362290"/>
          </a:xfrm>
        </p:grpSpPr>
        <p:sp>
          <p:nvSpPr>
            <p:cNvPr id="7" name="矩形 6"/>
            <p:cNvSpPr/>
            <p:nvPr/>
          </p:nvSpPr>
          <p:spPr>
            <a:xfrm>
              <a:off x="0" y="1972360"/>
              <a:ext cx="2843035" cy="648245"/>
            </a:xfrm>
            <a:prstGeom prst="rect">
              <a:avLst/>
            </a:prstGeom>
            <a:solidFill>
              <a:srgbClr val="D834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600" noProof="1">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8" name="流程图: 数据 7"/>
            <p:cNvSpPr/>
            <p:nvPr/>
          </p:nvSpPr>
          <p:spPr>
            <a:xfrm>
              <a:off x="744957" y="2620605"/>
              <a:ext cx="2094381" cy="255926"/>
            </a:xfrm>
            <a:prstGeom prst="flowChartInputOutput">
              <a:avLst/>
            </a:prstGeom>
            <a:solidFill>
              <a:srgbClr val="EC747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600" noProof="1">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9" name="矩形 8"/>
            <p:cNvSpPr/>
            <p:nvPr/>
          </p:nvSpPr>
          <p:spPr>
            <a:xfrm>
              <a:off x="744957" y="2876531"/>
              <a:ext cx="2843035" cy="648245"/>
            </a:xfrm>
            <a:prstGeom prst="rect">
              <a:avLst/>
            </a:prstGeom>
            <a:solidFill>
              <a:srgbClr val="D834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600" noProof="1">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0" name="矩形 9"/>
            <p:cNvSpPr/>
            <p:nvPr/>
          </p:nvSpPr>
          <p:spPr>
            <a:xfrm>
              <a:off x="1488065" y="3782235"/>
              <a:ext cx="2843035" cy="648244"/>
            </a:xfrm>
            <a:prstGeom prst="rect">
              <a:avLst/>
            </a:prstGeom>
            <a:solidFill>
              <a:srgbClr val="D834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600" noProof="1">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1" name="矩形 10"/>
            <p:cNvSpPr/>
            <p:nvPr/>
          </p:nvSpPr>
          <p:spPr>
            <a:xfrm>
              <a:off x="2233021" y="4686406"/>
              <a:ext cx="2843035" cy="648244"/>
            </a:xfrm>
            <a:prstGeom prst="rect">
              <a:avLst/>
            </a:prstGeom>
            <a:solidFill>
              <a:srgbClr val="D834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600" noProof="1">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2" name="流程图: 数据 11"/>
            <p:cNvSpPr/>
            <p:nvPr/>
          </p:nvSpPr>
          <p:spPr>
            <a:xfrm>
              <a:off x="2233021" y="4430479"/>
              <a:ext cx="2094382" cy="255927"/>
            </a:xfrm>
            <a:prstGeom prst="flowChartInputOutput">
              <a:avLst/>
            </a:prstGeom>
            <a:solidFill>
              <a:srgbClr val="EC747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600" noProof="1">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3" name="流程图: 数据 12"/>
            <p:cNvSpPr/>
            <p:nvPr/>
          </p:nvSpPr>
          <p:spPr>
            <a:xfrm>
              <a:off x="1493610" y="3524776"/>
              <a:ext cx="2094382" cy="257459"/>
            </a:xfrm>
            <a:prstGeom prst="flowChartInputOutput">
              <a:avLst/>
            </a:prstGeom>
            <a:solidFill>
              <a:srgbClr val="EC747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600" noProof="1">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47122" name="文本框 13"/>
            <p:cNvSpPr txBox="1">
              <a:spLocks noChangeArrowheads="1"/>
            </p:cNvSpPr>
            <p:nvPr/>
          </p:nvSpPr>
          <p:spPr bwMode="auto">
            <a:xfrm flipH="1">
              <a:off x="277336" y="2057814"/>
              <a:ext cx="2278441" cy="564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r>
                <a:rPr lang="en-US" altLang="zh-CN" sz="16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Type something here</a:t>
              </a:r>
            </a:p>
          </p:txBody>
        </p:sp>
        <p:sp>
          <p:nvSpPr>
            <p:cNvPr id="47123" name="文本框 14"/>
            <p:cNvSpPr txBox="1">
              <a:spLocks noChangeArrowheads="1"/>
            </p:cNvSpPr>
            <p:nvPr/>
          </p:nvSpPr>
          <p:spPr bwMode="auto">
            <a:xfrm flipH="1">
              <a:off x="1093028" y="2936334"/>
              <a:ext cx="2278441" cy="564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r>
                <a:rPr lang="en-US" altLang="zh-CN" sz="16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Type something here</a:t>
              </a:r>
            </a:p>
          </p:txBody>
        </p:sp>
        <p:sp>
          <p:nvSpPr>
            <p:cNvPr id="47124" name="文本框 15"/>
            <p:cNvSpPr txBox="1">
              <a:spLocks noChangeArrowheads="1"/>
            </p:cNvSpPr>
            <p:nvPr/>
          </p:nvSpPr>
          <p:spPr bwMode="auto">
            <a:xfrm flipH="1">
              <a:off x="1759378" y="3879987"/>
              <a:ext cx="2278441" cy="564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r>
                <a:rPr lang="en-US" altLang="zh-CN" sz="16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Type something here</a:t>
              </a:r>
            </a:p>
          </p:txBody>
        </p:sp>
        <p:sp>
          <p:nvSpPr>
            <p:cNvPr id="47125" name="文本框 16"/>
            <p:cNvSpPr txBox="1">
              <a:spLocks noChangeArrowheads="1"/>
            </p:cNvSpPr>
            <p:nvPr/>
          </p:nvSpPr>
          <p:spPr bwMode="auto">
            <a:xfrm flipH="1">
              <a:off x="2575070" y="4758506"/>
              <a:ext cx="2278441" cy="564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r>
                <a:rPr lang="en-US" altLang="zh-CN" sz="16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Type something here</a:t>
              </a:r>
            </a:p>
          </p:txBody>
        </p:sp>
      </p:grpSp>
      <p:sp>
        <p:nvSpPr>
          <p:cNvPr id="47112" name="文本框 34"/>
          <p:cNvSpPr txBox="1">
            <a:spLocks noChangeArrowheads="1"/>
          </p:cNvSpPr>
          <p:nvPr/>
        </p:nvSpPr>
        <p:spPr bwMode="auto">
          <a:xfrm>
            <a:off x="3055938" y="1106488"/>
            <a:ext cx="569277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200000"/>
              </a:lnSpc>
              <a:spcBef>
                <a:spcPct val="0"/>
              </a:spcBef>
              <a:buFontTx/>
              <a:buNone/>
            </a:pPr>
            <a:r>
              <a:rPr lang="en-US" altLang="zh-CN" sz="14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Type something here</a:t>
            </a:r>
          </a:p>
          <a:p>
            <a:pPr eaLnBrk="1" hangingPunct="1">
              <a:spcBef>
                <a:spcPct val="0"/>
              </a:spcBef>
              <a:buFontTx/>
              <a:buNone/>
            </a:pPr>
            <a:r>
              <a:rPr lang="en-US" altLang="zh-CN" sz="12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Lorem ipsum dol sit amet, consectetur adipisicing elit, sed do eiusmod tempor incididunt ut labore et dolorea anot a. Lorem ipsum dol sit amet.</a:t>
            </a:r>
          </a:p>
        </p:txBody>
      </p:sp>
      <p:sp>
        <p:nvSpPr>
          <p:cNvPr id="47113" name="文本框 34"/>
          <p:cNvSpPr txBox="1">
            <a:spLocks noChangeArrowheads="1"/>
          </p:cNvSpPr>
          <p:nvPr/>
        </p:nvSpPr>
        <p:spPr bwMode="auto">
          <a:xfrm>
            <a:off x="3759200" y="2127250"/>
            <a:ext cx="5132388"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200000"/>
              </a:lnSpc>
              <a:spcBef>
                <a:spcPct val="0"/>
              </a:spcBef>
              <a:buFontTx/>
              <a:buNone/>
            </a:pPr>
            <a:r>
              <a:rPr lang="en-US" altLang="zh-CN" sz="14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Type something here</a:t>
            </a:r>
          </a:p>
          <a:p>
            <a:pPr eaLnBrk="1" hangingPunct="1">
              <a:spcBef>
                <a:spcPct val="0"/>
              </a:spcBef>
              <a:buFontTx/>
              <a:buNone/>
            </a:pPr>
            <a:r>
              <a:rPr lang="en-US" altLang="zh-CN" sz="12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Lorem ipsum dol sit amet, consectetur adipisicing elit, sed do eiusmod tempor incididunt ut labore et dolorea anot a. Lorem ipsum dol sit amet.</a:t>
            </a:r>
          </a:p>
        </p:txBody>
      </p:sp>
      <p:sp>
        <p:nvSpPr>
          <p:cNvPr id="47114" name="文本框 34"/>
          <p:cNvSpPr txBox="1">
            <a:spLocks noChangeArrowheads="1"/>
          </p:cNvSpPr>
          <p:nvPr/>
        </p:nvSpPr>
        <p:spPr bwMode="auto">
          <a:xfrm>
            <a:off x="4462463" y="3140075"/>
            <a:ext cx="45720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200000"/>
              </a:lnSpc>
              <a:spcBef>
                <a:spcPct val="0"/>
              </a:spcBef>
              <a:buFontTx/>
              <a:buNone/>
            </a:pPr>
            <a:r>
              <a:rPr lang="en-US" altLang="zh-CN" sz="14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Type something here</a:t>
            </a:r>
          </a:p>
          <a:p>
            <a:pPr eaLnBrk="1" hangingPunct="1">
              <a:spcBef>
                <a:spcPct val="0"/>
              </a:spcBef>
              <a:buFontTx/>
              <a:buNone/>
            </a:pPr>
            <a:r>
              <a:rPr lang="en-US" altLang="zh-CN" sz="12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Lorem ipsum dol sit amet, consectetur adipisicing elit, sed do eiusmod tempor incididunt ut labore et dolorea anot a. Lorem ipsum dol sit amet.</a:t>
            </a:r>
          </a:p>
        </p:txBody>
      </p: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showMasterPhAnim="0">
  <p:cSld>
    <p:bg bwMode="auto">
      <p:bgPr>
        <a:solidFill>
          <a:srgbClr val="00B0F0"/>
        </a:solidFill>
        <a:effectLst/>
      </p:bgPr>
    </p:bg>
    <p:spTree>
      <p:nvGrpSpPr>
        <p:cNvPr id="1" name=""/>
        <p:cNvGrpSpPr/>
        <p:nvPr/>
      </p:nvGrpSpPr>
      <p:grpSpPr>
        <a:xfrm>
          <a:off x="0" y="0"/>
          <a:ext cx="0" cy="0"/>
          <a:chOff x="0" y="0"/>
          <a:chExt cx="0" cy="0"/>
        </a:xfrm>
      </p:grpSpPr>
      <p:grpSp>
        <p:nvGrpSpPr>
          <p:cNvPr id="28" name="组合 27"/>
          <p:cNvGrpSpPr/>
          <p:nvPr/>
        </p:nvGrpSpPr>
        <p:grpSpPr>
          <a:xfrm>
            <a:off x="-1404665" y="-452587"/>
            <a:ext cx="11387510" cy="6050271"/>
            <a:chOff x="-92590" y="-51995"/>
            <a:chExt cx="9826989" cy="5221154"/>
          </a:xfrm>
          <a:solidFill>
            <a:schemeClr val="accent5">
              <a:lumMod val="75000"/>
              <a:alpha val="17000"/>
            </a:schemeClr>
          </a:solidFill>
        </p:grpSpPr>
        <p:grpSp>
          <p:nvGrpSpPr>
            <p:cNvPr id="43" name="组合 42"/>
            <p:cNvGrpSpPr/>
            <p:nvPr/>
          </p:nvGrpSpPr>
          <p:grpSpPr>
            <a:xfrm rot="187413">
              <a:off x="-92590" y="-32553"/>
              <a:ext cx="1180798" cy="1180798"/>
              <a:chOff x="9854292" y="-1428020"/>
              <a:chExt cx="285463" cy="285463"/>
            </a:xfrm>
            <a:grpFill/>
          </p:grpSpPr>
          <p:sp>
            <p:nvSpPr>
              <p:cNvPr id="183" name="圆角矩形 182"/>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84" name="圆角矩形 183"/>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51" name="组合 50"/>
            <p:cNvGrpSpPr/>
            <p:nvPr/>
          </p:nvGrpSpPr>
          <p:grpSpPr>
            <a:xfrm rot="187413">
              <a:off x="-92590" y="972675"/>
              <a:ext cx="1180798" cy="1180798"/>
              <a:chOff x="9854292" y="-1428020"/>
              <a:chExt cx="285463" cy="285463"/>
            </a:xfrm>
            <a:grpFill/>
          </p:grpSpPr>
          <p:sp>
            <p:nvSpPr>
              <p:cNvPr id="181" name="圆角矩形 180"/>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82" name="圆角矩形 181"/>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52" name="组合 51"/>
            <p:cNvGrpSpPr/>
            <p:nvPr/>
          </p:nvGrpSpPr>
          <p:grpSpPr>
            <a:xfrm rot="187413">
              <a:off x="-92590" y="1977903"/>
              <a:ext cx="1180798" cy="1180798"/>
              <a:chOff x="9854292" y="-1428020"/>
              <a:chExt cx="285463" cy="285463"/>
            </a:xfrm>
            <a:grpFill/>
          </p:grpSpPr>
          <p:sp>
            <p:nvSpPr>
              <p:cNvPr id="179" name="圆角矩形 178"/>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80" name="圆角矩形 179"/>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53" name="组合 52"/>
            <p:cNvGrpSpPr/>
            <p:nvPr/>
          </p:nvGrpSpPr>
          <p:grpSpPr>
            <a:xfrm rot="187413">
              <a:off x="-92590" y="2983132"/>
              <a:ext cx="1180798" cy="1180798"/>
              <a:chOff x="9854292" y="-1428020"/>
              <a:chExt cx="285463" cy="285463"/>
            </a:xfrm>
            <a:grpFill/>
          </p:grpSpPr>
          <p:sp>
            <p:nvSpPr>
              <p:cNvPr id="177" name="圆角矩形 176"/>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78" name="圆角矩形 177"/>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54" name="组合 53"/>
            <p:cNvGrpSpPr/>
            <p:nvPr/>
          </p:nvGrpSpPr>
          <p:grpSpPr>
            <a:xfrm rot="187413">
              <a:off x="-92590" y="3988361"/>
              <a:ext cx="1180798" cy="1180798"/>
              <a:chOff x="9854292" y="-1428020"/>
              <a:chExt cx="285463" cy="285463"/>
            </a:xfrm>
            <a:grpFill/>
          </p:grpSpPr>
          <p:sp>
            <p:nvSpPr>
              <p:cNvPr id="175" name="圆角矩形 174"/>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76" name="圆角矩形 175"/>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55" name="组合 54"/>
            <p:cNvGrpSpPr/>
            <p:nvPr/>
          </p:nvGrpSpPr>
          <p:grpSpPr>
            <a:xfrm rot="187413">
              <a:off x="1034924" y="-32554"/>
              <a:ext cx="1180798" cy="1180798"/>
              <a:chOff x="9854292" y="-1428020"/>
              <a:chExt cx="285463" cy="285463"/>
            </a:xfrm>
            <a:grpFill/>
          </p:grpSpPr>
          <p:sp>
            <p:nvSpPr>
              <p:cNvPr id="173" name="圆角矩形 172"/>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74" name="圆角矩形 173"/>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56" name="组合 55"/>
            <p:cNvGrpSpPr/>
            <p:nvPr/>
          </p:nvGrpSpPr>
          <p:grpSpPr>
            <a:xfrm rot="187413">
              <a:off x="1034924" y="972674"/>
              <a:ext cx="1180798" cy="1180798"/>
              <a:chOff x="9854292" y="-1428020"/>
              <a:chExt cx="285463" cy="285463"/>
            </a:xfrm>
            <a:grpFill/>
          </p:grpSpPr>
          <p:sp>
            <p:nvSpPr>
              <p:cNvPr id="171" name="圆角矩形 170"/>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72" name="圆角矩形 171"/>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57" name="组合 56"/>
            <p:cNvGrpSpPr/>
            <p:nvPr/>
          </p:nvGrpSpPr>
          <p:grpSpPr>
            <a:xfrm rot="187413">
              <a:off x="1034924" y="1977902"/>
              <a:ext cx="1180798" cy="1180798"/>
              <a:chOff x="9854292" y="-1428020"/>
              <a:chExt cx="285463" cy="285463"/>
            </a:xfrm>
            <a:grpFill/>
          </p:grpSpPr>
          <p:sp>
            <p:nvSpPr>
              <p:cNvPr id="169" name="圆角矩形 168"/>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70" name="圆角矩形 169"/>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58" name="组合 57"/>
            <p:cNvGrpSpPr/>
            <p:nvPr/>
          </p:nvGrpSpPr>
          <p:grpSpPr>
            <a:xfrm rot="187413">
              <a:off x="1034924" y="2983131"/>
              <a:ext cx="1180798" cy="1180798"/>
              <a:chOff x="9854292" y="-1428020"/>
              <a:chExt cx="285463" cy="285463"/>
            </a:xfrm>
            <a:grpFill/>
          </p:grpSpPr>
          <p:sp>
            <p:nvSpPr>
              <p:cNvPr id="167" name="圆角矩形 166"/>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68" name="圆角矩形 167"/>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59" name="组合 58"/>
            <p:cNvGrpSpPr/>
            <p:nvPr/>
          </p:nvGrpSpPr>
          <p:grpSpPr>
            <a:xfrm rot="187413">
              <a:off x="1034924" y="3988360"/>
              <a:ext cx="1180798" cy="1180798"/>
              <a:chOff x="9854292" y="-1428020"/>
              <a:chExt cx="285463" cy="285463"/>
            </a:xfrm>
            <a:grpFill/>
          </p:grpSpPr>
          <p:sp>
            <p:nvSpPr>
              <p:cNvPr id="165" name="圆角矩形 164"/>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66" name="圆角矩形 165"/>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60" name="组合 59"/>
            <p:cNvGrpSpPr/>
            <p:nvPr/>
          </p:nvGrpSpPr>
          <p:grpSpPr>
            <a:xfrm rot="187413">
              <a:off x="2179693" y="-32553"/>
              <a:ext cx="1180798" cy="1180798"/>
              <a:chOff x="9854292" y="-1428020"/>
              <a:chExt cx="285463" cy="285463"/>
            </a:xfrm>
            <a:grpFill/>
          </p:grpSpPr>
          <p:sp>
            <p:nvSpPr>
              <p:cNvPr id="163" name="圆角矩形 162"/>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64" name="圆角矩形 163"/>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61" name="组合 60"/>
            <p:cNvGrpSpPr/>
            <p:nvPr/>
          </p:nvGrpSpPr>
          <p:grpSpPr>
            <a:xfrm rot="187413">
              <a:off x="2179693" y="972675"/>
              <a:ext cx="1180798" cy="1180798"/>
              <a:chOff x="9854292" y="-1428020"/>
              <a:chExt cx="285463" cy="285463"/>
            </a:xfrm>
            <a:grpFill/>
          </p:grpSpPr>
          <p:sp>
            <p:nvSpPr>
              <p:cNvPr id="161" name="圆角矩形 160"/>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62" name="圆角矩形 161"/>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62" name="组合 61"/>
            <p:cNvGrpSpPr/>
            <p:nvPr/>
          </p:nvGrpSpPr>
          <p:grpSpPr>
            <a:xfrm rot="187413">
              <a:off x="2179693" y="1977903"/>
              <a:ext cx="1180798" cy="1180798"/>
              <a:chOff x="9854292" y="-1428020"/>
              <a:chExt cx="285463" cy="285463"/>
            </a:xfrm>
            <a:grpFill/>
          </p:grpSpPr>
          <p:sp>
            <p:nvSpPr>
              <p:cNvPr id="159" name="圆角矩形 158"/>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60" name="圆角矩形 159"/>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63" name="组合 62"/>
            <p:cNvGrpSpPr/>
            <p:nvPr/>
          </p:nvGrpSpPr>
          <p:grpSpPr>
            <a:xfrm rot="187413">
              <a:off x="2179693" y="2983132"/>
              <a:ext cx="1180798" cy="1180798"/>
              <a:chOff x="9854292" y="-1428020"/>
              <a:chExt cx="285463" cy="285463"/>
            </a:xfrm>
            <a:grpFill/>
          </p:grpSpPr>
          <p:sp>
            <p:nvSpPr>
              <p:cNvPr id="157" name="圆角矩形 156"/>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58" name="圆角矩形 157"/>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64" name="组合 63"/>
            <p:cNvGrpSpPr/>
            <p:nvPr/>
          </p:nvGrpSpPr>
          <p:grpSpPr>
            <a:xfrm rot="187413">
              <a:off x="2179693" y="3988361"/>
              <a:ext cx="1180798" cy="1180798"/>
              <a:chOff x="9854292" y="-1428020"/>
              <a:chExt cx="285463" cy="285463"/>
            </a:xfrm>
            <a:grpFill/>
          </p:grpSpPr>
          <p:sp>
            <p:nvSpPr>
              <p:cNvPr id="155" name="圆角矩形 154"/>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56" name="圆角矩形 155"/>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65" name="组合 64"/>
            <p:cNvGrpSpPr/>
            <p:nvPr/>
          </p:nvGrpSpPr>
          <p:grpSpPr>
            <a:xfrm rot="187413">
              <a:off x="3270164" y="-32554"/>
              <a:ext cx="1180798" cy="1180798"/>
              <a:chOff x="9854292" y="-1428020"/>
              <a:chExt cx="285463" cy="285463"/>
            </a:xfrm>
            <a:grpFill/>
          </p:grpSpPr>
          <p:sp>
            <p:nvSpPr>
              <p:cNvPr id="153" name="圆角矩形 152"/>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54" name="圆角矩形 153"/>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66" name="组合 65"/>
            <p:cNvGrpSpPr/>
            <p:nvPr/>
          </p:nvGrpSpPr>
          <p:grpSpPr>
            <a:xfrm rot="187413">
              <a:off x="3270164" y="972674"/>
              <a:ext cx="1180798" cy="1180798"/>
              <a:chOff x="9854292" y="-1428020"/>
              <a:chExt cx="285463" cy="285463"/>
            </a:xfrm>
            <a:grpFill/>
          </p:grpSpPr>
          <p:sp>
            <p:nvSpPr>
              <p:cNvPr id="151" name="圆角矩形 150"/>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52" name="圆角矩形 151"/>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67" name="组合 66"/>
            <p:cNvGrpSpPr/>
            <p:nvPr/>
          </p:nvGrpSpPr>
          <p:grpSpPr>
            <a:xfrm rot="187413">
              <a:off x="3270164" y="1977902"/>
              <a:ext cx="1180798" cy="1180798"/>
              <a:chOff x="9854292" y="-1428020"/>
              <a:chExt cx="285463" cy="285463"/>
            </a:xfrm>
            <a:grpFill/>
          </p:grpSpPr>
          <p:sp>
            <p:nvSpPr>
              <p:cNvPr id="149" name="圆角矩形 148"/>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50" name="圆角矩形 149"/>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68" name="组合 67"/>
            <p:cNvGrpSpPr/>
            <p:nvPr/>
          </p:nvGrpSpPr>
          <p:grpSpPr>
            <a:xfrm rot="187413">
              <a:off x="3270164" y="2983131"/>
              <a:ext cx="1180798" cy="1180798"/>
              <a:chOff x="9854292" y="-1428020"/>
              <a:chExt cx="285463" cy="285463"/>
            </a:xfrm>
            <a:grpFill/>
          </p:grpSpPr>
          <p:sp>
            <p:nvSpPr>
              <p:cNvPr id="147" name="圆角矩形 146"/>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48" name="圆角矩形 147"/>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69" name="组合 68"/>
            <p:cNvGrpSpPr/>
            <p:nvPr/>
          </p:nvGrpSpPr>
          <p:grpSpPr>
            <a:xfrm rot="187413">
              <a:off x="3270164" y="3988360"/>
              <a:ext cx="1180798" cy="1180798"/>
              <a:chOff x="9854292" y="-1428020"/>
              <a:chExt cx="285463" cy="285463"/>
            </a:xfrm>
            <a:grpFill/>
          </p:grpSpPr>
          <p:sp>
            <p:nvSpPr>
              <p:cNvPr id="145" name="圆角矩形 144"/>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46" name="圆角矩形 145"/>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70" name="组合 69"/>
            <p:cNvGrpSpPr/>
            <p:nvPr/>
          </p:nvGrpSpPr>
          <p:grpSpPr>
            <a:xfrm rot="187413">
              <a:off x="4360569" y="-32554"/>
              <a:ext cx="1180798" cy="1180798"/>
              <a:chOff x="9854292" y="-1428020"/>
              <a:chExt cx="285463" cy="285463"/>
            </a:xfrm>
            <a:grpFill/>
          </p:grpSpPr>
          <p:sp>
            <p:nvSpPr>
              <p:cNvPr id="143" name="圆角矩形 142"/>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44" name="圆角矩形 143"/>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71" name="组合 70"/>
            <p:cNvGrpSpPr/>
            <p:nvPr/>
          </p:nvGrpSpPr>
          <p:grpSpPr>
            <a:xfrm rot="187413">
              <a:off x="4360569" y="972674"/>
              <a:ext cx="1180798" cy="1180798"/>
              <a:chOff x="9854292" y="-1428020"/>
              <a:chExt cx="285463" cy="285463"/>
            </a:xfrm>
            <a:grpFill/>
          </p:grpSpPr>
          <p:sp>
            <p:nvSpPr>
              <p:cNvPr id="141" name="圆角矩形 140"/>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42" name="圆角矩形 141"/>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72" name="组合 71"/>
            <p:cNvGrpSpPr/>
            <p:nvPr/>
          </p:nvGrpSpPr>
          <p:grpSpPr>
            <a:xfrm rot="187413">
              <a:off x="4360569" y="1977902"/>
              <a:ext cx="1180798" cy="1180798"/>
              <a:chOff x="9854292" y="-1428020"/>
              <a:chExt cx="285463" cy="285463"/>
            </a:xfrm>
            <a:grpFill/>
          </p:grpSpPr>
          <p:sp>
            <p:nvSpPr>
              <p:cNvPr id="139" name="圆角矩形 138"/>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40" name="圆角矩形 139"/>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73" name="组合 72"/>
            <p:cNvGrpSpPr/>
            <p:nvPr/>
          </p:nvGrpSpPr>
          <p:grpSpPr>
            <a:xfrm rot="187413">
              <a:off x="4360569" y="2983131"/>
              <a:ext cx="1180798" cy="1180798"/>
              <a:chOff x="9854292" y="-1428020"/>
              <a:chExt cx="285463" cy="285463"/>
            </a:xfrm>
            <a:grpFill/>
          </p:grpSpPr>
          <p:sp>
            <p:nvSpPr>
              <p:cNvPr id="137" name="圆角矩形 136"/>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38" name="圆角矩形 137"/>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74" name="组合 73"/>
            <p:cNvGrpSpPr/>
            <p:nvPr/>
          </p:nvGrpSpPr>
          <p:grpSpPr>
            <a:xfrm rot="187413">
              <a:off x="4360569" y="3988360"/>
              <a:ext cx="1180798" cy="1180798"/>
              <a:chOff x="9854292" y="-1428020"/>
              <a:chExt cx="285463" cy="285463"/>
            </a:xfrm>
            <a:grpFill/>
          </p:grpSpPr>
          <p:sp>
            <p:nvSpPr>
              <p:cNvPr id="135" name="圆角矩形 134"/>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36" name="圆角矩形 135"/>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75" name="组合 74"/>
            <p:cNvGrpSpPr/>
            <p:nvPr/>
          </p:nvGrpSpPr>
          <p:grpSpPr>
            <a:xfrm rot="187413">
              <a:off x="5408554" y="-32554"/>
              <a:ext cx="1180798" cy="1180798"/>
              <a:chOff x="9854292" y="-1428020"/>
              <a:chExt cx="285463" cy="285463"/>
            </a:xfrm>
            <a:grpFill/>
          </p:grpSpPr>
          <p:sp>
            <p:nvSpPr>
              <p:cNvPr id="133" name="圆角矩形 132"/>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34" name="圆角矩形 133"/>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76" name="组合 75"/>
            <p:cNvGrpSpPr/>
            <p:nvPr/>
          </p:nvGrpSpPr>
          <p:grpSpPr>
            <a:xfrm rot="187413">
              <a:off x="5408554" y="972674"/>
              <a:ext cx="1180798" cy="1180798"/>
              <a:chOff x="9854292" y="-1428020"/>
              <a:chExt cx="285463" cy="285463"/>
            </a:xfrm>
            <a:grpFill/>
          </p:grpSpPr>
          <p:sp>
            <p:nvSpPr>
              <p:cNvPr id="131" name="圆角矩形 130"/>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32" name="圆角矩形 131"/>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77" name="组合 76"/>
            <p:cNvGrpSpPr/>
            <p:nvPr/>
          </p:nvGrpSpPr>
          <p:grpSpPr>
            <a:xfrm rot="187413">
              <a:off x="5408554" y="1977902"/>
              <a:ext cx="1180798" cy="1180798"/>
              <a:chOff x="9854292" y="-1428020"/>
              <a:chExt cx="285463" cy="285463"/>
            </a:xfrm>
            <a:grpFill/>
          </p:grpSpPr>
          <p:sp>
            <p:nvSpPr>
              <p:cNvPr id="129" name="圆角矩形 128"/>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30" name="圆角矩形 129"/>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78" name="组合 77"/>
            <p:cNvGrpSpPr/>
            <p:nvPr/>
          </p:nvGrpSpPr>
          <p:grpSpPr>
            <a:xfrm rot="187413">
              <a:off x="5408554" y="2983131"/>
              <a:ext cx="1180798" cy="1180798"/>
              <a:chOff x="9854292" y="-1428020"/>
              <a:chExt cx="285463" cy="285463"/>
            </a:xfrm>
            <a:grpFill/>
          </p:grpSpPr>
          <p:sp>
            <p:nvSpPr>
              <p:cNvPr id="127" name="圆角矩形 126"/>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28" name="圆角矩形 127"/>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79" name="组合 78"/>
            <p:cNvGrpSpPr/>
            <p:nvPr/>
          </p:nvGrpSpPr>
          <p:grpSpPr>
            <a:xfrm rot="187413">
              <a:off x="5408554" y="3988360"/>
              <a:ext cx="1180798" cy="1180798"/>
              <a:chOff x="9854292" y="-1428020"/>
              <a:chExt cx="285463" cy="285463"/>
            </a:xfrm>
            <a:grpFill/>
          </p:grpSpPr>
          <p:sp>
            <p:nvSpPr>
              <p:cNvPr id="125" name="圆角矩形 124"/>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26" name="圆角矩形 125"/>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80" name="组合 79"/>
            <p:cNvGrpSpPr/>
            <p:nvPr/>
          </p:nvGrpSpPr>
          <p:grpSpPr>
            <a:xfrm rot="187413">
              <a:off x="6492110" y="-32554"/>
              <a:ext cx="1180798" cy="1180798"/>
              <a:chOff x="9854292" y="-1428020"/>
              <a:chExt cx="285463" cy="285463"/>
            </a:xfrm>
            <a:grpFill/>
          </p:grpSpPr>
          <p:sp>
            <p:nvSpPr>
              <p:cNvPr id="123" name="圆角矩形 122"/>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24" name="圆角矩形 123"/>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81" name="组合 80"/>
            <p:cNvGrpSpPr/>
            <p:nvPr/>
          </p:nvGrpSpPr>
          <p:grpSpPr>
            <a:xfrm rot="187413">
              <a:off x="6492110" y="972674"/>
              <a:ext cx="1180798" cy="1180798"/>
              <a:chOff x="9854292" y="-1428020"/>
              <a:chExt cx="285463" cy="285463"/>
            </a:xfrm>
            <a:grpFill/>
          </p:grpSpPr>
          <p:sp>
            <p:nvSpPr>
              <p:cNvPr id="121" name="圆角矩形 120"/>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22" name="圆角矩形 121"/>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82" name="组合 81"/>
            <p:cNvGrpSpPr/>
            <p:nvPr/>
          </p:nvGrpSpPr>
          <p:grpSpPr>
            <a:xfrm rot="187413">
              <a:off x="6492110" y="1977902"/>
              <a:ext cx="1180798" cy="1180798"/>
              <a:chOff x="9854292" y="-1428020"/>
              <a:chExt cx="285463" cy="285463"/>
            </a:xfrm>
            <a:grpFill/>
          </p:grpSpPr>
          <p:sp>
            <p:nvSpPr>
              <p:cNvPr id="119" name="圆角矩形 118"/>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20" name="圆角矩形 119"/>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83" name="组合 82"/>
            <p:cNvGrpSpPr/>
            <p:nvPr/>
          </p:nvGrpSpPr>
          <p:grpSpPr>
            <a:xfrm rot="187413">
              <a:off x="6492110" y="2983131"/>
              <a:ext cx="1180798" cy="1180798"/>
              <a:chOff x="9854292" y="-1428020"/>
              <a:chExt cx="285463" cy="285463"/>
            </a:xfrm>
            <a:grpFill/>
          </p:grpSpPr>
          <p:sp>
            <p:nvSpPr>
              <p:cNvPr id="117" name="圆角矩形 116"/>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18" name="圆角矩形 117"/>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84" name="组合 83"/>
            <p:cNvGrpSpPr/>
            <p:nvPr/>
          </p:nvGrpSpPr>
          <p:grpSpPr>
            <a:xfrm rot="187413">
              <a:off x="6492110" y="3988360"/>
              <a:ext cx="1180798" cy="1180798"/>
              <a:chOff x="9854292" y="-1428020"/>
              <a:chExt cx="285463" cy="285463"/>
            </a:xfrm>
            <a:grpFill/>
          </p:grpSpPr>
          <p:sp>
            <p:nvSpPr>
              <p:cNvPr id="115" name="圆角矩形 114"/>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16" name="圆角矩形 115"/>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85" name="组合 84"/>
            <p:cNvGrpSpPr/>
            <p:nvPr/>
          </p:nvGrpSpPr>
          <p:grpSpPr>
            <a:xfrm rot="187413">
              <a:off x="7483613" y="-32554"/>
              <a:ext cx="1180798" cy="1180798"/>
              <a:chOff x="9854292" y="-1428020"/>
              <a:chExt cx="285463" cy="285463"/>
            </a:xfrm>
            <a:grpFill/>
          </p:grpSpPr>
          <p:sp>
            <p:nvSpPr>
              <p:cNvPr id="113" name="圆角矩形 112"/>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14" name="圆角矩形 113"/>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86" name="组合 85"/>
            <p:cNvGrpSpPr/>
            <p:nvPr/>
          </p:nvGrpSpPr>
          <p:grpSpPr>
            <a:xfrm rot="187413">
              <a:off x="7483613" y="972674"/>
              <a:ext cx="1180798" cy="1180798"/>
              <a:chOff x="9854292" y="-1428020"/>
              <a:chExt cx="285463" cy="285463"/>
            </a:xfrm>
            <a:grpFill/>
          </p:grpSpPr>
          <p:sp>
            <p:nvSpPr>
              <p:cNvPr id="111" name="圆角矩形 110"/>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12" name="圆角矩形 111"/>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87" name="组合 86"/>
            <p:cNvGrpSpPr/>
            <p:nvPr/>
          </p:nvGrpSpPr>
          <p:grpSpPr>
            <a:xfrm rot="187413">
              <a:off x="7483613" y="1977902"/>
              <a:ext cx="1180798" cy="1180798"/>
              <a:chOff x="9854292" y="-1428020"/>
              <a:chExt cx="285463" cy="285463"/>
            </a:xfrm>
            <a:grpFill/>
          </p:grpSpPr>
          <p:sp>
            <p:nvSpPr>
              <p:cNvPr id="109" name="圆角矩形 108"/>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10" name="圆角矩形 109"/>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88" name="组合 87"/>
            <p:cNvGrpSpPr/>
            <p:nvPr/>
          </p:nvGrpSpPr>
          <p:grpSpPr>
            <a:xfrm rot="187413">
              <a:off x="7483613" y="2983131"/>
              <a:ext cx="1180798" cy="1180798"/>
              <a:chOff x="9854292" y="-1428020"/>
              <a:chExt cx="285463" cy="285463"/>
            </a:xfrm>
            <a:grpFill/>
          </p:grpSpPr>
          <p:sp>
            <p:nvSpPr>
              <p:cNvPr id="107" name="圆角矩形 106"/>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08" name="圆角矩形 107"/>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89" name="组合 88"/>
            <p:cNvGrpSpPr/>
            <p:nvPr/>
          </p:nvGrpSpPr>
          <p:grpSpPr>
            <a:xfrm rot="187413">
              <a:off x="7483613" y="3988360"/>
              <a:ext cx="1180798" cy="1180798"/>
              <a:chOff x="9854292" y="-1428020"/>
              <a:chExt cx="285463" cy="285463"/>
            </a:xfrm>
            <a:grpFill/>
          </p:grpSpPr>
          <p:sp>
            <p:nvSpPr>
              <p:cNvPr id="105" name="圆角矩形 104"/>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06" name="圆角矩形 105"/>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90" name="组合 89"/>
            <p:cNvGrpSpPr/>
            <p:nvPr/>
          </p:nvGrpSpPr>
          <p:grpSpPr>
            <a:xfrm rot="187413">
              <a:off x="8553601" y="-51995"/>
              <a:ext cx="1180798" cy="1180798"/>
              <a:chOff x="9854292" y="-1428020"/>
              <a:chExt cx="285463" cy="285463"/>
            </a:xfrm>
            <a:grpFill/>
          </p:grpSpPr>
          <p:sp>
            <p:nvSpPr>
              <p:cNvPr id="103" name="圆角矩形 102"/>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04" name="圆角矩形 103"/>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91" name="组合 90"/>
            <p:cNvGrpSpPr/>
            <p:nvPr/>
          </p:nvGrpSpPr>
          <p:grpSpPr>
            <a:xfrm rot="187413">
              <a:off x="8553601" y="953233"/>
              <a:ext cx="1180798" cy="1180798"/>
              <a:chOff x="9854292" y="-1428020"/>
              <a:chExt cx="285463" cy="285463"/>
            </a:xfrm>
            <a:grpFill/>
          </p:grpSpPr>
          <p:sp>
            <p:nvSpPr>
              <p:cNvPr id="101" name="圆角矩形 100"/>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02" name="圆角矩形 101"/>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92" name="组合 91"/>
            <p:cNvGrpSpPr/>
            <p:nvPr/>
          </p:nvGrpSpPr>
          <p:grpSpPr>
            <a:xfrm rot="187413">
              <a:off x="8553601" y="1958461"/>
              <a:ext cx="1180798" cy="1180798"/>
              <a:chOff x="9854292" y="-1428020"/>
              <a:chExt cx="285463" cy="285463"/>
            </a:xfrm>
            <a:grpFill/>
          </p:grpSpPr>
          <p:sp>
            <p:nvSpPr>
              <p:cNvPr id="99" name="圆角矩形 98"/>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00" name="圆角矩形 99"/>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93" name="组合 92"/>
            <p:cNvGrpSpPr/>
            <p:nvPr/>
          </p:nvGrpSpPr>
          <p:grpSpPr>
            <a:xfrm rot="187413">
              <a:off x="8553601" y="2963690"/>
              <a:ext cx="1180798" cy="1180798"/>
              <a:chOff x="9854292" y="-1428020"/>
              <a:chExt cx="285463" cy="285463"/>
            </a:xfrm>
            <a:grpFill/>
          </p:grpSpPr>
          <p:sp>
            <p:nvSpPr>
              <p:cNvPr id="97" name="圆角矩形 96"/>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98" name="圆角矩形 97"/>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94" name="组合 93"/>
            <p:cNvGrpSpPr/>
            <p:nvPr/>
          </p:nvGrpSpPr>
          <p:grpSpPr>
            <a:xfrm rot="187413">
              <a:off x="8553601" y="3968919"/>
              <a:ext cx="1180798" cy="1180798"/>
              <a:chOff x="9854292" y="-1428020"/>
              <a:chExt cx="285463" cy="285463"/>
            </a:xfrm>
            <a:grpFill/>
          </p:grpSpPr>
          <p:sp>
            <p:nvSpPr>
              <p:cNvPr id="95" name="圆角矩形 94"/>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96" name="圆角矩形 95"/>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grpSp>
        <p:nvGrpSpPr>
          <p:cNvPr id="48131" name="组合 20"/>
          <p:cNvGrpSpPr>
            <a:grpSpLocks/>
          </p:cNvGrpSpPr>
          <p:nvPr/>
        </p:nvGrpSpPr>
        <p:grpSpPr bwMode="auto">
          <a:xfrm>
            <a:off x="722313" y="1231900"/>
            <a:ext cx="2736850" cy="3500438"/>
            <a:chOff x="828422" y="1133487"/>
            <a:chExt cx="2737617" cy="3500873"/>
          </a:xfrm>
        </p:grpSpPr>
        <p:sp>
          <p:nvSpPr>
            <p:cNvPr id="48149" name="Rectangle 19"/>
            <p:cNvSpPr>
              <a:spLocks noChangeArrowheads="1"/>
            </p:cNvSpPr>
            <p:nvPr/>
          </p:nvSpPr>
          <p:spPr bwMode="auto">
            <a:xfrm>
              <a:off x="828422" y="4236451"/>
              <a:ext cx="2737617" cy="373347"/>
            </a:xfrm>
            <a:prstGeom prst="rect">
              <a:avLst/>
            </a:prstGeom>
            <a:solidFill>
              <a:srgbClr val="D8343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endParaRPr lang="zh-CN" altLang="en-US" sz="18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48150" name="Freeform 44"/>
            <p:cNvSpPr>
              <a:spLocks noChangeArrowheads="1"/>
            </p:cNvSpPr>
            <p:nvPr/>
          </p:nvSpPr>
          <p:spPr bwMode="auto">
            <a:xfrm rot="-4772">
              <a:off x="829771" y="1133487"/>
              <a:ext cx="2734082" cy="3151646"/>
            </a:xfrm>
            <a:custGeom>
              <a:avLst/>
              <a:gdLst>
                <a:gd name="T0" fmla="*/ 2147483646 w 1651"/>
                <a:gd name="T1" fmla="*/ 0 h 1426"/>
                <a:gd name="T2" fmla="*/ 2147483646 w 1651"/>
                <a:gd name="T3" fmla="*/ 151424877 h 1426"/>
                <a:gd name="T4" fmla="*/ 2147483646 w 1651"/>
                <a:gd name="T5" fmla="*/ 0 h 1426"/>
                <a:gd name="T6" fmla="*/ 2147483646 w 1651"/>
                <a:gd name="T7" fmla="*/ 151424877 h 1426"/>
                <a:gd name="T8" fmla="*/ 2147483646 w 1651"/>
                <a:gd name="T9" fmla="*/ 0 h 1426"/>
                <a:gd name="T10" fmla="*/ 2147483646 w 1651"/>
                <a:gd name="T11" fmla="*/ 151424877 h 1426"/>
                <a:gd name="T12" fmla="*/ 2147483646 w 1651"/>
                <a:gd name="T13" fmla="*/ 0 h 1426"/>
                <a:gd name="T14" fmla="*/ 2147483646 w 1651"/>
                <a:gd name="T15" fmla="*/ 151424877 h 1426"/>
                <a:gd name="T16" fmla="*/ 2147483646 w 1651"/>
                <a:gd name="T17" fmla="*/ 0 h 1426"/>
                <a:gd name="T18" fmla="*/ 2147483646 w 1651"/>
                <a:gd name="T19" fmla="*/ 0 h 1426"/>
                <a:gd name="T20" fmla="*/ 2147483646 w 1651"/>
                <a:gd name="T21" fmla="*/ 0 h 1426"/>
                <a:gd name="T22" fmla="*/ 2147483646 w 1651"/>
                <a:gd name="T23" fmla="*/ 151424877 h 1426"/>
                <a:gd name="T24" fmla="*/ 2147483646 w 1651"/>
                <a:gd name="T25" fmla="*/ 0 h 1426"/>
                <a:gd name="T26" fmla="*/ 2147483646 w 1651"/>
                <a:gd name="T27" fmla="*/ 151424877 h 1426"/>
                <a:gd name="T28" fmla="*/ 1982745999 w 1651"/>
                <a:gd name="T29" fmla="*/ 0 h 1426"/>
                <a:gd name="T30" fmla="*/ 1768840101 w 1651"/>
                <a:gd name="T31" fmla="*/ 151424877 h 1426"/>
                <a:gd name="T32" fmla="*/ 1697538687 w 1651"/>
                <a:gd name="T33" fmla="*/ 0 h 1426"/>
                <a:gd name="T34" fmla="*/ 1486375151 w 1651"/>
                <a:gd name="T35" fmla="*/ 151424877 h 1426"/>
                <a:gd name="T36" fmla="*/ 1275209959 w 1651"/>
                <a:gd name="T37" fmla="*/ 0 h 1426"/>
                <a:gd name="T38" fmla="*/ 1132607131 w 1651"/>
                <a:gd name="T39" fmla="*/ 0 h 1426"/>
                <a:gd name="T40" fmla="*/ 992745009 w 1651"/>
                <a:gd name="T41" fmla="*/ 0 h 1426"/>
                <a:gd name="T42" fmla="*/ 778837454 w 1651"/>
                <a:gd name="T43" fmla="*/ 151424877 h 1426"/>
                <a:gd name="T44" fmla="*/ 567673918 w 1651"/>
                <a:gd name="T45" fmla="*/ 0 h 1426"/>
                <a:gd name="T46" fmla="*/ 496372504 w 1651"/>
                <a:gd name="T47" fmla="*/ 151424877 h 1426"/>
                <a:gd name="T48" fmla="*/ 285208968 w 1651"/>
                <a:gd name="T49" fmla="*/ 0 h 1426"/>
                <a:gd name="T50" fmla="*/ 71301414 w 1651"/>
                <a:gd name="T51" fmla="*/ 151424877 h 1426"/>
                <a:gd name="T52" fmla="*/ 0 w 1651"/>
                <a:gd name="T53" fmla="*/ 395659761 h 1426"/>
                <a:gd name="T54" fmla="*/ 0 w 1651"/>
                <a:gd name="T55" fmla="*/ 2147483646 h 1426"/>
                <a:gd name="T56" fmla="*/ 71301414 w 1651"/>
                <a:gd name="T57" fmla="*/ 2147483646 h 1426"/>
                <a:gd name="T58" fmla="*/ 285208968 w 1651"/>
                <a:gd name="T59" fmla="*/ 2147483646 h 1426"/>
                <a:gd name="T60" fmla="*/ 496372504 w 1651"/>
                <a:gd name="T61" fmla="*/ 2147483646 h 1426"/>
                <a:gd name="T62" fmla="*/ 567673918 w 1651"/>
                <a:gd name="T63" fmla="*/ 2147483646 h 1426"/>
                <a:gd name="T64" fmla="*/ 778837454 w 1651"/>
                <a:gd name="T65" fmla="*/ 2147483646 h 1426"/>
                <a:gd name="T66" fmla="*/ 992745009 w 1651"/>
                <a:gd name="T67" fmla="*/ 2147483646 h 1426"/>
                <a:gd name="T68" fmla="*/ 1132607131 w 1651"/>
                <a:gd name="T69" fmla="*/ 2147483646 h 1426"/>
                <a:gd name="T70" fmla="*/ 1275209959 w 1651"/>
                <a:gd name="T71" fmla="*/ 2147483646 h 1426"/>
                <a:gd name="T72" fmla="*/ 1486375151 w 1651"/>
                <a:gd name="T73" fmla="*/ 2147483646 h 1426"/>
                <a:gd name="T74" fmla="*/ 1697538687 w 1651"/>
                <a:gd name="T75" fmla="*/ 2147483646 h 1426"/>
                <a:gd name="T76" fmla="*/ 1768840101 w 1651"/>
                <a:gd name="T77" fmla="*/ 2147483646 h 1426"/>
                <a:gd name="T78" fmla="*/ 1982745999 w 1651"/>
                <a:gd name="T79" fmla="*/ 2147483646 h 1426"/>
                <a:gd name="T80" fmla="*/ 2147483646 w 1651"/>
                <a:gd name="T81" fmla="*/ 2147483646 h 1426"/>
                <a:gd name="T82" fmla="*/ 2147483646 w 1651"/>
                <a:gd name="T83" fmla="*/ 2147483646 h 1426"/>
                <a:gd name="T84" fmla="*/ 2147483646 w 1651"/>
                <a:gd name="T85" fmla="*/ 2147483646 h 1426"/>
                <a:gd name="T86" fmla="*/ 2147483646 w 1651"/>
                <a:gd name="T87" fmla="*/ 2147483646 h 1426"/>
                <a:gd name="T88" fmla="*/ 2147483646 w 1651"/>
                <a:gd name="T89" fmla="*/ 2147483646 h 1426"/>
                <a:gd name="T90" fmla="*/ 2147483646 w 1651"/>
                <a:gd name="T91" fmla="*/ 2147483646 h 1426"/>
                <a:gd name="T92" fmla="*/ 2147483646 w 1651"/>
                <a:gd name="T93" fmla="*/ 2147483646 h 1426"/>
                <a:gd name="T94" fmla="*/ 2147483646 w 1651"/>
                <a:gd name="T95" fmla="*/ 2147483646 h 1426"/>
                <a:gd name="T96" fmla="*/ 2147483646 w 1651"/>
                <a:gd name="T97" fmla="*/ 2147483646 h 1426"/>
                <a:gd name="T98" fmla="*/ 2147483646 w 1651"/>
                <a:gd name="T99" fmla="*/ 2147483646 h 1426"/>
                <a:gd name="T100" fmla="*/ 2147483646 w 1651"/>
                <a:gd name="T101" fmla="*/ 2147483646 h 1426"/>
                <a:gd name="T102" fmla="*/ 2147483646 w 1651"/>
                <a:gd name="T103" fmla="*/ 2147483646 h 1426"/>
                <a:gd name="T104" fmla="*/ 2147483646 w 1651"/>
                <a:gd name="T105" fmla="*/ 2147483646 h 1426"/>
                <a:gd name="T106" fmla="*/ 2147483646 w 1651"/>
                <a:gd name="T107" fmla="*/ 2147483646 h 1426"/>
                <a:gd name="T108" fmla="*/ 2147483646 w 1651"/>
                <a:gd name="T109" fmla="*/ 2147483646 h 1426"/>
                <a:gd name="T110" fmla="*/ 2147483646 w 1651"/>
                <a:gd name="T111" fmla="*/ 468930005 h 1426"/>
                <a:gd name="T112" fmla="*/ 2147483646 w 1651"/>
                <a:gd name="T113" fmla="*/ 0 h 142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651" h="1426">
                  <a:moveTo>
                    <a:pt x="1651" y="0"/>
                  </a:moveTo>
                  <a:lnTo>
                    <a:pt x="1625" y="31"/>
                  </a:lnTo>
                  <a:lnTo>
                    <a:pt x="1599" y="0"/>
                  </a:lnTo>
                  <a:lnTo>
                    <a:pt x="1573" y="31"/>
                  </a:lnTo>
                  <a:lnTo>
                    <a:pt x="1547" y="0"/>
                  </a:lnTo>
                  <a:lnTo>
                    <a:pt x="1523" y="31"/>
                  </a:lnTo>
                  <a:lnTo>
                    <a:pt x="1497" y="0"/>
                  </a:lnTo>
                  <a:lnTo>
                    <a:pt x="1471" y="31"/>
                  </a:lnTo>
                  <a:lnTo>
                    <a:pt x="1445" y="0"/>
                  </a:lnTo>
                  <a:lnTo>
                    <a:pt x="1419" y="31"/>
                  </a:lnTo>
                  <a:lnTo>
                    <a:pt x="1393" y="0"/>
                  </a:lnTo>
                  <a:lnTo>
                    <a:pt x="1367" y="31"/>
                  </a:lnTo>
                  <a:lnTo>
                    <a:pt x="1341" y="0"/>
                  </a:lnTo>
                  <a:lnTo>
                    <a:pt x="1315" y="31"/>
                  </a:lnTo>
                  <a:lnTo>
                    <a:pt x="1291" y="0"/>
                  </a:lnTo>
                  <a:lnTo>
                    <a:pt x="1265" y="31"/>
                  </a:lnTo>
                  <a:lnTo>
                    <a:pt x="1239" y="0"/>
                  </a:lnTo>
                  <a:lnTo>
                    <a:pt x="1213" y="31"/>
                  </a:lnTo>
                  <a:lnTo>
                    <a:pt x="1187" y="0"/>
                  </a:lnTo>
                  <a:lnTo>
                    <a:pt x="1161" y="31"/>
                  </a:lnTo>
                  <a:lnTo>
                    <a:pt x="1135" y="0"/>
                  </a:lnTo>
                  <a:lnTo>
                    <a:pt x="1109" y="31"/>
                  </a:lnTo>
                  <a:lnTo>
                    <a:pt x="1084" y="0"/>
                  </a:lnTo>
                  <a:lnTo>
                    <a:pt x="1058" y="31"/>
                  </a:lnTo>
                  <a:lnTo>
                    <a:pt x="1032" y="0"/>
                  </a:lnTo>
                  <a:lnTo>
                    <a:pt x="1007" y="31"/>
                  </a:lnTo>
                  <a:lnTo>
                    <a:pt x="981" y="0"/>
                  </a:lnTo>
                  <a:lnTo>
                    <a:pt x="955" y="31"/>
                  </a:lnTo>
                  <a:lnTo>
                    <a:pt x="929" y="0"/>
                  </a:lnTo>
                  <a:lnTo>
                    <a:pt x="903" y="31"/>
                  </a:lnTo>
                  <a:lnTo>
                    <a:pt x="877" y="0"/>
                  </a:lnTo>
                  <a:lnTo>
                    <a:pt x="852" y="31"/>
                  </a:lnTo>
                  <a:lnTo>
                    <a:pt x="826" y="0"/>
                  </a:lnTo>
                  <a:lnTo>
                    <a:pt x="825" y="0"/>
                  </a:lnTo>
                  <a:lnTo>
                    <a:pt x="800" y="31"/>
                  </a:lnTo>
                  <a:lnTo>
                    <a:pt x="775" y="0"/>
                  </a:lnTo>
                  <a:lnTo>
                    <a:pt x="749" y="31"/>
                  </a:lnTo>
                  <a:lnTo>
                    <a:pt x="723" y="0"/>
                  </a:lnTo>
                  <a:lnTo>
                    <a:pt x="697" y="31"/>
                  </a:lnTo>
                  <a:lnTo>
                    <a:pt x="671" y="0"/>
                  </a:lnTo>
                  <a:lnTo>
                    <a:pt x="645" y="31"/>
                  </a:lnTo>
                  <a:lnTo>
                    <a:pt x="620" y="0"/>
                  </a:lnTo>
                  <a:lnTo>
                    <a:pt x="619" y="0"/>
                  </a:lnTo>
                  <a:lnTo>
                    <a:pt x="594" y="31"/>
                  </a:lnTo>
                  <a:lnTo>
                    <a:pt x="568" y="0"/>
                  </a:lnTo>
                  <a:lnTo>
                    <a:pt x="542" y="31"/>
                  </a:lnTo>
                  <a:lnTo>
                    <a:pt x="516" y="0"/>
                  </a:lnTo>
                  <a:lnTo>
                    <a:pt x="491" y="31"/>
                  </a:lnTo>
                  <a:lnTo>
                    <a:pt x="465" y="0"/>
                  </a:lnTo>
                  <a:lnTo>
                    <a:pt x="439" y="31"/>
                  </a:lnTo>
                  <a:lnTo>
                    <a:pt x="413" y="0"/>
                  </a:lnTo>
                  <a:lnTo>
                    <a:pt x="387" y="31"/>
                  </a:lnTo>
                  <a:lnTo>
                    <a:pt x="362" y="0"/>
                  </a:lnTo>
                  <a:lnTo>
                    <a:pt x="336" y="31"/>
                  </a:lnTo>
                  <a:lnTo>
                    <a:pt x="310" y="0"/>
                  </a:lnTo>
                  <a:lnTo>
                    <a:pt x="284" y="31"/>
                  </a:lnTo>
                  <a:lnTo>
                    <a:pt x="258" y="0"/>
                  </a:lnTo>
                  <a:lnTo>
                    <a:pt x="232" y="31"/>
                  </a:lnTo>
                  <a:lnTo>
                    <a:pt x="207" y="0"/>
                  </a:lnTo>
                  <a:lnTo>
                    <a:pt x="181" y="31"/>
                  </a:lnTo>
                  <a:lnTo>
                    <a:pt x="155" y="0"/>
                  </a:lnTo>
                  <a:lnTo>
                    <a:pt x="130" y="31"/>
                  </a:lnTo>
                  <a:lnTo>
                    <a:pt x="104" y="0"/>
                  </a:lnTo>
                  <a:lnTo>
                    <a:pt x="78" y="31"/>
                  </a:lnTo>
                  <a:lnTo>
                    <a:pt x="52" y="0"/>
                  </a:lnTo>
                  <a:lnTo>
                    <a:pt x="26" y="31"/>
                  </a:lnTo>
                  <a:lnTo>
                    <a:pt x="0" y="0"/>
                  </a:lnTo>
                  <a:lnTo>
                    <a:pt x="0" y="81"/>
                  </a:lnTo>
                  <a:lnTo>
                    <a:pt x="0" y="96"/>
                  </a:lnTo>
                  <a:lnTo>
                    <a:pt x="0" y="1331"/>
                  </a:lnTo>
                  <a:lnTo>
                    <a:pt x="0" y="1353"/>
                  </a:lnTo>
                  <a:lnTo>
                    <a:pt x="0" y="1426"/>
                  </a:lnTo>
                  <a:lnTo>
                    <a:pt x="26" y="1396"/>
                  </a:lnTo>
                  <a:lnTo>
                    <a:pt x="52" y="1426"/>
                  </a:lnTo>
                  <a:lnTo>
                    <a:pt x="78" y="1396"/>
                  </a:lnTo>
                  <a:lnTo>
                    <a:pt x="104" y="1426"/>
                  </a:lnTo>
                  <a:lnTo>
                    <a:pt x="130" y="1396"/>
                  </a:lnTo>
                  <a:lnTo>
                    <a:pt x="155" y="1426"/>
                  </a:lnTo>
                  <a:lnTo>
                    <a:pt x="181" y="1396"/>
                  </a:lnTo>
                  <a:lnTo>
                    <a:pt x="207" y="1426"/>
                  </a:lnTo>
                  <a:lnTo>
                    <a:pt x="232" y="1396"/>
                  </a:lnTo>
                  <a:lnTo>
                    <a:pt x="258" y="1426"/>
                  </a:lnTo>
                  <a:lnTo>
                    <a:pt x="284" y="1396"/>
                  </a:lnTo>
                  <a:lnTo>
                    <a:pt x="310" y="1426"/>
                  </a:lnTo>
                  <a:lnTo>
                    <a:pt x="336" y="1396"/>
                  </a:lnTo>
                  <a:lnTo>
                    <a:pt x="362" y="1426"/>
                  </a:lnTo>
                  <a:lnTo>
                    <a:pt x="387" y="1396"/>
                  </a:lnTo>
                  <a:lnTo>
                    <a:pt x="413" y="1426"/>
                  </a:lnTo>
                  <a:lnTo>
                    <a:pt x="439" y="1396"/>
                  </a:lnTo>
                  <a:lnTo>
                    <a:pt x="465" y="1426"/>
                  </a:lnTo>
                  <a:lnTo>
                    <a:pt x="491" y="1396"/>
                  </a:lnTo>
                  <a:lnTo>
                    <a:pt x="516" y="1426"/>
                  </a:lnTo>
                  <a:lnTo>
                    <a:pt x="542" y="1396"/>
                  </a:lnTo>
                  <a:lnTo>
                    <a:pt x="568" y="1426"/>
                  </a:lnTo>
                  <a:lnTo>
                    <a:pt x="594" y="1396"/>
                  </a:lnTo>
                  <a:lnTo>
                    <a:pt x="619" y="1426"/>
                  </a:lnTo>
                  <a:lnTo>
                    <a:pt x="620" y="1426"/>
                  </a:lnTo>
                  <a:lnTo>
                    <a:pt x="645" y="1396"/>
                  </a:lnTo>
                  <a:lnTo>
                    <a:pt x="671" y="1426"/>
                  </a:lnTo>
                  <a:lnTo>
                    <a:pt x="697" y="1396"/>
                  </a:lnTo>
                  <a:lnTo>
                    <a:pt x="723" y="1426"/>
                  </a:lnTo>
                  <a:lnTo>
                    <a:pt x="749" y="1396"/>
                  </a:lnTo>
                  <a:lnTo>
                    <a:pt x="775" y="1426"/>
                  </a:lnTo>
                  <a:lnTo>
                    <a:pt x="800" y="1396"/>
                  </a:lnTo>
                  <a:lnTo>
                    <a:pt x="825" y="1426"/>
                  </a:lnTo>
                  <a:lnTo>
                    <a:pt x="826" y="1426"/>
                  </a:lnTo>
                  <a:lnTo>
                    <a:pt x="852" y="1396"/>
                  </a:lnTo>
                  <a:lnTo>
                    <a:pt x="877" y="1426"/>
                  </a:lnTo>
                  <a:lnTo>
                    <a:pt x="903" y="1396"/>
                  </a:lnTo>
                  <a:lnTo>
                    <a:pt x="929" y="1426"/>
                  </a:lnTo>
                  <a:lnTo>
                    <a:pt x="955" y="1396"/>
                  </a:lnTo>
                  <a:lnTo>
                    <a:pt x="981" y="1426"/>
                  </a:lnTo>
                  <a:lnTo>
                    <a:pt x="1007" y="1396"/>
                  </a:lnTo>
                  <a:lnTo>
                    <a:pt x="1032" y="1426"/>
                  </a:lnTo>
                  <a:lnTo>
                    <a:pt x="1058" y="1396"/>
                  </a:lnTo>
                  <a:lnTo>
                    <a:pt x="1084" y="1426"/>
                  </a:lnTo>
                  <a:lnTo>
                    <a:pt x="1109" y="1396"/>
                  </a:lnTo>
                  <a:lnTo>
                    <a:pt x="1135" y="1426"/>
                  </a:lnTo>
                  <a:lnTo>
                    <a:pt x="1161" y="1396"/>
                  </a:lnTo>
                  <a:lnTo>
                    <a:pt x="1187" y="1426"/>
                  </a:lnTo>
                  <a:lnTo>
                    <a:pt x="1213" y="1396"/>
                  </a:lnTo>
                  <a:lnTo>
                    <a:pt x="1239" y="1426"/>
                  </a:lnTo>
                  <a:lnTo>
                    <a:pt x="1265" y="1396"/>
                  </a:lnTo>
                  <a:lnTo>
                    <a:pt x="1291" y="1426"/>
                  </a:lnTo>
                  <a:lnTo>
                    <a:pt x="1315" y="1396"/>
                  </a:lnTo>
                  <a:lnTo>
                    <a:pt x="1341" y="1426"/>
                  </a:lnTo>
                  <a:lnTo>
                    <a:pt x="1367" y="1396"/>
                  </a:lnTo>
                  <a:lnTo>
                    <a:pt x="1393" y="1426"/>
                  </a:lnTo>
                  <a:lnTo>
                    <a:pt x="1419" y="1396"/>
                  </a:lnTo>
                  <a:lnTo>
                    <a:pt x="1445" y="1426"/>
                  </a:lnTo>
                  <a:lnTo>
                    <a:pt x="1471" y="1396"/>
                  </a:lnTo>
                  <a:lnTo>
                    <a:pt x="1497" y="1426"/>
                  </a:lnTo>
                  <a:lnTo>
                    <a:pt x="1523" y="1396"/>
                  </a:lnTo>
                  <a:lnTo>
                    <a:pt x="1547" y="1426"/>
                  </a:lnTo>
                  <a:lnTo>
                    <a:pt x="1573" y="1396"/>
                  </a:lnTo>
                  <a:lnTo>
                    <a:pt x="1599" y="1426"/>
                  </a:lnTo>
                  <a:lnTo>
                    <a:pt x="1625" y="1396"/>
                  </a:lnTo>
                  <a:lnTo>
                    <a:pt x="1651" y="1426"/>
                  </a:lnTo>
                  <a:lnTo>
                    <a:pt x="1651" y="1353"/>
                  </a:lnTo>
                  <a:lnTo>
                    <a:pt x="1651" y="1331"/>
                  </a:lnTo>
                  <a:lnTo>
                    <a:pt x="1651" y="96"/>
                  </a:lnTo>
                  <a:lnTo>
                    <a:pt x="1651" y="81"/>
                  </a:lnTo>
                  <a:lnTo>
                    <a:pt x="1651" y="0"/>
                  </a:lnTo>
                  <a:close/>
                </a:path>
              </a:pathLst>
            </a:custGeom>
            <a:solidFill>
              <a:srgbClr val="2042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pic>
          <p:nvPicPr>
            <p:cNvPr id="2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8910" y="1343483"/>
              <a:ext cx="2433800" cy="2714624"/>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8152" name="TextBox 146"/>
            <p:cNvSpPr txBox="1">
              <a:spLocks noChangeArrowheads="1"/>
            </p:cNvSpPr>
            <p:nvPr/>
          </p:nvSpPr>
          <p:spPr bwMode="auto">
            <a:xfrm>
              <a:off x="1186882" y="4234250"/>
              <a:ext cx="223514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zh-CN" altLang="en-US" sz="20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Add text</a:t>
              </a:r>
              <a:endParaRPr lang="en-US" altLang="zh-CN" sz="20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grpSp>
      <p:sp>
        <p:nvSpPr>
          <p:cNvPr id="48132" name="TextBox 3"/>
          <p:cNvSpPr txBox="1">
            <a:spLocks noChangeArrowheads="1"/>
          </p:cNvSpPr>
          <p:nvPr/>
        </p:nvSpPr>
        <p:spPr bwMode="auto">
          <a:xfrm>
            <a:off x="4211638" y="1230313"/>
            <a:ext cx="34591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r>
              <a:rPr lang="en-US" altLang="zh-CN" sz="40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Contact Us</a:t>
            </a:r>
            <a:endParaRPr lang="zh-CN" altLang="en-US" sz="40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30" name="椭圆 14"/>
          <p:cNvSpPr>
            <a:spLocks noChangeAspect="1"/>
          </p:cNvSpPr>
          <p:nvPr/>
        </p:nvSpPr>
        <p:spPr bwMode="auto">
          <a:xfrm>
            <a:off x="2459038" y="1966913"/>
            <a:ext cx="381000" cy="485775"/>
          </a:xfrm>
          <a:custGeom>
            <a:avLst/>
            <a:gdLst/>
            <a:ahLst/>
            <a:cxnLst/>
            <a:rect l="l" t="t" r="r" b="b"/>
            <a:pathLst>
              <a:path w="2232248" h="2853888">
                <a:moveTo>
                  <a:pt x="1116124" y="218579"/>
                </a:moveTo>
                <a:cubicBezTo>
                  <a:pt x="661639" y="218579"/>
                  <a:pt x="293207" y="587011"/>
                  <a:pt x="293207" y="1041496"/>
                </a:cubicBezTo>
                <a:cubicBezTo>
                  <a:pt x="293207" y="1495981"/>
                  <a:pt x="661639" y="1864413"/>
                  <a:pt x="1116124" y="1864413"/>
                </a:cubicBezTo>
                <a:cubicBezTo>
                  <a:pt x="1570609" y="1864413"/>
                  <a:pt x="1939041" y="1495981"/>
                  <a:pt x="1939041" y="1041496"/>
                </a:cubicBezTo>
                <a:cubicBezTo>
                  <a:pt x="1939041" y="587011"/>
                  <a:pt x="1570609" y="218579"/>
                  <a:pt x="1116124" y="218579"/>
                </a:cubicBezTo>
                <a:close/>
                <a:moveTo>
                  <a:pt x="1116124" y="0"/>
                </a:moveTo>
                <a:cubicBezTo>
                  <a:pt x="1732542" y="0"/>
                  <a:pt x="2232248" y="505394"/>
                  <a:pt x="2232248" y="1128828"/>
                </a:cubicBezTo>
                <a:cubicBezTo>
                  <a:pt x="2232248" y="1450189"/>
                  <a:pt x="2099473" y="1740187"/>
                  <a:pt x="1884839" y="1944139"/>
                </a:cubicBezTo>
                <a:lnTo>
                  <a:pt x="1115514" y="2853888"/>
                </a:lnTo>
                <a:lnTo>
                  <a:pt x="343249" y="1940667"/>
                </a:lnTo>
                <a:cubicBezTo>
                  <a:pt x="287293" y="1888725"/>
                  <a:pt x="237960" y="1829860"/>
                  <a:pt x="195468" y="1765912"/>
                </a:cubicBezTo>
                <a:lnTo>
                  <a:pt x="193669" y="1763785"/>
                </a:lnTo>
                <a:lnTo>
                  <a:pt x="193731" y="1763785"/>
                </a:lnTo>
                <a:cubicBezTo>
                  <a:pt x="71337" y="1583088"/>
                  <a:pt x="0" y="1364383"/>
                  <a:pt x="0" y="1128828"/>
                </a:cubicBezTo>
                <a:cubicBezTo>
                  <a:pt x="0" y="505394"/>
                  <a:pt x="499706" y="0"/>
                  <a:pt x="1116124" y="0"/>
                </a:cubicBezTo>
                <a:close/>
              </a:path>
            </a:pathLst>
          </a:custGeom>
          <a:solidFill>
            <a:srgbClr val="425C81"/>
          </a:solidFill>
          <a:ln w="3175">
            <a:solidFill>
              <a:srgbClr val="FFFFF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noProof="1">
              <a:solidFill>
                <a:schemeClr val="bg1"/>
              </a:solidFill>
              <a:effectLst>
                <a:outerShdw blurRad="50800" dist="38100" dir="5400000" algn="t" rotWithShape="0">
                  <a:prstClr val="black">
                    <a:alpha val="40000"/>
                  </a:prstClr>
                </a:outerShdw>
              </a:effectLst>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48134" name="TextBox 7"/>
          <p:cNvSpPr txBox="1">
            <a:spLocks noChangeArrowheads="1"/>
          </p:cNvSpPr>
          <p:nvPr/>
        </p:nvSpPr>
        <p:spPr bwMode="auto">
          <a:xfrm>
            <a:off x="4749800" y="2097088"/>
            <a:ext cx="26241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en-US" altLang="zh-CN" sz="24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a:t>
            </a:r>
            <a:r>
              <a:rPr lang="en-US" altLang="zh-CN" sz="2400" dirty="0" err="1">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yourname</a:t>
            </a:r>
            <a:endParaRPr lang="zh-CN" altLang="en-US" sz="24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48135" name="TextBox 8"/>
          <p:cNvSpPr txBox="1">
            <a:spLocks noChangeArrowheads="1"/>
          </p:cNvSpPr>
          <p:nvPr/>
        </p:nvSpPr>
        <p:spPr bwMode="auto">
          <a:xfrm>
            <a:off x="4791075" y="2916238"/>
            <a:ext cx="24257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en-US" altLang="zh-CN" sz="2400" dirty="0" err="1">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yourname</a:t>
            </a:r>
            <a:r>
              <a:rPr lang="en-US" altLang="zh-CN" sz="24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 #</a:t>
            </a:r>
            <a:endParaRPr lang="zh-CN" altLang="en-US" sz="24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grpSp>
        <p:nvGrpSpPr>
          <p:cNvPr id="33" name="组合 32"/>
          <p:cNvGrpSpPr/>
          <p:nvPr/>
        </p:nvGrpSpPr>
        <p:grpSpPr>
          <a:xfrm>
            <a:off x="4070075" y="2028984"/>
            <a:ext cx="569912" cy="569912"/>
            <a:chOff x="4355976" y="1779662"/>
            <a:chExt cx="569912" cy="569912"/>
          </a:xfrm>
          <a:solidFill>
            <a:srgbClr val="204259"/>
          </a:solidFill>
        </p:grpSpPr>
        <p:sp>
          <p:nvSpPr>
            <p:cNvPr id="34" name="Freeform 6"/>
            <p:cNvSpPr>
              <a:spLocks noEditPoints="1"/>
            </p:cNvSpPr>
            <p:nvPr/>
          </p:nvSpPr>
          <p:spPr bwMode="auto">
            <a:xfrm>
              <a:off x="4449638" y="2033662"/>
              <a:ext cx="288925" cy="198437"/>
            </a:xfrm>
            <a:custGeom>
              <a:avLst/>
              <a:gdLst>
                <a:gd name="T0" fmla="*/ 39 w 77"/>
                <a:gd name="T1" fmla="*/ 1 h 53"/>
                <a:gd name="T2" fmla="*/ 0 w 77"/>
                <a:gd name="T3" fmla="*/ 28 h 53"/>
                <a:gd name="T4" fmla="*/ 39 w 77"/>
                <a:gd name="T5" fmla="*/ 52 h 53"/>
                <a:gd name="T6" fmla="*/ 77 w 77"/>
                <a:gd name="T7" fmla="*/ 23 h 53"/>
                <a:gd name="T8" fmla="*/ 39 w 77"/>
                <a:gd name="T9" fmla="*/ 1 h 53"/>
                <a:gd name="T10" fmla="*/ 53 w 77"/>
                <a:gd name="T11" fmla="*/ 37 h 53"/>
                <a:gd name="T12" fmla="*/ 21 w 77"/>
                <a:gd name="T13" fmla="*/ 43 h 53"/>
                <a:gd name="T14" fmla="*/ 15 w 77"/>
                <a:gd name="T15" fmla="*/ 33 h 53"/>
                <a:gd name="T16" fmla="*/ 34 w 77"/>
                <a:gd name="T17" fmla="*/ 11 h 53"/>
                <a:gd name="T18" fmla="*/ 53 w 77"/>
                <a:gd name="T19" fmla="*/ 3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 h="53">
                  <a:moveTo>
                    <a:pt x="39" y="1"/>
                  </a:moveTo>
                  <a:cubicBezTo>
                    <a:pt x="17" y="2"/>
                    <a:pt x="0" y="14"/>
                    <a:pt x="0" y="28"/>
                  </a:cubicBezTo>
                  <a:cubicBezTo>
                    <a:pt x="0" y="42"/>
                    <a:pt x="17" y="53"/>
                    <a:pt x="39" y="52"/>
                  </a:cubicBezTo>
                  <a:cubicBezTo>
                    <a:pt x="60" y="51"/>
                    <a:pt x="77" y="38"/>
                    <a:pt x="77" y="23"/>
                  </a:cubicBezTo>
                  <a:cubicBezTo>
                    <a:pt x="77" y="9"/>
                    <a:pt x="60" y="0"/>
                    <a:pt x="39" y="1"/>
                  </a:cubicBezTo>
                  <a:close/>
                  <a:moveTo>
                    <a:pt x="53" y="37"/>
                  </a:moveTo>
                  <a:cubicBezTo>
                    <a:pt x="47" y="46"/>
                    <a:pt x="34" y="50"/>
                    <a:pt x="21" y="43"/>
                  </a:cubicBezTo>
                  <a:cubicBezTo>
                    <a:pt x="15" y="40"/>
                    <a:pt x="15" y="33"/>
                    <a:pt x="15" y="33"/>
                  </a:cubicBezTo>
                  <a:cubicBezTo>
                    <a:pt x="15" y="33"/>
                    <a:pt x="13" y="13"/>
                    <a:pt x="34" y="11"/>
                  </a:cubicBezTo>
                  <a:cubicBezTo>
                    <a:pt x="56" y="8"/>
                    <a:pt x="60" y="29"/>
                    <a:pt x="53" y="37"/>
                  </a:cubicBezTo>
                  <a:close/>
                </a:path>
              </a:pathLst>
            </a:custGeom>
            <a:grpFill/>
            <a:ln>
              <a:noFill/>
            </a:ln>
          </p:spPr>
          <p:txBody>
            <a:bodyPr/>
            <a:lstStyle/>
            <a:p>
              <a:pPr eaLnBrk="1" fontAlgn="auto" hangingPunct="1">
                <a:defRPr/>
              </a:pPr>
              <a:endParaRPr lang="zh-CN" altLang="en-US" noProof="1">
                <a:solidFill>
                  <a:schemeClr val="bg1"/>
                </a:solidFill>
                <a:cs typeface="+mn-ea"/>
                <a:sym typeface="时尚中黑简体" pitchFamily="2" charset="-122"/>
              </a:endParaRPr>
            </a:p>
          </p:txBody>
        </p:sp>
        <p:sp>
          <p:nvSpPr>
            <p:cNvPr id="35" name="Freeform 7"/>
            <p:cNvSpPr/>
            <p:nvPr/>
          </p:nvSpPr>
          <p:spPr bwMode="auto">
            <a:xfrm>
              <a:off x="4589338" y="2120974"/>
              <a:ext cx="22225" cy="22225"/>
            </a:xfrm>
            <a:custGeom>
              <a:avLst/>
              <a:gdLst>
                <a:gd name="T0" fmla="*/ 2 w 6"/>
                <a:gd name="T1" fmla="*/ 1 h 6"/>
                <a:gd name="T2" fmla="*/ 1 w 6"/>
                <a:gd name="T3" fmla="*/ 5 h 6"/>
                <a:gd name="T4" fmla="*/ 5 w 6"/>
                <a:gd name="T5" fmla="*/ 5 h 6"/>
                <a:gd name="T6" fmla="*/ 6 w 6"/>
                <a:gd name="T7" fmla="*/ 1 h 6"/>
                <a:gd name="T8" fmla="*/ 2 w 6"/>
                <a:gd name="T9" fmla="*/ 1 h 6"/>
              </a:gdLst>
              <a:ahLst/>
              <a:cxnLst>
                <a:cxn ang="0">
                  <a:pos x="T0" y="T1"/>
                </a:cxn>
                <a:cxn ang="0">
                  <a:pos x="T2" y="T3"/>
                </a:cxn>
                <a:cxn ang="0">
                  <a:pos x="T4" y="T5"/>
                </a:cxn>
                <a:cxn ang="0">
                  <a:pos x="T6" y="T7"/>
                </a:cxn>
                <a:cxn ang="0">
                  <a:pos x="T8" y="T9"/>
                </a:cxn>
              </a:cxnLst>
              <a:rect l="0" t="0" r="r" b="b"/>
              <a:pathLst>
                <a:path w="6" h="6">
                  <a:moveTo>
                    <a:pt x="2" y="1"/>
                  </a:moveTo>
                  <a:cubicBezTo>
                    <a:pt x="0" y="2"/>
                    <a:pt x="0" y="4"/>
                    <a:pt x="1" y="5"/>
                  </a:cubicBezTo>
                  <a:cubicBezTo>
                    <a:pt x="2" y="6"/>
                    <a:pt x="3" y="6"/>
                    <a:pt x="5" y="5"/>
                  </a:cubicBezTo>
                  <a:cubicBezTo>
                    <a:pt x="6" y="4"/>
                    <a:pt x="6" y="2"/>
                    <a:pt x="6" y="1"/>
                  </a:cubicBezTo>
                  <a:cubicBezTo>
                    <a:pt x="5" y="0"/>
                    <a:pt x="3" y="0"/>
                    <a:pt x="2" y="1"/>
                  </a:cubicBezTo>
                  <a:close/>
                </a:path>
              </a:pathLst>
            </a:custGeom>
            <a:grpFill/>
            <a:ln>
              <a:noFill/>
            </a:ln>
          </p:spPr>
          <p:txBody>
            <a:bodyPr/>
            <a:lstStyle/>
            <a:p>
              <a:pPr eaLnBrk="1" fontAlgn="auto" hangingPunct="1">
                <a:defRPr/>
              </a:pPr>
              <a:endParaRPr lang="zh-CN" altLang="en-US" noProof="1">
                <a:solidFill>
                  <a:schemeClr val="bg1"/>
                </a:solidFill>
                <a:cs typeface="+mn-ea"/>
                <a:sym typeface="时尚中黑简体" pitchFamily="2" charset="-122"/>
              </a:endParaRPr>
            </a:p>
          </p:txBody>
        </p:sp>
        <p:sp>
          <p:nvSpPr>
            <p:cNvPr id="36" name="Freeform 8"/>
            <p:cNvSpPr/>
            <p:nvPr/>
          </p:nvSpPr>
          <p:spPr bwMode="auto">
            <a:xfrm>
              <a:off x="4532188" y="2132087"/>
              <a:ext cx="52387" cy="47625"/>
            </a:xfrm>
            <a:custGeom>
              <a:avLst/>
              <a:gdLst>
                <a:gd name="T0" fmla="*/ 7 w 14"/>
                <a:gd name="T1" fmla="*/ 1 h 13"/>
                <a:gd name="T2" fmla="*/ 0 w 14"/>
                <a:gd name="T3" fmla="*/ 8 h 13"/>
                <a:gd name="T4" fmla="*/ 7 w 14"/>
                <a:gd name="T5" fmla="*/ 13 h 13"/>
                <a:gd name="T6" fmla="*/ 14 w 14"/>
                <a:gd name="T7" fmla="*/ 6 h 13"/>
                <a:gd name="T8" fmla="*/ 7 w 14"/>
                <a:gd name="T9" fmla="*/ 1 h 13"/>
              </a:gdLst>
              <a:ahLst/>
              <a:cxnLst>
                <a:cxn ang="0">
                  <a:pos x="T0" y="T1"/>
                </a:cxn>
                <a:cxn ang="0">
                  <a:pos x="T2" y="T3"/>
                </a:cxn>
                <a:cxn ang="0">
                  <a:pos x="T4" y="T5"/>
                </a:cxn>
                <a:cxn ang="0">
                  <a:pos x="T6" y="T7"/>
                </a:cxn>
                <a:cxn ang="0">
                  <a:pos x="T8" y="T9"/>
                </a:cxn>
              </a:cxnLst>
              <a:rect l="0" t="0" r="r" b="b"/>
              <a:pathLst>
                <a:path w="14" h="13">
                  <a:moveTo>
                    <a:pt x="7" y="1"/>
                  </a:moveTo>
                  <a:cubicBezTo>
                    <a:pt x="2" y="1"/>
                    <a:pt x="0" y="4"/>
                    <a:pt x="0" y="8"/>
                  </a:cubicBezTo>
                  <a:cubicBezTo>
                    <a:pt x="0" y="11"/>
                    <a:pt x="3" y="13"/>
                    <a:pt x="7" y="13"/>
                  </a:cubicBezTo>
                  <a:cubicBezTo>
                    <a:pt x="11" y="13"/>
                    <a:pt x="14" y="9"/>
                    <a:pt x="14" y="6"/>
                  </a:cubicBezTo>
                  <a:cubicBezTo>
                    <a:pt x="14" y="3"/>
                    <a:pt x="11" y="0"/>
                    <a:pt x="7" y="1"/>
                  </a:cubicBezTo>
                  <a:close/>
                </a:path>
              </a:pathLst>
            </a:custGeom>
            <a:grpFill/>
            <a:ln>
              <a:noFill/>
            </a:ln>
          </p:spPr>
          <p:txBody>
            <a:bodyPr/>
            <a:lstStyle/>
            <a:p>
              <a:pPr eaLnBrk="1" fontAlgn="auto" hangingPunct="1">
                <a:defRPr/>
              </a:pPr>
              <a:endParaRPr lang="zh-CN" altLang="en-US" noProof="1">
                <a:solidFill>
                  <a:schemeClr val="bg1"/>
                </a:solidFill>
                <a:cs typeface="+mn-ea"/>
                <a:sym typeface="时尚中黑简体" pitchFamily="2" charset="-122"/>
              </a:endParaRPr>
            </a:p>
          </p:txBody>
        </p:sp>
        <p:sp>
          <p:nvSpPr>
            <p:cNvPr id="37" name="Freeform 9"/>
            <p:cNvSpPr>
              <a:spLocks noEditPoints="1"/>
            </p:cNvSpPr>
            <p:nvPr/>
          </p:nvSpPr>
          <p:spPr bwMode="auto">
            <a:xfrm>
              <a:off x="4355976" y="1779662"/>
              <a:ext cx="569912" cy="569912"/>
            </a:xfrm>
            <a:custGeom>
              <a:avLst/>
              <a:gdLst>
                <a:gd name="T0" fmla="*/ 129 w 152"/>
                <a:gd name="T1" fmla="*/ 0 h 152"/>
                <a:gd name="T2" fmla="*/ 23 w 152"/>
                <a:gd name="T3" fmla="*/ 0 h 152"/>
                <a:gd name="T4" fmla="*/ 0 w 152"/>
                <a:gd name="T5" fmla="*/ 23 h 152"/>
                <a:gd name="T6" fmla="*/ 0 w 152"/>
                <a:gd name="T7" fmla="*/ 129 h 152"/>
                <a:gd name="T8" fmla="*/ 23 w 152"/>
                <a:gd name="T9" fmla="*/ 152 h 152"/>
                <a:gd name="T10" fmla="*/ 129 w 152"/>
                <a:gd name="T11" fmla="*/ 152 h 152"/>
                <a:gd name="T12" fmla="*/ 152 w 152"/>
                <a:gd name="T13" fmla="*/ 129 h 152"/>
                <a:gd name="T14" fmla="*/ 152 w 152"/>
                <a:gd name="T15" fmla="*/ 23 h 152"/>
                <a:gd name="T16" fmla="*/ 129 w 152"/>
                <a:gd name="T17" fmla="*/ 0 h 152"/>
                <a:gd name="T18" fmla="*/ 121 w 152"/>
                <a:gd name="T19" fmla="*/ 101 h 152"/>
                <a:gd name="T20" fmla="*/ 62 w 152"/>
                <a:gd name="T21" fmla="*/ 127 h 152"/>
                <a:gd name="T22" fmla="*/ 12 w 152"/>
                <a:gd name="T23" fmla="*/ 94 h 152"/>
                <a:gd name="T24" fmla="*/ 22 w 152"/>
                <a:gd name="T25" fmla="*/ 68 h 152"/>
                <a:gd name="T26" fmla="*/ 56 w 152"/>
                <a:gd name="T27" fmla="*/ 40 h 152"/>
                <a:gd name="T28" fmla="*/ 76 w 152"/>
                <a:gd name="T29" fmla="*/ 50 h 152"/>
                <a:gd name="T30" fmla="*/ 80 w 152"/>
                <a:gd name="T31" fmla="*/ 57 h 152"/>
                <a:gd name="T32" fmla="*/ 106 w 152"/>
                <a:gd name="T33" fmla="*/ 56 h 152"/>
                <a:gd name="T34" fmla="*/ 107 w 152"/>
                <a:gd name="T35" fmla="*/ 70 h 152"/>
                <a:gd name="T36" fmla="*/ 109 w 152"/>
                <a:gd name="T37" fmla="*/ 74 h 152"/>
                <a:gd name="T38" fmla="*/ 121 w 152"/>
                <a:gd name="T39" fmla="*/ 101 h 152"/>
                <a:gd name="T40" fmla="*/ 104 w 152"/>
                <a:gd name="T41" fmla="*/ 49 h 152"/>
                <a:gd name="T42" fmla="*/ 100 w 152"/>
                <a:gd name="T43" fmla="*/ 46 h 152"/>
                <a:gd name="T44" fmla="*/ 104 w 152"/>
                <a:gd name="T45" fmla="*/ 42 h 152"/>
                <a:gd name="T46" fmla="*/ 123 w 152"/>
                <a:gd name="T47" fmla="*/ 62 h 152"/>
                <a:gd name="T48" fmla="*/ 123 w 152"/>
                <a:gd name="T49" fmla="*/ 62 h 152"/>
                <a:gd name="T50" fmla="*/ 120 w 152"/>
                <a:gd name="T51" fmla="*/ 65 h 152"/>
                <a:gd name="T52" fmla="*/ 116 w 152"/>
                <a:gd name="T53" fmla="*/ 61 h 152"/>
                <a:gd name="T54" fmla="*/ 104 w 152"/>
                <a:gd name="T55" fmla="*/ 49 h 152"/>
                <a:gd name="T56" fmla="*/ 141 w 152"/>
                <a:gd name="T57" fmla="*/ 68 h 152"/>
                <a:gd name="T58" fmla="*/ 141 w 152"/>
                <a:gd name="T59" fmla="*/ 68 h 152"/>
                <a:gd name="T60" fmla="*/ 136 w 152"/>
                <a:gd name="T61" fmla="*/ 72 h 152"/>
                <a:gd name="T62" fmla="*/ 131 w 152"/>
                <a:gd name="T63" fmla="*/ 68 h 152"/>
                <a:gd name="T64" fmla="*/ 132 w 152"/>
                <a:gd name="T65" fmla="*/ 63 h 152"/>
                <a:gd name="T66" fmla="*/ 130 w 152"/>
                <a:gd name="T67" fmla="*/ 46 h 152"/>
                <a:gd name="T68" fmla="*/ 105 w 152"/>
                <a:gd name="T69" fmla="*/ 33 h 152"/>
                <a:gd name="T70" fmla="*/ 100 w 152"/>
                <a:gd name="T71" fmla="*/ 34 h 152"/>
                <a:gd name="T72" fmla="*/ 95 w 152"/>
                <a:gd name="T73" fmla="*/ 29 h 152"/>
                <a:gd name="T74" fmla="*/ 99 w 152"/>
                <a:gd name="T75" fmla="*/ 24 h 152"/>
                <a:gd name="T76" fmla="*/ 99 w 152"/>
                <a:gd name="T77" fmla="*/ 24 h 152"/>
                <a:gd name="T78" fmla="*/ 99 w 152"/>
                <a:gd name="T79" fmla="*/ 24 h 152"/>
                <a:gd name="T80" fmla="*/ 117 w 152"/>
                <a:gd name="T81" fmla="*/ 24 h 152"/>
                <a:gd name="T82" fmla="*/ 141 w 152"/>
                <a:gd name="T83" fmla="*/ 68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2" h="152">
                  <a:moveTo>
                    <a:pt x="129" y="0"/>
                  </a:moveTo>
                  <a:cubicBezTo>
                    <a:pt x="23" y="0"/>
                    <a:pt x="23" y="0"/>
                    <a:pt x="23" y="0"/>
                  </a:cubicBezTo>
                  <a:cubicBezTo>
                    <a:pt x="10" y="0"/>
                    <a:pt x="0" y="10"/>
                    <a:pt x="0" y="23"/>
                  </a:cubicBezTo>
                  <a:cubicBezTo>
                    <a:pt x="0" y="129"/>
                    <a:pt x="0" y="129"/>
                    <a:pt x="0" y="129"/>
                  </a:cubicBezTo>
                  <a:cubicBezTo>
                    <a:pt x="0" y="142"/>
                    <a:pt x="10" y="152"/>
                    <a:pt x="23" y="152"/>
                  </a:cubicBezTo>
                  <a:cubicBezTo>
                    <a:pt x="129" y="152"/>
                    <a:pt x="129" y="152"/>
                    <a:pt x="129" y="152"/>
                  </a:cubicBezTo>
                  <a:cubicBezTo>
                    <a:pt x="142" y="152"/>
                    <a:pt x="152" y="142"/>
                    <a:pt x="152" y="129"/>
                  </a:cubicBezTo>
                  <a:cubicBezTo>
                    <a:pt x="152" y="23"/>
                    <a:pt x="152" y="23"/>
                    <a:pt x="152" y="23"/>
                  </a:cubicBezTo>
                  <a:cubicBezTo>
                    <a:pt x="152" y="10"/>
                    <a:pt x="142" y="0"/>
                    <a:pt x="129" y="0"/>
                  </a:cubicBezTo>
                  <a:close/>
                  <a:moveTo>
                    <a:pt x="121" y="101"/>
                  </a:moveTo>
                  <a:cubicBezTo>
                    <a:pt x="113" y="120"/>
                    <a:pt x="84" y="129"/>
                    <a:pt x="62" y="127"/>
                  </a:cubicBezTo>
                  <a:cubicBezTo>
                    <a:pt x="41" y="125"/>
                    <a:pt x="15" y="119"/>
                    <a:pt x="12" y="94"/>
                  </a:cubicBezTo>
                  <a:cubicBezTo>
                    <a:pt x="12" y="94"/>
                    <a:pt x="11" y="83"/>
                    <a:pt x="22" y="68"/>
                  </a:cubicBezTo>
                  <a:cubicBezTo>
                    <a:pt x="22" y="68"/>
                    <a:pt x="38" y="46"/>
                    <a:pt x="56" y="40"/>
                  </a:cubicBezTo>
                  <a:cubicBezTo>
                    <a:pt x="74" y="34"/>
                    <a:pt x="76" y="44"/>
                    <a:pt x="76" y="50"/>
                  </a:cubicBezTo>
                  <a:cubicBezTo>
                    <a:pt x="75" y="56"/>
                    <a:pt x="73" y="59"/>
                    <a:pt x="80" y="57"/>
                  </a:cubicBezTo>
                  <a:cubicBezTo>
                    <a:pt x="80" y="57"/>
                    <a:pt x="98" y="48"/>
                    <a:pt x="106" y="56"/>
                  </a:cubicBezTo>
                  <a:cubicBezTo>
                    <a:pt x="112" y="62"/>
                    <a:pt x="107" y="70"/>
                    <a:pt x="107" y="70"/>
                  </a:cubicBezTo>
                  <a:cubicBezTo>
                    <a:pt x="107" y="70"/>
                    <a:pt x="104" y="73"/>
                    <a:pt x="109" y="74"/>
                  </a:cubicBezTo>
                  <a:cubicBezTo>
                    <a:pt x="114" y="75"/>
                    <a:pt x="130" y="82"/>
                    <a:pt x="121" y="101"/>
                  </a:cubicBezTo>
                  <a:close/>
                  <a:moveTo>
                    <a:pt x="104" y="49"/>
                  </a:moveTo>
                  <a:cubicBezTo>
                    <a:pt x="102" y="49"/>
                    <a:pt x="100" y="48"/>
                    <a:pt x="100" y="46"/>
                  </a:cubicBezTo>
                  <a:cubicBezTo>
                    <a:pt x="100" y="44"/>
                    <a:pt x="102" y="42"/>
                    <a:pt x="104" y="42"/>
                  </a:cubicBezTo>
                  <a:cubicBezTo>
                    <a:pt x="104" y="42"/>
                    <a:pt x="126" y="38"/>
                    <a:pt x="123" y="62"/>
                  </a:cubicBezTo>
                  <a:cubicBezTo>
                    <a:pt x="123" y="62"/>
                    <a:pt x="123" y="62"/>
                    <a:pt x="123" y="62"/>
                  </a:cubicBezTo>
                  <a:cubicBezTo>
                    <a:pt x="123" y="64"/>
                    <a:pt x="121" y="65"/>
                    <a:pt x="120" y="65"/>
                  </a:cubicBezTo>
                  <a:cubicBezTo>
                    <a:pt x="118" y="65"/>
                    <a:pt x="116" y="63"/>
                    <a:pt x="116" y="61"/>
                  </a:cubicBezTo>
                  <a:cubicBezTo>
                    <a:pt x="116" y="61"/>
                    <a:pt x="120" y="46"/>
                    <a:pt x="104" y="49"/>
                  </a:cubicBezTo>
                  <a:close/>
                  <a:moveTo>
                    <a:pt x="141" y="68"/>
                  </a:moveTo>
                  <a:cubicBezTo>
                    <a:pt x="141" y="68"/>
                    <a:pt x="141" y="68"/>
                    <a:pt x="141" y="68"/>
                  </a:cubicBezTo>
                  <a:cubicBezTo>
                    <a:pt x="140" y="72"/>
                    <a:pt x="138" y="72"/>
                    <a:pt x="136" y="72"/>
                  </a:cubicBezTo>
                  <a:cubicBezTo>
                    <a:pt x="133" y="72"/>
                    <a:pt x="131" y="71"/>
                    <a:pt x="131" y="68"/>
                  </a:cubicBezTo>
                  <a:cubicBezTo>
                    <a:pt x="131" y="65"/>
                    <a:pt x="132" y="63"/>
                    <a:pt x="132" y="63"/>
                  </a:cubicBezTo>
                  <a:cubicBezTo>
                    <a:pt x="132" y="62"/>
                    <a:pt x="135" y="55"/>
                    <a:pt x="130" y="46"/>
                  </a:cubicBezTo>
                  <a:cubicBezTo>
                    <a:pt x="122" y="33"/>
                    <a:pt x="107" y="32"/>
                    <a:pt x="105" y="33"/>
                  </a:cubicBezTo>
                  <a:cubicBezTo>
                    <a:pt x="103" y="34"/>
                    <a:pt x="100" y="34"/>
                    <a:pt x="100" y="34"/>
                  </a:cubicBezTo>
                  <a:cubicBezTo>
                    <a:pt x="97" y="34"/>
                    <a:pt x="95" y="32"/>
                    <a:pt x="95" y="29"/>
                  </a:cubicBezTo>
                  <a:cubicBezTo>
                    <a:pt x="95" y="27"/>
                    <a:pt x="97" y="25"/>
                    <a:pt x="99" y="24"/>
                  </a:cubicBezTo>
                  <a:cubicBezTo>
                    <a:pt x="99" y="24"/>
                    <a:pt x="99" y="24"/>
                    <a:pt x="99" y="24"/>
                  </a:cubicBezTo>
                  <a:cubicBezTo>
                    <a:pt x="99" y="24"/>
                    <a:pt x="99" y="24"/>
                    <a:pt x="99" y="24"/>
                  </a:cubicBezTo>
                  <a:cubicBezTo>
                    <a:pt x="102" y="23"/>
                    <a:pt x="109" y="22"/>
                    <a:pt x="117" y="24"/>
                  </a:cubicBezTo>
                  <a:cubicBezTo>
                    <a:pt x="131" y="27"/>
                    <a:pt x="149" y="40"/>
                    <a:pt x="141" y="68"/>
                  </a:cubicBezTo>
                  <a:close/>
                </a:path>
              </a:pathLst>
            </a:custGeom>
            <a:grpFill/>
            <a:ln>
              <a:noFill/>
            </a:ln>
          </p:spPr>
          <p:txBody>
            <a:bodyPr/>
            <a:lstStyle/>
            <a:p>
              <a:pPr eaLnBrk="1" fontAlgn="auto" hangingPunct="1">
                <a:defRPr/>
              </a:pPr>
              <a:endParaRPr lang="zh-CN" altLang="en-US" noProof="1">
                <a:solidFill>
                  <a:schemeClr val="bg1"/>
                </a:solidFill>
                <a:cs typeface="+mn-ea"/>
                <a:sym typeface="时尚中黑简体" pitchFamily="2" charset="-122"/>
              </a:endParaRPr>
            </a:p>
          </p:txBody>
        </p:sp>
      </p:grpSp>
      <p:sp>
        <p:nvSpPr>
          <p:cNvPr id="48137" name="AutoShape 12"/>
          <p:cNvSpPr>
            <a:spLocks noChangeAspect="1" noChangeArrowheads="1" noTextEdit="1"/>
          </p:cNvSpPr>
          <p:nvPr/>
        </p:nvSpPr>
        <p:spPr bwMode="auto">
          <a:xfrm>
            <a:off x="4125913" y="2832100"/>
            <a:ext cx="573087" cy="57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48138" name="Freeform 14"/>
          <p:cNvSpPr>
            <a:spLocks noEditPoints="1" noChangeArrowheads="1"/>
          </p:cNvSpPr>
          <p:nvPr/>
        </p:nvSpPr>
        <p:spPr bwMode="auto">
          <a:xfrm>
            <a:off x="4083050" y="2830513"/>
            <a:ext cx="569913" cy="569912"/>
          </a:xfrm>
          <a:custGeom>
            <a:avLst/>
            <a:gdLst>
              <a:gd name="T0" fmla="*/ 1813508159 w 152"/>
              <a:gd name="T1" fmla="*/ 2136840051 h 152"/>
              <a:gd name="T2" fmla="*/ 1757274244 w 152"/>
              <a:gd name="T3" fmla="*/ 1391758849 h 152"/>
              <a:gd name="T4" fmla="*/ 1729161035 w 152"/>
              <a:gd name="T5" fmla="*/ 1462049245 h 152"/>
              <a:gd name="T6" fmla="*/ 1701044077 w 152"/>
              <a:gd name="T7" fmla="*/ 1462049245 h 152"/>
              <a:gd name="T8" fmla="*/ 1672927120 w 152"/>
              <a:gd name="T9" fmla="*/ 1462049245 h 152"/>
              <a:gd name="T10" fmla="*/ 1630753558 w 152"/>
              <a:gd name="T11" fmla="*/ 1391758849 h 152"/>
              <a:gd name="T12" fmla="*/ 1602636600 w 152"/>
              <a:gd name="T13" fmla="*/ 1433932337 h 152"/>
              <a:gd name="T14" fmla="*/ 1532346080 w 152"/>
              <a:gd name="T15" fmla="*/ 1546396221 h 152"/>
              <a:gd name="T16" fmla="*/ 1588576246 w 152"/>
              <a:gd name="T17" fmla="*/ 1602630038 h 152"/>
              <a:gd name="T18" fmla="*/ 1644810162 w 152"/>
              <a:gd name="T19" fmla="*/ 1658863855 h 152"/>
              <a:gd name="T20" fmla="*/ 1630753558 w 152"/>
              <a:gd name="T21" fmla="*/ 1701037343 h 152"/>
              <a:gd name="T22" fmla="*/ 1602636600 w 152"/>
              <a:gd name="T23" fmla="*/ 1743210831 h 152"/>
              <a:gd name="T24" fmla="*/ 1518285726 w 152"/>
              <a:gd name="T25" fmla="*/ 1771327740 h 152"/>
              <a:gd name="T26" fmla="*/ 1391761291 w 152"/>
              <a:gd name="T27" fmla="*/ 1799444648 h 152"/>
              <a:gd name="T28" fmla="*/ 1237123647 w 152"/>
              <a:gd name="T29" fmla="*/ 1771327740 h 152"/>
              <a:gd name="T30" fmla="*/ 1110599212 w 152"/>
              <a:gd name="T31" fmla="*/ 1743210831 h 152"/>
              <a:gd name="T32" fmla="*/ 1040308692 w 152"/>
              <a:gd name="T33" fmla="*/ 1743210831 h 152"/>
              <a:gd name="T34" fmla="*/ 927840861 w 152"/>
              <a:gd name="T35" fmla="*/ 1785384319 h 152"/>
              <a:gd name="T36" fmla="*/ 815376779 w 152"/>
              <a:gd name="T37" fmla="*/ 1799444648 h 152"/>
              <a:gd name="T38" fmla="*/ 646678781 w 152"/>
              <a:gd name="T39" fmla="*/ 1785384319 h 152"/>
              <a:gd name="T40" fmla="*/ 548271304 w 152"/>
              <a:gd name="T41" fmla="*/ 1757271160 h 152"/>
              <a:gd name="T42" fmla="*/ 506093992 w 152"/>
              <a:gd name="T43" fmla="*/ 1715093923 h 152"/>
              <a:gd name="T44" fmla="*/ 506093992 w 152"/>
              <a:gd name="T45" fmla="*/ 1672920435 h 152"/>
              <a:gd name="T46" fmla="*/ 520154346 w 152"/>
              <a:gd name="T47" fmla="*/ 1630746947 h 152"/>
              <a:gd name="T48" fmla="*/ 562327908 w 152"/>
              <a:gd name="T49" fmla="*/ 1588573459 h 152"/>
              <a:gd name="T50" fmla="*/ 632618428 w 152"/>
              <a:gd name="T51" fmla="*/ 1574513130 h 152"/>
              <a:gd name="T52" fmla="*/ 604501470 w 152"/>
              <a:gd name="T53" fmla="*/ 1560456550 h 152"/>
              <a:gd name="T54" fmla="*/ 534210950 w 152"/>
              <a:gd name="T55" fmla="*/ 1476105825 h 152"/>
              <a:gd name="T56" fmla="*/ 492037388 w 152"/>
              <a:gd name="T57" fmla="*/ 1377698520 h 152"/>
              <a:gd name="T58" fmla="*/ 477980784 w 152"/>
              <a:gd name="T59" fmla="*/ 1363641940 h 152"/>
              <a:gd name="T60" fmla="*/ 449863826 w 152"/>
              <a:gd name="T61" fmla="*/ 1405815428 h 152"/>
              <a:gd name="T62" fmla="*/ 393629910 w 152"/>
              <a:gd name="T63" fmla="*/ 1462049245 h 152"/>
              <a:gd name="T64" fmla="*/ 351456348 w 152"/>
              <a:gd name="T65" fmla="*/ 1462049245 h 152"/>
              <a:gd name="T66" fmla="*/ 337395995 w 152"/>
              <a:gd name="T67" fmla="*/ 1391758849 h 152"/>
              <a:gd name="T68" fmla="*/ 337395995 w 152"/>
              <a:gd name="T69" fmla="*/ 1279291215 h 152"/>
              <a:gd name="T70" fmla="*/ 379573306 w 152"/>
              <a:gd name="T71" fmla="*/ 1166827330 h 152"/>
              <a:gd name="T72" fmla="*/ 463920430 w 152"/>
              <a:gd name="T73" fmla="*/ 1054363446 h 152"/>
              <a:gd name="T74" fmla="*/ 534210950 w 152"/>
              <a:gd name="T75" fmla="*/ 998129629 h 152"/>
              <a:gd name="T76" fmla="*/ 520154346 w 152"/>
              <a:gd name="T77" fmla="*/ 927839233 h 152"/>
              <a:gd name="T78" fmla="*/ 562327908 w 152"/>
              <a:gd name="T79" fmla="*/ 857548836 h 152"/>
              <a:gd name="T80" fmla="*/ 562327908 w 152"/>
              <a:gd name="T81" fmla="*/ 801315019 h 152"/>
              <a:gd name="T82" fmla="*/ 604501470 w 152"/>
              <a:gd name="T83" fmla="*/ 688851135 h 152"/>
              <a:gd name="T84" fmla="*/ 646678781 w 152"/>
              <a:gd name="T85" fmla="*/ 590443830 h 152"/>
              <a:gd name="T86" fmla="*/ 716969301 w 152"/>
              <a:gd name="T87" fmla="*/ 492036525 h 152"/>
              <a:gd name="T88" fmla="*/ 815376779 w 152"/>
              <a:gd name="T89" fmla="*/ 393629220 h 152"/>
              <a:gd name="T90" fmla="*/ 955957818 w 152"/>
              <a:gd name="T91" fmla="*/ 351455732 h 152"/>
              <a:gd name="T92" fmla="*/ 1096538858 w 152"/>
              <a:gd name="T93" fmla="*/ 337395403 h 152"/>
              <a:gd name="T94" fmla="*/ 1251180251 w 152"/>
              <a:gd name="T95" fmla="*/ 365512311 h 152"/>
              <a:gd name="T96" fmla="*/ 1391761291 w 152"/>
              <a:gd name="T97" fmla="*/ 421746128 h 152"/>
              <a:gd name="T98" fmla="*/ 1476112164 w 152"/>
              <a:gd name="T99" fmla="*/ 492036525 h 152"/>
              <a:gd name="T100" fmla="*/ 1546402684 w 152"/>
              <a:gd name="T101" fmla="*/ 604500409 h 152"/>
              <a:gd name="T102" fmla="*/ 1574519642 w 152"/>
              <a:gd name="T103" fmla="*/ 716964294 h 152"/>
              <a:gd name="T104" fmla="*/ 1602636600 w 152"/>
              <a:gd name="T105" fmla="*/ 829431928 h 152"/>
              <a:gd name="T106" fmla="*/ 1630753558 w 152"/>
              <a:gd name="T107" fmla="*/ 913778904 h 152"/>
              <a:gd name="T108" fmla="*/ 1630753558 w 152"/>
              <a:gd name="T109" fmla="*/ 970012721 h 152"/>
              <a:gd name="T110" fmla="*/ 1672927120 w 152"/>
              <a:gd name="T111" fmla="*/ 1054363446 h 152"/>
              <a:gd name="T112" fmla="*/ 1729161035 w 152"/>
              <a:gd name="T113" fmla="*/ 1180883910 h 152"/>
              <a:gd name="T114" fmla="*/ 1757274244 w 152"/>
              <a:gd name="T115" fmla="*/ 1307408123 h 15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52" h="152">
                <a:moveTo>
                  <a:pt x="152" y="23"/>
                </a:moveTo>
                <a:cubicBezTo>
                  <a:pt x="152" y="10"/>
                  <a:pt x="142" y="0"/>
                  <a:pt x="129" y="0"/>
                </a:cubicBezTo>
                <a:cubicBezTo>
                  <a:pt x="23" y="0"/>
                  <a:pt x="23" y="0"/>
                  <a:pt x="23" y="0"/>
                </a:cubicBezTo>
                <a:cubicBezTo>
                  <a:pt x="10" y="0"/>
                  <a:pt x="0" y="10"/>
                  <a:pt x="0" y="23"/>
                </a:cubicBezTo>
                <a:cubicBezTo>
                  <a:pt x="0" y="129"/>
                  <a:pt x="0" y="129"/>
                  <a:pt x="0" y="129"/>
                </a:cubicBezTo>
                <a:cubicBezTo>
                  <a:pt x="0" y="142"/>
                  <a:pt x="10" y="152"/>
                  <a:pt x="23" y="152"/>
                </a:cubicBezTo>
                <a:cubicBezTo>
                  <a:pt x="129" y="152"/>
                  <a:pt x="129" y="152"/>
                  <a:pt x="129" y="152"/>
                </a:cubicBezTo>
                <a:cubicBezTo>
                  <a:pt x="142" y="152"/>
                  <a:pt x="152" y="142"/>
                  <a:pt x="152" y="129"/>
                </a:cubicBezTo>
                <a:lnTo>
                  <a:pt x="152" y="23"/>
                </a:lnTo>
                <a:close/>
                <a:moveTo>
                  <a:pt x="124" y="95"/>
                </a:moveTo>
                <a:cubicBezTo>
                  <a:pt x="124" y="96"/>
                  <a:pt x="124" y="96"/>
                  <a:pt x="124" y="96"/>
                </a:cubicBezTo>
                <a:cubicBezTo>
                  <a:pt x="124" y="97"/>
                  <a:pt x="124" y="97"/>
                  <a:pt x="124" y="97"/>
                </a:cubicBezTo>
                <a:cubicBezTo>
                  <a:pt x="125" y="98"/>
                  <a:pt x="125" y="98"/>
                  <a:pt x="125" y="98"/>
                </a:cubicBezTo>
                <a:cubicBezTo>
                  <a:pt x="125" y="99"/>
                  <a:pt x="125" y="99"/>
                  <a:pt x="125" y="99"/>
                </a:cubicBezTo>
                <a:cubicBezTo>
                  <a:pt x="125" y="100"/>
                  <a:pt x="125" y="100"/>
                  <a:pt x="125" y="100"/>
                </a:cubicBezTo>
                <a:cubicBezTo>
                  <a:pt x="124" y="101"/>
                  <a:pt x="124" y="101"/>
                  <a:pt x="124" y="101"/>
                </a:cubicBezTo>
                <a:cubicBezTo>
                  <a:pt x="124" y="102"/>
                  <a:pt x="124" y="102"/>
                  <a:pt x="124" y="102"/>
                </a:cubicBezTo>
                <a:cubicBezTo>
                  <a:pt x="124" y="102"/>
                  <a:pt x="124" y="102"/>
                  <a:pt x="124" y="102"/>
                </a:cubicBezTo>
                <a:cubicBezTo>
                  <a:pt x="124" y="103"/>
                  <a:pt x="124" y="103"/>
                  <a:pt x="124" y="103"/>
                </a:cubicBezTo>
                <a:cubicBezTo>
                  <a:pt x="124" y="103"/>
                  <a:pt x="124" y="103"/>
                  <a:pt x="124" y="103"/>
                </a:cubicBezTo>
                <a:cubicBezTo>
                  <a:pt x="123" y="104"/>
                  <a:pt x="123" y="104"/>
                  <a:pt x="123" y="104"/>
                </a:cubicBezTo>
                <a:cubicBezTo>
                  <a:pt x="123" y="104"/>
                  <a:pt x="123" y="104"/>
                  <a:pt x="123" y="104"/>
                </a:cubicBezTo>
                <a:cubicBezTo>
                  <a:pt x="123" y="104"/>
                  <a:pt x="123" y="104"/>
                  <a:pt x="123" y="104"/>
                </a:cubicBezTo>
                <a:cubicBezTo>
                  <a:pt x="122" y="105"/>
                  <a:pt x="122" y="105"/>
                  <a:pt x="122" y="105"/>
                </a:cubicBezTo>
                <a:cubicBezTo>
                  <a:pt x="122" y="105"/>
                  <a:pt x="122" y="105"/>
                  <a:pt x="122" y="105"/>
                </a:cubicBezTo>
                <a:cubicBezTo>
                  <a:pt x="122" y="104"/>
                  <a:pt x="122" y="104"/>
                  <a:pt x="122" y="104"/>
                </a:cubicBezTo>
                <a:cubicBezTo>
                  <a:pt x="121" y="104"/>
                  <a:pt x="121" y="104"/>
                  <a:pt x="121" y="104"/>
                </a:cubicBezTo>
                <a:cubicBezTo>
                  <a:pt x="121" y="104"/>
                  <a:pt x="121" y="104"/>
                  <a:pt x="121" y="104"/>
                </a:cubicBezTo>
                <a:cubicBezTo>
                  <a:pt x="121" y="104"/>
                  <a:pt x="121" y="104"/>
                  <a:pt x="121" y="104"/>
                </a:cubicBezTo>
                <a:cubicBezTo>
                  <a:pt x="121" y="104"/>
                  <a:pt x="121" y="104"/>
                  <a:pt x="121" y="104"/>
                </a:cubicBezTo>
                <a:cubicBezTo>
                  <a:pt x="120" y="104"/>
                  <a:pt x="120" y="104"/>
                  <a:pt x="120" y="104"/>
                </a:cubicBezTo>
                <a:cubicBezTo>
                  <a:pt x="120" y="104"/>
                  <a:pt x="120" y="104"/>
                  <a:pt x="120" y="104"/>
                </a:cubicBezTo>
                <a:cubicBezTo>
                  <a:pt x="120" y="104"/>
                  <a:pt x="120" y="104"/>
                  <a:pt x="120" y="104"/>
                </a:cubicBezTo>
                <a:cubicBezTo>
                  <a:pt x="119" y="104"/>
                  <a:pt x="119" y="104"/>
                  <a:pt x="119" y="104"/>
                </a:cubicBezTo>
                <a:cubicBezTo>
                  <a:pt x="119" y="104"/>
                  <a:pt x="119" y="104"/>
                  <a:pt x="119" y="104"/>
                </a:cubicBezTo>
                <a:cubicBezTo>
                  <a:pt x="119" y="103"/>
                  <a:pt x="119" y="103"/>
                  <a:pt x="119" y="103"/>
                </a:cubicBezTo>
                <a:cubicBezTo>
                  <a:pt x="118" y="103"/>
                  <a:pt x="118" y="103"/>
                  <a:pt x="118" y="103"/>
                </a:cubicBezTo>
                <a:cubicBezTo>
                  <a:pt x="118" y="102"/>
                  <a:pt x="118" y="102"/>
                  <a:pt x="118" y="102"/>
                </a:cubicBezTo>
                <a:cubicBezTo>
                  <a:pt x="117" y="101"/>
                  <a:pt x="117" y="101"/>
                  <a:pt x="117" y="101"/>
                </a:cubicBezTo>
                <a:cubicBezTo>
                  <a:pt x="117" y="101"/>
                  <a:pt x="117" y="101"/>
                  <a:pt x="117" y="101"/>
                </a:cubicBezTo>
                <a:cubicBezTo>
                  <a:pt x="116" y="99"/>
                  <a:pt x="116" y="99"/>
                  <a:pt x="116" y="99"/>
                </a:cubicBezTo>
                <a:cubicBezTo>
                  <a:pt x="116" y="99"/>
                  <a:pt x="116" y="99"/>
                  <a:pt x="116" y="99"/>
                </a:cubicBezTo>
                <a:cubicBezTo>
                  <a:pt x="116" y="100"/>
                  <a:pt x="116" y="100"/>
                  <a:pt x="116" y="100"/>
                </a:cubicBezTo>
                <a:cubicBezTo>
                  <a:pt x="115" y="100"/>
                  <a:pt x="115" y="100"/>
                  <a:pt x="115" y="100"/>
                </a:cubicBezTo>
                <a:cubicBezTo>
                  <a:pt x="115" y="99"/>
                  <a:pt x="115" y="99"/>
                  <a:pt x="115" y="99"/>
                </a:cubicBezTo>
                <a:cubicBezTo>
                  <a:pt x="115" y="99"/>
                  <a:pt x="115" y="99"/>
                  <a:pt x="115" y="99"/>
                </a:cubicBezTo>
                <a:cubicBezTo>
                  <a:pt x="115" y="99"/>
                  <a:pt x="115" y="99"/>
                  <a:pt x="115" y="99"/>
                </a:cubicBezTo>
                <a:cubicBezTo>
                  <a:pt x="114" y="100"/>
                  <a:pt x="114" y="100"/>
                  <a:pt x="114" y="100"/>
                </a:cubicBezTo>
                <a:cubicBezTo>
                  <a:pt x="114" y="102"/>
                  <a:pt x="114" y="102"/>
                  <a:pt x="114" y="102"/>
                </a:cubicBezTo>
                <a:cubicBezTo>
                  <a:pt x="113" y="104"/>
                  <a:pt x="113" y="104"/>
                  <a:pt x="113" y="104"/>
                </a:cubicBezTo>
                <a:cubicBezTo>
                  <a:pt x="112" y="105"/>
                  <a:pt x="112" y="105"/>
                  <a:pt x="112" y="105"/>
                </a:cubicBezTo>
                <a:cubicBezTo>
                  <a:pt x="111" y="106"/>
                  <a:pt x="111" y="106"/>
                  <a:pt x="111" y="106"/>
                </a:cubicBezTo>
                <a:cubicBezTo>
                  <a:pt x="111" y="108"/>
                  <a:pt x="111" y="108"/>
                  <a:pt x="111" y="108"/>
                </a:cubicBezTo>
                <a:cubicBezTo>
                  <a:pt x="110" y="109"/>
                  <a:pt x="110" y="109"/>
                  <a:pt x="110" y="109"/>
                </a:cubicBezTo>
                <a:cubicBezTo>
                  <a:pt x="109" y="109"/>
                  <a:pt x="109" y="109"/>
                  <a:pt x="109" y="109"/>
                </a:cubicBezTo>
                <a:cubicBezTo>
                  <a:pt x="109" y="110"/>
                  <a:pt x="109" y="110"/>
                  <a:pt x="109" y="110"/>
                </a:cubicBezTo>
                <a:cubicBezTo>
                  <a:pt x="107" y="111"/>
                  <a:pt x="107" y="111"/>
                  <a:pt x="107" y="111"/>
                </a:cubicBezTo>
                <a:cubicBezTo>
                  <a:pt x="108" y="111"/>
                  <a:pt x="108" y="111"/>
                  <a:pt x="108" y="111"/>
                </a:cubicBezTo>
                <a:cubicBezTo>
                  <a:pt x="108" y="111"/>
                  <a:pt x="108" y="111"/>
                  <a:pt x="108" y="111"/>
                </a:cubicBezTo>
                <a:cubicBezTo>
                  <a:pt x="108" y="112"/>
                  <a:pt x="108" y="112"/>
                  <a:pt x="108" y="112"/>
                </a:cubicBezTo>
                <a:cubicBezTo>
                  <a:pt x="111" y="113"/>
                  <a:pt x="111" y="113"/>
                  <a:pt x="111" y="113"/>
                </a:cubicBezTo>
                <a:cubicBezTo>
                  <a:pt x="112" y="114"/>
                  <a:pt x="112" y="114"/>
                  <a:pt x="112" y="114"/>
                </a:cubicBezTo>
                <a:cubicBezTo>
                  <a:pt x="113" y="114"/>
                  <a:pt x="113" y="114"/>
                  <a:pt x="113" y="114"/>
                </a:cubicBezTo>
                <a:cubicBezTo>
                  <a:pt x="114" y="115"/>
                  <a:pt x="114" y="115"/>
                  <a:pt x="114" y="115"/>
                </a:cubicBezTo>
                <a:cubicBezTo>
                  <a:pt x="115" y="116"/>
                  <a:pt x="115" y="116"/>
                  <a:pt x="115" y="116"/>
                </a:cubicBezTo>
                <a:cubicBezTo>
                  <a:pt x="116" y="116"/>
                  <a:pt x="116" y="116"/>
                  <a:pt x="116" y="116"/>
                </a:cubicBezTo>
                <a:cubicBezTo>
                  <a:pt x="116" y="117"/>
                  <a:pt x="116" y="117"/>
                  <a:pt x="116" y="117"/>
                </a:cubicBezTo>
                <a:cubicBezTo>
                  <a:pt x="116" y="117"/>
                  <a:pt x="116" y="117"/>
                  <a:pt x="116" y="117"/>
                </a:cubicBezTo>
                <a:cubicBezTo>
                  <a:pt x="117" y="118"/>
                  <a:pt x="117" y="118"/>
                  <a:pt x="117" y="118"/>
                </a:cubicBezTo>
                <a:cubicBezTo>
                  <a:pt x="117" y="118"/>
                  <a:pt x="117" y="118"/>
                  <a:pt x="117" y="118"/>
                </a:cubicBezTo>
                <a:cubicBezTo>
                  <a:pt x="117" y="119"/>
                  <a:pt x="117" y="119"/>
                  <a:pt x="117" y="119"/>
                </a:cubicBezTo>
                <a:cubicBezTo>
                  <a:pt x="117" y="119"/>
                  <a:pt x="117" y="119"/>
                  <a:pt x="117" y="119"/>
                </a:cubicBezTo>
                <a:cubicBezTo>
                  <a:pt x="117" y="120"/>
                  <a:pt x="117" y="120"/>
                  <a:pt x="117" y="120"/>
                </a:cubicBezTo>
                <a:cubicBezTo>
                  <a:pt x="116" y="120"/>
                  <a:pt x="116" y="120"/>
                  <a:pt x="116" y="120"/>
                </a:cubicBezTo>
                <a:cubicBezTo>
                  <a:pt x="116" y="120"/>
                  <a:pt x="116" y="120"/>
                  <a:pt x="116" y="120"/>
                </a:cubicBezTo>
                <a:cubicBezTo>
                  <a:pt x="116" y="121"/>
                  <a:pt x="116" y="121"/>
                  <a:pt x="116" y="121"/>
                </a:cubicBezTo>
                <a:cubicBezTo>
                  <a:pt x="116" y="121"/>
                  <a:pt x="116" y="121"/>
                  <a:pt x="116" y="121"/>
                </a:cubicBezTo>
                <a:cubicBezTo>
                  <a:pt x="117" y="121"/>
                  <a:pt x="117" y="121"/>
                  <a:pt x="117" y="121"/>
                </a:cubicBezTo>
                <a:cubicBezTo>
                  <a:pt x="116" y="122"/>
                  <a:pt x="116" y="122"/>
                  <a:pt x="116" y="122"/>
                </a:cubicBezTo>
                <a:cubicBezTo>
                  <a:pt x="116" y="122"/>
                  <a:pt x="116" y="122"/>
                  <a:pt x="116" y="122"/>
                </a:cubicBezTo>
                <a:cubicBezTo>
                  <a:pt x="116" y="123"/>
                  <a:pt x="116" y="123"/>
                  <a:pt x="116" y="123"/>
                </a:cubicBezTo>
                <a:cubicBezTo>
                  <a:pt x="115" y="123"/>
                  <a:pt x="115" y="123"/>
                  <a:pt x="115" y="123"/>
                </a:cubicBezTo>
                <a:cubicBezTo>
                  <a:pt x="115" y="123"/>
                  <a:pt x="115" y="123"/>
                  <a:pt x="115" y="123"/>
                </a:cubicBezTo>
                <a:cubicBezTo>
                  <a:pt x="114" y="124"/>
                  <a:pt x="114" y="124"/>
                  <a:pt x="114" y="124"/>
                </a:cubicBezTo>
                <a:cubicBezTo>
                  <a:pt x="113" y="124"/>
                  <a:pt x="113" y="124"/>
                  <a:pt x="113" y="124"/>
                </a:cubicBezTo>
                <a:cubicBezTo>
                  <a:pt x="113" y="125"/>
                  <a:pt x="113" y="125"/>
                  <a:pt x="113" y="125"/>
                </a:cubicBezTo>
                <a:cubicBezTo>
                  <a:pt x="112" y="125"/>
                  <a:pt x="112" y="125"/>
                  <a:pt x="112" y="125"/>
                </a:cubicBezTo>
                <a:cubicBezTo>
                  <a:pt x="111" y="126"/>
                  <a:pt x="111" y="126"/>
                  <a:pt x="111" y="126"/>
                </a:cubicBezTo>
                <a:cubicBezTo>
                  <a:pt x="110" y="126"/>
                  <a:pt x="110" y="126"/>
                  <a:pt x="110" y="126"/>
                </a:cubicBezTo>
                <a:cubicBezTo>
                  <a:pt x="110" y="126"/>
                  <a:pt x="110" y="126"/>
                  <a:pt x="110" y="126"/>
                </a:cubicBezTo>
                <a:cubicBezTo>
                  <a:pt x="108" y="126"/>
                  <a:pt x="108" y="126"/>
                  <a:pt x="108" y="126"/>
                </a:cubicBezTo>
                <a:cubicBezTo>
                  <a:pt x="107" y="127"/>
                  <a:pt x="107" y="127"/>
                  <a:pt x="107" y="127"/>
                </a:cubicBezTo>
                <a:cubicBezTo>
                  <a:pt x="106" y="127"/>
                  <a:pt x="106" y="127"/>
                  <a:pt x="106" y="127"/>
                </a:cubicBezTo>
                <a:cubicBezTo>
                  <a:pt x="105" y="127"/>
                  <a:pt x="105" y="127"/>
                  <a:pt x="105" y="127"/>
                </a:cubicBezTo>
                <a:cubicBezTo>
                  <a:pt x="103" y="127"/>
                  <a:pt x="103" y="127"/>
                  <a:pt x="103" y="127"/>
                </a:cubicBezTo>
                <a:cubicBezTo>
                  <a:pt x="102" y="128"/>
                  <a:pt x="102" y="128"/>
                  <a:pt x="102" y="128"/>
                </a:cubicBezTo>
                <a:cubicBezTo>
                  <a:pt x="100" y="128"/>
                  <a:pt x="100" y="128"/>
                  <a:pt x="100" y="128"/>
                </a:cubicBezTo>
                <a:cubicBezTo>
                  <a:pt x="99" y="128"/>
                  <a:pt x="99" y="128"/>
                  <a:pt x="99" y="128"/>
                </a:cubicBezTo>
                <a:cubicBezTo>
                  <a:pt x="97" y="128"/>
                  <a:pt x="97" y="128"/>
                  <a:pt x="97" y="128"/>
                </a:cubicBezTo>
                <a:cubicBezTo>
                  <a:pt x="96" y="128"/>
                  <a:pt x="96" y="128"/>
                  <a:pt x="96" y="128"/>
                </a:cubicBezTo>
                <a:cubicBezTo>
                  <a:pt x="94" y="127"/>
                  <a:pt x="94" y="127"/>
                  <a:pt x="94" y="127"/>
                </a:cubicBezTo>
                <a:cubicBezTo>
                  <a:pt x="93" y="127"/>
                  <a:pt x="93" y="127"/>
                  <a:pt x="93" y="127"/>
                </a:cubicBezTo>
                <a:cubicBezTo>
                  <a:pt x="91" y="127"/>
                  <a:pt x="91" y="127"/>
                  <a:pt x="91" y="127"/>
                </a:cubicBezTo>
                <a:cubicBezTo>
                  <a:pt x="89" y="126"/>
                  <a:pt x="89" y="126"/>
                  <a:pt x="89" y="126"/>
                </a:cubicBezTo>
                <a:cubicBezTo>
                  <a:pt x="88" y="126"/>
                  <a:pt x="88" y="126"/>
                  <a:pt x="88" y="126"/>
                </a:cubicBezTo>
                <a:cubicBezTo>
                  <a:pt x="86" y="126"/>
                  <a:pt x="86" y="126"/>
                  <a:pt x="86" y="126"/>
                </a:cubicBezTo>
                <a:cubicBezTo>
                  <a:pt x="85" y="125"/>
                  <a:pt x="85" y="125"/>
                  <a:pt x="85" y="125"/>
                </a:cubicBezTo>
                <a:cubicBezTo>
                  <a:pt x="83" y="125"/>
                  <a:pt x="83" y="125"/>
                  <a:pt x="83" y="125"/>
                </a:cubicBezTo>
                <a:cubicBezTo>
                  <a:pt x="82" y="124"/>
                  <a:pt x="82" y="124"/>
                  <a:pt x="82" y="124"/>
                </a:cubicBezTo>
                <a:cubicBezTo>
                  <a:pt x="81" y="124"/>
                  <a:pt x="81" y="124"/>
                  <a:pt x="81" y="124"/>
                </a:cubicBezTo>
                <a:cubicBezTo>
                  <a:pt x="80" y="124"/>
                  <a:pt x="80" y="124"/>
                  <a:pt x="80" y="124"/>
                </a:cubicBezTo>
                <a:cubicBezTo>
                  <a:pt x="79" y="124"/>
                  <a:pt x="79" y="124"/>
                  <a:pt x="79" y="124"/>
                </a:cubicBezTo>
                <a:cubicBezTo>
                  <a:pt x="79" y="124"/>
                  <a:pt x="79" y="124"/>
                  <a:pt x="79" y="124"/>
                </a:cubicBezTo>
                <a:cubicBezTo>
                  <a:pt x="78" y="124"/>
                  <a:pt x="78" y="124"/>
                  <a:pt x="78" y="124"/>
                </a:cubicBezTo>
                <a:cubicBezTo>
                  <a:pt x="78" y="124"/>
                  <a:pt x="78" y="124"/>
                  <a:pt x="78" y="124"/>
                </a:cubicBezTo>
                <a:cubicBezTo>
                  <a:pt x="76" y="124"/>
                  <a:pt x="76" y="124"/>
                  <a:pt x="76" y="124"/>
                </a:cubicBezTo>
                <a:cubicBezTo>
                  <a:pt x="75" y="123"/>
                  <a:pt x="75" y="123"/>
                  <a:pt x="75" y="123"/>
                </a:cubicBezTo>
                <a:cubicBezTo>
                  <a:pt x="74" y="123"/>
                  <a:pt x="74" y="123"/>
                  <a:pt x="74" y="123"/>
                </a:cubicBezTo>
                <a:cubicBezTo>
                  <a:pt x="74" y="124"/>
                  <a:pt x="74" y="124"/>
                  <a:pt x="74" y="124"/>
                </a:cubicBezTo>
                <a:cubicBezTo>
                  <a:pt x="73" y="124"/>
                  <a:pt x="73" y="124"/>
                  <a:pt x="73" y="124"/>
                </a:cubicBezTo>
                <a:cubicBezTo>
                  <a:pt x="72" y="125"/>
                  <a:pt x="72" y="125"/>
                  <a:pt x="72" y="125"/>
                </a:cubicBezTo>
                <a:cubicBezTo>
                  <a:pt x="70" y="125"/>
                  <a:pt x="70" y="125"/>
                  <a:pt x="70" y="125"/>
                </a:cubicBezTo>
                <a:cubicBezTo>
                  <a:pt x="70" y="126"/>
                  <a:pt x="70" y="126"/>
                  <a:pt x="70" y="126"/>
                </a:cubicBezTo>
                <a:cubicBezTo>
                  <a:pt x="69" y="126"/>
                  <a:pt x="69" y="126"/>
                  <a:pt x="69" y="126"/>
                </a:cubicBezTo>
                <a:cubicBezTo>
                  <a:pt x="67" y="127"/>
                  <a:pt x="67" y="127"/>
                  <a:pt x="67" y="127"/>
                </a:cubicBezTo>
                <a:cubicBezTo>
                  <a:pt x="66" y="127"/>
                  <a:pt x="66" y="127"/>
                  <a:pt x="66" y="127"/>
                </a:cubicBezTo>
                <a:cubicBezTo>
                  <a:pt x="65" y="127"/>
                  <a:pt x="65" y="127"/>
                  <a:pt x="65" y="127"/>
                </a:cubicBezTo>
                <a:cubicBezTo>
                  <a:pt x="64" y="128"/>
                  <a:pt x="64" y="128"/>
                  <a:pt x="64" y="128"/>
                </a:cubicBezTo>
                <a:cubicBezTo>
                  <a:pt x="63" y="128"/>
                  <a:pt x="63" y="128"/>
                  <a:pt x="63" y="128"/>
                </a:cubicBezTo>
                <a:cubicBezTo>
                  <a:pt x="62" y="128"/>
                  <a:pt x="62" y="128"/>
                  <a:pt x="62" y="128"/>
                </a:cubicBezTo>
                <a:cubicBezTo>
                  <a:pt x="61" y="128"/>
                  <a:pt x="61" y="128"/>
                  <a:pt x="61" y="128"/>
                </a:cubicBezTo>
                <a:cubicBezTo>
                  <a:pt x="60" y="128"/>
                  <a:pt x="60" y="128"/>
                  <a:pt x="60" y="128"/>
                </a:cubicBezTo>
                <a:cubicBezTo>
                  <a:pt x="58" y="128"/>
                  <a:pt x="58" y="128"/>
                  <a:pt x="58" y="128"/>
                </a:cubicBezTo>
                <a:cubicBezTo>
                  <a:pt x="57" y="128"/>
                  <a:pt x="57" y="128"/>
                  <a:pt x="57" y="128"/>
                </a:cubicBezTo>
                <a:cubicBezTo>
                  <a:pt x="55" y="128"/>
                  <a:pt x="55" y="128"/>
                  <a:pt x="55" y="128"/>
                </a:cubicBezTo>
                <a:cubicBezTo>
                  <a:pt x="52" y="128"/>
                  <a:pt x="52" y="128"/>
                  <a:pt x="52" y="128"/>
                </a:cubicBezTo>
                <a:cubicBezTo>
                  <a:pt x="50" y="128"/>
                  <a:pt x="50" y="128"/>
                  <a:pt x="50" y="128"/>
                </a:cubicBezTo>
                <a:cubicBezTo>
                  <a:pt x="48" y="128"/>
                  <a:pt x="48" y="128"/>
                  <a:pt x="48" y="128"/>
                </a:cubicBezTo>
                <a:cubicBezTo>
                  <a:pt x="47" y="127"/>
                  <a:pt x="47" y="127"/>
                  <a:pt x="47" y="127"/>
                </a:cubicBezTo>
                <a:cubicBezTo>
                  <a:pt x="46" y="127"/>
                  <a:pt x="46" y="127"/>
                  <a:pt x="46" y="127"/>
                </a:cubicBezTo>
                <a:cubicBezTo>
                  <a:pt x="45" y="127"/>
                  <a:pt x="45" y="127"/>
                  <a:pt x="45" y="127"/>
                </a:cubicBezTo>
                <a:cubicBezTo>
                  <a:pt x="43" y="127"/>
                  <a:pt x="43" y="127"/>
                  <a:pt x="43" y="127"/>
                </a:cubicBezTo>
                <a:cubicBezTo>
                  <a:pt x="42" y="126"/>
                  <a:pt x="42" y="126"/>
                  <a:pt x="42" y="126"/>
                </a:cubicBezTo>
                <a:cubicBezTo>
                  <a:pt x="41" y="126"/>
                  <a:pt x="41" y="126"/>
                  <a:pt x="41" y="126"/>
                </a:cubicBezTo>
                <a:cubicBezTo>
                  <a:pt x="40" y="125"/>
                  <a:pt x="40" y="125"/>
                  <a:pt x="40" y="125"/>
                </a:cubicBezTo>
                <a:cubicBezTo>
                  <a:pt x="39" y="125"/>
                  <a:pt x="39" y="125"/>
                  <a:pt x="39" y="125"/>
                </a:cubicBezTo>
                <a:cubicBezTo>
                  <a:pt x="39" y="125"/>
                  <a:pt x="39" y="125"/>
                  <a:pt x="39" y="125"/>
                </a:cubicBezTo>
                <a:cubicBezTo>
                  <a:pt x="38" y="124"/>
                  <a:pt x="38" y="124"/>
                  <a:pt x="38" y="124"/>
                </a:cubicBezTo>
                <a:cubicBezTo>
                  <a:pt x="37" y="124"/>
                  <a:pt x="37" y="124"/>
                  <a:pt x="37" y="124"/>
                </a:cubicBezTo>
                <a:cubicBezTo>
                  <a:pt x="37" y="123"/>
                  <a:pt x="37" y="123"/>
                  <a:pt x="37" y="123"/>
                </a:cubicBezTo>
                <a:cubicBezTo>
                  <a:pt x="37" y="123"/>
                  <a:pt x="37" y="123"/>
                  <a:pt x="37" y="123"/>
                </a:cubicBezTo>
                <a:cubicBezTo>
                  <a:pt x="37" y="123"/>
                  <a:pt x="37" y="123"/>
                  <a:pt x="37" y="123"/>
                </a:cubicBezTo>
                <a:cubicBezTo>
                  <a:pt x="36" y="122"/>
                  <a:pt x="36" y="122"/>
                  <a:pt x="36" y="122"/>
                </a:cubicBezTo>
                <a:cubicBezTo>
                  <a:pt x="36" y="122"/>
                  <a:pt x="36" y="122"/>
                  <a:pt x="36" y="122"/>
                </a:cubicBezTo>
                <a:cubicBezTo>
                  <a:pt x="36" y="121"/>
                  <a:pt x="36" y="121"/>
                  <a:pt x="36" y="121"/>
                </a:cubicBezTo>
                <a:cubicBezTo>
                  <a:pt x="36" y="121"/>
                  <a:pt x="36" y="121"/>
                  <a:pt x="36" y="121"/>
                </a:cubicBezTo>
                <a:cubicBezTo>
                  <a:pt x="36" y="121"/>
                  <a:pt x="36" y="121"/>
                  <a:pt x="36" y="121"/>
                </a:cubicBezTo>
                <a:cubicBezTo>
                  <a:pt x="36" y="120"/>
                  <a:pt x="36" y="120"/>
                  <a:pt x="36" y="120"/>
                </a:cubicBezTo>
                <a:cubicBezTo>
                  <a:pt x="36" y="120"/>
                  <a:pt x="36" y="120"/>
                  <a:pt x="36" y="120"/>
                </a:cubicBezTo>
                <a:cubicBezTo>
                  <a:pt x="36" y="119"/>
                  <a:pt x="36" y="119"/>
                  <a:pt x="36" y="119"/>
                </a:cubicBezTo>
                <a:cubicBezTo>
                  <a:pt x="36" y="119"/>
                  <a:pt x="36" y="119"/>
                  <a:pt x="36" y="119"/>
                </a:cubicBezTo>
                <a:cubicBezTo>
                  <a:pt x="36" y="119"/>
                  <a:pt x="36" y="119"/>
                  <a:pt x="36" y="119"/>
                </a:cubicBezTo>
                <a:cubicBezTo>
                  <a:pt x="36" y="118"/>
                  <a:pt x="36" y="118"/>
                  <a:pt x="36" y="118"/>
                </a:cubicBezTo>
                <a:cubicBezTo>
                  <a:pt x="36" y="118"/>
                  <a:pt x="36" y="118"/>
                  <a:pt x="36" y="118"/>
                </a:cubicBezTo>
                <a:cubicBezTo>
                  <a:pt x="36" y="117"/>
                  <a:pt x="36" y="117"/>
                  <a:pt x="36" y="117"/>
                </a:cubicBezTo>
                <a:cubicBezTo>
                  <a:pt x="36" y="116"/>
                  <a:pt x="36" y="116"/>
                  <a:pt x="36" y="116"/>
                </a:cubicBezTo>
                <a:cubicBezTo>
                  <a:pt x="37" y="116"/>
                  <a:pt x="37" y="116"/>
                  <a:pt x="37" y="116"/>
                </a:cubicBezTo>
                <a:cubicBezTo>
                  <a:pt x="37" y="116"/>
                  <a:pt x="37" y="116"/>
                  <a:pt x="37" y="116"/>
                </a:cubicBezTo>
                <a:cubicBezTo>
                  <a:pt x="37" y="115"/>
                  <a:pt x="37" y="115"/>
                  <a:pt x="37" y="115"/>
                </a:cubicBezTo>
                <a:cubicBezTo>
                  <a:pt x="38" y="115"/>
                  <a:pt x="38" y="115"/>
                  <a:pt x="38" y="115"/>
                </a:cubicBezTo>
                <a:cubicBezTo>
                  <a:pt x="38" y="114"/>
                  <a:pt x="38" y="114"/>
                  <a:pt x="38" y="114"/>
                </a:cubicBezTo>
                <a:cubicBezTo>
                  <a:pt x="38" y="114"/>
                  <a:pt x="38" y="114"/>
                  <a:pt x="38" y="114"/>
                </a:cubicBezTo>
                <a:cubicBezTo>
                  <a:pt x="39" y="114"/>
                  <a:pt x="39" y="114"/>
                  <a:pt x="39" y="114"/>
                </a:cubicBezTo>
                <a:cubicBezTo>
                  <a:pt x="39" y="114"/>
                  <a:pt x="39" y="114"/>
                  <a:pt x="39" y="114"/>
                </a:cubicBezTo>
                <a:cubicBezTo>
                  <a:pt x="40" y="113"/>
                  <a:pt x="40" y="113"/>
                  <a:pt x="40" y="113"/>
                </a:cubicBezTo>
                <a:cubicBezTo>
                  <a:pt x="40" y="113"/>
                  <a:pt x="40" y="113"/>
                  <a:pt x="40" y="113"/>
                </a:cubicBezTo>
                <a:cubicBezTo>
                  <a:pt x="41" y="113"/>
                  <a:pt x="41" y="113"/>
                  <a:pt x="41" y="113"/>
                </a:cubicBezTo>
                <a:cubicBezTo>
                  <a:pt x="41" y="113"/>
                  <a:pt x="41" y="113"/>
                  <a:pt x="41" y="113"/>
                </a:cubicBezTo>
                <a:cubicBezTo>
                  <a:pt x="42" y="113"/>
                  <a:pt x="42" y="113"/>
                  <a:pt x="42" y="113"/>
                </a:cubicBezTo>
                <a:cubicBezTo>
                  <a:pt x="43" y="113"/>
                  <a:pt x="43" y="113"/>
                  <a:pt x="43" y="113"/>
                </a:cubicBezTo>
                <a:cubicBezTo>
                  <a:pt x="44" y="112"/>
                  <a:pt x="44" y="112"/>
                  <a:pt x="44" y="112"/>
                </a:cubicBezTo>
                <a:cubicBezTo>
                  <a:pt x="45" y="112"/>
                  <a:pt x="45" y="112"/>
                  <a:pt x="45" y="112"/>
                </a:cubicBezTo>
                <a:cubicBezTo>
                  <a:pt x="45" y="112"/>
                  <a:pt x="45" y="112"/>
                  <a:pt x="45" y="112"/>
                </a:cubicBezTo>
                <a:cubicBezTo>
                  <a:pt x="45" y="112"/>
                  <a:pt x="45" y="112"/>
                  <a:pt x="45" y="112"/>
                </a:cubicBezTo>
                <a:cubicBezTo>
                  <a:pt x="44" y="112"/>
                  <a:pt x="44" y="112"/>
                  <a:pt x="44" y="112"/>
                </a:cubicBezTo>
                <a:cubicBezTo>
                  <a:pt x="44" y="112"/>
                  <a:pt x="44" y="112"/>
                  <a:pt x="44" y="112"/>
                </a:cubicBezTo>
                <a:cubicBezTo>
                  <a:pt x="44" y="112"/>
                  <a:pt x="44" y="112"/>
                  <a:pt x="44" y="112"/>
                </a:cubicBezTo>
                <a:cubicBezTo>
                  <a:pt x="44" y="112"/>
                  <a:pt x="44" y="112"/>
                  <a:pt x="44" y="112"/>
                </a:cubicBezTo>
                <a:cubicBezTo>
                  <a:pt x="43" y="111"/>
                  <a:pt x="43" y="111"/>
                  <a:pt x="43" y="111"/>
                </a:cubicBezTo>
                <a:cubicBezTo>
                  <a:pt x="42" y="110"/>
                  <a:pt x="42" y="110"/>
                  <a:pt x="42" y="110"/>
                </a:cubicBezTo>
                <a:cubicBezTo>
                  <a:pt x="41" y="109"/>
                  <a:pt x="41" y="109"/>
                  <a:pt x="41" y="109"/>
                </a:cubicBezTo>
                <a:cubicBezTo>
                  <a:pt x="41" y="108"/>
                  <a:pt x="41" y="108"/>
                  <a:pt x="41" y="108"/>
                </a:cubicBezTo>
                <a:cubicBezTo>
                  <a:pt x="40" y="107"/>
                  <a:pt x="40" y="107"/>
                  <a:pt x="40" y="107"/>
                </a:cubicBezTo>
                <a:cubicBezTo>
                  <a:pt x="39" y="106"/>
                  <a:pt x="39" y="106"/>
                  <a:pt x="39" y="106"/>
                </a:cubicBezTo>
                <a:cubicBezTo>
                  <a:pt x="38" y="105"/>
                  <a:pt x="38" y="105"/>
                  <a:pt x="38" y="105"/>
                </a:cubicBezTo>
                <a:cubicBezTo>
                  <a:pt x="38" y="105"/>
                  <a:pt x="38" y="105"/>
                  <a:pt x="38" y="105"/>
                </a:cubicBezTo>
                <a:cubicBezTo>
                  <a:pt x="37" y="104"/>
                  <a:pt x="37" y="104"/>
                  <a:pt x="37" y="104"/>
                </a:cubicBezTo>
                <a:cubicBezTo>
                  <a:pt x="37" y="103"/>
                  <a:pt x="37" y="103"/>
                  <a:pt x="37" y="103"/>
                </a:cubicBezTo>
                <a:cubicBezTo>
                  <a:pt x="36" y="102"/>
                  <a:pt x="36" y="102"/>
                  <a:pt x="36" y="102"/>
                </a:cubicBezTo>
                <a:cubicBezTo>
                  <a:pt x="36" y="101"/>
                  <a:pt x="36" y="101"/>
                  <a:pt x="36" y="101"/>
                </a:cubicBezTo>
                <a:cubicBezTo>
                  <a:pt x="35" y="100"/>
                  <a:pt x="35" y="100"/>
                  <a:pt x="35" y="100"/>
                </a:cubicBezTo>
                <a:cubicBezTo>
                  <a:pt x="35" y="99"/>
                  <a:pt x="35" y="99"/>
                  <a:pt x="35" y="99"/>
                </a:cubicBezTo>
                <a:cubicBezTo>
                  <a:pt x="35" y="98"/>
                  <a:pt x="35" y="98"/>
                  <a:pt x="35" y="98"/>
                </a:cubicBezTo>
                <a:cubicBezTo>
                  <a:pt x="34" y="96"/>
                  <a:pt x="34" y="96"/>
                  <a:pt x="34" y="96"/>
                </a:cubicBezTo>
                <a:cubicBezTo>
                  <a:pt x="34" y="96"/>
                  <a:pt x="34" y="96"/>
                  <a:pt x="34" y="96"/>
                </a:cubicBezTo>
                <a:cubicBezTo>
                  <a:pt x="34" y="96"/>
                  <a:pt x="34" y="96"/>
                  <a:pt x="34" y="96"/>
                </a:cubicBezTo>
                <a:cubicBezTo>
                  <a:pt x="34" y="96"/>
                  <a:pt x="34" y="96"/>
                  <a:pt x="34" y="96"/>
                </a:cubicBezTo>
                <a:cubicBezTo>
                  <a:pt x="34" y="96"/>
                  <a:pt x="34" y="96"/>
                  <a:pt x="34" y="96"/>
                </a:cubicBezTo>
                <a:cubicBezTo>
                  <a:pt x="34" y="96"/>
                  <a:pt x="34" y="96"/>
                  <a:pt x="34" y="96"/>
                </a:cubicBezTo>
                <a:cubicBezTo>
                  <a:pt x="34" y="97"/>
                  <a:pt x="34" y="97"/>
                  <a:pt x="34" y="97"/>
                </a:cubicBezTo>
                <a:cubicBezTo>
                  <a:pt x="34" y="97"/>
                  <a:pt x="34" y="97"/>
                  <a:pt x="34" y="97"/>
                </a:cubicBezTo>
                <a:cubicBezTo>
                  <a:pt x="34" y="97"/>
                  <a:pt x="34" y="97"/>
                  <a:pt x="34" y="97"/>
                </a:cubicBezTo>
                <a:cubicBezTo>
                  <a:pt x="33" y="97"/>
                  <a:pt x="33" y="97"/>
                  <a:pt x="33" y="97"/>
                </a:cubicBezTo>
                <a:cubicBezTo>
                  <a:pt x="33" y="98"/>
                  <a:pt x="33" y="98"/>
                  <a:pt x="33" y="98"/>
                </a:cubicBezTo>
                <a:cubicBezTo>
                  <a:pt x="33" y="99"/>
                  <a:pt x="33" y="99"/>
                  <a:pt x="33" y="99"/>
                </a:cubicBezTo>
                <a:cubicBezTo>
                  <a:pt x="32" y="99"/>
                  <a:pt x="32" y="99"/>
                  <a:pt x="32" y="99"/>
                </a:cubicBezTo>
                <a:cubicBezTo>
                  <a:pt x="32" y="100"/>
                  <a:pt x="32" y="100"/>
                  <a:pt x="32" y="100"/>
                </a:cubicBezTo>
                <a:cubicBezTo>
                  <a:pt x="32" y="100"/>
                  <a:pt x="32" y="100"/>
                  <a:pt x="32" y="100"/>
                </a:cubicBezTo>
                <a:cubicBezTo>
                  <a:pt x="31" y="101"/>
                  <a:pt x="31" y="101"/>
                  <a:pt x="31" y="101"/>
                </a:cubicBezTo>
                <a:cubicBezTo>
                  <a:pt x="31" y="102"/>
                  <a:pt x="31" y="102"/>
                  <a:pt x="31" y="102"/>
                </a:cubicBezTo>
                <a:cubicBezTo>
                  <a:pt x="30" y="102"/>
                  <a:pt x="30" y="102"/>
                  <a:pt x="30" y="102"/>
                </a:cubicBezTo>
                <a:cubicBezTo>
                  <a:pt x="29" y="103"/>
                  <a:pt x="29" y="103"/>
                  <a:pt x="29" y="103"/>
                </a:cubicBezTo>
                <a:cubicBezTo>
                  <a:pt x="29" y="103"/>
                  <a:pt x="29" y="103"/>
                  <a:pt x="29" y="103"/>
                </a:cubicBezTo>
                <a:cubicBezTo>
                  <a:pt x="28" y="104"/>
                  <a:pt x="28" y="104"/>
                  <a:pt x="28" y="104"/>
                </a:cubicBezTo>
                <a:cubicBezTo>
                  <a:pt x="27" y="104"/>
                  <a:pt x="27" y="104"/>
                  <a:pt x="27" y="104"/>
                </a:cubicBezTo>
                <a:cubicBezTo>
                  <a:pt x="26" y="104"/>
                  <a:pt x="26" y="104"/>
                  <a:pt x="26" y="104"/>
                </a:cubicBezTo>
                <a:cubicBezTo>
                  <a:pt x="26" y="104"/>
                  <a:pt x="26" y="104"/>
                  <a:pt x="26" y="104"/>
                </a:cubicBezTo>
                <a:cubicBezTo>
                  <a:pt x="26" y="104"/>
                  <a:pt x="26" y="104"/>
                  <a:pt x="26" y="104"/>
                </a:cubicBezTo>
                <a:cubicBezTo>
                  <a:pt x="25" y="104"/>
                  <a:pt x="25" y="104"/>
                  <a:pt x="25" y="104"/>
                </a:cubicBezTo>
                <a:cubicBezTo>
                  <a:pt x="25" y="104"/>
                  <a:pt x="25" y="104"/>
                  <a:pt x="25" y="104"/>
                </a:cubicBezTo>
                <a:cubicBezTo>
                  <a:pt x="25" y="104"/>
                  <a:pt x="25" y="104"/>
                  <a:pt x="25" y="104"/>
                </a:cubicBezTo>
                <a:cubicBezTo>
                  <a:pt x="25" y="104"/>
                  <a:pt x="25" y="104"/>
                  <a:pt x="25" y="104"/>
                </a:cubicBezTo>
                <a:cubicBezTo>
                  <a:pt x="25" y="103"/>
                  <a:pt x="25" y="103"/>
                  <a:pt x="25" y="103"/>
                </a:cubicBezTo>
                <a:cubicBezTo>
                  <a:pt x="24" y="102"/>
                  <a:pt x="24" y="102"/>
                  <a:pt x="24" y="102"/>
                </a:cubicBezTo>
                <a:cubicBezTo>
                  <a:pt x="24" y="102"/>
                  <a:pt x="24" y="102"/>
                  <a:pt x="24" y="102"/>
                </a:cubicBezTo>
                <a:cubicBezTo>
                  <a:pt x="24" y="101"/>
                  <a:pt x="24" y="101"/>
                  <a:pt x="24" y="101"/>
                </a:cubicBezTo>
                <a:cubicBezTo>
                  <a:pt x="24" y="101"/>
                  <a:pt x="24" y="101"/>
                  <a:pt x="24" y="101"/>
                </a:cubicBezTo>
                <a:cubicBezTo>
                  <a:pt x="24" y="99"/>
                  <a:pt x="24" y="99"/>
                  <a:pt x="24" y="99"/>
                </a:cubicBezTo>
                <a:cubicBezTo>
                  <a:pt x="24" y="99"/>
                  <a:pt x="24" y="99"/>
                  <a:pt x="24" y="99"/>
                </a:cubicBezTo>
                <a:cubicBezTo>
                  <a:pt x="24" y="98"/>
                  <a:pt x="24" y="98"/>
                  <a:pt x="24" y="98"/>
                </a:cubicBezTo>
                <a:cubicBezTo>
                  <a:pt x="24" y="96"/>
                  <a:pt x="24" y="96"/>
                  <a:pt x="24" y="96"/>
                </a:cubicBezTo>
                <a:cubicBezTo>
                  <a:pt x="24" y="94"/>
                  <a:pt x="24" y="94"/>
                  <a:pt x="24" y="94"/>
                </a:cubicBezTo>
                <a:cubicBezTo>
                  <a:pt x="24" y="93"/>
                  <a:pt x="24" y="93"/>
                  <a:pt x="24" y="93"/>
                </a:cubicBezTo>
                <a:cubicBezTo>
                  <a:pt x="24" y="92"/>
                  <a:pt x="24" y="92"/>
                  <a:pt x="24" y="92"/>
                </a:cubicBezTo>
                <a:cubicBezTo>
                  <a:pt x="24" y="91"/>
                  <a:pt x="24" y="91"/>
                  <a:pt x="24" y="91"/>
                </a:cubicBezTo>
                <a:cubicBezTo>
                  <a:pt x="25" y="90"/>
                  <a:pt x="25" y="90"/>
                  <a:pt x="25" y="90"/>
                </a:cubicBezTo>
                <a:cubicBezTo>
                  <a:pt x="25" y="89"/>
                  <a:pt x="25" y="89"/>
                  <a:pt x="25" y="89"/>
                </a:cubicBezTo>
                <a:cubicBezTo>
                  <a:pt x="25" y="88"/>
                  <a:pt x="25" y="88"/>
                  <a:pt x="25" y="88"/>
                </a:cubicBezTo>
                <a:cubicBezTo>
                  <a:pt x="26" y="86"/>
                  <a:pt x="26" y="86"/>
                  <a:pt x="26" y="86"/>
                </a:cubicBezTo>
                <a:cubicBezTo>
                  <a:pt x="26" y="85"/>
                  <a:pt x="26" y="85"/>
                  <a:pt x="26" y="85"/>
                </a:cubicBezTo>
                <a:cubicBezTo>
                  <a:pt x="27" y="84"/>
                  <a:pt x="27" y="84"/>
                  <a:pt x="27" y="84"/>
                </a:cubicBezTo>
                <a:cubicBezTo>
                  <a:pt x="27" y="83"/>
                  <a:pt x="27" y="83"/>
                  <a:pt x="27" y="83"/>
                </a:cubicBezTo>
                <a:cubicBezTo>
                  <a:pt x="28" y="82"/>
                  <a:pt x="28" y="82"/>
                  <a:pt x="28" y="82"/>
                </a:cubicBezTo>
                <a:cubicBezTo>
                  <a:pt x="29" y="81"/>
                  <a:pt x="29" y="81"/>
                  <a:pt x="29" y="81"/>
                </a:cubicBezTo>
                <a:cubicBezTo>
                  <a:pt x="30" y="79"/>
                  <a:pt x="30" y="79"/>
                  <a:pt x="30" y="79"/>
                </a:cubicBezTo>
                <a:cubicBezTo>
                  <a:pt x="30" y="78"/>
                  <a:pt x="30" y="78"/>
                  <a:pt x="30" y="78"/>
                </a:cubicBezTo>
                <a:cubicBezTo>
                  <a:pt x="31" y="77"/>
                  <a:pt x="31" y="77"/>
                  <a:pt x="31" y="77"/>
                </a:cubicBezTo>
                <a:cubicBezTo>
                  <a:pt x="32" y="76"/>
                  <a:pt x="32" y="76"/>
                  <a:pt x="32" y="76"/>
                </a:cubicBezTo>
                <a:cubicBezTo>
                  <a:pt x="33" y="75"/>
                  <a:pt x="33" y="75"/>
                  <a:pt x="33" y="75"/>
                </a:cubicBezTo>
                <a:cubicBezTo>
                  <a:pt x="33" y="75"/>
                  <a:pt x="33" y="75"/>
                  <a:pt x="33" y="75"/>
                </a:cubicBezTo>
                <a:cubicBezTo>
                  <a:pt x="34" y="74"/>
                  <a:pt x="34" y="74"/>
                  <a:pt x="34" y="74"/>
                </a:cubicBezTo>
                <a:cubicBezTo>
                  <a:pt x="35" y="74"/>
                  <a:pt x="35" y="74"/>
                  <a:pt x="35" y="74"/>
                </a:cubicBezTo>
                <a:cubicBezTo>
                  <a:pt x="36" y="73"/>
                  <a:pt x="36" y="73"/>
                  <a:pt x="36" y="73"/>
                </a:cubicBezTo>
                <a:cubicBezTo>
                  <a:pt x="37" y="72"/>
                  <a:pt x="37" y="72"/>
                  <a:pt x="37" y="72"/>
                </a:cubicBezTo>
                <a:cubicBezTo>
                  <a:pt x="38" y="71"/>
                  <a:pt x="38" y="71"/>
                  <a:pt x="38" y="71"/>
                </a:cubicBezTo>
                <a:cubicBezTo>
                  <a:pt x="38" y="71"/>
                  <a:pt x="38" y="71"/>
                  <a:pt x="38" y="71"/>
                </a:cubicBezTo>
                <a:cubicBezTo>
                  <a:pt x="38" y="70"/>
                  <a:pt x="38" y="70"/>
                  <a:pt x="38" y="70"/>
                </a:cubicBezTo>
                <a:cubicBezTo>
                  <a:pt x="37" y="69"/>
                  <a:pt x="37" y="69"/>
                  <a:pt x="37" y="69"/>
                </a:cubicBezTo>
                <a:cubicBezTo>
                  <a:pt x="36" y="69"/>
                  <a:pt x="36" y="69"/>
                  <a:pt x="36" y="69"/>
                </a:cubicBezTo>
                <a:cubicBezTo>
                  <a:pt x="36" y="68"/>
                  <a:pt x="36" y="68"/>
                  <a:pt x="36" y="68"/>
                </a:cubicBezTo>
                <a:cubicBezTo>
                  <a:pt x="36" y="68"/>
                  <a:pt x="36" y="68"/>
                  <a:pt x="36" y="68"/>
                </a:cubicBezTo>
                <a:cubicBezTo>
                  <a:pt x="36" y="67"/>
                  <a:pt x="36" y="67"/>
                  <a:pt x="36" y="67"/>
                </a:cubicBezTo>
                <a:cubicBezTo>
                  <a:pt x="37" y="66"/>
                  <a:pt x="37" y="66"/>
                  <a:pt x="37" y="66"/>
                </a:cubicBezTo>
                <a:cubicBezTo>
                  <a:pt x="38" y="66"/>
                  <a:pt x="38" y="66"/>
                  <a:pt x="38" y="66"/>
                </a:cubicBezTo>
                <a:cubicBezTo>
                  <a:pt x="38" y="65"/>
                  <a:pt x="38" y="65"/>
                  <a:pt x="38" y="65"/>
                </a:cubicBezTo>
                <a:cubicBezTo>
                  <a:pt x="39" y="64"/>
                  <a:pt x="39" y="64"/>
                  <a:pt x="39" y="64"/>
                </a:cubicBezTo>
                <a:cubicBezTo>
                  <a:pt x="39" y="63"/>
                  <a:pt x="39" y="63"/>
                  <a:pt x="39" y="63"/>
                </a:cubicBezTo>
                <a:cubicBezTo>
                  <a:pt x="40" y="62"/>
                  <a:pt x="40" y="62"/>
                  <a:pt x="40" y="62"/>
                </a:cubicBezTo>
                <a:cubicBezTo>
                  <a:pt x="40" y="62"/>
                  <a:pt x="40" y="62"/>
                  <a:pt x="40" y="62"/>
                </a:cubicBezTo>
                <a:cubicBezTo>
                  <a:pt x="40" y="61"/>
                  <a:pt x="40" y="61"/>
                  <a:pt x="40" y="61"/>
                </a:cubicBezTo>
                <a:cubicBezTo>
                  <a:pt x="40" y="60"/>
                  <a:pt x="40" y="60"/>
                  <a:pt x="40" y="60"/>
                </a:cubicBezTo>
                <a:cubicBezTo>
                  <a:pt x="40" y="59"/>
                  <a:pt x="40" y="59"/>
                  <a:pt x="40" y="59"/>
                </a:cubicBezTo>
                <a:cubicBezTo>
                  <a:pt x="41" y="58"/>
                  <a:pt x="41" y="58"/>
                  <a:pt x="41" y="58"/>
                </a:cubicBezTo>
                <a:cubicBezTo>
                  <a:pt x="41" y="58"/>
                  <a:pt x="41" y="58"/>
                  <a:pt x="41" y="58"/>
                </a:cubicBezTo>
                <a:cubicBezTo>
                  <a:pt x="41" y="58"/>
                  <a:pt x="41" y="58"/>
                  <a:pt x="41" y="58"/>
                </a:cubicBezTo>
                <a:cubicBezTo>
                  <a:pt x="40" y="57"/>
                  <a:pt x="40" y="57"/>
                  <a:pt x="40" y="57"/>
                </a:cubicBezTo>
                <a:cubicBezTo>
                  <a:pt x="40" y="57"/>
                  <a:pt x="40" y="57"/>
                  <a:pt x="40" y="57"/>
                </a:cubicBezTo>
                <a:cubicBezTo>
                  <a:pt x="40" y="56"/>
                  <a:pt x="40" y="56"/>
                  <a:pt x="40" y="56"/>
                </a:cubicBezTo>
                <a:cubicBezTo>
                  <a:pt x="40" y="55"/>
                  <a:pt x="40" y="55"/>
                  <a:pt x="40" y="55"/>
                </a:cubicBezTo>
                <a:cubicBezTo>
                  <a:pt x="40" y="54"/>
                  <a:pt x="40" y="54"/>
                  <a:pt x="40" y="54"/>
                </a:cubicBezTo>
                <a:cubicBezTo>
                  <a:pt x="41" y="53"/>
                  <a:pt x="41" y="53"/>
                  <a:pt x="41" y="53"/>
                </a:cubicBezTo>
                <a:cubicBezTo>
                  <a:pt x="42" y="52"/>
                  <a:pt x="42" y="52"/>
                  <a:pt x="42" y="52"/>
                </a:cubicBezTo>
                <a:cubicBezTo>
                  <a:pt x="42" y="50"/>
                  <a:pt x="42" y="50"/>
                  <a:pt x="42" y="50"/>
                </a:cubicBezTo>
                <a:cubicBezTo>
                  <a:pt x="43" y="49"/>
                  <a:pt x="43" y="49"/>
                  <a:pt x="43" y="49"/>
                </a:cubicBezTo>
                <a:cubicBezTo>
                  <a:pt x="43" y="48"/>
                  <a:pt x="43" y="48"/>
                  <a:pt x="43" y="48"/>
                </a:cubicBezTo>
                <a:cubicBezTo>
                  <a:pt x="43" y="47"/>
                  <a:pt x="43" y="47"/>
                  <a:pt x="43" y="47"/>
                </a:cubicBezTo>
                <a:cubicBezTo>
                  <a:pt x="44" y="46"/>
                  <a:pt x="44" y="46"/>
                  <a:pt x="44" y="46"/>
                </a:cubicBezTo>
                <a:cubicBezTo>
                  <a:pt x="44" y="45"/>
                  <a:pt x="44" y="45"/>
                  <a:pt x="44" y="45"/>
                </a:cubicBezTo>
                <a:cubicBezTo>
                  <a:pt x="45" y="44"/>
                  <a:pt x="45" y="44"/>
                  <a:pt x="45" y="44"/>
                </a:cubicBezTo>
                <a:cubicBezTo>
                  <a:pt x="45" y="43"/>
                  <a:pt x="45" y="43"/>
                  <a:pt x="45" y="43"/>
                </a:cubicBezTo>
                <a:cubicBezTo>
                  <a:pt x="46" y="42"/>
                  <a:pt x="46" y="42"/>
                  <a:pt x="46" y="42"/>
                </a:cubicBezTo>
                <a:cubicBezTo>
                  <a:pt x="47" y="41"/>
                  <a:pt x="47" y="41"/>
                  <a:pt x="47" y="41"/>
                </a:cubicBezTo>
                <a:cubicBezTo>
                  <a:pt x="47" y="40"/>
                  <a:pt x="47" y="40"/>
                  <a:pt x="47" y="40"/>
                </a:cubicBezTo>
                <a:cubicBezTo>
                  <a:pt x="47" y="40"/>
                  <a:pt x="47" y="40"/>
                  <a:pt x="47" y="40"/>
                </a:cubicBezTo>
                <a:cubicBezTo>
                  <a:pt x="48" y="38"/>
                  <a:pt x="48" y="38"/>
                  <a:pt x="48" y="38"/>
                </a:cubicBezTo>
                <a:cubicBezTo>
                  <a:pt x="49" y="37"/>
                  <a:pt x="49" y="37"/>
                  <a:pt x="49" y="37"/>
                </a:cubicBezTo>
                <a:cubicBezTo>
                  <a:pt x="50" y="36"/>
                  <a:pt x="50" y="36"/>
                  <a:pt x="50" y="36"/>
                </a:cubicBezTo>
                <a:cubicBezTo>
                  <a:pt x="51" y="35"/>
                  <a:pt x="51" y="35"/>
                  <a:pt x="51" y="35"/>
                </a:cubicBezTo>
                <a:cubicBezTo>
                  <a:pt x="52" y="34"/>
                  <a:pt x="52" y="34"/>
                  <a:pt x="52" y="34"/>
                </a:cubicBezTo>
                <a:cubicBezTo>
                  <a:pt x="53" y="33"/>
                  <a:pt x="53" y="33"/>
                  <a:pt x="53" y="33"/>
                </a:cubicBezTo>
                <a:cubicBezTo>
                  <a:pt x="54" y="31"/>
                  <a:pt x="54" y="31"/>
                  <a:pt x="54" y="31"/>
                </a:cubicBezTo>
                <a:cubicBezTo>
                  <a:pt x="55" y="31"/>
                  <a:pt x="55" y="31"/>
                  <a:pt x="55" y="31"/>
                </a:cubicBezTo>
                <a:cubicBezTo>
                  <a:pt x="56" y="30"/>
                  <a:pt x="56" y="30"/>
                  <a:pt x="56" y="30"/>
                </a:cubicBezTo>
                <a:cubicBezTo>
                  <a:pt x="57" y="29"/>
                  <a:pt x="57" y="29"/>
                  <a:pt x="57" y="29"/>
                </a:cubicBezTo>
                <a:cubicBezTo>
                  <a:pt x="58" y="28"/>
                  <a:pt x="58" y="28"/>
                  <a:pt x="58" y="28"/>
                </a:cubicBezTo>
                <a:cubicBezTo>
                  <a:pt x="60" y="28"/>
                  <a:pt x="60" y="28"/>
                  <a:pt x="60" y="28"/>
                </a:cubicBezTo>
                <a:cubicBezTo>
                  <a:pt x="61" y="27"/>
                  <a:pt x="61" y="27"/>
                  <a:pt x="61" y="27"/>
                </a:cubicBezTo>
                <a:cubicBezTo>
                  <a:pt x="62" y="27"/>
                  <a:pt x="62" y="27"/>
                  <a:pt x="62" y="27"/>
                </a:cubicBezTo>
                <a:cubicBezTo>
                  <a:pt x="63" y="26"/>
                  <a:pt x="63" y="26"/>
                  <a:pt x="63" y="26"/>
                </a:cubicBezTo>
                <a:cubicBezTo>
                  <a:pt x="65" y="26"/>
                  <a:pt x="65" y="26"/>
                  <a:pt x="65" y="26"/>
                </a:cubicBezTo>
                <a:cubicBezTo>
                  <a:pt x="66" y="25"/>
                  <a:pt x="66" y="25"/>
                  <a:pt x="66" y="25"/>
                </a:cubicBezTo>
                <a:cubicBezTo>
                  <a:pt x="68" y="25"/>
                  <a:pt x="68" y="25"/>
                  <a:pt x="68" y="25"/>
                </a:cubicBezTo>
                <a:cubicBezTo>
                  <a:pt x="69" y="25"/>
                  <a:pt x="69" y="25"/>
                  <a:pt x="69" y="25"/>
                </a:cubicBezTo>
                <a:cubicBezTo>
                  <a:pt x="71" y="24"/>
                  <a:pt x="71" y="24"/>
                  <a:pt x="71" y="24"/>
                </a:cubicBezTo>
                <a:cubicBezTo>
                  <a:pt x="72" y="24"/>
                  <a:pt x="72" y="24"/>
                  <a:pt x="72" y="24"/>
                </a:cubicBezTo>
                <a:cubicBezTo>
                  <a:pt x="74" y="24"/>
                  <a:pt x="74" y="24"/>
                  <a:pt x="74" y="24"/>
                </a:cubicBezTo>
                <a:cubicBezTo>
                  <a:pt x="75" y="24"/>
                  <a:pt x="75" y="24"/>
                  <a:pt x="75" y="24"/>
                </a:cubicBezTo>
                <a:cubicBezTo>
                  <a:pt x="77" y="24"/>
                  <a:pt x="77" y="24"/>
                  <a:pt x="77" y="24"/>
                </a:cubicBezTo>
                <a:cubicBezTo>
                  <a:pt x="78" y="24"/>
                  <a:pt x="78" y="24"/>
                  <a:pt x="78" y="24"/>
                </a:cubicBezTo>
                <a:cubicBezTo>
                  <a:pt x="80" y="24"/>
                  <a:pt x="80" y="24"/>
                  <a:pt x="80" y="24"/>
                </a:cubicBezTo>
                <a:cubicBezTo>
                  <a:pt x="82" y="24"/>
                  <a:pt x="82" y="24"/>
                  <a:pt x="82" y="24"/>
                </a:cubicBezTo>
                <a:cubicBezTo>
                  <a:pt x="83" y="24"/>
                  <a:pt x="83" y="24"/>
                  <a:pt x="83" y="24"/>
                </a:cubicBezTo>
                <a:cubicBezTo>
                  <a:pt x="85" y="25"/>
                  <a:pt x="85" y="25"/>
                  <a:pt x="85" y="25"/>
                </a:cubicBezTo>
                <a:cubicBezTo>
                  <a:pt x="86" y="25"/>
                  <a:pt x="86" y="25"/>
                  <a:pt x="86" y="25"/>
                </a:cubicBezTo>
                <a:cubicBezTo>
                  <a:pt x="88" y="25"/>
                  <a:pt x="88" y="25"/>
                  <a:pt x="88" y="25"/>
                </a:cubicBezTo>
                <a:cubicBezTo>
                  <a:pt x="89" y="26"/>
                  <a:pt x="89" y="26"/>
                  <a:pt x="89" y="26"/>
                </a:cubicBezTo>
                <a:cubicBezTo>
                  <a:pt x="91" y="26"/>
                  <a:pt x="91" y="26"/>
                  <a:pt x="91" y="26"/>
                </a:cubicBezTo>
                <a:cubicBezTo>
                  <a:pt x="92" y="27"/>
                  <a:pt x="92" y="27"/>
                  <a:pt x="92" y="27"/>
                </a:cubicBezTo>
                <a:cubicBezTo>
                  <a:pt x="94" y="27"/>
                  <a:pt x="94" y="27"/>
                  <a:pt x="94" y="27"/>
                </a:cubicBezTo>
                <a:cubicBezTo>
                  <a:pt x="95" y="28"/>
                  <a:pt x="95" y="28"/>
                  <a:pt x="95" y="28"/>
                </a:cubicBezTo>
                <a:cubicBezTo>
                  <a:pt x="97" y="29"/>
                  <a:pt x="97" y="29"/>
                  <a:pt x="97" y="29"/>
                </a:cubicBezTo>
                <a:cubicBezTo>
                  <a:pt x="98" y="29"/>
                  <a:pt x="98" y="29"/>
                  <a:pt x="98" y="29"/>
                </a:cubicBezTo>
                <a:cubicBezTo>
                  <a:pt x="99" y="30"/>
                  <a:pt x="99" y="30"/>
                  <a:pt x="99" y="30"/>
                </a:cubicBezTo>
                <a:cubicBezTo>
                  <a:pt x="100" y="31"/>
                  <a:pt x="100" y="31"/>
                  <a:pt x="100" y="31"/>
                </a:cubicBezTo>
                <a:cubicBezTo>
                  <a:pt x="101" y="31"/>
                  <a:pt x="101" y="31"/>
                  <a:pt x="101" y="31"/>
                </a:cubicBezTo>
                <a:cubicBezTo>
                  <a:pt x="102" y="32"/>
                  <a:pt x="102" y="32"/>
                  <a:pt x="102" y="32"/>
                </a:cubicBezTo>
                <a:cubicBezTo>
                  <a:pt x="103" y="33"/>
                  <a:pt x="103" y="33"/>
                  <a:pt x="103" y="33"/>
                </a:cubicBezTo>
                <a:cubicBezTo>
                  <a:pt x="104" y="33"/>
                  <a:pt x="104" y="33"/>
                  <a:pt x="104" y="33"/>
                </a:cubicBezTo>
                <a:cubicBezTo>
                  <a:pt x="104" y="34"/>
                  <a:pt x="104" y="34"/>
                  <a:pt x="104" y="34"/>
                </a:cubicBezTo>
                <a:cubicBezTo>
                  <a:pt x="105" y="35"/>
                  <a:pt x="105" y="35"/>
                  <a:pt x="105" y="35"/>
                </a:cubicBezTo>
                <a:cubicBezTo>
                  <a:pt x="106" y="36"/>
                  <a:pt x="106" y="36"/>
                  <a:pt x="106" y="36"/>
                </a:cubicBezTo>
                <a:cubicBezTo>
                  <a:pt x="107" y="37"/>
                  <a:pt x="107" y="37"/>
                  <a:pt x="107" y="37"/>
                </a:cubicBezTo>
                <a:cubicBezTo>
                  <a:pt x="107" y="38"/>
                  <a:pt x="107" y="38"/>
                  <a:pt x="107" y="38"/>
                </a:cubicBezTo>
                <a:cubicBezTo>
                  <a:pt x="108" y="39"/>
                  <a:pt x="108" y="39"/>
                  <a:pt x="108" y="39"/>
                </a:cubicBezTo>
                <a:cubicBezTo>
                  <a:pt x="109" y="40"/>
                  <a:pt x="109" y="40"/>
                  <a:pt x="109" y="40"/>
                </a:cubicBezTo>
                <a:cubicBezTo>
                  <a:pt x="109" y="41"/>
                  <a:pt x="109" y="41"/>
                  <a:pt x="109" y="41"/>
                </a:cubicBezTo>
                <a:cubicBezTo>
                  <a:pt x="110" y="43"/>
                  <a:pt x="110" y="43"/>
                  <a:pt x="110" y="43"/>
                </a:cubicBezTo>
                <a:cubicBezTo>
                  <a:pt x="110" y="44"/>
                  <a:pt x="110" y="44"/>
                  <a:pt x="110" y="44"/>
                </a:cubicBezTo>
                <a:cubicBezTo>
                  <a:pt x="111" y="45"/>
                  <a:pt x="111" y="45"/>
                  <a:pt x="111" y="45"/>
                </a:cubicBezTo>
                <a:cubicBezTo>
                  <a:pt x="111" y="46"/>
                  <a:pt x="111" y="46"/>
                  <a:pt x="111" y="46"/>
                </a:cubicBezTo>
                <a:cubicBezTo>
                  <a:pt x="111" y="47"/>
                  <a:pt x="111" y="47"/>
                  <a:pt x="111" y="47"/>
                </a:cubicBezTo>
                <a:cubicBezTo>
                  <a:pt x="112" y="48"/>
                  <a:pt x="112" y="48"/>
                  <a:pt x="112" y="48"/>
                </a:cubicBezTo>
                <a:cubicBezTo>
                  <a:pt x="112" y="49"/>
                  <a:pt x="112" y="49"/>
                  <a:pt x="112" y="49"/>
                </a:cubicBezTo>
                <a:cubicBezTo>
                  <a:pt x="112" y="51"/>
                  <a:pt x="112" y="51"/>
                  <a:pt x="112" y="51"/>
                </a:cubicBezTo>
                <a:cubicBezTo>
                  <a:pt x="113" y="53"/>
                  <a:pt x="113" y="53"/>
                  <a:pt x="113" y="53"/>
                </a:cubicBezTo>
                <a:cubicBezTo>
                  <a:pt x="113" y="54"/>
                  <a:pt x="113" y="54"/>
                  <a:pt x="113" y="54"/>
                </a:cubicBezTo>
                <a:cubicBezTo>
                  <a:pt x="113" y="55"/>
                  <a:pt x="113" y="55"/>
                  <a:pt x="113" y="55"/>
                </a:cubicBezTo>
                <a:cubicBezTo>
                  <a:pt x="113" y="57"/>
                  <a:pt x="113" y="57"/>
                  <a:pt x="113" y="57"/>
                </a:cubicBezTo>
                <a:cubicBezTo>
                  <a:pt x="113" y="58"/>
                  <a:pt x="113" y="58"/>
                  <a:pt x="113" y="58"/>
                </a:cubicBezTo>
                <a:cubicBezTo>
                  <a:pt x="114" y="58"/>
                  <a:pt x="114" y="58"/>
                  <a:pt x="114" y="58"/>
                </a:cubicBezTo>
                <a:cubicBezTo>
                  <a:pt x="114" y="59"/>
                  <a:pt x="114" y="59"/>
                  <a:pt x="114" y="59"/>
                </a:cubicBezTo>
                <a:cubicBezTo>
                  <a:pt x="115" y="59"/>
                  <a:pt x="115" y="59"/>
                  <a:pt x="115" y="59"/>
                </a:cubicBezTo>
                <a:cubicBezTo>
                  <a:pt x="115" y="60"/>
                  <a:pt x="115" y="60"/>
                  <a:pt x="115" y="60"/>
                </a:cubicBezTo>
                <a:cubicBezTo>
                  <a:pt x="115" y="61"/>
                  <a:pt x="115" y="61"/>
                  <a:pt x="115" y="61"/>
                </a:cubicBezTo>
                <a:cubicBezTo>
                  <a:pt x="116" y="62"/>
                  <a:pt x="116" y="62"/>
                  <a:pt x="116" y="62"/>
                </a:cubicBezTo>
                <a:cubicBezTo>
                  <a:pt x="116" y="63"/>
                  <a:pt x="116" y="63"/>
                  <a:pt x="116" y="63"/>
                </a:cubicBezTo>
                <a:cubicBezTo>
                  <a:pt x="116" y="64"/>
                  <a:pt x="116" y="64"/>
                  <a:pt x="116" y="64"/>
                </a:cubicBezTo>
                <a:cubicBezTo>
                  <a:pt x="116" y="65"/>
                  <a:pt x="116" y="65"/>
                  <a:pt x="116" y="65"/>
                </a:cubicBezTo>
                <a:cubicBezTo>
                  <a:pt x="116" y="65"/>
                  <a:pt x="116" y="65"/>
                  <a:pt x="116" y="65"/>
                </a:cubicBezTo>
                <a:cubicBezTo>
                  <a:pt x="116" y="66"/>
                  <a:pt x="116" y="66"/>
                  <a:pt x="116" y="66"/>
                </a:cubicBezTo>
                <a:cubicBezTo>
                  <a:pt x="116" y="66"/>
                  <a:pt x="116" y="66"/>
                  <a:pt x="116" y="66"/>
                </a:cubicBezTo>
                <a:cubicBezTo>
                  <a:pt x="116" y="67"/>
                  <a:pt x="116" y="67"/>
                  <a:pt x="116" y="67"/>
                </a:cubicBezTo>
                <a:cubicBezTo>
                  <a:pt x="116" y="67"/>
                  <a:pt x="116" y="67"/>
                  <a:pt x="116" y="67"/>
                </a:cubicBezTo>
                <a:cubicBezTo>
                  <a:pt x="116" y="68"/>
                  <a:pt x="116" y="68"/>
                  <a:pt x="116" y="68"/>
                </a:cubicBezTo>
                <a:cubicBezTo>
                  <a:pt x="116" y="69"/>
                  <a:pt x="116" y="69"/>
                  <a:pt x="116" y="69"/>
                </a:cubicBezTo>
                <a:cubicBezTo>
                  <a:pt x="116" y="70"/>
                  <a:pt x="116" y="70"/>
                  <a:pt x="116" y="70"/>
                </a:cubicBezTo>
                <a:cubicBezTo>
                  <a:pt x="116" y="71"/>
                  <a:pt x="116" y="71"/>
                  <a:pt x="116" y="71"/>
                </a:cubicBezTo>
                <a:cubicBezTo>
                  <a:pt x="116" y="71"/>
                  <a:pt x="116" y="71"/>
                  <a:pt x="116" y="71"/>
                </a:cubicBezTo>
                <a:cubicBezTo>
                  <a:pt x="116" y="71"/>
                  <a:pt x="116" y="71"/>
                  <a:pt x="116" y="71"/>
                </a:cubicBezTo>
                <a:cubicBezTo>
                  <a:pt x="116" y="71"/>
                  <a:pt x="116" y="71"/>
                  <a:pt x="116" y="71"/>
                </a:cubicBezTo>
                <a:cubicBezTo>
                  <a:pt x="117" y="74"/>
                  <a:pt x="117" y="74"/>
                  <a:pt x="117" y="74"/>
                </a:cubicBezTo>
                <a:cubicBezTo>
                  <a:pt x="119" y="75"/>
                  <a:pt x="119" y="75"/>
                  <a:pt x="119" y="75"/>
                </a:cubicBezTo>
                <a:cubicBezTo>
                  <a:pt x="119" y="76"/>
                  <a:pt x="119" y="76"/>
                  <a:pt x="119" y="76"/>
                </a:cubicBezTo>
                <a:cubicBezTo>
                  <a:pt x="120" y="77"/>
                  <a:pt x="120" y="77"/>
                  <a:pt x="120" y="77"/>
                </a:cubicBezTo>
                <a:cubicBezTo>
                  <a:pt x="120" y="78"/>
                  <a:pt x="120" y="78"/>
                  <a:pt x="120" y="78"/>
                </a:cubicBezTo>
                <a:cubicBezTo>
                  <a:pt x="121" y="80"/>
                  <a:pt x="121" y="80"/>
                  <a:pt x="121" y="80"/>
                </a:cubicBezTo>
                <a:cubicBezTo>
                  <a:pt x="122" y="81"/>
                  <a:pt x="122" y="81"/>
                  <a:pt x="122" y="81"/>
                </a:cubicBezTo>
                <a:cubicBezTo>
                  <a:pt x="123" y="83"/>
                  <a:pt x="123" y="83"/>
                  <a:pt x="123" y="83"/>
                </a:cubicBezTo>
                <a:cubicBezTo>
                  <a:pt x="123" y="84"/>
                  <a:pt x="123" y="84"/>
                  <a:pt x="123" y="84"/>
                </a:cubicBezTo>
                <a:cubicBezTo>
                  <a:pt x="123" y="85"/>
                  <a:pt x="123" y="85"/>
                  <a:pt x="123" y="85"/>
                </a:cubicBezTo>
                <a:cubicBezTo>
                  <a:pt x="124" y="86"/>
                  <a:pt x="124" y="86"/>
                  <a:pt x="124" y="86"/>
                </a:cubicBezTo>
                <a:cubicBezTo>
                  <a:pt x="124" y="87"/>
                  <a:pt x="124" y="87"/>
                  <a:pt x="124" y="87"/>
                </a:cubicBezTo>
                <a:cubicBezTo>
                  <a:pt x="124" y="88"/>
                  <a:pt x="124" y="88"/>
                  <a:pt x="124" y="88"/>
                </a:cubicBezTo>
                <a:cubicBezTo>
                  <a:pt x="125" y="89"/>
                  <a:pt x="125" y="89"/>
                  <a:pt x="125" y="89"/>
                </a:cubicBezTo>
                <a:cubicBezTo>
                  <a:pt x="125" y="91"/>
                  <a:pt x="125" y="91"/>
                  <a:pt x="125" y="91"/>
                </a:cubicBezTo>
                <a:cubicBezTo>
                  <a:pt x="125" y="93"/>
                  <a:pt x="125" y="93"/>
                  <a:pt x="125" y="93"/>
                </a:cubicBezTo>
                <a:cubicBezTo>
                  <a:pt x="124" y="94"/>
                  <a:pt x="124" y="94"/>
                  <a:pt x="124" y="94"/>
                </a:cubicBezTo>
                <a:lnTo>
                  <a:pt x="124" y="95"/>
                </a:lnTo>
                <a:close/>
              </a:path>
            </a:pathLst>
          </a:custGeom>
          <a:solidFill>
            <a:srgbClr val="2042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nvGrpSpPr>
          <p:cNvPr id="48139" name="组合 39"/>
          <p:cNvGrpSpPr>
            <a:grpSpLocks/>
          </p:cNvGrpSpPr>
          <p:nvPr/>
        </p:nvGrpSpPr>
        <p:grpSpPr bwMode="auto">
          <a:xfrm>
            <a:off x="4083050" y="3657600"/>
            <a:ext cx="568325" cy="569913"/>
            <a:chOff x="4368972" y="3408957"/>
            <a:chExt cx="568800" cy="569912"/>
          </a:xfrm>
        </p:grpSpPr>
        <p:sp>
          <p:nvSpPr>
            <p:cNvPr id="48147" name="圆角矩形 40"/>
            <p:cNvSpPr>
              <a:spLocks noChangeArrowheads="1"/>
            </p:cNvSpPr>
            <p:nvPr/>
          </p:nvSpPr>
          <p:spPr bwMode="auto">
            <a:xfrm>
              <a:off x="4368972" y="3408957"/>
              <a:ext cx="568800" cy="569912"/>
            </a:xfrm>
            <a:prstGeom prst="roundRect">
              <a:avLst>
                <a:gd name="adj" fmla="val 16667"/>
              </a:avLst>
            </a:prstGeom>
            <a:solidFill>
              <a:srgbClr val="20425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endParaRPr lang="zh-CN" altLang="en-US" sz="18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48148" name="Freeform 28"/>
            <p:cNvSpPr>
              <a:spLocks noEditPoints="1" noChangeArrowheads="1"/>
            </p:cNvSpPr>
            <p:nvPr/>
          </p:nvSpPr>
          <p:spPr bwMode="auto">
            <a:xfrm>
              <a:off x="4411538" y="3487171"/>
              <a:ext cx="476250" cy="413483"/>
            </a:xfrm>
            <a:custGeom>
              <a:avLst/>
              <a:gdLst>
                <a:gd name="T0" fmla="*/ 2079216303 w 94"/>
                <a:gd name="T1" fmla="*/ 1014699940 h 98"/>
                <a:gd name="T2" fmla="*/ 2079216303 w 94"/>
                <a:gd name="T3" fmla="*/ 1691166566 h 98"/>
                <a:gd name="T4" fmla="*/ 2079216303 w 94"/>
                <a:gd name="T5" fmla="*/ 1744573380 h 98"/>
                <a:gd name="T6" fmla="*/ 2002205665 w 94"/>
                <a:gd name="T7" fmla="*/ 1744573380 h 98"/>
                <a:gd name="T8" fmla="*/ 1719845146 w 94"/>
                <a:gd name="T9" fmla="*/ 1744573380 h 98"/>
                <a:gd name="T10" fmla="*/ 1719845146 w 94"/>
                <a:gd name="T11" fmla="*/ 1210522113 h 98"/>
                <a:gd name="T12" fmla="*/ 1591495771 w 94"/>
                <a:gd name="T13" fmla="*/ 1139314434 h 98"/>
                <a:gd name="T14" fmla="*/ 1257796516 w 94"/>
                <a:gd name="T15" fmla="*/ 1139314434 h 98"/>
                <a:gd name="T16" fmla="*/ 1155119043 w 94"/>
                <a:gd name="T17" fmla="*/ 1210522113 h 98"/>
                <a:gd name="T18" fmla="*/ 1155119043 w 94"/>
                <a:gd name="T19" fmla="*/ 1744573380 h 98"/>
                <a:gd name="T20" fmla="*/ 385037992 w 94"/>
                <a:gd name="T21" fmla="*/ 1744573380 h 98"/>
                <a:gd name="T22" fmla="*/ 308032420 w 94"/>
                <a:gd name="T23" fmla="*/ 1744573380 h 98"/>
                <a:gd name="T24" fmla="*/ 308032420 w 94"/>
                <a:gd name="T25" fmla="*/ 1691166566 h 98"/>
                <a:gd name="T26" fmla="*/ 308032420 w 94"/>
                <a:gd name="T27" fmla="*/ 1014699940 h 98"/>
                <a:gd name="T28" fmla="*/ 77005572 w 94"/>
                <a:gd name="T29" fmla="*/ 1014699940 h 98"/>
                <a:gd name="T30" fmla="*/ 0 w 94"/>
                <a:gd name="T31" fmla="*/ 890089665 h 98"/>
                <a:gd name="T32" fmla="*/ 1129452207 w 94"/>
                <a:gd name="T33" fmla="*/ 53406814 h 98"/>
                <a:gd name="T34" fmla="*/ 1206457779 w 94"/>
                <a:gd name="T35" fmla="*/ 0 h 98"/>
                <a:gd name="T36" fmla="*/ 1283463351 w 94"/>
                <a:gd name="T37" fmla="*/ 53406814 h 98"/>
                <a:gd name="T38" fmla="*/ 2147483646 w 94"/>
                <a:gd name="T39" fmla="*/ 890089665 h 98"/>
                <a:gd name="T40" fmla="*/ 2147483646 w 94"/>
                <a:gd name="T41" fmla="*/ 1014699940 h 98"/>
                <a:gd name="T42" fmla="*/ 2079216303 w 94"/>
                <a:gd name="T43" fmla="*/ 1014699940 h 98"/>
                <a:gd name="T44" fmla="*/ 1899528191 w 94"/>
                <a:gd name="T45" fmla="*/ 142415359 h 98"/>
                <a:gd name="T46" fmla="*/ 1976538830 w 94"/>
                <a:gd name="T47" fmla="*/ 142415359 h 98"/>
                <a:gd name="T48" fmla="*/ 1976538830 w 94"/>
                <a:gd name="T49" fmla="*/ 35601730 h 98"/>
                <a:gd name="T50" fmla="*/ 1565828936 w 94"/>
                <a:gd name="T51" fmla="*/ 35601730 h 98"/>
                <a:gd name="T52" fmla="*/ 1565828936 w 94"/>
                <a:gd name="T53" fmla="*/ 142415359 h 98"/>
                <a:gd name="T54" fmla="*/ 1642834508 w 94"/>
                <a:gd name="T55" fmla="*/ 142415359 h 98"/>
                <a:gd name="T56" fmla="*/ 1642834508 w 94"/>
                <a:gd name="T57" fmla="*/ 231423904 h 98"/>
                <a:gd name="T58" fmla="*/ 1899528191 w 94"/>
                <a:gd name="T59" fmla="*/ 445042723 h 98"/>
                <a:gd name="T60" fmla="*/ 1899528191 w 94"/>
                <a:gd name="T61" fmla="*/ 142415359 h 9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94" h="98">
                  <a:moveTo>
                    <a:pt x="81" y="57"/>
                  </a:moveTo>
                  <a:cubicBezTo>
                    <a:pt x="81" y="95"/>
                    <a:pt x="81" y="95"/>
                    <a:pt x="81" y="95"/>
                  </a:cubicBezTo>
                  <a:cubicBezTo>
                    <a:pt x="81" y="98"/>
                    <a:pt x="81" y="98"/>
                    <a:pt x="81" y="98"/>
                  </a:cubicBezTo>
                  <a:cubicBezTo>
                    <a:pt x="78" y="98"/>
                    <a:pt x="78" y="98"/>
                    <a:pt x="78" y="98"/>
                  </a:cubicBezTo>
                  <a:cubicBezTo>
                    <a:pt x="67" y="98"/>
                    <a:pt x="67" y="98"/>
                    <a:pt x="67" y="98"/>
                  </a:cubicBezTo>
                  <a:cubicBezTo>
                    <a:pt x="67" y="68"/>
                    <a:pt x="67" y="68"/>
                    <a:pt x="67" y="68"/>
                  </a:cubicBezTo>
                  <a:cubicBezTo>
                    <a:pt x="67" y="66"/>
                    <a:pt x="65" y="64"/>
                    <a:pt x="62" y="64"/>
                  </a:cubicBezTo>
                  <a:cubicBezTo>
                    <a:pt x="49" y="64"/>
                    <a:pt x="49" y="64"/>
                    <a:pt x="49" y="64"/>
                  </a:cubicBezTo>
                  <a:cubicBezTo>
                    <a:pt x="47" y="64"/>
                    <a:pt x="45" y="66"/>
                    <a:pt x="45" y="68"/>
                  </a:cubicBezTo>
                  <a:cubicBezTo>
                    <a:pt x="45" y="98"/>
                    <a:pt x="45" y="98"/>
                    <a:pt x="45" y="98"/>
                  </a:cubicBezTo>
                  <a:cubicBezTo>
                    <a:pt x="15" y="98"/>
                    <a:pt x="15" y="98"/>
                    <a:pt x="15" y="98"/>
                  </a:cubicBezTo>
                  <a:cubicBezTo>
                    <a:pt x="12" y="98"/>
                    <a:pt x="12" y="98"/>
                    <a:pt x="12" y="98"/>
                  </a:cubicBezTo>
                  <a:cubicBezTo>
                    <a:pt x="12" y="95"/>
                    <a:pt x="12" y="95"/>
                    <a:pt x="12" y="95"/>
                  </a:cubicBezTo>
                  <a:cubicBezTo>
                    <a:pt x="12" y="57"/>
                    <a:pt x="12" y="57"/>
                    <a:pt x="12" y="57"/>
                  </a:cubicBezTo>
                  <a:cubicBezTo>
                    <a:pt x="3" y="57"/>
                    <a:pt x="3" y="57"/>
                    <a:pt x="3" y="57"/>
                  </a:cubicBezTo>
                  <a:cubicBezTo>
                    <a:pt x="0" y="50"/>
                    <a:pt x="0" y="50"/>
                    <a:pt x="0" y="50"/>
                  </a:cubicBezTo>
                  <a:cubicBezTo>
                    <a:pt x="44" y="3"/>
                    <a:pt x="44" y="3"/>
                    <a:pt x="44" y="3"/>
                  </a:cubicBezTo>
                  <a:cubicBezTo>
                    <a:pt x="47" y="0"/>
                    <a:pt x="47" y="0"/>
                    <a:pt x="47" y="0"/>
                  </a:cubicBezTo>
                  <a:cubicBezTo>
                    <a:pt x="50" y="3"/>
                    <a:pt x="50" y="3"/>
                    <a:pt x="50" y="3"/>
                  </a:cubicBezTo>
                  <a:cubicBezTo>
                    <a:pt x="94" y="50"/>
                    <a:pt x="94" y="50"/>
                    <a:pt x="94" y="50"/>
                  </a:cubicBezTo>
                  <a:cubicBezTo>
                    <a:pt x="90" y="57"/>
                    <a:pt x="90" y="57"/>
                    <a:pt x="90" y="57"/>
                  </a:cubicBezTo>
                  <a:cubicBezTo>
                    <a:pt x="81" y="57"/>
                    <a:pt x="81" y="57"/>
                    <a:pt x="81" y="57"/>
                  </a:cubicBezTo>
                  <a:close/>
                  <a:moveTo>
                    <a:pt x="74" y="8"/>
                  </a:moveTo>
                  <a:cubicBezTo>
                    <a:pt x="77" y="8"/>
                    <a:pt x="77" y="8"/>
                    <a:pt x="77" y="8"/>
                  </a:cubicBezTo>
                  <a:cubicBezTo>
                    <a:pt x="77" y="2"/>
                    <a:pt x="77" y="2"/>
                    <a:pt x="77" y="2"/>
                  </a:cubicBezTo>
                  <a:cubicBezTo>
                    <a:pt x="61" y="2"/>
                    <a:pt x="61" y="2"/>
                    <a:pt x="61" y="2"/>
                  </a:cubicBezTo>
                  <a:cubicBezTo>
                    <a:pt x="61" y="8"/>
                    <a:pt x="61" y="8"/>
                    <a:pt x="61" y="8"/>
                  </a:cubicBezTo>
                  <a:cubicBezTo>
                    <a:pt x="64" y="8"/>
                    <a:pt x="64" y="8"/>
                    <a:pt x="64" y="8"/>
                  </a:cubicBezTo>
                  <a:cubicBezTo>
                    <a:pt x="64" y="13"/>
                    <a:pt x="64" y="13"/>
                    <a:pt x="64" y="13"/>
                  </a:cubicBezTo>
                  <a:cubicBezTo>
                    <a:pt x="74" y="25"/>
                    <a:pt x="74" y="25"/>
                    <a:pt x="74" y="25"/>
                  </a:cubicBezTo>
                  <a:lnTo>
                    <a:pt x="74" y="8"/>
                  </a:ln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sp>
        <p:nvSpPr>
          <p:cNvPr id="48140" name="Freeform 62"/>
          <p:cNvSpPr>
            <a:spLocks noEditPoints="1" noChangeArrowheads="1"/>
          </p:cNvSpPr>
          <p:nvPr/>
        </p:nvSpPr>
        <p:spPr bwMode="auto">
          <a:xfrm>
            <a:off x="4030663" y="1341438"/>
            <a:ext cx="360362" cy="504825"/>
          </a:xfrm>
          <a:custGeom>
            <a:avLst/>
            <a:gdLst>
              <a:gd name="T0" fmla="*/ 1047264283 w 62"/>
              <a:gd name="T1" fmla="*/ 0 h 90"/>
              <a:gd name="T2" fmla="*/ 1790481846 w 62"/>
              <a:gd name="T3" fmla="*/ 283167561 h 90"/>
              <a:gd name="T4" fmla="*/ 2094528565 w 62"/>
              <a:gd name="T5" fmla="*/ 943882521 h 90"/>
              <a:gd name="T6" fmla="*/ 1790481846 w 62"/>
              <a:gd name="T7" fmla="*/ 1636064906 h 90"/>
              <a:gd name="T8" fmla="*/ 1081045314 w 62"/>
              <a:gd name="T9" fmla="*/ 2147483646 h 90"/>
              <a:gd name="T10" fmla="*/ 304046719 w 62"/>
              <a:gd name="T11" fmla="*/ 1636064906 h 90"/>
              <a:gd name="T12" fmla="*/ 0 w 62"/>
              <a:gd name="T13" fmla="*/ 943882521 h 90"/>
              <a:gd name="T14" fmla="*/ 304046719 w 62"/>
              <a:gd name="T15" fmla="*/ 283167561 h 90"/>
              <a:gd name="T16" fmla="*/ 1047264283 w 62"/>
              <a:gd name="T17" fmla="*/ 0 h 90"/>
              <a:gd name="T18" fmla="*/ 1486440939 w 62"/>
              <a:gd name="T19" fmla="*/ 566329513 h 90"/>
              <a:gd name="T20" fmla="*/ 1047264283 w 62"/>
              <a:gd name="T21" fmla="*/ 377553008 h 90"/>
              <a:gd name="T22" fmla="*/ 608087626 w 62"/>
              <a:gd name="T23" fmla="*/ 566329513 h 90"/>
              <a:gd name="T24" fmla="*/ 439176657 w 62"/>
              <a:gd name="T25" fmla="*/ 943882521 h 90"/>
              <a:gd name="T26" fmla="*/ 608087626 w 62"/>
              <a:gd name="T27" fmla="*/ 1352897345 h 90"/>
              <a:gd name="T28" fmla="*/ 1047264283 w 62"/>
              <a:gd name="T29" fmla="*/ 1541673849 h 90"/>
              <a:gd name="T30" fmla="*/ 1486440939 w 62"/>
              <a:gd name="T31" fmla="*/ 1352897345 h 90"/>
              <a:gd name="T32" fmla="*/ 1655351908 w 62"/>
              <a:gd name="T33" fmla="*/ 943882521 h 90"/>
              <a:gd name="T34" fmla="*/ 1486440939 w 62"/>
              <a:gd name="T35" fmla="*/ 566329513 h 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62" h="90">
                <a:moveTo>
                  <a:pt x="31" y="0"/>
                </a:moveTo>
                <a:cubicBezTo>
                  <a:pt x="39" y="0"/>
                  <a:pt x="47" y="3"/>
                  <a:pt x="53" y="9"/>
                </a:cubicBezTo>
                <a:cubicBezTo>
                  <a:pt x="58" y="14"/>
                  <a:pt x="62" y="22"/>
                  <a:pt x="62" y="30"/>
                </a:cubicBezTo>
                <a:cubicBezTo>
                  <a:pt x="62" y="39"/>
                  <a:pt x="58" y="47"/>
                  <a:pt x="53" y="52"/>
                </a:cubicBezTo>
                <a:cubicBezTo>
                  <a:pt x="32" y="90"/>
                  <a:pt x="32" y="90"/>
                  <a:pt x="32" y="90"/>
                </a:cubicBezTo>
                <a:cubicBezTo>
                  <a:pt x="32" y="90"/>
                  <a:pt x="15" y="62"/>
                  <a:pt x="9" y="52"/>
                </a:cubicBezTo>
                <a:cubicBezTo>
                  <a:pt x="3" y="46"/>
                  <a:pt x="0" y="39"/>
                  <a:pt x="0" y="30"/>
                </a:cubicBezTo>
                <a:cubicBezTo>
                  <a:pt x="0" y="22"/>
                  <a:pt x="4" y="14"/>
                  <a:pt x="9" y="9"/>
                </a:cubicBezTo>
                <a:cubicBezTo>
                  <a:pt x="15" y="3"/>
                  <a:pt x="22" y="0"/>
                  <a:pt x="31" y="0"/>
                </a:cubicBezTo>
                <a:close/>
                <a:moveTo>
                  <a:pt x="44" y="18"/>
                </a:moveTo>
                <a:cubicBezTo>
                  <a:pt x="40" y="14"/>
                  <a:pt x="36" y="12"/>
                  <a:pt x="31" y="12"/>
                </a:cubicBezTo>
                <a:cubicBezTo>
                  <a:pt x="26" y="12"/>
                  <a:pt x="21" y="14"/>
                  <a:pt x="18" y="18"/>
                </a:cubicBezTo>
                <a:cubicBezTo>
                  <a:pt x="15" y="21"/>
                  <a:pt x="13" y="25"/>
                  <a:pt x="13" y="30"/>
                </a:cubicBezTo>
                <a:cubicBezTo>
                  <a:pt x="13" y="35"/>
                  <a:pt x="15" y="40"/>
                  <a:pt x="18" y="43"/>
                </a:cubicBezTo>
                <a:cubicBezTo>
                  <a:pt x="21" y="47"/>
                  <a:pt x="26" y="49"/>
                  <a:pt x="31" y="49"/>
                </a:cubicBezTo>
                <a:cubicBezTo>
                  <a:pt x="36" y="49"/>
                  <a:pt x="40" y="47"/>
                  <a:pt x="44" y="43"/>
                </a:cubicBezTo>
                <a:cubicBezTo>
                  <a:pt x="47" y="40"/>
                  <a:pt x="49" y="35"/>
                  <a:pt x="49" y="30"/>
                </a:cubicBezTo>
                <a:cubicBezTo>
                  <a:pt x="49" y="25"/>
                  <a:pt x="47" y="21"/>
                  <a:pt x="44" y="18"/>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02860" tIns="51429" rIns="102860" bIns="51429"/>
          <a:lstStyle/>
          <a:p>
            <a:endParaRPr lang="zh-CN" altLang="en-US"/>
          </a:p>
        </p:txBody>
      </p:sp>
      <p:sp>
        <p:nvSpPr>
          <p:cNvPr id="48141" name="矩形 44"/>
          <p:cNvSpPr>
            <a:spLocks noChangeArrowheads="1"/>
          </p:cNvSpPr>
          <p:nvPr/>
        </p:nvSpPr>
        <p:spPr bwMode="auto">
          <a:xfrm>
            <a:off x="476250" y="176213"/>
            <a:ext cx="8905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en-US" altLang="zh-CN" sz="18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LOGO</a:t>
            </a:r>
          </a:p>
        </p:txBody>
      </p:sp>
      <p:sp>
        <p:nvSpPr>
          <p:cNvPr id="48142" name="Freeform 5658"/>
          <p:cNvSpPr>
            <a:spLocks noEditPoints="1" noChangeArrowheads="1"/>
          </p:cNvSpPr>
          <p:nvPr/>
        </p:nvSpPr>
        <p:spPr bwMode="auto">
          <a:xfrm>
            <a:off x="179388" y="165100"/>
            <a:ext cx="296862" cy="319088"/>
          </a:xfrm>
          <a:custGeom>
            <a:avLst/>
            <a:gdLst>
              <a:gd name="T0" fmla="*/ 215822915 w 70"/>
              <a:gd name="T1" fmla="*/ 54304523 h 75"/>
              <a:gd name="T2" fmla="*/ 377689041 w 70"/>
              <a:gd name="T3" fmla="*/ 199110912 h 75"/>
              <a:gd name="T4" fmla="*/ 215822915 w 70"/>
              <a:gd name="T5" fmla="*/ 343917301 h 75"/>
              <a:gd name="T6" fmla="*/ 71942385 w 70"/>
              <a:gd name="T7" fmla="*/ 199110912 h 75"/>
              <a:gd name="T8" fmla="*/ 215822915 w 70"/>
              <a:gd name="T9" fmla="*/ 54304523 h 75"/>
              <a:gd name="T10" fmla="*/ 1025149304 w 70"/>
              <a:gd name="T11" fmla="*/ 54304523 h 75"/>
              <a:gd name="T12" fmla="*/ 881268774 w 70"/>
              <a:gd name="T13" fmla="*/ 199110912 h 75"/>
              <a:gd name="T14" fmla="*/ 1025149304 w 70"/>
              <a:gd name="T15" fmla="*/ 343917301 h 75"/>
              <a:gd name="T16" fmla="*/ 1169034074 w 70"/>
              <a:gd name="T17" fmla="*/ 199110912 h 75"/>
              <a:gd name="T18" fmla="*/ 1025149304 w 70"/>
              <a:gd name="T19" fmla="*/ 54304523 h 75"/>
              <a:gd name="T20" fmla="*/ 881268774 w 70"/>
              <a:gd name="T21" fmla="*/ 905039931 h 75"/>
              <a:gd name="T22" fmla="*/ 881268774 w 70"/>
              <a:gd name="T23" fmla="*/ 1303257500 h 75"/>
              <a:gd name="T24" fmla="*/ 971196756 w 70"/>
              <a:gd name="T25" fmla="*/ 1303257500 h 75"/>
              <a:gd name="T26" fmla="*/ 1025149304 w 70"/>
              <a:gd name="T27" fmla="*/ 1013644722 h 75"/>
              <a:gd name="T28" fmla="*/ 1061120496 w 70"/>
              <a:gd name="T29" fmla="*/ 1303257500 h 75"/>
              <a:gd name="T30" fmla="*/ 1169034074 w 70"/>
              <a:gd name="T31" fmla="*/ 1303257500 h 75"/>
              <a:gd name="T32" fmla="*/ 1169034074 w 70"/>
              <a:gd name="T33" fmla="*/ 868838333 h 75"/>
              <a:gd name="T34" fmla="*/ 1258957815 w 70"/>
              <a:gd name="T35" fmla="*/ 742134870 h 75"/>
              <a:gd name="T36" fmla="*/ 1258957815 w 70"/>
              <a:gd name="T37" fmla="*/ 506822361 h 75"/>
              <a:gd name="T38" fmla="*/ 1115077285 w 70"/>
              <a:gd name="T39" fmla="*/ 380118898 h 75"/>
              <a:gd name="T40" fmla="*/ 935225563 w 70"/>
              <a:gd name="T41" fmla="*/ 380118898 h 75"/>
              <a:gd name="T42" fmla="*/ 899254370 w 70"/>
              <a:gd name="T43" fmla="*/ 380118898 h 75"/>
              <a:gd name="T44" fmla="*/ 935225563 w 70"/>
              <a:gd name="T45" fmla="*/ 506822361 h 75"/>
              <a:gd name="T46" fmla="*/ 935225563 w 70"/>
              <a:gd name="T47" fmla="*/ 742134870 h 75"/>
              <a:gd name="T48" fmla="*/ 881268774 w 70"/>
              <a:gd name="T49" fmla="*/ 905039931 h 75"/>
              <a:gd name="T50" fmla="*/ 629478907 w 70"/>
              <a:gd name="T51" fmla="*/ 0 h 75"/>
              <a:gd name="T52" fmla="*/ 791345033 w 70"/>
              <a:gd name="T53" fmla="*/ 162909315 h 75"/>
              <a:gd name="T54" fmla="*/ 629478907 w 70"/>
              <a:gd name="T55" fmla="*/ 307715704 h 75"/>
              <a:gd name="T56" fmla="*/ 467612782 w 70"/>
              <a:gd name="T57" fmla="*/ 162909315 h 75"/>
              <a:gd name="T58" fmla="*/ 629478907 w 70"/>
              <a:gd name="T59" fmla="*/ 0 h 75"/>
              <a:gd name="T60" fmla="*/ 791345033 w 70"/>
              <a:gd name="T61" fmla="*/ 886941259 h 75"/>
              <a:gd name="T62" fmla="*/ 791345033 w 70"/>
              <a:gd name="T63" fmla="*/ 1357562023 h 75"/>
              <a:gd name="T64" fmla="*/ 665450100 w 70"/>
              <a:gd name="T65" fmla="*/ 1357562023 h 75"/>
              <a:gd name="T66" fmla="*/ 629478907 w 70"/>
              <a:gd name="T67" fmla="*/ 1049846320 h 75"/>
              <a:gd name="T68" fmla="*/ 575522119 w 70"/>
              <a:gd name="T69" fmla="*/ 1357562023 h 75"/>
              <a:gd name="T70" fmla="*/ 449627185 w 70"/>
              <a:gd name="T71" fmla="*/ 1357562023 h 75"/>
              <a:gd name="T72" fmla="*/ 449627185 w 70"/>
              <a:gd name="T73" fmla="*/ 886941259 h 75"/>
              <a:gd name="T74" fmla="*/ 377689041 w 70"/>
              <a:gd name="T75" fmla="*/ 742134870 h 75"/>
              <a:gd name="T76" fmla="*/ 377689041 w 70"/>
              <a:gd name="T77" fmla="*/ 506822361 h 75"/>
              <a:gd name="T78" fmla="*/ 521569570 w 70"/>
              <a:gd name="T79" fmla="*/ 343917301 h 75"/>
              <a:gd name="T80" fmla="*/ 719402648 w 70"/>
              <a:gd name="T81" fmla="*/ 343917301 h 75"/>
              <a:gd name="T82" fmla="*/ 863287419 w 70"/>
              <a:gd name="T83" fmla="*/ 506822361 h 75"/>
              <a:gd name="T84" fmla="*/ 863287419 w 70"/>
              <a:gd name="T85" fmla="*/ 742134870 h 75"/>
              <a:gd name="T86" fmla="*/ 791345033 w 70"/>
              <a:gd name="T87" fmla="*/ 886941259 h 75"/>
              <a:gd name="T88" fmla="*/ 377689041 w 70"/>
              <a:gd name="T89" fmla="*/ 905039931 h 75"/>
              <a:gd name="T90" fmla="*/ 377689041 w 70"/>
              <a:gd name="T91" fmla="*/ 1303257500 h 75"/>
              <a:gd name="T92" fmla="*/ 269775463 w 70"/>
              <a:gd name="T93" fmla="*/ 1303257500 h 75"/>
              <a:gd name="T94" fmla="*/ 215822915 w 70"/>
              <a:gd name="T95" fmla="*/ 1013644722 h 75"/>
              <a:gd name="T96" fmla="*/ 179851722 w 70"/>
              <a:gd name="T97" fmla="*/ 1303257500 h 75"/>
              <a:gd name="T98" fmla="*/ 71942385 w 70"/>
              <a:gd name="T99" fmla="*/ 1303257500 h 75"/>
              <a:gd name="T100" fmla="*/ 71942385 w 70"/>
              <a:gd name="T101" fmla="*/ 868838333 h 75"/>
              <a:gd name="T102" fmla="*/ 0 w 70"/>
              <a:gd name="T103" fmla="*/ 742134870 h 75"/>
              <a:gd name="T104" fmla="*/ 0 w 70"/>
              <a:gd name="T105" fmla="*/ 506822361 h 75"/>
              <a:gd name="T106" fmla="*/ 125894933 w 70"/>
              <a:gd name="T107" fmla="*/ 380118898 h 75"/>
              <a:gd name="T108" fmla="*/ 305746656 w 70"/>
              <a:gd name="T109" fmla="*/ 380118898 h 75"/>
              <a:gd name="T110" fmla="*/ 341717848 w 70"/>
              <a:gd name="T111" fmla="*/ 380118898 h 75"/>
              <a:gd name="T112" fmla="*/ 305746656 w 70"/>
              <a:gd name="T113" fmla="*/ 506822361 h 75"/>
              <a:gd name="T114" fmla="*/ 305746656 w 70"/>
              <a:gd name="T115" fmla="*/ 742134870 h 75"/>
              <a:gd name="T116" fmla="*/ 377689041 w 70"/>
              <a:gd name="T117" fmla="*/ 905039931 h 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70" h="75">
                <a:moveTo>
                  <a:pt x="12" y="3"/>
                </a:moveTo>
                <a:cubicBezTo>
                  <a:pt x="17" y="3"/>
                  <a:pt x="21" y="6"/>
                  <a:pt x="21" y="11"/>
                </a:cubicBezTo>
                <a:cubicBezTo>
                  <a:pt x="21" y="15"/>
                  <a:pt x="17" y="19"/>
                  <a:pt x="12" y="19"/>
                </a:cubicBezTo>
                <a:cubicBezTo>
                  <a:pt x="8" y="19"/>
                  <a:pt x="4" y="15"/>
                  <a:pt x="4" y="11"/>
                </a:cubicBezTo>
                <a:cubicBezTo>
                  <a:pt x="4" y="6"/>
                  <a:pt x="8" y="3"/>
                  <a:pt x="12" y="3"/>
                </a:cubicBezTo>
                <a:close/>
                <a:moveTo>
                  <a:pt x="57" y="3"/>
                </a:moveTo>
                <a:cubicBezTo>
                  <a:pt x="52" y="3"/>
                  <a:pt x="49" y="6"/>
                  <a:pt x="49" y="11"/>
                </a:cubicBezTo>
                <a:cubicBezTo>
                  <a:pt x="49" y="15"/>
                  <a:pt x="52" y="19"/>
                  <a:pt x="57" y="19"/>
                </a:cubicBezTo>
                <a:cubicBezTo>
                  <a:pt x="61" y="19"/>
                  <a:pt x="65" y="15"/>
                  <a:pt x="65" y="11"/>
                </a:cubicBezTo>
                <a:cubicBezTo>
                  <a:pt x="65" y="6"/>
                  <a:pt x="61" y="3"/>
                  <a:pt x="57" y="3"/>
                </a:cubicBezTo>
                <a:close/>
                <a:moveTo>
                  <a:pt x="49" y="50"/>
                </a:moveTo>
                <a:cubicBezTo>
                  <a:pt x="49" y="72"/>
                  <a:pt x="49" y="72"/>
                  <a:pt x="49" y="72"/>
                </a:cubicBezTo>
                <a:cubicBezTo>
                  <a:pt x="54" y="72"/>
                  <a:pt x="54" y="72"/>
                  <a:pt x="54" y="72"/>
                </a:cubicBezTo>
                <a:cubicBezTo>
                  <a:pt x="57" y="56"/>
                  <a:pt x="57" y="56"/>
                  <a:pt x="57" y="56"/>
                </a:cubicBezTo>
                <a:cubicBezTo>
                  <a:pt x="59" y="72"/>
                  <a:pt x="59" y="72"/>
                  <a:pt x="59" y="72"/>
                </a:cubicBezTo>
                <a:cubicBezTo>
                  <a:pt x="65" y="72"/>
                  <a:pt x="65" y="72"/>
                  <a:pt x="65" y="72"/>
                </a:cubicBezTo>
                <a:cubicBezTo>
                  <a:pt x="65" y="48"/>
                  <a:pt x="65" y="48"/>
                  <a:pt x="65" y="48"/>
                </a:cubicBezTo>
                <a:cubicBezTo>
                  <a:pt x="68" y="46"/>
                  <a:pt x="70" y="44"/>
                  <a:pt x="70" y="41"/>
                </a:cubicBezTo>
                <a:cubicBezTo>
                  <a:pt x="70" y="28"/>
                  <a:pt x="70" y="28"/>
                  <a:pt x="70" y="28"/>
                </a:cubicBezTo>
                <a:cubicBezTo>
                  <a:pt x="70" y="24"/>
                  <a:pt x="66" y="21"/>
                  <a:pt x="62" y="21"/>
                </a:cubicBezTo>
                <a:cubicBezTo>
                  <a:pt x="52" y="21"/>
                  <a:pt x="52" y="21"/>
                  <a:pt x="52" y="21"/>
                </a:cubicBezTo>
                <a:cubicBezTo>
                  <a:pt x="52" y="21"/>
                  <a:pt x="51" y="21"/>
                  <a:pt x="50" y="21"/>
                </a:cubicBezTo>
                <a:cubicBezTo>
                  <a:pt x="52" y="23"/>
                  <a:pt x="52" y="25"/>
                  <a:pt x="52" y="28"/>
                </a:cubicBezTo>
                <a:cubicBezTo>
                  <a:pt x="52" y="41"/>
                  <a:pt x="52" y="41"/>
                  <a:pt x="52" y="41"/>
                </a:cubicBezTo>
                <a:cubicBezTo>
                  <a:pt x="52" y="44"/>
                  <a:pt x="51" y="48"/>
                  <a:pt x="49" y="50"/>
                </a:cubicBezTo>
                <a:close/>
                <a:moveTo>
                  <a:pt x="35" y="0"/>
                </a:moveTo>
                <a:cubicBezTo>
                  <a:pt x="40" y="0"/>
                  <a:pt x="44" y="4"/>
                  <a:pt x="44" y="9"/>
                </a:cubicBezTo>
                <a:cubicBezTo>
                  <a:pt x="44" y="13"/>
                  <a:pt x="40" y="17"/>
                  <a:pt x="35" y="17"/>
                </a:cubicBezTo>
                <a:cubicBezTo>
                  <a:pt x="30" y="17"/>
                  <a:pt x="26" y="13"/>
                  <a:pt x="26" y="9"/>
                </a:cubicBezTo>
                <a:cubicBezTo>
                  <a:pt x="26" y="4"/>
                  <a:pt x="30" y="0"/>
                  <a:pt x="35" y="0"/>
                </a:cubicBezTo>
                <a:close/>
                <a:moveTo>
                  <a:pt x="44" y="49"/>
                </a:moveTo>
                <a:cubicBezTo>
                  <a:pt x="44" y="75"/>
                  <a:pt x="44" y="75"/>
                  <a:pt x="44" y="75"/>
                </a:cubicBezTo>
                <a:cubicBezTo>
                  <a:pt x="37" y="75"/>
                  <a:pt x="37" y="75"/>
                  <a:pt x="37" y="75"/>
                </a:cubicBezTo>
                <a:cubicBezTo>
                  <a:pt x="35" y="58"/>
                  <a:pt x="35" y="58"/>
                  <a:pt x="35" y="58"/>
                </a:cubicBezTo>
                <a:cubicBezTo>
                  <a:pt x="32" y="75"/>
                  <a:pt x="32" y="75"/>
                  <a:pt x="32" y="75"/>
                </a:cubicBezTo>
                <a:cubicBezTo>
                  <a:pt x="25" y="75"/>
                  <a:pt x="25" y="75"/>
                  <a:pt x="25" y="75"/>
                </a:cubicBezTo>
                <a:cubicBezTo>
                  <a:pt x="25" y="49"/>
                  <a:pt x="25" y="49"/>
                  <a:pt x="25" y="49"/>
                </a:cubicBezTo>
                <a:cubicBezTo>
                  <a:pt x="23" y="47"/>
                  <a:pt x="21" y="44"/>
                  <a:pt x="21" y="41"/>
                </a:cubicBezTo>
                <a:cubicBezTo>
                  <a:pt x="21" y="28"/>
                  <a:pt x="21" y="28"/>
                  <a:pt x="21" y="28"/>
                </a:cubicBezTo>
                <a:cubicBezTo>
                  <a:pt x="21" y="23"/>
                  <a:pt x="25" y="19"/>
                  <a:pt x="29" y="19"/>
                </a:cubicBezTo>
                <a:cubicBezTo>
                  <a:pt x="40" y="19"/>
                  <a:pt x="40" y="19"/>
                  <a:pt x="40" y="19"/>
                </a:cubicBezTo>
                <a:cubicBezTo>
                  <a:pt x="45" y="19"/>
                  <a:pt x="48" y="23"/>
                  <a:pt x="48" y="28"/>
                </a:cubicBezTo>
                <a:cubicBezTo>
                  <a:pt x="48" y="41"/>
                  <a:pt x="48" y="41"/>
                  <a:pt x="48" y="41"/>
                </a:cubicBezTo>
                <a:cubicBezTo>
                  <a:pt x="48" y="44"/>
                  <a:pt x="46" y="47"/>
                  <a:pt x="44" y="49"/>
                </a:cubicBezTo>
                <a:close/>
                <a:moveTo>
                  <a:pt x="21" y="50"/>
                </a:moveTo>
                <a:cubicBezTo>
                  <a:pt x="21" y="72"/>
                  <a:pt x="21" y="72"/>
                  <a:pt x="21" y="72"/>
                </a:cubicBezTo>
                <a:cubicBezTo>
                  <a:pt x="15" y="72"/>
                  <a:pt x="15" y="72"/>
                  <a:pt x="15" y="72"/>
                </a:cubicBezTo>
                <a:cubicBezTo>
                  <a:pt x="12" y="56"/>
                  <a:pt x="12" y="56"/>
                  <a:pt x="12" y="56"/>
                </a:cubicBezTo>
                <a:cubicBezTo>
                  <a:pt x="10" y="72"/>
                  <a:pt x="10" y="72"/>
                  <a:pt x="10" y="72"/>
                </a:cubicBezTo>
                <a:cubicBezTo>
                  <a:pt x="4" y="72"/>
                  <a:pt x="4" y="72"/>
                  <a:pt x="4" y="72"/>
                </a:cubicBezTo>
                <a:cubicBezTo>
                  <a:pt x="4" y="48"/>
                  <a:pt x="4" y="48"/>
                  <a:pt x="4" y="48"/>
                </a:cubicBezTo>
                <a:cubicBezTo>
                  <a:pt x="1" y="46"/>
                  <a:pt x="0" y="44"/>
                  <a:pt x="0" y="41"/>
                </a:cubicBezTo>
                <a:cubicBezTo>
                  <a:pt x="0" y="28"/>
                  <a:pt x="0" y="28"/>
                  <a:pt x="0" y="28"/>
                </a:cubicBezTo>
                <a:cubicBezTo>
                  <a:pt x="0" y="24"/>
                  <a:pt x="3" y="21"/>
                  <a:pt x="7" y="21"/>
                </a:cubicBezTo>
                <a:cubicBezTo>
                  <a:pt x="17" y="21"/>
                  <a:pt x="17" y="21"/>
                  <a:pt x="17" y="21"/>
                </a:cubicBezTo>
                <a:cubicBezTo>
                  <a:pt x="18" y="21"/>
                  <a:pt x="18" y="21"/>
                  <a:pt x="19" y="21"/>
                </a:cubicBezTo>
                <a:cubicBezTo>
                  <a:pt x="18" y="23"/>
                  <a:pt x="17" y="25"/>
                  <a:pt x="17" y="28"/>
                </a:cubicBezTo>
                <a:cubicBezTo>
                  <a:pt x="17" y="41"/>
                  <a:pt x="17" y="41"/>
                  <a:pt x="17" y="41"/>
                </a:cubicBezTo>
                <a:cubicBezTo>
                  <a:pt x="17" y="44"/>
                  <a:pt x="18" y="48"/>
                  <a:pt x="21" y="5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7" name="矩形 46"/>
          <p:cNvSpPr/>
          <p:nvPr/>
        </p:nvSpPr>
        <p:spPr>
          <a:xfrm>
            <a:off x="5648325" y="31750"/>
            <a:ext cx="3676650" cy="523875"/>
          </a:xfrm>
          <a:prstGeom prst="rect">
            <a:avLst/>
          </a:prstGeom>
          <a:effectLst>
            <a:outerShdw blurRad="50800" dist="38100" dir="8100000" algn="tr" rotWithShape="0">
              <a:prstClr val="black">
                <a:alpha val="40000"/>
              </a:prstClr>
            </a:outerShdw>
          </a:effectLst>
        </p:spPr>
        <p:txBody>
          <a:bodyPr>
            <a:spAutoFit/>
          </a:bodyPr>
          <a:lstStyle/>
          <a:p>
            <a:pPr eaLnBrk="1" fontAlgn="auto" hangingPunct="1">
              <a:defRPr/>
            </a:pPr>
            <a:r>
              <a:rPr lang="en-US" altLang="zh-CN" sz="2800" noProof="1">
                <a:solidFill>
                  <a:schemeClr val="bg1"/>
                </a:solidFill>
                <a:cs typeface="+mn-ea"/>
                <a:sym typeface="时尚中黑简体" pitchFamily="2" charset="-122"/>
              </a:rPr>
              <a:t>The Coolest Design</a:t>
            </a:r>
          </a:p>
        </p:txBody>
      </p:sp>
      <p:sp>
        <p:nvSpPr>
          <p:cNvPr id="48" name="矩形 47"/>
          <p:cNvSpPr/>
          <p:nvPr/>
        </p:nvSpPr>
        <p:spPr>
          <a:xfrm>
            <a:off x="4500563" y="484188"/>
            <a:ext cx="4608512" cy="414337"/>
          </a:xfrm>
          <a:prstGeom prst="rect">
            <a:avLst/>
          </a:prstGeom>
        </p:spPr>
        <p:txBody>
          <a:bodyPr>
            <a:spAutoFit/>
          </a:bodyPr>
          <a:lstStyle/>
          <a:p>
            <a:pPr algn="r" eaLnBrk="1" fontAlgn="auto" hangingPunct="1">
              <a:defRPr/>
            </a:pPr>
            <a:r>
              <a:rPr lang="en-US" altLang="zh-CN" sz="1050" noProof="1">
                <a:solidFill>
                  <a:schemeClr val="bg1"/>
                </a:solidFill>
                <a:cs typeface="+mn-ea"/>
                <a:sym typeface="时尚中黑简体" pitchFamily="2" charset="-122"/>
              </a:rPr>
              <a:t>Lorem ipsum dol sit amet, consectetur adipisicing elit, sed do eiusmod tempor incididunt ut labore et dolorea anot A.</a:t>
            </a:r>
          </a:p>
        </p:txBody>
      </p:sp>
      <p:sp>
        <p:nvSpPr>
          <p:cNvPr id="49" name="矩形 48"/>
          <p:cNvSpPr/>
          <p:nvPr/>
        </p:nvSpPr>
        <p:spPr>
          <a:xfrm>
            <a:off x="4791075" y="3473450"/>
            <a:ext cx="3676650" cy="522288"/>
          </a:xfrm>
          <a:prstGeom prst="rect">
            <a:avLst/>
          </a:prstGeom>
          <a:effectLst>
            <a:outerShdw blurRad="50800" dist="38100" dir="8100000" algn="tr" rotWithShape="0">
              <a:prstClr val="black">
                <a:alpha val="40000"/>
              </a:prstClr>
            </a:outerShdw>
          </a:effectLst>
        </p:spPr>
        <p:txBody>
          <a:bodyPr>
            <a:spAutoFit/>
          </a:bodyPr>
          <a:lstStyle/>
          <a:p>
            <a:pPr eaLnBrk="1" fontAlgn="auto" hangingPunct="1">
              <a:defRPr/>
            </a:pPr>
            <a:r>
              <a:rPr lang="en-US" altLang="zh-CN" sz="2800" noProof="1">
                <a:solidFill>
                  <a:schemeClr val="bg1"/>
                </a:solidFill>
                <a:cs typeface="+mn-ea"/>
                <a:sym typeface="时尚中黑简体" pitchFamily="2" charset="-122"/>
              </a:rPr>
              <a:t>The Coolest Design</a:t>
            </a:r>
          </a:p>
        </p:txBody>
      </p:sp>
      <p:sp>
        <p:nvSpPr>
          <p:cNvPr id="50" name="矩形 49"/>
          <p:cNvSpPr/>
          <p:nvPr/>
        </p:nvSpPr>
        <p:spPr>
          <a:xfrm>
            <a:off x="4791075" y="3924300"/>
            <a:ext cx="4029075" cy="577850"/>
          </a:xfrm>
          <a:prstGeom prst="rect">
            <a:avLst/>
          </a:prstGeom>
        </p:spPr>
        <p:txBody>
          <a:bodyPr>
            <a:spAutoFit/>
          </a:bodyPr>
          <a:lstStyle/>
          <a:p>
            <a:pPr eaLnBrk="1" fontAlgn="auto" hangingPunct="1">
              <a:defRPr/>
            </a:pPr>
            <a:r>
              <a:rPr lang="en-US" altLang="zh-CN" sz="1050" noProof="1">
                <a:solidFill>
                  <a:schemeClr val="bg1"/>
                </a:solidFill>
                <a:cs typeface="+mn-ea"/>
                <a:sym typeface="时尚中黑简体" pitchFamily="2" charset="-122"/>
              </a:rPr>
              <a:t>Lorem ipsum dol sit amet, consectetur adipisicing elit, sed do eiusmod tempor incididunt ut labore et dolorea anot A.</a:t>
            </a:r>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showMasterPhAnim="0">
  <p:cSld>
    <p:bg bwMode="auto">
      <p:bgPr>
        <a:solidFill>
          <a:srgbClr val="00B0F0"/>
        </a:solidFill>
        <a:effectLst/>
      </p:bgPr>
    </p:bg>
    <p:spTree>
      <p:nvGrpSpPr>
        <p:cNvPr id="1" name=""/>
        <p:cNvGrpSpPr/>
        <p:nvPr/>
      </p:nvGrpSpPr>
      <p:grpSpPr>
        <a:xfrm>
          <a:off x="0" y="0"/>
          <a:ext cx="0" cy="0"/>
          <a:chOff x="0" y="0"/>
          <a:chExt cx="0" cy="0"/>
        </a:xfrm>
      </p:grpSpPr>
      <p:sp>
        <p:nvSpPr>
          <p:cNvPr id="161" name="矩形 160"/>
          <p:cNvSpPr/>
          <p:nvPr/>
        </p:nvSpPr>
        <p:spPr>
          <a:xfrm>
            <a:off x="0" y="2755900"/>
            <a:ext cx="9144000" cy="23876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latin typeface="时尚中黑简体" panose="01010104010101010101" pitchFamily="2" charset="-122"/>
              <a:ea typeface="时尚中黑简体" panose="01010104010101010101" pitchFamily="2" charset="-122"/>
              <a:cs typeface="+mn-ea"/>
              <a:sym typeface="时尚中黑简体" pitchFamily="2" charset="-122"/>
            </a:endParaRPr>
          </a:p>
        </p:txBody>
      </p:sp>
      <p:grpSp>
        <p:nvGrpSpPr>
          <p:cNvPr id="25" name="组合 24"/>
          <p:cNvGrpSpPr/>
          <p:nvPr/>
        </p:nvGrpSpPr>
        <p:grpSpPr>
          <a:xfrm>
            <a:off x="-1121756" y="2714168"/>
            <a:ext cx="11387510" cy="6050270"/>
            <a:chOff x="-92590" y="-51995"/>
            <a:chExt cx="9826989" cy="5221154"/>
          </a:xfrm>
          <a:solidFill>
            <a:schemeClr val="accent5">
              <a:lumMod val="75000"/>
              <a:alpha val="17000"/>
            </a:schemeClr>
          </a:solidFill>
        </p:grpSpPr>
        <p:grpSp>
          <p:nvGrpSpPr>
            <p:cNvPr id="26" name="组合 25"/>
            <p:cNvGrpSpPr/>
            <p:nvPr/>
          </p:nvGrpSpPr>
          <p:grpSpPr>
            <a:xfrm rot="187413">
              <a:off x="-92590" y="-32553"/>
              <a:ext cx="1180798" cy="1180798"/>
              <a:chOff x="9854292" y="-1428020"/>
              <a:chExt cx="285463" cy="285463"/>
            </a:xfrm>
            <a:grpFill/>
          </p:grpSpPr>
          <p:sp>
            <p:nvSpPr>
              <p:cNvPr id="159" name="圆角矩形 158"/>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60" name="圆角矩形 159"/>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27" name="组合 26"/>
            <p:cNvGrpSpPr/>
            <p:nvPr/>
          </p:nvGrpSpPr>
          <p:grpSpPr>
            <a:xfrm rot="187413">
              <a:off x="-92590" y="972675"/>
              <a:ext cx="1180798" cy="1180798"/>
              <a:chOff x="9854292" y="-1428020"/>
              <a:chExt cx="285463" cy="285463"/>
            </a:xfrm>
            <a:grpFill/>
          </p:grpSpPr>
          <p:sp>
            <p:nvSpPr>
              <p:cNvPr id="157" name="圆角矩形 156"/>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58" name="圆角矩形 157"/>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28" name="组合 27"/>
            <p:cNvGrpSpPr/>
            <p:nvPr/>
          </p:nvGrpSpPr>
          <p:grpSpPr>
            <a:xfrm rot="187413">
              <a:off x="-92590" y="1977903"/>
              <a:ext cx="1180798" cy="1180798"/>
              <a:chOff x="9854292" y="-1428020"/>
              <a:chExt cx="285463" cy="285463"/>
            </a:xfrm>
            <a:grpFill/>
          </p:grpSpPr>
          <p:sp>
            <p:nvSpPr>
              <p:cNvPr id="155" name="圆角矩形 154"/>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56" name="圆角矩形 155"/>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29" name="组合 28"/>
            <p:cNvGrpSpPr/>
            <p:nvPr/>
          </p:nvGrpSpPr>
          <p:grpSpPr>
            <a:xfrm rot="187413">
              <a:off x="-92590" y="2983132"/>
              <a:ext cx="1180798" cy="1180798"/>
              <a:chOff x="9854292" y="-1428020"/>
              <a:chExt cx="285463" cy="285463"/>
            </a:xfrm>
            <a:grpFill/>
          </p:grpSpPr>
          <p:sp>
            <p:nvSpPr>
              <p:cNvPr id="153" name="圆角矩形 152"/>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54" name="圆角矩形 153"/>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30" name="组合 29"/>
            <p:cNvGrpSpPr/>
            <p:nvPr/>
          </p:nvGrpSpPr>
          <p:grpSpPr>
            <a:xfrm rot="187413">
              <a:off x="-92590" y="3988361"/>
              <a:ext cx="1180798" cy="1180798"/>
              <a:chOff x="9854292" y="-1428020"/>
              <a:chExt cx="285463" cy="285463"/>
            </a:xfrm>
            <a:grpFill/>
          </p:grpSpPr>
          <p:sp>
            <p:nvSpPr>
              <p:cNvPr id="151" name="圆角矩形 150"/>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52" name="圆角矩形 151"/>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31" name="组合 30"/>
            <p:cNvGrpSpPr/>
            <p:nvPr/>
          </p:nvGrpSpPr>
          <p:grpSpPr>
            <a:xfrm rot="187413">
              <a:off x="1034924" y="-32554"/>
              <a:ext cx="1180798" cy="1180798"/>
              <a:chOff x="9854292" y="-1428020"/>
              <a:chExt cx="285463" cy="285463"/>
            </a:xfrm>
            <a:grpFill/>
          </p:grpSpPr>
          <p:sp>
            <p:nvSpPr>
              <p:cNvPr id="149" name="圆角矩形 148"/>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50" name="圆角矩形 149"/>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32" name="组合 31"/>
            <p:cNvGrpSpPr/>
            <p:nvPr/>
          </p:nvGrpSpPr>
          <p:grpSpPr>
            <a:xfrm rot="187413">
              <a:off x="1034924" y="972674"/>
              <a:ext cx="1180798" cy="1180798"/>
              <a:chOff x="9854292" y="-1428020"/>
              <a:chExt cx="285463" cy="285463"/>
            </a:xfrm>
            <a:grpFill/>
          </p:grpSpPr>
          <p:sp>
            <p:nvSpPr>
              <p:cNvPr id="147" name="圆角矩形 146"/>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48" name="圆角矩形 147"/>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33" name="组合 32"/>
            <p:cNvGrpSpPr/>
            <p:nvPr/>
          </p:nvGrpSpPr>
          <p:grpSpPr>
            <a:xfrm rot="187413">
              <a:off x="1034924" y="1977902"/>
              <a:ext cx="1180798" cy="1180798"/>
              <a:chOff x="9854292" y="-1428020"/>
              <a:chExt cx="285463" cy="285463"/>
            </a:xfrm>
            <a:grpFill/>
          </p:grpSpPr>
          <p:sp>
            <p:nvSpPr>
              <p:cNvPr id="145" name="圆角矩形 144"/>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46" name="圆角矩形 145"/>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34" name="组合 33"/>
            <p:cNvGrpSpPr/>
            <p:nvPr/>
          </p:nvGrpSpPr>
          <p:grpSpPr>
            <a:xfrm rot="187413">
              <a:off x="1034924" y="2983131"/>
              <a:ext cx="1180798" cy="1180798"/>
              <a:chOff x="9854292" y="-1428020"/>
              <a:chExt cx="285463" cy="285463"/>
            </a:xfrm>
            <a:grpFill/>
          </p:grpSpPr>
          <p:sp>
            <p:nvSpPr>
              <p:cNvPr id="143" name="圆角矩形 142"/>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44" name="圆角矩形 143"/>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35" name="组合 34"/>
            <p:cNvGrpSpPr/>
            <p:nvPr/>
          </p:nvGrpSpPr>
          <p:grpSpPr>
            <a:xfrm rot="187413">
              <a:off x="1034924" y="3988360"/>
              <a:ext cx="1180798" cy="1180798"/>
              <a:chOff x="9854292" y="-1428020"/>
              <a:chExt cx="285463" cy="285463"/>
            </a:xfrm>
            <a:grpFill/>
          </p:grpSpPr>
          <p:sp>
            <p:nvSpPr>
              <p:cNvPr id="141" name="圆角矩形 140"/>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42" name="圆角矩形 141"/>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36" name="组合 35"/>
            <p:cNvGrpSpPr/>
            <p:nvPr/>
          </p:nvGrpSpPr>
          <p:grpSpPr>
            <a:xfrm rot="187413">
              <a:off x="2179693" y="-32553"/>
              <a:ext cx="1180798" cy="1180798"/>
              <a:chOff x="9854292" y="-1428020"/>
              <a:chExt cx="285463" cy="285463"/>
            </a:xfrm>
            <a:grpFill/>
          </p:grpSpPr>
          <p:sp>
            <p:nvSpPr>
              <p:cNvPr id="139" name="圆角矩形 138"/>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40" name="圆角矩形 139"/>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37" name="组合 36"/>
            <p:cNvGrpSpPr/>
            <p:nvPr/>
          </p:nvGrpSpPr>
          <p:grpSpPr>
            <a:xfrm rot="187413">
              <a:off x="2179693" y="972675"/>
              <a:ext cx="1180798" cy="1180798"/>
              <a:chOff x="9854292" y="-1428020"/>
              <a:chExt cx="285463" cy="285463"/>
            </a:xfrm>
            <a:grpFill/>
          </p:grpSpPr>
          <p:sp>
            <p:nvSpPr>
              <p:cNvPr id="137" name="圆角矩形 136"/>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38" name="圆角矩形 137"/>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38" name="组合 37"/>
            <p:cNvGrpSpPr/>
            <p:nvPr/>
          </p:nvGrpSpPr>
          <p:grpSpPr>
            <a:xfrm rot="187413">
              <a:off x="2179693" y="1977903"/>
              <a:ext cx="1180798" cy="1180798"/>
              <a:chOff x="9854292" y="-1428020"/>
              <a:chExt cx="285463" cy="285463"/>
            </a:xfrm>
            <a:grpFill/>
          </p:grpSpPr>
          <p:sp>
            <p:nvSpPr>
              <p:cNvPr id="135" name="圆角矩形 134"/>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36" name="圆角矩形 135"/>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39" name="组合 38"/>
            <p:cNvGrpSpPr/>
            <p:nvPr/>
          </p:nvGrpSpPr>
          <p:grpSpPr>
            <a:xfrm rot="187413">
              <a:off x="2179693" y="2983132"/>
              <a:ext cx="1180798" cy="1180798"/>
              <a:chOff x="9854292" y="-1428020"/>
              <a:chExt cx="285463" cy="285463"/>
            </a:xfrm>
            <a:grpFill/>
          </p:grpSpPr>
          <p:sp>
            <p:nvSpPr>
              <p:cNvPr id="133" name="圆角矩形 132"/>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34" name="圆角矩形 133"/>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40" name="组合 39"/>
            <p:cNvGrpSpPr/>
            <p:nvPr/>
          </p:nvGrpSpPr>
          <p:grpSpPr>
            <a:xfrm rot="187413">
              <a:off x="2179693" y="3988361"/>
              <a:ext cx="1180798" cy="1180798"/>
              <a:chOff x="9854292" y="-1428020"/>
              <a:chExt cx="285463" cy="285463"/>
            </a:xfrm>
            <a:grpFill/>
          </p:grpSpPr>
          <p:sp>
            <p:nvSpPr>
              <p:cNvPr id="131" name="圆角矩形 130"/>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32" name="圆角矩形 131"/>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41" name="组合 40"/>
            <p:cNvGrpSpPr/>
            <p:nvPr/>
          </p:nvGrpSpPr>
          <p:grpSpPr>
            <a:xfrm rot="187413">
              <a:off x="3270164" y="-32554"/>
              <a:ext cx="1180798" cy="1180798"/>
              <a:chOff x="9854292" y="-1428020"/>
              <a:chExt cx="285463" cy="285463"/>
            </a:xfrm>
            <a:grpFill/>
          </p:grpSpPr>
          <p:sp>
            <p:nvSpPr>
              <p:cNvPr id="129" name="圆角矩形 128"/>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30" name="圆角矩形 129"/>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42" name="组合 41"/>
            <p:cNvGrpSpPr/>
            <p:nvPr/>
          </p:nvGrpSpPr>
          <p:grpSpPr>
            <a:xfrm rot="187413">
              <a:off x="3270164" y="972674"/>
              <a:ext cx="1180798" cy="1180798"/>
              <a:chOff x="9854292" y="-1428020"/>
              <a:chExt cx="285463" cy="285463"/>
            </a:xfrm>
            <a:grpFill/>
          </p:grpSpPr>
          <p:sp>
            <p:nvSpPr>
              <p:cNvPr id="127" name="圆角矩形 126"/>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28" name="圆角矩形 127"/>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43" name="组合 42"/>
            <p:cNvGrpSpPr/>
            <p:nvPr/>
          </p:nvGrpSpPr>
          <p:grpSpPr>
            <a:xfrm rot="187413">
              <a:off x="3270164" y="1977902"/>
              <a:ext cx="1180798" cy="1180798"/>
              <a:chOff x="9854292" y="-1428020"/>
              <a:chExt cx="285463" cy="285463"/>
            </a:xfrm>
            <a:grpFill/>
          </p:grpSpPr>
          <p:sp>
            <p:nvSpPr>
              <p:cNvPr id="125" name="圆角矩形 124"/>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26" name="圆角矩形 125"/>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44" name="组合 43"/>
            <p:cNvGrpSpPr/>
            <p:nvPr/>
          </p:nvGrpSpPr>
          <p:grpSpPr>
            <a:xfrm rot="187413">
              <a:off x="3270164" y="2983131"/>
              <a:ext cx="1180798" cy="1180798"/>
              <a:chOff x="9854292" y="-1428020"/>
              <a:chExt cx="285463" cy="285463"/>
            </a:xfrm>
            <a:grpFill/>
          </p:grpSpPr>
          <p:sp>
            <p:nvSpPr>
              <p:cNvPr id="123" name="圆角矩形 122"/>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24" name="圆角矩形 123"/>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45" name="组合 44"/>
            <p:cNvGrpSpPr/>
            <p:nvPr/>
          </p:nvGrpSpPr>
          <p:grpSpPr>
            <a:xfrm rot="187413">
              <a:off x="3270164" y="3988360"/>
              <a:ext cx="1180798" cy="1180798"/>
              <a:chOff x="9854292" y="-1428020"/>
              <a:chExt cx="285463" cy="285463"/>
            </a:xfrm>
            <a:grpFill/>
          </p:grpSpPr>
          <p:sp>
            <p:nvSpPr>
              <p:cNvPr id="121" name="圆角矩形 120"/>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22" name="圆角矩形 121"/>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46" name="组合 45"/>
            <p:cNvGrpSpPr/>
            <p:nvPr/>
          </p:nvGrpSpPr>
          <p:grpSpPr>
            <a:xfrm rot="187413">
              <a:off x="4360569" y="-32554"/>
              <a:ext cx="1180798" cy="1180798"/>
              <a:chOff x="9854292" y="-1428020"/>
              <a:chExt cx="285463" cy="285463"/>
            </a:xfrm>
            <a:grpFill/>
          </p:grpSpPr>
          <p:sp>
            <p:nvSpPr>
              <p:cNvPr id="119" name="圆角矩形 118"/>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20" name="圆角矩形 119"/>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47" name="组合 46"/>
            <p:cNvGrpSpPr/>
            <p:nvPr/>
          </p:nvGrpSpPr>
          <p:grpSpPr>
            <a:xfrm rot="187413">
              <a:off x="4360569" y="972674"/>
              <a:ext cx="1180798" cy="1180798"/>
              <a:chOff x="9854292" y="-1428020"/>
              <a:chExt cx="285463" cy="285463"/>
            </a:xfrm>
            <a:grpFill/>
          </p:grpSpPr>
          <p:sp>
            <p:nvSpPr>
              <p:cNvPr id="117" name="圆角矩形 116"/>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18" name="圆角矩形 117"/>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48" name="组合 47"/>
            <p:cNvGrpSpPr/>
            <p:nvPr/>
          </p:nvGrpSpPr>
          <p:grpSpPr>
            <a:xfrm rot="187413">
              <a:off x="4360569" y="1977902"/>
              <a:ext cx="1180798" cy="1180798"/>
              <a:chOff x="9854292" y="-1428020"/>
              <a:chExt cx="285463" cy="285463"/>
            </a:xfrm>
            <a:grpFill/>
          </p:grpSpPr>
          <p:sp>
            <p:nvSpPr>
              <p:cNvPr id="115" name="圆角矩形 114"/>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16" name="圆角矩形 115"/>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49" name="组合 48"/>
            <p:cNvGrpSpPr/>
            <p:nvPr/>
          </p:nvGrpSpPr>
          <p:grpSpPr>
            <a:xfrm rot="187413">
              <a:off x="4360569" y="2983131"/>
              <a:ext cx="1180798" cy="1180798"/>
              <a:chOff x="9854292" y="-1428020"/>
              <a:chExt cx="285463" cy="285463"/>
            </a:xfrm>
            <a:grpFill/>
          </p:grpSpPr>
          <p:sp>
            <p:nvSpPr>
              <p:cNvPr id="113" name="圆角矩形 112"/>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14" name="圆角矩形 113"/>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50" name="组合 49"/>
            <p:cNvGrpSpPr/>
            <p:nvPr/>
          </p:nvGrpSpPr>
          <p:grpSpPr>
            <a:xfrm rot="187413">
              <a:off x="4360569" y="3988360"/>
              <a:ext cx="1180798" cy="1180798"/>
              <a:chOff x="9854292" y="-1428020"/>
              <a:chExt cx="285463" cy="285463"/>
            </a:xfrm>
            <a:grpFill/>
          </p:grpSpPr>
          <p:sp>
            <p:nvSpPr>
              <p:cNvPr id="111" name="圆角矩形 110"/>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12" name="圆角矩形 111"/>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51" name="组合 50"/>
            <p:cNvGrpSpPr/>
            <p:nvPr/>
          </p:nvGrpSpPr>
          <p:grpSpPr>
            <a:xfrm rot="187413">
              <a:off x="5408554" y="-32554"/>
              <a:ext cx="1180798" cy="1180798"/>
              <a:chOff x="9854292" y="-1428020"/>
              <a:chExt cx="285463" cy="285463"/>
            </a:xfrm>
            <a:grpFill/>
          </p:grpSpPr>
          <p:sp>
            <p:nvSpPr>
              <p:cNvPr id="109" name="圆角矩形 108"/>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10" name="圆角矩形 109"/>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52" name="组合 51"/>
            <p:cNvGrpSpPr/>
            <p:nvPr/>
          </p:nvGrpSpPr>
          <p:grpSpPr>
            <a:xfrm rot="187413">
              <a:off x="5408554" y="972674"/>
              <a:ext cx="1180798" cy="1180798"/>
              <a:chOff x="9854292" y="-1428020"/>
              <a:chExt cx="285463" cy="285463"/>
            </a:xfrm>
            <a:grpFill/>
          </p:grpSpPr>
          <p:sp>
            <p:nvSpPr>
              <p:cNvPr id="107" name="圆角矩形 106"/>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08" name="圆角矩形 107"/>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53" name="组合 52"/>
            <p:cNvGrpSpPr/>
            <p:nvPr/>
          </p:nvGrpSpPr>
          <p:grpSpPr>
            <a:xfrm rot="187413">
              <a:off x="5408554" y="1977902"/>
              <a:ext cx="1180798" cy="1180798"/>
              <a:chOff x="9854292" y="-1428020"/>
              <a:chExt cx="285463" cy="285463"/>
            </a:xfrm>
            <a:grpFill/>
          </p:grpSpPr>
          <p:sp>
            <p:nvSpPr>
              <p:cNvPr id="105" name="圆角矩形 104"/>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06" name="圆角矩形 105"/>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54" name="组合 53"/>
            <p:cNvGrpSpPr/>
            <p:nvPr/>
          </p:nvGrpSpPr>
          <p:grpSpPr>
            <a:xfrm rot="187413">
              <a:off x="5408554" y="2983131"/>
              <a:ext cx="1180798" cy="1180798"/>
              <a:chOff x="9854292" y="-1428020"/>
              <a:chExt cx="285463" cy="285463"/>
            </a:xfrm>
            <a:grpFill/>
          </p:grpSpPr>
          <p:sp>
            <p:nvSpPr>
              <p:cNvPr id="103" name="圆角矩形 102"/>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04" name="圆角矩形 103"/>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55" name="组合 54"/>
            <p:cNvGrpSpPr/>
            <p:nvPr/>
          </p:nvGrpSpPr>
          <p:grpSpPr>
            <a:xfrm rot="187413">
              <a:off x="5408554" y="3988360"/>
              <a:ext cx="1180798" cy="1180798"/>
              <a:chOff x="9854292" y="-1428020"/>
              <a:chExt cx="285463" cy="285463"/>
            </a:xfrm>
            <a:grpFill/>
          </p:grpSpPr>
          <p:sp>
            <p:nvSpPr>
              <p:cNvPr id="101" name="圆角矩形 100"/>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02" name="圆角矩形 101"/>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56" name="组合 55"/>
            <p:cNvGrpSpPr/>
            <p:nvPr/>
          </p:nvGrpSpPr>
          <p:grpSpPr>
            <a:xfrm rot="187413">
              <a:off x="6492110" y="-32554"/>
              <a:ext cx="1180798" cy="1180798"/>
              <a:chOff x="9854292" y="-1428020"/>
              <a:chExt cx="285463" cy="285463"/>
            </a:xfrm>
            <a:grpFill/>
          </p:grpSpPr>
          <p:sp>
            <p:nvSpPr>
              <p:cNvPr id="99" name="圆角矩形 98"/>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00" name="圆角矩形 99"/>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57" name="组合 56"/>
            <p:cNvGrpSpPr/>
            <p:nvPr/>
          </p:nvGrpSpPr>
          <p:grpSpPr>
            <a:xfrm rot="187413">
              <a:off x="6492110" y="972674"/>
              <a:ext cx="1180798" cy="1180798"/>
              <a:chOff x="9854292" y="-1428020"/>
              <a:chExt cx="285463" cy="285463"/>
            </a:xfrm>
            <a:grpFill/>
          </p:grpSpPr>
          <p:sp>
            <p:nvSpPr>
              <p:cNvPr id="97" name="圆角矩形 96"/>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98" name="圆角矩形 97"/>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58" name="组合 57"/>
            <p:cNvGrpSpPr/>
            <p:nvPr/>
          </p:nvGrpSpPr>
          <p:grpSpPr>
            <a:xfrm rot="187413">
              <a:off x="6492110" y="1977902"/>
              <a:ext cx="1180798" cy="1180798"/>
              <a:chOff x="9854292" y="-1428020"/>
              <a:chExt cx="285463" cy="285463"/>
            </a:xfrm>
            <a:grpFill/>
          </p:grpSpPr>
          <p:sp>
            <p:nvSpPr>
              <p:cNvPr id="95" name="圆角矩形 94"/>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96" name="圆角矩形 95"/>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59" name="组合 58"/>
            <p:cNvGrpSpPr/>
            <p:nvPr/>
          </p:nvGrpSpPr>
          <p:grpSpPr>
            <a:xfrm rot="187413">
              <a:off x="6492110" y="2983131"/>
              <a:ext cx="1180798" cy="1180798"/>
              <a:chOff x="9854292" y="-1428020"/>
              <a:chExt cx="285463" cy="285463"/>
            </a:xfrm>
            <a:grpFill/>
          </p:grpSpPr>
          <p:sp>
            <p:nvSpPr>
              <p:cNvPr id="93" name="圆角矩形 92"/>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94" name="圆角矩形 93"/>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60" name="组合 59"/>
            <p:cNvGrpSpPr/>
            <p:nvPr/>
          </p:nvGrpSpPr>
          <p:grpSpPr>
            <a:xfrm rot="187413">
              <a:off x="6492110" y="3988360"/>
              <a:ext cx="1180798" cy="1180798"/>
              <a:chOff x="9854292" y="-1428020"/>
              <a:chExt cx="285463" cy="285463"/>
            </a:xfrm>
            <a:grpFill/>
          </p:grpSpPr>
          <p:sp>
            <p:nvSpPr>
              <p:cNvPr id="91" name="圆角矩形 90"/>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92" name="圆角矩形 91"/>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61" name="组合 60"/>
            <p:cNvGrpSpPr/>
            <p:nvPr/>
          </p:nvGrpSpPr>
          <p:grpSpPr>
            <a:xfrm rot="187413">
              <a:off x="7483613" y="-32554"/>
              <a:ext cx="1180798" cy="1180798"/>
              <a:chOff x="9854292" y="-1428020"/>
              <a:chExt cx="285463" cy="285463"/>
            </a:xfrm>
            <a:grpFill/>
          </p:grpSpPr>
          <p:sp>
            <p:nvSpPr>
              <p:cNvPr id="89" name="圆角矩形 88"/>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90" name="圆角矩形 89"/>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62" name="组合 61"/>
            <p:cNvGrpSpPr/>
            <p:nvPr/>
          </p:nvGrpSpPr>
          <p:grpSpPr>
            <a:xfrm rot="187413">
              <a:off x="7483613" y="972674"/>
              <a:ext cx="1180798" cy="1180798"/>
              <a:chOff x="9854292" y="-1428020"/>
              <a:chExt cx="285463" cy="285463"/>
            </a:xfrm>
            <a:grpFill/>
          </p:grpSpPr>
          <p:sp>
            <p:nvSpPr>
              <p:cNvPr id="87" name="圆角矩形 86"/>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88" name="圆角矩形 87"/>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63" name="组合 62"/>
            <p:cNvGrpSpPr/>
            <p:nvPr/>
          </p:nvGrpSpPr>
          <p:grpSpPr>
            <a:xfrm rot="187413">
              <a:off x="7483613" y="1977902"/>
              <a:ext cx="1180798" cy="1180798"/>
              <a:chOff x="9854292" y="-1428020"/>
              <a:chExt cx="285463" cy="285463"/>
            </a:xfrm>
            <a:grpFill/>
          </p:grpSpPr>
          <p:sp>
            <p:nvSpPr>
              <p:cNvPr id="85" name="圆角矩形 84"/>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86" name="圆角矩形 85"/>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64" name="组合 63"/>
            <p:cNvGrpSpPr/>
            <p:nvPr/>
          </p:nvGrpSpPr>
          <p:grpSpPr>
            <a:xfrm rot="187413">
              <a:off x="7483613" y="2983131"/>
              <a:ext cx="1180798" cy="1180798"/>
              <a:chOff x="9854292" y="-1428020"/>
              <a:chExt cx="285463" cy="285463"/>
            </a:xfrm>
            <a:grpFill/>
          </p:grpSpPr>
          <p:sp>
            <p:nvSpPr>
              <p:cNvPr id="83" name="圆角矩形 82"/>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84" name="圆角矩形 83"/>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65" name="组合 64"/>
            <p:cNvGrpSpPr/>
            <p:nvPr/>
          </p:nvGrpSpPr>
          <p:grpSpPr>
            <a:xfrm rot="187413">
              <a:off x="7483613" y="3988360"/>
              <a:ext cx="1180798" cy="1180798"/>
              <a:chOff x="9854292" y="-1428020"/>
              <a:chExt cx="285463" cy="285463"/>
            </a:xfrm>
            <a:grpFill/>
          </p:grpSpPr>
          <p:sp>
            <p:nvSpPr>
              <p:cNvPr id="81" name="圆角矩形 80"/>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82" name="圆角矩形 81"/>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66" name="组合 65"/>
            <p:cNvGrpSpPr/>
            <p:nvPr/>
          </p:nvGrpSpPr>
          <p:grpSpPr>
            <a:xfrm rot="187413">
              <a:off x="8553601" y="-51995"/>
              <a:ext cx="1180798" cy="1180798"/>
              <a:chOff x="9854292" y="-1428020"/>
              <a:chExt cx="285463" cy="285463"/>
            </a:xfrm>
            <a:grpFill/>
          </p:grpSpPr>
          <p:sp>
            <p:nvSpPr>
              <p:cNvPr id="79" name="圆角矩形 78"/>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80" name="圆角矩形 79"/>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67" name="组合 66"/>
            <p:cNvGrpSpPr/>
            <p:nvPr/>
          </p:nvGrpSpPr>
          <p:grpSpPr>
            <a:xfrm rot="187413">
              <a:off x="8553601" y="953233"/>
              <a:ext cx="1180798" cy="1180798"/>
              <a:chOff x="9854292" y="-1428020"/>
              <a:chExt cx="285463" cy="285463"/>
            </a:xfrm>
            <a:grpFill/>
          </p:grpSpPr>
          <p:sp>
            <p:nvSpPr>
              <p:cNvPr id="77" name="圆角矩形 76"/>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78" name="圆角矩形 77"/>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68" name="组合 67"/>
            <p:cNvGrpSpPr/>
            <p:nvPr/>
          </p:nvGrpSpPr>
          <p:grpSpPr>
            <a:xfrm rot="187413">
              <a:off x="8553601" y="1958461"/>
              <a:ext cx="1180798" cy="1180798"/>
              <a:chOff x="9854292" y="-1428020"/>
              <a:chExt cx="285463" cy="285463"/>
            </a:xfrm>
            <a:grpFill/>
          </p:grpSpPr>
          <p:sp>
            <p:nvSpPr>
              <p:cNvPr id="75" name="圆角矩形 74"/>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76" name="圆角矩形 75"/>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69" name="组合 68"/>
            <p:cNvGrpSpPr/>
            <p:nvPr/>
          </p:nvGrpSpPr>
          <p:grpSpPr>
            <a:xfrm rot="187413">
              <a:off x="8553601" y="2963690"/>
              <a:ext cx="1180798" cy="1180798"/>
              <a:chOff x="9854292" y="-1428020"/>
              <a:chExt cx="285463" cy="285463"/>
            </a:xfrm>
            <a:grpFill/>
          </p:grpSpPr>
          <p:sp>
            <p:nvSpPr>
              <p:cNvPr id="73" name="圆角矩形 72"/>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74" name="圆角矩形 73"/>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70" name="组合 69"/>
            <p:cNvGrpSpPr/>
            <p:nvPr/>
          </p:nvGrpSpPr>
          <p:grpSpPr>
            <a:xfrm rot="187413">
              <a:off x="8553601" y="3968919"/>
              <a:ext cx="1180798" cy="1180798"/>
              <a:chOff x="9854292" y="-1428020"/>
              <a:chExt cx="285463" cy="285463"/>
            </a:xfrm>
            <a:grpFill/>
          </p:grpSpPr>
          <p:sp>
            <p:nvSpPr>
              <p:cNvPr id="71" name="圆角矩形 70"/>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72" name="圆角矩形 71"/>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grpSp>
        <p:nvGrpSpPr>
          <p:cNvPr id="30724" name="组合 3"/>
          <p:cNvGrpSpPr>
            <a:grpSpLocks/>
          </p:cNvGrpSpPr>
          <p:nvPr/>
        </p:nvGrpSpPr>
        <p:grpSpPr bwMode="auto">
          <a:xfrm>
            <a:off x="1701800" y="3232150"/>
            <a:ext cx="1227138" cy="782638"/>
            <a:chOff x="1973594" y="2410478"/>
            <a:chExt cx="472044" cy="315900"/>
          </a:xfrm>
        </p:grpSpPr>
        <p:sp>
          <p:nvSpPr>
            <p:cNvPr id="5" name="Freeform 30"/>
            <p:cNvSpPr/>
            <p:nvPr/>
          </p:nvSpPr>
          <p:spPr bwMode="auto">
            <a:xfrm>
              <a:off x="1973594" y="2410478"/>
              <a:ext cx="472044" cy="315900"/>
            </a:xfrm>
            <a:custGeom>
              <a:avLst/>
              <a:gdLst>
                <a:gd name="T0" fmla="*/ 0 w 120"/>
                <a:gd name="T1" fmla="*/ 40 h 81"/>
                <a:gd name="T2" fmla="*/ 59 w 120"/>
                <a:gd name="T3" fmla="*/ 0 h 81"/>
                <a:gd name="T4" fmla="*/ 120 w 120"/>
                <a:gd name="T5" fmla="*/ 40 h 81"/>
                <a:gd name="T6" fmla="*/ 59 w 120"/>
                <a:gd name="T7" fmla="*/ 81 h 81"/>
                <a:gd name="T8" fmla="*/ 0 w 120"/>
                <a:gd name="T9" fmla="*/ 40 h 81"/>
              </a:gdLst>
              <a:ahLst/>
              <a:cxnLst>
                <a:cxn ang="0">
                  <a:pos x="T0" y="T1"/>
                </a:cxn>
                <a:cxn ang="0">
                  <a:pos x="T2" y="T3"/>
                </a:cxn>
                <a:cxn ang="0">
                  <a:pos x="T4" y="T5"/>
                </a:cxn>
                <a:cxn ang="0">
                  <a:pos x="T6" y="T7"/>
                </a:cxn>
                <a:cxn ang="0">
                  <a:pos x="T8" y="T9"/>
                </a:cxn>
              </a:cxnLst>
              <a:rect l="0" t="0" r="r" b="b"/>
              <a:pathLst>
                <a:path w="120" h="81">
                  <a:moveTo>
                    <a:pt x="0" y="40"/>
                  </a:moveTo>
                  <a:cubicBezTo>
                    <a:pt x="0" y="40"/>
                    <a:pt x="25" y="0"/>
                    <a:pt x="59" y="0"/>
                  </a:cubicBezTo>
                  <a:cubicBezTo>
                    <a:pt x="93" y="0"/>
                    <a:pt x="120" y="40"/>
                    <a:pt x="120" y="40"/>
                  </a:cubicBezTo>
                  <a:cubicBezTo>
                    <a:pt x="120" y="40"/>
                    <a:pt x="93" y="81"/>
                    <a:pt x="59" y="81"/>
                  </a:cubicBezTo>
                  <a:cubicBezTo>
                    <a:pt x="26" y="81"/>
                    <a:pt x="0" y="40"/>
                    <a:pt x="0" y="4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defRPr/>
              </a:pPr>
              <a:endParaRPr lang="zh-CN" altLang="en-US" noProof="1">
                <a:cs typeface="+mn-ea"/>
                <a:sym typeface="时尚中黑简体" pitchFamily="2" charset="-122"/>
              </a:endParaRPr>
            </a:p>
          </p:txBody>
        </p:sp>
        <p:sp>
          <p:nvSpPr>
            <p:cNvPr id="6" name="Oval 31"/>
            <p:cNvSpPr>
              <a:spLocks noChangeArrowheads="1"/>
            </p:cNvSpPr>
            <p:nvPr/>
          </p:nvSpPr>
          <p:spPr bwMode="auto">
            <a:xfrm>
              <a:off x="2131145" y="2492497"/>
              <a:ext cx="153277" cy="151863"/>
            </a:xfrm>
            <a:prstGeom prst="ellipse">
              <a:avLst/>
            </a:prstGeom>
            <a:solidFill>
              <a:srgbClr val="7BB5CE"/>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defRPr/>
              </a:pPr>
              <a:endParaRPr lang="zh-CN" altLang="en-US" noProof="1">
                <a:cs typeface="+mn-ea"/>
                <a:sym typeface="时尚中黑简体" pitchFamily="2" charset="-122"/>
              </a:endParaRPr>
            </a:p>
          </p:txBody>
        </p:sp>
        <p:sp>
          <p:nvSpPr>
            <p:cNvPr id="7" name="Oval 32"/>
            <p:cNvSpPr>
              <a:spLocks noChangeArrowheads="1"/>
            </p:cNvSpPr>
            <p:nvPr/>
          </p:nvSpPr>
          <p:spPr bwMode="auto">
            <a:xfrm>
              <a:off x="2170228" y="2531584"/>
              <a:ext cx="78776" cy="77533"/>
            </a:xfrm>
            <a:prstGeom prst="ellipse">
              <a:avLst/>
            </a:prstGeom>
            <a:solidFill>
              <a:srgbClr val="3A423E"/>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defRPr/>
              </a:pPr>
              <a:endParaRPr lang="zh-CN" altLang="en-US" noProof="1">
                <a:cs typeface="+mn-ea"/>
                <a:sym typeface="时尚中黑简体" pitchFamily="2" charset="-122"/>
              </a:endParaRPr>
            </a:p>
          </p:txBody>
        </p:sp>
      </p:grpSp>
      <p:grpSp>
        <p:nvGrpSpPr>
          <p:cNvPr id="30725" name="组合 7"/>
          <p:cNvGrpSpPr>
            <a:grpSpLocks/>
          </p:cNvGrpSpPr>
          <p:nvPr/>
        </p:nvGrpSpPr>
        <p:grpSpPr bwMode="auto">
          <a:xfrm>
            <a:off x="3851275" y="2940050"/>
            <a:ext cx="1309688" cy="1120775"/>
            <a:chOff x="4259338" y="2007169"/>
            <a:chExt cx="702084" cy="669024"/>
          </a:xfrm>
        </p:grpSpPr>
        <p:sp>
          <p:nvSpPr>
            <p:cNvPr id="9" name="Freeform 44"/>
            <p:cNvSpPr/>
            <p:nvPr/>
          </p:nvSpPr>
          <p:spPr bwMode="auto">
            <a:xfrm>
              <a:off x="4467836" y="2007169"/>
              <a:ext cx="493586" cy="641543"/>
            </a:xfrm>
            <a:custGeom>
              <a:avLst/>
              <a:gdLst>
                <a:gd name="T0" fmla="*/ 90 w 90"/>
                <a:gd name="T1" fmla="*/ 54 h 111"/>
                <a:gd name="T2" fmla="*/ 82 w 90"/>
                <a:gd name="T3" fmla="*/ 48 h 111"/>
                <a:gd name="T4" fmla="*/ 40 w 90"/>
                <a:gd name="T5" fmla="*/ 48 h 111"/>
                <a:gd name="T6" fmla="*/ 45 w 90"/>
                <a:gd name="T7" fmla="*/ 22 h 111"/>
                <a:gd name="T8" fmla="*/ 37 w 90"/>
                <a:gd name="T9" fmla="*/ 2 h 111"/>
                <a:gd name="T10" fmla="*/ 27 w 90"/>
                <a:gd name="T11" fmla="*/ 3 h 111"/>
                <a:gd name="T12" fmla="*/ 28 w 90"/>
                <a:gd name="T13" fmla="*/ 22 h 111"/>
                <a:gd name="T14" fmla="*/ 12 w 90"/>
                <a:gd name="T15" fmla="*/ 48 h 111"/>
                <a:gd name="T16" fmla="*/ 0 w 90"/>
                <a:gd name="T17" fmla="*/ 61 h 111"/>
                <a:gd name="T18" fmla="*/ 0 w 90"/>
                <a:gd name="T19" fmla="*/ 107 h 111"/>
                <a:gd name="T20" fmla="*/ 4 w 90"/>
                <a:gd name="T21" fmla="*/ 107 h 111"/>
                <a:gd name="T22" fmla="*/ 13 w 90"/>
                <a:gd name="T23" fmla="*/ 111 h 111"/>
                <a:gd name="T24" fmla="*/ 65 w 90"/>
                <a:gd name="T25" fmla="*/ 111 h 111"/>
                <a:gd name="T26" fmla="*/ 77 w 90"/>
                <a:gd name="T27" fmla="*/ 101 h 111"/>
                <a:gd name="T28" fmla="*/ 74 w 90"/>
                <a:gd name="T29" fmla="*/ 96 h 111"/>
                <a:gd name="T30" fmla="*/ 74 w 90"/>
                <a:gd name="T31" fmla="*/ 95 h 111"/>
                <a:gd name="T32" fmla="*/ 81 w 90"/>
                <a:gd name="T33" fmla="*/ 86 h 111"/>
                <a:gd name="T34" fmla="*/ 78 w 90"/>
                <a:gd name="T35" fmla="*/ 81 h 111"/>
                <a:gd name="T36" fmla="*/ 78 w 90"/>
                <a:gd name="T37" fmla="*/ 79 h 111"/>
                <a:gd name="T38" fmla="*/ 85 w 90"/>
                <a:gd name="T39" fmla="*/ 70 h 111"/>
                <a:gd name="T40" fmla="*/ 82 w 90"/>
                <a:gd name="T41" fmla="*/ 65 h 111"/>
                <a:gd name="T42" fmla="*/ 83 w 90"/>
                <a:gd name="T43" fmla="*/ 63 h 111"/>
                <a:gd name="T44" fmla="*/ 90 w 90"/>
                <a:gd name="T45" fmla="*/ 54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0" h="111">
                  <a:moveTo>
                    <a:pt x="90" y="54"/>
                  </a:moveTo>
                  <a:cubicBezTo>
                    <a:pt x="90" y="48"/>
                    <a:pt x="83" y="48"/>
                    <a:pt x="82" y="48"/>
                  </a:cubicBezTo>
                  <a:cubicBezTo>
                    <a:pt x="80" y="48"/>
                    <a:pt x="40" y="48"/>
                    <a:pt x="40" y="48"/>
                  </a:cubicBezTo>
                  <a:cubicBezTo>
                    <a:pt x="40" y="48"/>
                    <a:pt x="44" y="28"/>
                    <a:pt x="45" y="22"/>
                  </a:cubicBezTo>
                  <a:cubicBezTo>
                    <a:pt x="45" y="16"/>
                    <a:pt x="39" y="3"/>
                    <a:pt x="37" y="2"/>
                  </a:cubicBezTo>
                  <a:cubicBezTo>
                    <a:pt x="36" y="1"/>
                    <a:pt x="30" y="0"/>
                    <a:pt x="27" y="3"/>
                  </a:cubicBezTo>
                  <a:cubicBezTo>
                    <a:pt x="27" y="8"/>
                    <a:pt x="28" y="22"/>
                    <a:pt x="28" y="22"/>
                  </a:cubicBezTo>
                  <a:cubicBezTo>
                    <a:pt x="28" y="22"/>
                    <a:pt x="18" y="39"/>
                    <a:pt x="12" y="48"/>
                  </a:cubicBezTo>
                  <a:cubicBezTo>
                    <a:pt x="7" y="57"/>
                    <a:pt x="0" y="61"/>
                    <a:pt x="0" y="61"/>
                  </a:cubicBezTo>
                  <a:cubicBezTo>
                    <a:pt x="0" y="107"/>
                    <a:pt x="0" y="107"/>
                    <a:pt x="0" y="107"/>
                  </a:cubicBezTo>
                  <a:cubicBezTo>
                    <a:pt x="0" y="107"/>
                    <a:pt x="2" y="107"/>
                    <a:pt x="4" y="107"/>
                  </a:cubicBezTo>
                  <a:cubicBezTo>
                    <a:pt x="5" y="107"/>
                    <a:pt x="10" y="111"/>
                    <a:pt x="13" y="111"/>
                  </a:cubicBezTo>
                  <a:cubicBezTo>
                    <a:pt x="17" y="111"/>
                    <a:pt x="59" y="111"/>
                    <a:pt x="65" y="111"/>
                  </a:cubicBezTo>
                  <a:cubicBezTo>
                    <a:pt x="69" y="111"/>
                    <a:pt x="77" y="108"/>
                    <a:pt x="77" y="101"/>
                  </a:cubicBezTo>
                  <a:cubicBezTo>
                    <a:pt x="77" y="98"/>
                    <a:pt x="75" y="97"/>
                    <a:pt x="74" y="96"/>
                  </a:cubicBezTo>
                  <a:cubicBezTo>
                    <a:pt x="74" y="96"/>
                    <a:pt x="74" y="95"/>
                    <a:pt x="74" y="95"/>
                  </a:cubicBezTo>
                  <a:cubicBezTo>
                    <a:pt x="74" y="95"/>
                    <a:pt x="81" y="92"/>
                    <a:pt x="81" y="86"/>
                  </a:cubicBezTo>
                  <a:cubicBezTo>
                    <a:pt x="81" y="82"/>
                    <a:pt x="78" y="81"/>
                    <a:pt x="78" y="81"/>
                  </a:cubicBezTo>
                  <a:cubicBezTo>
                    <a:pt x="78" y="79"/>
                    <a:pt x="78" y="79"/>
                    <a:pt x="78" y="79"/>
                  </a:cubicBezTo>
                  <a:cubicBezTo>
                    <a:pt x="78" y="79"/>
                    <a:pt x="85" y="76"/>
                    <a:pt x="85" y="70"/>
                  </a:cubicBezTo>
                  <a:cubicBezTo>
                    <a:pt x="85" y="66"/>
                    <a:pt x="82" y="65"/>
                    <a:pt x="82" y="65"/>
                  </a:cubicBezTo>
                  <a:cubicBezTo>
                    <a:pt x="83" y="63"/>
                    <a:pt x="83" y="63"/>
                    <a:pt x="83" y="63"/>
                  </a:cubicBezTo>
                  <a:cubicBezTo>
                    <a:pt x="83" y="63"/>
                    <a:pt x="90" y="60"/>
                    <a:pt x="90" y="5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defRPr/>
              </a:pPr>
              <a:endParaRPr lang="zh-CN" altLang="en-US" noProof="1">
                <a:cs typeface="+mn-ea"/>
                <a:sym typeface="时尚中黑简体" pitchFamily="2" charset="-122"/>
              </a:endParaRPr>
            </a:p>
          </p:txBody>
        </p:sp>
        <p:sp>
          <p:nvSpPr>
            <p:cNvPr id="10" name="Freeform 45"/>
            <p:cNvSpPr/>
            <p:nvPr/>
          </p:nvSpPr>
          <p:spPr bwMode="auto">
            <a:xfrm>
              <a:off x="4259338" y="2335996"/>
              <a:ext cx="208498" cy="340197"/>
            </a:xfrm>
            <a:custGeom>
              <a:avLst/>
              <a:gdLst>
                <a:gd name="T0" fmla="*/ 31 w 38"/>
                <a:gd name="T1" fmla="*/ 0 h 59"/>
                <a:gd name="T2" fmla="*/ 6 w 38"/>
                <a:gd name="T3" fmla="*/ 0 h 59"/>
                <a:gd name="T4" fmla="*/ 0 w 38"/>
                <a:gd name="T5" fmla="*/ 7 h 59"/>
                <a:gd name="T6" fmla="*/ 4 w 38"/>
                <a:gd name="T7" fmla="*/ 52 h 59"/>
                <a:gd name="T8" fmla="*/ 11 w 38"/>
                <a:gd name="T9" fmla="*/ 59 h 59"/>
                <a:gd name="T10" fmla="*/ 31 w 38"/>
                <a:gd name="T11" fmla="*/ 59 h 59"/>
                <a:gd name="T12" fmla="*/ 38 w 38"/>
                <a:gd name="T13" fmla="*/ 52 h 59"/>
                <a:gd name="T14" fmla="*/ 38 w 38"/>
                <a:gd name="T15" fmla="*/ 7 h 59"/>
                <a:gd name="T16" fmla="*/ 31 w 38"/>
                <a:gd name="T17"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59">
                  <a:moveTo>
                    <a:pt x="31" y="0"/>
                  </a:moveTo>
                  <a:cubicBezTo>
                    <a:pt x="6" y="0"/>
                    <a:pt x="6" y="0"/>
                    <a:pt x="6" y="0"/>
                  </a:cubicBezTo>
                  <a:cubicBezTo>
                    <a:pt x="3" y="0"/>
                    <a:pt x="0" y="3"/>
                    <a:pt x="0" y="7"/>
                  </a:cubicBezTo>
                  <a:cubicBezTo>
                    <a:pt x="4" y="52"/>
                    <a:pt x="4" y="52"/>
                    <a:pt x="4" y="52"/>
                  </a:cubicBezTo>
                  <a:cubicBezTo>
                    <a:pt x="4" y="56"/>
                    <a:pt x="7" y="59"/>
                    <a:pt x="11" y="59"/>
                  </a:cubicBezTo>
                  <a:cubicBezTo>
                    <a:pt x="31" y="59"/>
                    <a:pt x="31" y="59"/>
                    <a:pt x="31" y="59"/>
                  </a:cubicBezTo>
                  <a:cubicBezTo>
                    <a:pt x="35" y="59"/>
                    <a:pt x="38" y="56"/>
                    <a:pt x="38" y="52"/>
                  </a:cubicBezTo>
                  <a:cubicBezTo>
                    <a:pt x="38" y="7"/>
                    <a:pt x="38" y="7"/>
                    <a:pt x="38" y="7"/>
                  </a:cubicBezTo>
                  <a:cubicBezTo>
                    <a:pt x="38" y="3"/>
                    <a:pt x="35" y="0"/>
                    <a:pt x="31" y="0"/>
                  </a:cubicBezTo>
                  <a:close/>
                </a:path>
              </a:pathLst>
            </a:custGeom>
            <a:solidFill>
              <a:srgbClr val="4D9AE5"/>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defRPr/>
              </a:pPr>
              <a:endParaRPr lang="zh-CN" altLang="en-US" noProof="1">
                <a:cs typeface="+mn-ea"/>
                <a:sym typeface="时尚中黑简体" pitchFamily="2" charset="-122"/>
              </a:endParaRPr>
            </a:p>
          </p:txBody>
        </p:sp>
      </p:grpSp>
      <p:grpSp>
        <p:nvGrpSpPr>
          <p:cNvPr id="30726" name="组合 10"/>
          <p:cNvGrpSpPr>
            <a:grpSpLocks/>
          </p:cNvGrpSpPr>
          <p:nvPr/>
        </p:nvGrpSpPr>
        <p:grpSpPr bwMode="auto">
          <a:xfrm>
            <a:off x="6092825" y="2981325"/>
            <a:ext cx="1330325" cy="1033463"/>
            <a:chOff x="6431593" y="2085411"/>
            <a:chExt cx="712693" cy="616988"/>
          </a:xfrm>
        </p:grpSpPr>
        <p:sp>
          <p:nvSpPr>
            <p:cNvPr id="12" name="Freeform 55"/>
            <p:cNvSpPr/>
            <p:nvPr/>
          </p:nvSpPr>
          <p:spPr bwMode="auto">
            <a:xfrm>
              <a:off x="6465612" y="2453139"/>
              <a:ext cx="678674" cy="249260"/>
            </a:xfrm>
            <a:custGeom>
              <a:avLst/>
              <a:gdLst>
                <a:gd name="T0" fmla="*/ 118 w 124"/>
                <a:gd name="T1" fmla="*/ 23 h 43"/>
                <a:gd name="T2" fmla="*/ 118 w 124"/>
                <a:gd name="T3" fmla="*/ 23 h 43"/>
                <a:gd name="T4" fmla="*/ 81 w 124"/>
                <a:gd name="T5" fmla="*/ 6 h 43"/>
                <a:gd name="T6" fmla="*/ 81 w 124"/>
                <a:gd name="T7" fmla="*/ 6 h 43"/>
                <a:gd name="T8" fmla="*/ 75 w 124"/>
                <a:gd name="T9" fmla="*/ 0 h 43"/>
                <a:gd name="T10" fmla="*/ 75 w 124"/>
                <a:gd name="T11" fmla="*/ 0 h 43"/>
                <a:gd name="T12" fmla="*/ 62 w 124"/>
                <a:gd name="T13" fmla="*/ 12 h 43"/>
                <a:gd name="T14" fmla="*/ 50 w 124"/>
                <a:gd name="T15" fmla="*/ 0 h 43"/>
                <a:gd name="T16" fmla="*/ 43 w 124"/>
                <a:gd name="T17" fmla="*/ 6 h 43"/>
                <a:gd name="T18" fmla="*/ 6 w 124"/>
                <a:gd name="T19" fmla="*/ 23 h 43"/>
                <a:gd name="T20" fmla="*/ 0 w 124"/>
                <a:gd name="T21" fmla="*/ 33 h 43"/>
                <a:gd name="T22" fmla="*/ 0 w 124"/>
                <a:gd name="T23" fmla="*/ 33 h 43"/>
                <a:gd name="T24" fmla="*/ 0 w 124"/>
                <a:gd name="T25" fmla="*/ 33 h 43"/>
                <a:gd name="T26" fmla="*/ 0 w 124"/>
                <a:gd name="T27" fmla="*/ 37 h 43"/>
                <a:gd name="T28" fmla="*/ 6 w 124"/>
                <a:gd name="T29" fmla="*/ 43 h 43"/>
                <a:gd name="T30" fmla="*/ 10 w 124"/>
                <a:gd name="T31" fmla="*/ 43 h 43"/>
                <a:gd name="T32" fmla="*/ 114 w 124"/>
                <a:gd name="T33" fmla="*/ 43 h 43"/>
                <a:gd name="T34" fmla="*/ 118 w 124"/>
                <a:gd name="T35" fmla="*/ 43 h 43"/>
                <a:gd name="T36" fmla="*/ 124 w 124"/>
                <a:gd name="T37" fmla="*/ 37 h 43"/>
                <a:gd name="T38" fmla="*/ 124 w 124"/>
                <a:gd name="T39" fmla="*/ 33 h 43"/>
                <a:gd name="T40" fmla="*/ 124 w 124"/>
                <a:gd name="T41" fmla="*/ 33 h 43"/>
                <a:gd name="T42" fmla="*/ 124 w 124"/>
                <a:gd name="T43" fmla="*/ 33 h 43"/>
                <a:gd name="T44" fmla="*/ 118 w 124"/>
                <a:gd name="T45" fmla="*/ 2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4" h="43">
                  <a:moveTo>
                    <a:pt x="118" y="23"/>
                  </a:moveTo>
                  <a:cubicBezTo>
                    <a:pt x="118" y="23"/>
                    <a:pt x="118" y="23"/>
                    <a:pt x="118" y="23"/>
                  </a:cubicBezTo>
                  <a:cubicBezTo>
                    <a:pt x="81" y="6"/>
                    <a:pt x="81" y="6"/>
                    <a:pt x="81" y="6"/>
                  </a:cubicBezTo>
                  <a:cubicBezTo>
                    <a:pt x="81" y="6"/>
                    <a:pt x="81" y="6"/>
                    <a:pt x="81" y="6"/>
                  </a:cubicBezTo>
                  <a:cubicBezTo>
                    <a:pt x="81" y="3"/>
                    <a:pt x="78" y="0"/>
                    <a:pt x="75" y="0"/>
                  </a:cubicBezTo>
                  <a:cubicBezTo>
                    <a:pt x="75" y="0"/>
                    <a:pt x="75" y="0"/>
                    <a:pt x="75" y="0"/>
                  </a:cubicBezTo>
                  <a:cubicBezTo>
                    <a:pt x="62" y="12"/>
                    <a:pt x="62" y="12"/>
                    <a:pt x="62" y="12"/>
                  </a:cubicBezTo>
                  <a:cubicBezTo>
                    <a:pt x="50" y="0"/>
                    <a:pt x="50" y="0"/>
                    <a:pt x="50" y="0"/>
                  </a:cubicBezTo>
                  <a:cubicBezTo>
                    <a:pt x="46" y="0"/>
                    <a:pt x="43" y="2"/>
                    <a:pt x="43" y="6"/>
                  </a:cubicBezTo>
                  <a:cubicBezTo>
                    <a:pt x="6" y="23"/>
                    <a:pt x="6" y="23"/>
                    <a:pt x="6" y="23"/>
                  </a:cubicBezTo>
                  <a:cubicBezTo>
                    <a:pt x="2" y="25"/>
                    <a:pt x="0" y="28"/>
                    <a:pt x="0" y="33"/>
                  </a:cubicBezTo>
                  <a:cubicBezTo>
                    <a:pt x="0" y="33"/>
                    <a:pt x="0" y="33"/>
                    <a:pt x="0" y="33"/>
                  </a:cubicBezTo>
                  <a:cubicBezTo>
                    <a:pt x="0" y="33"/>
                    <a:pt x="0" y="33"/>
                    <a:pt x="0" y="33"/>
                  </a:cubicBezTo>
                  <a:cubicBezTo>
                    <a:pt x="0" y="37"/>
                    <a:pt x="0" y="37"/>
                    <a:pt x="0" y="37"/>
                  </a:cubicBezTo>
                  <a:cubicBezTo>
                    <a:pt x="0" y="40"/>
                    <a:pt x="3" y="43"/>
                    <a:pt x="6" y="43"/>
                  </a:cubicBezTo>
                  <a:cubicBezTo>
                    <a:pt x="10" y="43"/>
                    <a:pt x="10" y="43"/>
                    <a:pt x="10" y="43"/>
                  </a:cubicBezTo>
                  <a:cubicBezTo>
                    <a:pt x="114" y="43"/>
                    <a:pt x="114" y="43"/>
                    <a:pt x="114" y="43"/>
                  </a:cubicBezTo>
                  <a:cubicBezTo>
                    <a:pt x="118" y="43"/>
                    <a:pt x="118" y="43"/>
                    <a:pt x="118" y="43"/>
                  </a:cubicBezTo>
                  <a:cubicBezTo>
                    <a:pt x="121" y="43"/>
                    <a:pt x="124" y="40"/>
                    <a:pt x="124" y="37"/>
                  </a:cubicBezTo>
                  <a:cubicBezTo>
                    <a:pt x="124" y="33"/>
                    <a:pt x="124" y="33"/>
                    <a:pt x="124" y="33"/>
                  </a:cubicBezTo>
                  <a:cubicBezTo>
                    <a:pt x="124" y="33"/>
                    <a:pt x="124" y="33"/>
                    <a:pt x="124" y="33"/>
                  </a:cubicBezTo>
                  <a:cubicBezTo>
                    <a:pt x="124" y="33"/>
                    <a:pt x="124" y="33"/>
                    <a:pt x="124" y="33"/>
                  </a:cubicBezTo>
                  <a:cubicBezTo>
                    <a:pt x="124" y="28"/>
                    <a:pt x="122" y="25"/>
                    <a:pt x="118" y="23"/>
                  </a:cubicBezTo>
                  <a:close/>
                </a:path>
              </a:pathLst>
            </a:custGeom>
            <a:solidFill>
              <a:srgbClr val="3A423E"/>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defRPr/>
              </a:pPr>
              <a:endParaRPr lang="zh-CN" altLang="en-US" noProof="1">
                <a:cs typeface="+mn-ea"/>
                <a:sym typeface="时尚中黑简体" pitchFamily="2" charset="-122"/>
              </a:endParaRPr>
            </a:p>
          </p:txBody>
        </p:sp>
        <p:sp>
          <p:nvSpPr>
            <p:cNvPr id="13" name="Freeform 56"/>
            <p:cNvSpPr/>
            <p:nvPr/>
          </p:nvSpPr>
          <p:spPr bwMode="auto">
            <a:xfrm>
              <a:off x="6431593" y="2120478"/>
              <a:ext cx="247487" cy="274849"/>
            </a:xfrm>
            <a:custGeom>
              <a:avLst/>
              <a:gdLst>
                <a:gd name="T0" fmla="*/ 0 w 140"/>
                <a:gd name="T1" fmla="*/ 55 h 148"/>
                <a:gd name="T2" fmla="*/ 50 w 140"/>
                <a:gd name="T3" fmla="*/ 55 h 148"/>
                <a:gd name="T4" fmla="*/ 50 w 140"/>
                <a:gd name="T5" fmla="*/ 0 h 148"/>
                <a:gd name="T6" fmla="*/ 90 w 140"/>
                <a:gd name="T7" fmla="*/ 0 h 148"/>
                <a:gd name="T8" fmla="*/ 90 w 140"/>
                <a:gd name="T9" fmla="*/ 55 h 148"/>
                <a:gd name="T10" fmla="*/ 140 w 140"/>
                <a:gd name="T11" fmla="*/ 55 h 148"/>
                <a:gd name="T12" fmla="*/ 140 w 140"/>
                <a:gd name="T13" fmla="*/ 93 h 148"/>
                <a:gd name="T14" fmla="*/ 90 w 140"/>
                <a:gd name="T15" fmla="*/ 93 h 148"/>
                <a:gd name="T16" fmla="*/ 90 w 140"/>
                <a:gd name="T17" fmla="*/ 148 h 148"/>
                <a:gd name="T18" fmla="*/ 50 w 140"/>
                <a:gd name="T19" fmla="*/ 148 h 148"/>
                <a:gd name="T20" fmla="*/ 50 w 140"/>
                <a:gd name="T21" fmla="*/ 93 h 148"/>
                <a:gd name="T22" fmla="*/ 0 w 140"/>
                <a:gd name="T23" fmla="*/ 93 h 148"/>
                <a:gd name="T24" fmla="*/ 0 w 140"/>
                <a:gd name="T25" fmla="*/ 55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0" h="148">
                  <a:moveTo>
                    <a:pt x="0" y="55"/>
                  </a:moveTo>
                  <a:lnTo>
                    <a:pt x="50" y="55"/>
                  </a:lnTo>
                  <a:lnTo>
                    <a:pt x="50" y="0"/>
                  </a:lnTo>
                  <a:lnTo>
                    <a:pt x="90" y="0"/>
                  </a:lnTo>
                  <a:lnTo>
                    <a:pt x="90" y="55"/>
                  </a:lnTo>
                  <a:lnTo>
                    <a:pt x="140" y="55"/>
                  </a:lnTo>
                  <a:lnTo>
                    <a:pt x="140" y="93"/>
                  </a:lnTo>
                  <a:lnTo>
                    <a:pt x="90" y="93"/>
                  </a:lnTo>
                  <a:lnTo>
                    <a:pt x="90" y="148"/>
                  </a:lnTo>
                  <a:lnTo>
                    <a:pt x="50" y="148"/>
                  </a:lnTo>
                  <a:lnTo>
                    <a:pt x="50" y="93"/>
                  </a:lnTo>
                  <a:lnTo>
                    <a:pt x="0" y="93"/>
                  </a:lnTo>
                  <a:lnTo>
                    <a:pt x="0" y="55"/>
                  </a:lnTo>
                  <a:close/>
                </a:path>
              </a:pathLst>
            </a:custGeom>
            <a:solidFill>
              <a:srgbClr val="4D9AE5"/>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defRPr/>
              </a:pPr>
              <a:endParaRPr lang="zh-CN" altLang="en-US" noProof="1">
                <a:cs typeface="+mn-ea"/>
                <a:sym typeface="时尚中黑简体" pitchFamily="2" charset="-122"/>
              </a:endParaRPr>
            </a:p>
          </p:txBody>
        </p:sp>
        <p:sp>
          <p:nvSpPr>
            <p:cNvPr id="14" name="Freeform 57"/>
            <p:cNvSpPr/>
            <p:nvPr/>
          </p:nvSpPr>
          <p:spPr bwMode="auto">
            <a:xfrm>
              <a:off x="6667173" y="2085411"/>
              <a:ext cx="275552" cy="438810"/>
            </a:xfrm>
            <a:custGeom>
              <a:avLst/>
              <a:gdLst>
                <a:gd name="T0" fmla="*/ 38 w 50"/>
                <a:gd name="T1" fmla="*/ 64 h 76"/>
                <a:gd name="T2" fmla="*/ 38 w 50"/>
                <a:gd name="T3" fmla="*/ 64 h 76"/>
                <a:gd name="T4" fmla="*/ 37 w 50"/>
                <a:gd name="T5" fmla="*/ 64 h 76"/>
                <a:gd name="T6" fmla="*/ 37 w 50"/>
                <a:gd name="T7" fmla="*/ 62 h 76"/>
                <a:gd name="T8" fmla="*/ 46 w 50"/>
                <a:gd name="T9" fmla="*/ 45 h 76"/>
                <a:gd name="T10" fmla="*/ 50 w 50"/>
                <a:gd name="T11" fmla="*/ 37 h 76"/>
                <a:gd name="T12" fmla="*/ 49 w 50"/>
                <a:gd name="T13" fmla="*/ 32 h 76"/>
                <a:gd name="T14" fmla="*/ 50 w 50"/>
                <a:gd name="T15" fmla="*/ 25 h 76"/>
                <a:gd name="T16" fmla="*/ 25 w 50"/>
                <a:gd name="T17" fmla="*/ 0 h 76"/>
                <a:gd name="T18" fmla="*/ 0 w 50"/>
                <a:gd name="T19" fmla="*/ 25 h 76"/>
                <a:gd name="T20" fmla="*/ 1 w 50"/>
                <a:gd name="T21" fmla="*/ 32 h 76"/>
                <a:gd name="T22" fmla="*/ 0 w 50"/>
                <a:gd name="T23" fmla="*/ 37 h 76"/>
                <a:gd name="T24" fmla="*/ 4 w 50"/>
                <a:gd name="T25" fmla="*/ 45 h 76"/>
                <a:gd name="T26" fmla="*/ 13 w 50"/>
                <a:gd name="T27" fmla="*/ 62 h 76"/>
                <a:gd name="T28" fmla="*/ 13 w 50"/>
                <a:gd name="T29" fmla="*/ 64 h 76"/>
                <a:gd name="T30" fmla="*/ 25 w 50"/>
                <a:gd name="T31" fmla="*/ 76 h 76"/>
                <a:gd name="T32" fmla="*/ 38 w 50"/>
                <a:gd name="T33" fmla="*/ 6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76">
                  <a:moveTo>
                    <a:pt x="38" y="64"/>
                  </a:moveTo>
                  <a:cubicBezTo>
                    <a:pt x="38" y="64"/>
                    <a:pt x="38" y="64"/>
                    <a:pt x="38" y="64"/>
                  </a:cubicBezTo>
                  <a:cubicBezTo>
                    <a:pt x="37" y="64"/>
                    <a:pt x="37" y="64"/>
                    <a:pt x="37" y="64"/>
                  </a:cubicBezTo>
                  <a:cubicBezTo>
                    <a:pt x="37" y="62"/>
                    <a:pt x="37" y="62"/>
                    <a:pt x="37" y="62"/>
                  </a:cubicBezTo>
                  <a:cubicBezTo>
                    <a:pt x="41" y="58"/>
                    <a:pt x="45" y="52"/>
                    <a:pt x="46" y="45"/>
                  </a:cubicBezTo>
                  <a:cubicBezTo>
                    <a:pt x="48" y="44"/>
                    <a:pt x="50" y="41"/>
                    <a:pt x="50" y="37"/>
                  </a:cubicBezTo>
                  <a:cubicBezTo>
                    <a:pt x="50" y="36"/>
                    <a:pt x="49" y="34"/>
                    <a:pt x="49" y="32"/>
                  </a:cubicBezTo>
                  <a:cubicBezTo>
                    <a:pt x="49" y="30"/>
                    <a:pt x="50" y="27"/>
                    <a:pt x="50" y="25"/>
                  </a:cubicBezTo>
                  <a:cubicBezTo>
                    <a:pt x="50" y="11"/>
                    <a:pt x="39" y="0"/>
                    <a:pt x="25" y="0"/>
                  </a:cubicBezTo>
                  <a:cubicBezTo>
                    <a:pt x="11" y="0"/>
                    <a:pt x="0" y="11"/>
                    <a:pt x="0" y="25"/>
                  </a:cubicBezTo>
                  <a:cubicBezTo>
                    <a:pt x="0" y="27"/>
                    <a:pt x="1" y="30"/>
                    <a:pt x="1" y="32"/>
                  </a:cubicBezTo>
                  <a:cubicBezTo>
                    <a:pt x="1" y="34"/>
                    <a:pt x="0" y="36"/>
                    <a:pt x="0" y="37"/>
                  </a:cubicBezTo>
                  <a:cubicBezTo>
                    <a:pt x="0" y="41"/>
                    <a:pt x="2" y="44"/>
                    <a:pt x="4" y="45"/>
                  </a:cubicBezTo>
                  <a:cubicBezTo>
                    <a:pt x="5" y="52"/>
                    <a:pt x="9" y="58"/>
                    <a:pt x="13" y="62"/>
                  </a:cubicBezTo>
                  <a:cubicBezTo>
                    <a:pt x="13" y="64"/>
                    <a:pt x="13" y="64"/>
                    <a:pt x="13" y="64"/>
                  </a:cubicBezTo>
                  <a:cubicBezTo>
                    <a:pt x="25" y="76"/>
                    <a:pt x="25" y="76"/>
                    <a:pt x="25" y="76"/>
                  </a:cubicBezTo>
                  <a:lnTo>
                    <a:pt x="38" y="6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defRPr/>
              </a:pPr>
              <a:endParaRPr lang="zh-CN" altLang="en-US" noProof="1">
                <a:cs typeface="+mn-ea"/>
                <a:sym typeface="时尚中黑简体" pitchFamily="2" charset="-122"/>
              </a:endParaRPr>
            </a:p>
          </p:txBody>
        </p:sp>
      </p:grpSp>
      <p:sp>
        <p:nvSpPr>
          <p:cNvPr id="30727" name="TextBox 14"/>
          <p:cNvSpPr txBox="1">
            <a:spLocks noChangeArrowheads="1"/>
          </p:cNvSpPr>
          <p:nvPr/>
        </p:nvSpPr>
        <p:spPr bwMode="auto">
          <a:xfrm>
            <a:off x="3546475" y="1058863"/>
            <a:ext cx="2020888"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方正兰亭刊黑_GBK" panose="02000000000000000000" pitchFamily="2" charset="-122"/>
                <a:ea typeface="方正兰亭刊黑_GBK" panose="02000000000000000000" pitchFamily="2" charset="-122"/>
              </a:defRPr>
            </a:lvl1pPr>
            <a:lvl2pPr marL="742950" indent="-285750">
              <a:spcBef>
                <a:spcPct val="20000"/>
              </a:spcBef>
              <a:buFont typeface="Arial" panose="020B0604020202020204" pitchFamily="34" charset="0"/>
              <a:buChar char="–"/>
              <a:defRPr sz="2800">
                <a:solidFill>
                  <a:schemeClr val="tx1"/>
                </a:solidFill>
                <a:latin typeface="方正兰亭刊黑_GBK" panose="02000000000000000000" pitchFamily="2" charset="-122"/>
                <a:ea typeface="方正兰亭刊黑_GBK" panose="02000000000000000000" pitchFamily="2" charset="-122"/>
              </a:defRPr>
            </a:lvl2pPr>
            <a:lvl3pPr marL="1143000" indent="-228600">
              <a:spcBef>
                <a:spcPct val="20000"/>
              </a:spcBef>
              <a:buFont typeface="Arial" panose="020B0604020202020204" pitchFamily="34" charset="0"/>
              <a:buChar char="•"/>
              <a:defRPr sz="2400">
                <a:solidFill>
                  <a:schemeClr val="tx1"/>
                </a:solidFill>
                <a:latin typeface="方正兰亭刊黑_GBK" panose="02000000000000000000" pitchFamily="2" charset="-122"/>
                <a:ea typeface="方正兰亭刊黑_GBK" panose="02000000000000000000" pitchFamily="2" charset="-122"/>
              </a:defRPr>
            </a:lvl3pPr>
            <a:lvl4pPr marL="1600200" indent="-228600">
              <a:spcBef>
                <a:spcPct val="20000"/>
              </a:spcBef>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4pPr>
            <a:lvl5pPr marL="2057400" indent="-228600">
              <a:spcBef>
                <a:spcPct val="20000"/>
              </a:spcBef>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9pPr>
          </a:lstStyle>
          <a:p>
            <a:pPr eaLnBrk="1" hangingPunct="1">
              <a:spcBef>
                <a:spcPct val="0"/>
              </a:spcBef>
              <a:buFontTx/>
              <a:buNone/>
            </a:pPr>
            <a:r>
              <a:rPr lang="en-US" altLang="zh-CN"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About Us</a:t>
            </a:r>
            <a:endParaRPr lang="zh-CN" altLang="en-US"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30728" name="TextBox 15"/>
          <p:cNvSpPr txBox="1">
            <a:spLocks noChangeArrowheads="1"/>
          </p:cNvSpPr>
          <p:nvPr/>
        </p:nvSpPr>
        <p:spPr bwMode="auto">
          <a:xfrm>
            <a:off x="1701800" y="4127500"/>
            <a:ext cx="13684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方正兰亭刊黑_GBK" panose="02000000000000000000" pitchFamily="2" charset="-122"/>
                <a:ea typeface="方正兰亭刊黑_GBK" panose="02000000000000000000" pitchFamily="2" charset="-122"/>
              </a:defRPr>
            </a:lvl1pPr>
            <a:lvl2pPr marL="742950" indent="-285750">
              <a:spcBef>
                <a:spcPct val="20000"/>
              </a:spcBef>
              <a:buFont typeface="Arial" panose="020B0604020202020204" pitchFamily="34" charset="0"/>
              <a:buChar char="–"/>
              <a:defRPr sz="2800">
                <a:solidFill>
                  <a:schemeClr val="tx1"/>
                </a:solidFill>
                <a:latin typeface="方正兰亭刊黑_GBK" panose="02000000000000000000" pitchFamily="2" charset="-122"/>
                <a:ea typeface="方正兰亭刊黑_GBK" panose="02000000000000000000" pitchFamily="2" charset="-122"/>
              </a:defRPr>
            </a:lvl2pPr>
            <a:lvl3pPr marL="1143000" indent="-228600">
              <a:spcBef>
                <a:spcPct val="20000"/>
              </a:spcBef>
              <a:buFont typeface="Arial" panose="020B0604020202020204" pitchFamily="34" charset="0"/>
              <a:buChar char="•"/>
              <a:defRPr sz="2400">
                <a:solidFill>
                  <a:schemeClr val="tx1"/>
                </a:solidFill>
                <a:latin typeface="方正兰亭刊黑_GBK" panose="02000000000000000000" pitchFamily="2" charset="-122"/>
                <a:ea typeface="方正兰亭刊黑_GBK" panose="02000000000000000000" pitchFamily="2" charset="-122"/>
              </a:defRPr>
            </a:lvl3pPr>
            <a:lvl4pPr marL="1600200" indent="-228600">
              <a:spcBef>
                <a:spcPct val="20000"/>
              </a:spcBef>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4pPr>
            <a:lvl5pPr marL="2057400" indent="-228600">
              <a:spcBef>
                <a:spcPct val="20000"/>
              </a:spcBef>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9pPr>
          </a:lstStyle>
          <a:p>
            <a:pPr eaLnBrk="1" hangingPunct="1">
              <a:spcBef>
                <a:spcPct val="0"/>
              </a:spcBef>
              <a:buFontTx/>
              <a:buNone/>
            </a:pPr>
            <a:r>
              <a:rPr lang="en-US" altLang="zh-CN" sz="18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Text here</a:t>
            </a:r>
            <a:endParaRPr lang="zh-CN" altLang="en-US" sz="18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30729" name="TextBox 18"/>
          <p:cNvSpPr txBox="1">
            <a:spLocks noChangeArrowheads="1"/>
          </p:cNvSpPr>
          <p:nvPr/>
        </p:nvSpPr>
        <p:spPr bwMode="auto">
          <a:xfrm>
            <a:off x="1316038" y="1744663"/>
            <a:ext cx="6481762"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方正兰亭刊黑_GBK" panose="02000000000000000000" pitchFamily="2" charset="-122"/>
                <a:ea typeface="方正兰亭刊黑_GBK" panose="02000000000000000000" pitchFamily="2" charset="-122"/>
              </a:defRPr>
            </a:lvl1pPr>
            <a:lvl2pPr marL="742950" indent="-285750">
              <a:spcBef>
                <a:spcPct val="20000"/>
              </a:spcBef>
              <a:buFont typeface="Arial" panose="020B0604020202020204" pitchFamily="34" charset="0"/>
              <a:buChar char="–"/>
              <a:defRPr sz="2800">
                <a:solidFill>
                  <a:schemeClr val="tx1"/>
                </a:solidFill>
                <a:latin typeface="方正兰亭刊黑_GBK" panose="02000000000000000000" pitchFamily="2" charset="-122"/>
                <a:ea typeface="方正兰亭刊黑_GBK" panose="02000000000000000000" pitchFamily="2" charset="-122"/>
              </a:defRPr>
            </a:lvl2pPr>
            <a:lvl3pPr marL="1143000" indent="-228600">
              <a:spcBef>
                <a:spcPct val="20000"/>
              </a:spcBef>
              <a:buFont typeface="Arial" panose="020B0604020202020204" pitchFamily="34" charset="0"/>
              <a:buChar char="•"/>
              <a:defRPr sz="2400">
                <a:solidFill>
                  <a:schemeClr val="tx1"/>
                </a:solidFill>
                <a:latin typeface="方正兰亭刊黑_GBK" panose="02000000000000000000" pitchFamily="2" charset="-122"/>
                <a:ea typeface="方正兰亭刊黑_GBK" panose="02000000000000000000" pitchFamily="2" charset="-122"/>
              </a:defRPr>
            </a:lvl3pPr>
            <a:lvl4pPr marL="1600200" indent="-228600">
              <a:spcBef>
                <a:spcPct val="20000"/>
              </a:spcBef>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4pPr>
            <a:lvl5pPr marL="2057400" indent="-228600">
              <a:spcBef>
                <a:spcPct val="20000"/>
              </a:spcBef>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9pPr>
          </a:lstStyle>
          <a:p>
            <a:pPr algn="ctr" eaLnBrk="1" hangingPunct="1">
              <a:spcBef>
                <a:spcPct val="0"/>
              </a:spcBef>
              <a:buFontTx/>
              <a:buNone/>
            </a:pPr>
            <a:r>
              <a:rPr lang="en-US" altLang="zh-CN" sz="16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Lorem ipsum dol sit amet, consectetur adipisicing elit, sed do eiusmod tempor incididunt ut labore et dolorea anot a. Lorem ipsum dol sit amet.</a:t>
            </a:r>
          </a:p>
          <a:p>
            <a:pPr algn="ctr" eaLnBrk="1" hangingPunct="1">
              <a:spcBef>
                <a:spcPct val="0"/>
              </a:spcBef>
              <a:buFontTx/>
              <a:buNone/>
            </a:pPr>
            <a:endParaRPr lang="zh-CN" altLang="en-US" sz="16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30730" name="TextBox 19"/>
          <p:cNvSpPr txBox="1">
            <a:spLocks noChangeArrowheads="1"/>
          </p:cNvSpPr>
          <p:nvPr/>
        </p:nvSpPr>
        <p:spPr bwMode="auto">
          <a:xfrm>
            <a:off x="3948113" y="4127500"/>
            <a:ext cx="13684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方正兰亭刊黑_GBK" panose="02000000000000000000" pitchFamily="2" charset="-122"/>
                <a:ea typeface="方正兰亭刊黑_GBK" panose="02000000000000000000" pitchFamily="2" charset="-122"/>
              </a:defRPr>
            </a:lvl1pPr>
            <a:lvl2pPr marL="742950" indent="-285750">
              <a:spcBef>
                <a:spcPct val="20000"/>
              </a:spcBef>
              <a:buFont typeface="Arial" panose="020B0604020202020204" pitchFamily="34" charset="0"/>
              <a:buChar char="–"/>
              <a:defRPr sz="2800">
                <a:solidFill>
                  <a:schemeClr val="tx1"/>
                </a:solidFill>
                <a:latin typeface="方正兰亭刊黑_GBK" panose="02000000000000000000" pitchFamily="2" charset="-122"/>
                <a:ea typeface="方正兰亭刊黑_GBK" panose="02000000000000000000" pitchFamily="2" charset="-122"/>
              </a:defRPr>
            </a:lvl2pPr>
            <a:lvl3pPr marL="1143000" indent="-228600">
              <a:spcBef>
                <a:spcPct val="20000"/>
              </a:spcBef>
              <a:buFont typeface="Arial" panose="020B0604020202020204" pitchFamily="34" charset="0"/>
              <a:buChar char="•"/>
              <a:defRPr sz="2400">
                <a:solidFill>
                  <a:schemeClr val="tx1"/>
                </a:solidFill>
                <a:latin typeface="方正兰亭刊黑_GBK" panose="02000000000000000000" pitchFamily="2" charset="-122"/>
                <a:ea typeface="方正兰亭刊黑_GBK" panose="02000000000000000000" pitchFamily="2" charset="-122"/>
              </a:defRPr>
            </a:lvl3pPr>
            <a:lvl4pPr marL="1600200" indent="-228600">
              <a:spcBef>
                <a:spcPct val="20000"/>
              </a:spcBef>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4pPr>
            <a:lvl5pPr marL="2057400" indent="-228600">
              <a:spcBef>
                <a:spcPct val="20000"/>
              </a:spcBef>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9pPr>
          </a:lstStyle>
          <a:p>
            <a:pPr eaLnBrk="1" hangingPunct="1">
              <a:spcBef>
                <a:spcPct val="0"/>
              </a:spcBef>
              <a:buFontTx/>
              <a:buNone/>
            </a:pPr>
            <a:r>
              <a:rPr lang="en-US" altLang="zh-CN" sz="18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Text here</a:t>
            </a:r>
            <a:endParaRPr lang="zh-CN" altLang="en-US" sz="18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30731" name="TextBox 20"/>
          <p:cNvSpPr txBox="1">
            <a:spLocks noChangeArrowheads="1"/>
          </p:cNvSpPr>
          <p:nvPr/>
        </p:nvSpPr>
        <p:spPr bwMode="auto">
          <a:xfrm>
            <a:off x="6194425" y="4127500"/>
            <a:ext cx="13684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方正兰亭刊黑_GBK" panose="02000000000000000000" pitchFamily="2" charset="-122"/>
                <a:ea typeface="方正兰亭刊黑_GBK" panose="02000000000000000000" pitchFamily="2" charset="-122"/>
              </a:defRPr>
            </a:lvl1pPr>
            <a:lvl2pPr marL="742950" indent="-285750">
              <a:spcBef>
                <a:spcPct val="20000"/>
              </a:spcBef>
              <a:buFont typeface="Arial" panose="020B0604020202020204" pitchFamily="34" charset="0"/>
              <a:buChar char="–"/>
              <a:defRPr sz="2800">
                <a:solidFill>
                  <a:schemeClr val="tx1"/>
                </a:solidFill>
                <a:latin typeface="方正兰亭刊黑_GBK" panose="02000000000000000000" pitchFamily="2" charset="-122"/>
                <a:ea typeface="方正兰亭刊黑_GBK" panose="02000000000000000000" pitchFamily="2" charset="-122"/>
              </a:defRPr>
            </a:lvl2pPr>
            <a:lvl3pPr marL="1143000" indent="-228600">
              <a:spcBef>
                <a:spcPct val="20000"/>
              </a:spcBef>
              <a:buFont typeface="Arial" panose="020B0604020202020204" pitchFamily="34" charset="0"/>
              <a:buChar char="•"/>
              <a:defRPr sz="2400">
                <a:solidFill>
                  <a:schemeClr val="tx1"/>
                </a:solidFill>
                <a:latin typeface="方正兰亭刊黑_GBK" panose="02000000000000000000" pitchFamily="2" charset="-122"/>
                <a:ea typeface="方正兰亭刊黑_GBK" panose="02000000000000000000" pitchFamily="2" charset="-122"/>
              </a:defRPr>
            </a:lvl3pPr>
            <a:lvl4pPr marL="1600200" indent="-228600">
              <a:spcBef>
                <a:spcPct val="20000"/>
              </a:spcBef>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4pPr>
            <a:lvl5pPr marL="2057400" indent="-228600">
              <a:spcBef>
                <a:spcPct val="20000"/>
              </a:spcBef>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9pPr>
          </a:lstStyle>
          <a:p>
            <a:pPr eaLnBrk="1" hangingPunct="1">
              <a:spcBef>
                <a:spcPct val="0"/>
              </a:spcBef>
              <a:buFontTx/>
              <a:buNone/>
            </a:pPr>
            <a:r>
              <a:rPr lang="en-US" altLang="zh-CN" sz="18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Text here</a:t>
            </a:r>
            <a:endParaRPr lang="zh-CN" altLang="en-US" sz="18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30732" name="矩形 17"/>
          <p:cNvSpPr>
            <a:spLocks noChangeArrowheads="1"/>
          </p:cNvSpPr>
          <p:nvPr/>
        </p:nvSpPr>
        <p:spPr bwMode="auto">
          <a:xfrm>
            <a:off x="476250" y="176213"/>
            <a:ext cx="8905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方正兰亭刊黑_GBK" panose="02000000000000000000" pitchFamily="2" charset="-122"/>
                <a:ea typeface="方正兰亭刊黑_GBK" panose="02000000000000000000" pitchFamily="2" charset="-122"/>
              </a:defRPr>
            </a:lvl1pPr>
            <a:lvl2pPr marL="742950" indent="-285750">
              <a:spcBef>
                <a:spcPct val="20000"/>
              </a:spcBef>
              <a:buFont typeface="Arial" panose="020B0604020202020204" pitchFamily="34" charset="0"/>
              <a:buChar char="–"/>
              <a:defRPr sz="2800">
                <a:solidFill>
                  <a:schemeClr val="tx1"/>
                </a:solidFill>
                <a:latin typeface="方正兰亭刊黑_GBK" panose="02000000000000000000" pitchFamily="2" charset="-122"/>
                <a:ea typeface="方正兰亭刊黑_GBK" panose="02000000000000000000" pitchFamily="2" charset="-122"/>
              </a:defRPr>
            </a:lvl2pPr>
            <a:lvl3pPr marL="1143000" indent="-228600">
              <a:spcBef>
                <a:spcPct val="20000"/>
              </a:spcBef>
              <a:buFont typeface="Arial" panose="020B0604020202020204" pitchFamily="34" charset="0"/>
              <a:buChar char="•"/>
              <a:defRPr sz="2400">
                <a:solidFill>
                  <a:schemeClr val="tx1"/>
                </a:solidFill>
                <a:latin typeface="方正兰亭刊黑_GBK" panose="02000000000000000000" pitchFamily="2" charset="-122"/>
                <a:ea typeface="方正兰亭刊黑_GBK" panose="02000000000000000000" pitchFamily="2" charset="-122"/>
              </a:defRPr>
            </a:lvl3pPr>
            <a:lvl4pPr marL="1600200" indent="-228600">
              <a:spcBef>
                <a:spcPct val="20000"/>
              </a:spcBef>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4pPr>
            <a:lvl5pPr marL="2057400" indent="-228600">
              <a:spcBef>
                <a:spcPct val="20000"/>
              </a:spcBef>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9pPr>
          </a:lstStyle>
          <a:p>
            <a:pPr eaLnBrk="1" hangingPunct="1">
              <a:spcBef>
                <a:spcPct val="0"/>
              </a:spcBef>
              <a:buFontTx/>
              <a:buNone/>
            </a:pPr>
            <a:r>
              <a:rPr lang="en-US" altLang="zh-CN" sz="18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LOGO</a:t>
            </a:r>
          </a:p>
        </p:txBody>
      </p:sp>
      <p:sp>
        <p:nvSpPr>
          <p:cNvPr id="30733" name="Freeform 5658"/>
          <p:cNvSpPr>
            <a:spLocks noEditPoints="1" noChangeArrowheads="1"/>
          </p:cNvSpPr>
          <p:nvPr/>
        </p:nvSpPr>
        <p:spPr bwMode="auto">
          <a:xfrm>
            <a:off x="179388" y="165100"/>
            <a:ext cx="296862" cy="319088"/>
          </a:xfrm>
          <a:custGeom>
            <a:avLst/>
            <a:gdLst>
              <a:gd name="T0" fmla="*/ 215822915 w 70"/>
              <a:gd name="T1" fmla="*/ 54304523 h 75"/>
              <a:gd name="T2" fmla="*/ 377689041 w 70"/>
              <a:gd name="T3" fmla="*/ 199110912 h 75"/>
              <a:gd name="T4" fmla="*/ 215822915 w 70"/>
              <a:gd name="T5" fmla="*/ 343917301 h 75"/>
              <a:gd name="T6" fmla="*/ 71942385 w 70"/>
              <a:gd name="T7" fmla="*/ 199110912 h 75"/>
              <a:gd name="T8" fmla="*/ 215822915 w 70"/>
              <a:gd name="T9" fmla="*/ 54304523 h 75"/>
              <a:gd name="T10" fmla="*/ 1025149304 w 70"/>
              <a:gd name="T11" fmla="*/ 54304523 h 75"/>
              <a:gd name="T12" fmla="*/ 881268774 w 70"/>
              <a:gd name="T13" fmla="*/ 199110912 h 75"/>
              <a:gd name="T14" fmla="*/ 1025149304 w 70"/>
              <a:gd name="T15" fmla="*/ 343917301 h 75"/>
              <a:gd name="T16" fmla="*/ 1169034074 w 70"/>
              <a:gd name="T17" fmla="*/ 199110912 h 75"/>
              <a:gd name="T18" fmla="*/ 1025149304 w 70"/>
              <a:gd name="T19" fmla="*/ 54304523 h 75"/>
              <a:gd name="T20" fmla="*/ 881268774 w 70"/>
              <a:gd name="T21" fmla="*/ 905039931 h 75"/>
              <a:gd name="T22" fmla="*/ 881268774 w 70"/>
              <a:gd name="T23" fmla="*/ 1303257500 h 75"/>
              <a:gd name="T24" fmla="*/ 971196756 w 70"/>
              <a:gd name="T25" fmla="*/ 1303257500 h 75"/>
              <a:gd name="T26" fmla="*/ 1025149304 w 70"/>
              <a:gd name="T27" fmla="*/ 1013644722 h 75"/>
              <a:gd name="T28" fmla="*/ 1061120496 w 70"/>
              <a:gd name="T29" fmla="*/ 1303257500 h 75"/>
              <a:gd name="T30" fmla="*/ 1169034074 w 70"/>
              <a:gd name="T31" fmla="*/ 1303257500 h 75"/>
              <a:gd name="T32" fmla="*/ 1169034074 w 70"/>
              <a:gd name="T33" fmla="*/ 868838333 h 75"/>
              <a:gd name="T34" fmla="*/ 1258957815 w 70"/>
              <a:gd name="T35" fmla="*/ 742134870 h 75"/>
              <a:gd name="T36" fmla="*/ 1258957815 w 70"/>
              <a:gd name="T37" fmla="*/ 506822361 h 75"/>
              <a:gd name="T38" fmla="*/ 1115077285 w 70"/>
              <a:gd name="T39" fmla="*/ 380118898 h 75"/>
              <a:gd name="T40" fmla="*/ 935225563 w 70"/>
              <a:gd name="T41" fmla="*/ 380118898 h 75"/>
              <a:gd name="T42" fmla="*/ 899254370 w 70"/>
              <a:gd name="T43" fmla="*/ 380118898 h 75"/>
              <a:gd name="T44" fmla="*/ 935225563 w 70"/>
              <a:gd name="T45" fmla="*/ 506822361 h 75"/>
              <a:gd name="T46" fmla="*/ 935225563 w 70"/>
              <a:gd name="T47" fmla="*/ 742134870 h 75"/>
              <a:gd name="T48" fmla="*/ 881268774 w 70"/>
              <a:gd name="T49" fmla="*/ 905039931 h 75"/>
              <a:gd name="T50" fmla="*/ 629478907 w 70"/>
              <a:gd name="T51" fmla="*/ 0 h 75"/>
              <a:gd name="T52" fmla="*/ 791345033 w 70"/>
              <a:gd name="T53" fmla="*/ 162909315 h 75"/>
              <a:gd name="T54" fmla="*/ 629478907 w 70"/>
              <a:gd name="T55" fmla="*/ 307715704 h 75"/>
              <a:gd name="T56" fmla="*/ 467612782 w 70"/>
              <a:gd name="T57" fmla="*/ 162909315 h 75"/>
              <a:gd name="T58" fmla="*/ 629478907 w 70"/>
              <a:gd name="T59" fmla="*/ 0 h 75"/>
              <a:gd name="T60" fmla="*/ 791345033 w 70"/>
              <a:gd name="T61" fmla="*/ 886941259 h 75"/>
              <a:gd name="T62" fmla="*/ 791345033 w 70"/>
              <a:gd name="T63" fmla="*/ 1357562023 h 75"/>
              <a:gd name="T64" fmla="*/ 665450100 w 70"/>
              <a:gd name="T65" fmla="*/ 1357562023 h 75"/>
              <a:gd name="T66" fmla="*/ 629478907 w 70"/>
              <a:gd name="T67" fmla="*/ 1049846320 h 75"/>
              <a:gd name="T68" fmla="*/ 575522119 w 70"/>
              <a:gd name="T69" fmla="*/ 1357562023 h 75"/>
              <a:gd name="T70" fmla="*/ 449627185 w 70"/>
              <a:gd name="T71" fmla="*/ 1357562023 h 75"/>
              <a:gd name="T72" fmla="*/ 449627185 w 70"/>
              <a:gd name="T73" fmla="*/ 886941259 h 75"/>
              <a:gd name="T74" fmla="*/ 377689041 w 70"/>
              <a:gd name="T75" fmla="*/ 742134870 h 75"/>
              <a:gd name="T76" fmla="*/ 377689041 w 70"/>
              <a:gd name="T77" fmla="*/ 506822361 h 75"/>
              <a:gd name="T78" fmla="*/ 521569570 w 70"/>
              <a:gd name="T79" fmla="*/ 343917301 h 75"/>
              <a:gd name="T80" fmla="*/ 719402648 w 70"/>
              <a:gd name="T81" fmla="*/ 343917301 h 75"/>
              <a:gd name="T82" fmla="*/ 863287419 w 70"/>
              <a:gd name="T83" fmla="*/ 506822361 h 75"/>
              <a:gd name="T84" fmla="*/ 863287419 w 70"/>
              <a:gd name="T85" fmla="*/ 742134870 h 75"/>
              <a:gd name="T86" fmla="*/ 791345033 w 70"/>
              <a:gd name="T87" fmla="*/ 886941259 h 75"/>
              <a:gd name="T88" fmla="*/ 377689041 w 70"/>
              <a:gd name="T89" fmla="*/ 905039931 h 75"/>
              <a:gd name="T90" fmla="*/ 377689041 w 70"/>
              <a:gd name="T91" fmla="*/ 1303257500 h 75"/>
              <a:gd name="T92" fmla="*/ 269775463 w 70"/>
              <a:gd name="T93" fmla="*/ 1303257500 h 75"/>
              <a:gd name="T94" fmla="*/ 215822915 w 70"/>
              <a:gd name="T95" fmla="*/ 1013644722 h 75"/>
              <a:gd name="T96" fmla="*/ 179851722 w 70"/>
              <a:gd name="T97" fmla="*/ 1303257500 h 75"/>
              <a:gd name="T98" fmla="*/ 71942385 w 70"/>
              <a:gd name="T99" fmla="*/ 1303257500 h 75"/>
              <a:gd name="T100" fmla="*/ 71942385 w 70"/>
              <a:gd name="T101" fmla="*/ 868838333 h 75"/>
              <a:gd name="T102" fmla="*/ 0 w 70"/>
              <a:gd name="T103" fmla="*/ 742134870 h 75"/>
              <a:gd name="T104" fmla="*/ 0 w 70"/>
              <a:gd name="T105" fmla="*/ 506822361 h 75"/>
              <a:gd name="T106" fmla="*/ 125894933 w 70"/>
              <a:gd name="T107" fmla="*/ 380118898 h 75"/>
              <a:gd name="T108" fmla="*/ 305746656 w 70"/>
              <a:gd name="T109" fmla="*/ 380118898 h 75"/>
              <a:gd name="T110" fmla="*/ 341717848 w 70"/>
              <a:gd name="T111" fmla="*/ 380118898 h 75"/>
              <a:gd name="T112" fmla="*/ 305746656 w 70"/>
              <a:gd name="T113" fmla="*/ 506822361 h 75"/>
              <a:gd name="T114" fmla="*/ 305746656 w 70"/>
              <a:gd name="T115" fmla="*/ 742134870 h 75"/>
              <a:gd name="T116" fmla="*/ 377689041 w 70"/>
              <a:gd name="T117" fmla="*/ 905039931 h 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70" h="75">
                <a:moveTo>
                  <a:pt x="12" y="3"/>
                </a:moveTo>
                <a:cubicBezTo>
                  <a:pt x="17" y="3"/>
                  <a:pt x="21" y="6"/>
                  <a:pt x="21" y="11"/>
                </a:cubicBezTo>
                <a:cubicBezTo>
                  <a:pt x="21" y="15"/>
                  <a:pt x="17" y="19"/>
                  <a:pt x="12" y="19"/>
                </a:cubicBezTo>
                <a:cubicBezTo>
                  <a:pt x="8" y="19"/>
                  <a:pt x="4" y="15"/>
                  <a:pt x="4" y="11"/>
                </a:cubicBezTo>
                <a:cubicBezTo>
                  <a:pt x="4" y="6"/>
                  <a:pt x="8" y="3"/>
                  <a:pt x="12" y="3"/>
                </a:cubicBezTo>
                <a:close/>
                <a:moveTo>
                  <a:pt x="57" y="3"/>
                </a:moveTo>
                <a:cubicBezTo>
                  <a:pt x="52" y="3"/>
                  <a:pt x="49" y="6"/>
                  <a:pt x="49" y="11"/>
                </a:cubicBezTo>
                <a:cubicBezTo>
                  <a:pt x="49" y="15"/>
                  <a:pt x="52" y="19"/>
                  <a:pt x="57" y="19"/>
                </a:cubicBezTo>
                <a:cubicBezTo>
                  <a:pt x="61" y="19"/>
                  <a:pt x="65" y="15"/>
                  <a:pt x="65" y="11"/>
                </a:cubicBezTo>
                <a:cubicBezTo>
                  <a:pt x="65" y="6"/>
                  <a:pt x="61" y="3"/>
                  <a:pt x="57" y="3"/>
                </a:cubicBezTo>
                <a:close/>
                <a:moveTo>
                  <a:pt x="49" y="50"/>
                </a:moveTo>
                <a:cubicBezTo>
                  <a:pt x="49" y="72"/>
                  <a:pt x="49" y="72"/>
                  <a:pt x="49" y="72"/>
                </a:cubicBezTo>
                <a:cubicBezTo>
                  <a:pt x="54" y="72"/>
                  <a:pt x="54" y="72"/>
                  <a:pt x="54" y="72"/>
                </a:cubicBezTo>
                <a:cubicBezTo>
                  <a:pt x="57" y="56"/>
                  <a:pt x="57" y="56"/>
                  <a:pt x="57" y="56"/>
                </a:cubicBezTo>
                <a:cubicBezTo>
                  <a:pt x="59" y="72"/>
                  <a:pt x="59" y="72"/>
                  <a:pt x="59" y="72"/>
                </a:cubicBezTo>
                <a:cubicBezTo>
                  <a:pt x="65" y="72"/>
                  <a:pt x="65" y="72"/>
                  <a:pt x="65" y="72"/>
                </a:cubicBezTo>
                <a:cubicBezTo>
                  <a:pt x="65" y="48"/>
                  <a:pt x="65" y="48"/>
                  <a:pt x="65" y="48"/>
                </a:cubicBezTo>
                <a:cubicBezTo>
                  <a:pt x="68" y="46"/>
                  <a:pt x="70" y="44"/>
                  <a:pt x="70" y="41"/>
                </a:cubicBezTo>
                <a:cubicBezTo>
                  <a:pt x="70" y="28"/>
                  <a:pt x="70" y="28"/>
                  <a:pt x="70" y="28"/>
                </a:cubicBezTo>
                <a:cubicBezTo>
                  <a:pt x="70" y="24"/>
                  <a:pt x="66" y="21"/>
                  <a:pt x="62" y="21"/>
                </a:cubicBezTo>
                <a:cubicBezTo>
                  <a:pt x="52" y="21"/>
                  <a:pt x="52" y="21"/>
                  <a:pt x="52" y="21"/>
                </a:cubicBezTo>
                <a:cubicBezTo>
                  <a:pt x="52" y="21"/>
                  <a:pt x="51" y="21"/>
                  <a:pt x="50" y="21"/>
                </a:cubicBezTo>
                <a:cubicBezTo>
                  <a:pt x="52" y="23"/>
                  <a:pt x="52" y="25"/>
                  <a:pt x="52" y="28"/>
                </a:cubicBezTo>
                <a:cubicBezTo>
                  <a:pt x="52" y="41"/>
                  <a:pt x="52" y="41"/>
                  <a:pt x="52" y="41"/>
                </a:cubicBezTo>
                <a:cubicBezTo>
                  <a:pt x="52" y="44"/>
                  <a:pt x="51" y="48"/>
                  <a:pt x="49" y="50"/>
                </a:cubicBezTo>
                <a:close/>
                <a:moveTo>
                  <a:pt x="35" y="0"/>
                </a:moveTo>
                <a:cubicBezTo>
                  <a:pt x="40" y="0"/>
                  <a:pt x="44" y="4"/>
                  <a:pt x="44" y="9"/>
                </a:cubicBezTo>
                <a:cubicBezTo>
                  <a:pt x="44" y="13"/>
                  <a:pt x="40" y="17"/>
                  <a:pt x="35" y="17"/>
                </a:cubicBezTo>
                <a:cubicBezTo>
                  <a:pt x="30" y="17"/>
                  <a:pt x="26" y="13"/>
                  <a:pt x="26" y="9"/>
                </a:cubicBezTo>
                <a:cubicBezTo>
                  <a:pt x="26" y="4"/>
                  <a:pt x="30" y="0"/>
                  <a:pt x="35" y="0"/>
                </a:cubicBezTo>
                <a:close/>
                <a:moveTo>
                  <a:pt x="44" y="49"/>
                </a:moveTo>
                <a:cubicBezTo>
                  <a:pt x="44" y="75"/>
                  <a:pt x="44" y="75"/>
                  <a:pt x="44" y="75"/>
                </a:cubicBezTo>
                <a:cubicBezTo>
                  <a:pt x="37" y="75"/>
                  <a:pt x="37" y="75"/>
                  <a:pt x="37" y="75"/>
                </a:cubicBezTo>
                <a:cubicBezTo>
                  <a:pt x="35" y="58"/>
                  <a:pt x="35" y="58"/>
                  <a:pt x="35" y="58"/>
                </a:cubicBezTo>
                <a:cubicBezTo>
                  <a:pt x="32" y="75"/>
                  <a:pt x="32" y="75"/>
                  <a:pt x="32" y="75"/>
                </a:cubicBezTo>
                <a:cubicBezTo>
                  <a:pt x="25" y="75"/>
                  <a:pt x="25" y="75"/>
                  <a:pt x="25" y="75"/>
                </a:cubicBezTo>
                <a:cubicBezTo>
                  <a:pt x="25" y="49"/>
                  <a:pt x="25" y="49"/>
                  <a:pt x="25" y="49"/>
                </a:cubicBezTo>
                <a:cubicBezTo>
                  <a:pt x="23" y="47"/>
                  <a:pt x="21" y="44"/>
                  <a:pt x="21" y="41"/>
                </a:cubicBezTo>
                <a:cubicBezTo>
                  <a:pt x="21" y="28"/>
                  <a:pt x="21" y="28"/>
                  <a:pt x="21" y="28"/>
                </a:cubicBezTo>
                <a:cubicBezTo>
                  <a:pt x="21" y="23"/>
                  <a:pt x="25" y="19"/>
                  <a:pt x="29" y="19"/>
                </a:cubicBezTo>
                <a:cubicBezTo>
                  <a:pt x="40" y="19"/>
                  <a:pt x="40" y="19"/>
                  <a:pt x="40" y="19"/>
                </a:cubicBezTo>
                <a:cubicBezTo>
                  <a:pt x="45" y="19"/>
                  <a:pt x="48" y="23"/>
                  <a:pt x="48" y="28"/>
                </a:cubicBezTo>
                <a:cubicBezTo>
                  <a:pt x="48" y="41"/>
                  <a:pt x="48" y="41"/>
                  <a:pt x="48" y="41"/>
                </a:cubicBezTo>
                <a:cubicBezTo>
                  <a:pt x="48" y="44"/>
                  <a:pt x="46" y="47"/>
                  <a:pt x="44" y="49"/>
                </a:cubicBezTo>
                <a:close/>
                <a:moveTo>
                  <a:pt x="21" y="50"/>
                </a:moveTo>
                <a:cubicBezTo>
                  <a:pt x="21" y="72"/>
                  <a:pt x="21" y="72"/>
                  <a:pt x="21" y="72"/>
                </a:cubicBezTo>
                <a:cubicBezTo>
                  <a:pt x="15" y="72"/>
                  <a:pt x="15" y="72"/>
                  <a:pt x="15" y="72"/>
                </a:cubicBezTo>
                <a:cubicBezTo>
                  <a:pt x="12" y="56"/>
                  <a:pt x="12" y="56"/>
                  <a:pt x="12" y="56"/>
                </a:cubicBezTo>
                <a:cubicBezTo>
                  <a:pt x="10" y="72"/>
                  <a:pt x="10" y="72"/>
                  <a:pt x="10" y="72"/>
                </a:cubicBezTo>
                <a:cubicBezTo>
                  <a:pt x="4" y="72"/>
                  <a:pt x="4" y="72"/>
                  <a:pt x="4" y="72"/>
                </a:cubicBezTo>
                <a:cubicBezTo>
                  <a:pt x="4" y="48"/>
                  <a:pt x="4" y="48"/>
                  <a:pt x="4" y="48"/>
                </a:cubicBezTo>
                <a:cubicBezTo>
                  <a:pt x="1" y="46"/>
                  <a:pt x="0" y="44"/>
                  <a:pt x="0" y="41"/>
                </a:cubicBezTo>
                <a:cubicBezTo>
                  <a:pt x="0" y="28"/>
                  <a:pt x="0" y="28"/>
                  <a:pt x="0" y="28"/>
                </a:cubicBezTo>
                <a:cubicBezTo>
                  <a:pt x="0" y="24"/>
                  <a:pt x="3" y="21"/>
                  <a:pt x="7" y="21"/>
                </a:cubicBezTo>
                <a:cubicBezTo>
                  <a:pt x="17" y="21"/>
                  <a:pt x="17" y="21"/>
                  <a:pt x="17" y="21"/>
                </a:cubicBezTo>
                <a:cubicBezTo>
                  <a:pt x="18" y="21"/>
                  <a:pt x="18" y="21"/>
                  <a:pt x="19" y="21"/>
                </a:cubicBezTo>
                <a:cubicBezTo>
                  <a:pt x="18" y="23"/>
                  <a:pt x="17" y="25"/>
                  <a:pt x="17" y="28"/>
                </a:cubicBezTo>
                <a:cubicBezTo>
                  <a:pt x="17" y="41"/>
                  <a:pt x="17" y="41"/>
                  <a:pt x="17" y="41"/>
                </a:cubicBezTo>
                <a:cubicBezTo>
                  <a:pt x="17" y="44"/>
                  <a:pt x="18" y="48"/>
                  <a:pt x="21" y="5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3" name="矩形 22"/>
          <p:cNvSpPr/>
          <p:nvPr/>
        </p:nvSpPr>
        <p:spPr>
          <a:xfrm>
            <a:off x="5648325" y="31750"/>
            <a:ext cx="3676650" cy="523875"/>
          </a:xfrm>
          <a:prstGeom prst="rect">
            <a:avLst/>
          </a:prstGeom>
          <a:effectLst>
            <a:outerShdw blurRad="50800" dist="38100" dir="8100000" algn="tr" rotWithShape="0">
              <a:prstClr val="black">
                <a:alpha val="40000"/>
              </a:prstClr>
            </a:outerShdw>
          </a:effectLst>
        </p:spPr>
        <p:txBody>
          <a:bodyPr>
            <a:spAutoFit/>
          </a:bodyPr>
          <a:lstStyle/>
          <a:p>
            <a:pPr eaLnBrk="1" fontAlgn="auto" hangingPunct="1">
              <a:defRPr/>
            </a:pPr>
            <a:r>
              <a:rPr lang="en-US" altLang="zh-CN" sz="2800" noProof="1">
                <a:solidFill>
                  <a:schemeClr val="bg1"/>
                </a:solidFill>
                <a:cs typeface="+mn-ea"/>
                <a:sym typeface="时尚中黑简体" pitchFamily="2" charset="-122"/>
              </a:rPr>
              <a:t>The Coolest Design</a:t>
            </a:r>
          </a:p>
        </p:txBody>
      </p:sp>
      <p:sp>
        <p:nvSpPr>
          <p:cNvPr id="24" name="矩形 23"/>
          <p:cNvSpPr/>
          <p:nvPr/>
        </p:nvSpPr>
        <p:spPr>
          <a:xfrm>
            <a:off x="4500563" y="484188"/>
            <a:ext cx="4608512" cy="414337"/>
          </a:xfrm>
          <a:prstGeom prst="rect">
            <a:avLst/>
          </a:prstGeom>
        </p:spPr>
        <p:txBody>
          <a:bodyPr>
            <a:spAutoFit/>
          </a:bodyPr>
          <a:lstStyle/>
          <a:p>
            <a:pPr algn="r" eaLnBrk="1" fontAlgn="auto" hangingPunct="1">
              <a:defRPr/>
            </a:pPr>
            <a:r>
              <a:rPr lang="en-US" altLang="zh-CN" sz="1050" noProof="1">
                <a:solidFill>
                  <a:schemeClr val="bg1"/>
                </a:solidFill>
                <a:cs typeface="+mn-ea"/>
                <a:sym typeface="时尚中黑简体" pitchFamily="2" charset="-122"/>
              </a:rPr>
              <a:t>Lorem ipsum dol sit amet, consectetur adipisicing elit, sed do eiusmod tempor incididunt ut labore et dolorea anot A.</a:t>
            </a:r>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showMasterPhAnim="0">
  <p:cSld>
    <p:bg bwMode="auto">
      <p:bgPr>
        <a:solidFill>
          <a:srgbClr val="204259"/>
        </a:solidFill>
        <a:effectLst/>
      </p:bgPr>
    </p:bg>
    <p:spTree>
      <p:nvGrpSpPr>
        <p:cNvPr id="1" name=""/>
        <p:cNvGrpSpPr/>
        <p:nvPr/>
      </p:nvGrpSpPr>
      <p:grpSpPr>
        <a:xfrm>
          <a:off x="0" y="0"/>
          <a:ext cx="0" cy="0"/>
          <a:chOff x="0" y="0"/>
          <a:chExt cx="0" cy="0"/>
        </a:xfrm>
      </p:grpSpPr>
      <p:grpSp>
        <p:nvGrpSpPr>
          <p:cNvPr id="164" name="组合 163"/>
          <p:cNvGrpSpPr/>
          <p:nvPr/>
        </p:nvGrpSpPr>
        <p:grpSpPr>
          <a:xfrm>
            <a:off x="-998084" y="-505515"/>
            <a:ext cx="11387510" cy="6050270"/>
            <a:chOff x="-92590" y="-51995"/>
            <a:chExt cx="9826989" cy="5221154"/>
          </a:xfrm>
          <a:solidFill>
            <a:schemeClr val="accent5">
              <a:alpha val="10000"/>
            </a:schemeClr>
          </a:solidFill>
        </p:grpSpPr>
        <p:grpSp>
          <p:nvGrpSpPr>
            <p:cNvPr id="165" name="组合 164"/>
            <p:cNvGrpSpPr/>
            <p:nvPr/>
          </p:nvGrpSpPr>
          <p:grpSpPr>
            <a:xfrm rot="187413">
              <a:off x="-92590" y="-32553"/>
              <a:ext cx="1180798" cy="1180798"/>
              <a:chOff x="9854292" y="-1428020"/>
              <a:chExt cx="285463" cy="285463"/>
            </a:xfrm>
            <a:grpFill/>
          </p:grpSpPr>
          <p:sp>
            <p:nvSpPr>
              <p:cNvPr id="435" name="圆角矩形 434"/>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436" name="圆角矩形 435"/>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166" name="组合 165"/>
            <p:cNvGrpSpPr/>
            <p:nvPr/>
          </p:nvGrpSpPr>
          <p:grpSpPr>
            <a:xfrm rot="187413">
              <a:off x="-92590" y="972675"/>
              <a:ext cx="1180798" cy="1180798"/>
              <a:chOff x="9854292" y="-1428020"/>
              <a:chExt cx="285463" cy="285463"/>
            </a:xfrm>
            <a:grpFill/>
          </p:grpSpPr>
          <p:sp>
            <p:nvSpPr>
              <p:cNvPr id="433" name="圆角矩形 432"/>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434" name="圆角矩形 433"/>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167" name="组合 166"/>
            <p:cNvGrpSpPr/>
            <p:nvPr/>
          </p:nvGrpSpPr>
          <p:grpSpPr>
            <a:xfrm rot="187413">
              <a:off x="-92590" y="1977903"/>
              <a:ext cx="1180798" cy="1180798"/>
              <a:chOff x="9854292" y="-1428020"/>
              <a:chExt cx="285463" cy="285463"/>
            </a:xfrm>
            <a:grpFill/>
          </p:grpSpPr>
          <p:sp>
            <p:nvSpPr>
              <p:cNvPr id="431" name="圆角矩形 430"/>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432" name="圆角矩形 431"/>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168" name="组合 167"/>
            <p:cNvGrpSpPr/>
            <p:nvPr/>
          </p:nvGrpSpPr>
          <p:grpSpPr>
            <a:xfrm rot="187413">
              <a:off x="-92590" y="2983132"/>
              <a:ext cx="1180798" cy="1180798"/>
              <a:chOff x="9854292" y="-1428020"/>
              <a:chExt cx="285463" cy="285463"/>
            </a:xfrm>
            <a:grpFill/>
          </p:grpSpPr>
          <p:sp>
            <p:nvSpPr>
              <p:cNvPr id="429" name="圆角矩形 428"/>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430" name="圆角矩形 429"/>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169" name="组合 168"/>
            <p:cNvGrpSpPr/>
            <p:nvPr/>
          </p:nvGrpSpPr>
          <p:grpSpPr>
            <a:xfrm rot="187413">
              <a:off x="-92590" y="3988361"/>
              <a:ext cx="1180798" cy="1180798"/>
              <a:chOff x="9854292" y="-1428020"/>
              <a:chExt cx="285463" cy="285463"/>
            </a:xfrm>
            <a:grpFill/>
          </p:grpSpPr>
          <p:sp>
            <p:nvSpPr>
              <p:cNvPr id="427" name="圆角矩形 426"/>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428" name="圆角矩形 427"/>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170" name="组合 169"/>
            <p:cNvGrpSpPr/>
            <p:nvPr/>
          </p:nvGrpSpPr>
          <p:grpSpPr>
            <a:xfrm rot="187413">
              <a:off x="1034924" y="-32554"/>
              <a:ext cx="1180798" cy="1180798"/>
              <a:chOff x="9854292" y="-1428020"/>
              <a:chExt cx="285463" cy="285463"/>
            </a:xfrm>
            <a:grpFill/>
          </p:grpSpPr>
          <p:sp>
            <p:nvSpPr>
              <p:cNvPr id="425" name="圆角矩形 424"/>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426" name="圆角矩形 425"/>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171" name="组合 170"/>
            <p:cNvGrpSpPr/>
            <p:nvPr/>
          </p:nvGrpSpPr>
          <p:grpSpPr>
            <a:xfrm rot="187413">
              <a:off x="1034924" y="972674"/>
              <a:ext cx="1180798" cy="1180798"/>
              <a:chOff x="9854292" y="-1428020"/>
              <a:chExt cx="285463" cy="285463"/>
            </a:xfrm>
            <a:grpFill/>
          </p:grpSpPr>
          <p:sp>
            <p:nvSpPr>
              <p:cNvPr id="423" name="圆角矩形 422"/>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424" name="圆角矩形 423"/>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172" name="组合 171"/>
            <p:cNvGrpSpPr/>
            <p:nvPr/>
          </p:nvGrpSpPr>
          <p:grpSpPr>
            <a:xfrm rot="187413">
              <a:off x="1034924" y="1977902"/>
              <a:ext cx="1180798" cy="1180798"/>
              <a:chOff x="9854292" y="-1428020"/>
              <a:chExt cx="285463" cy="285463"/>
            </a:xfrm>
            <a:grpFill/>
          </p:grpSpPr>
          <p:sp>
            <p:nvSpPr>
              <p:cNvPr id="421" name="圆角矩形 420"/>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422" name="圆角矩形 421"/>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173" name="组合 172"/>
            <p:cNvGrpSpPr/>
            <p:nvPr/>
          </p:nvGrpSpPr>
          <p:grpSpPr>
            <a:xfrm rot="187413">
              <a:off x="1034924" y="2983131"/>
              <a:ext cx="1180798" cy="1180798"/>
              <a:chOff x="9854292" y="-1428020"/>
              <a:chExt cx="285463" cy="285463"/>
            </a:xfrm>
            <a:grpFill/>
          </p:grpSpPr>
          <p:sp>
            <p:nvSpPr>
              <p:cNvPr id="419" name="圆角矩形 418"/>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420" name="圆角矩形 419"/>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174" name="组合 173"/>
            <p:cNvGrpSpPr/>
            <p:nvPr/>
          </p:nvGrpSpPr>
          <p:grpSpPr>
            <a:xfrm rot="187413">
              <a:off x="1034924" y="3988360"/>
              <a:ext cx="1180798" cy="1180798"/>
              <a:chOff x="9854292" y="-1428020"/>
              <a:chExt cx="285463" cy="285463"/>
            </a:xfrm>
            <a:grpFill/>
          </p:grpSpPr>
          <p:sp>
            <p:nvSpPr>
              <p:cNvPr id="417" name="圆角矩形 416"/>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418" name="圆角矩形 417"/>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175" name="组合 174"/>
            <p:cNvGrpSpPr/>
            <p:nvPr/>
          </p:nvGrpSpPr>
          <p:grpSpPr>
            <a:xfrm rot="187413">
              <a:off x="2179693" y="-32553"/>
              <a:ext cx="1180798" cy="1180798"/>
              <a:chOff x="9854292" y="-1428020"/>
              <a:chExt cx="285463" cy="285463"/>
            </a:xfrm>
            <a:grpFill/>
          </p:grpSpPr>
          <p:sp>
            <p:nvSpPr>
              <p:cNvPr id="415" name="圆角矩形 414"/>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416" name="圆角矩形 415"/>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176" name="组合 175"/>
            <p:cNvGrpSpPr/>
            <p:nvPr/>
          </p:nvGrpSpPr>
          <p:grpSpPr>
            <a:xfrm rot="187413">
              <a:off x="2179693" y="972675"/>
              <a:ext cx="1180798" cy="1180798"/>
              <a:chOff x="9854292" y="-1428020"/>
              <a:chExt cx="285463" cy="285463"/>
            </a:xfrm>
            <a:grpFill/>
          </p:grpSpPr>
          <p:sp>
            <p:nvSpPr>
              <p:cNvPr id="413" name="圆角矩形 412"/>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414" name="圆角矩形 413"/>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177" name="组合 176"/>
            <p:cNvGrpSpPr/>
            <p:nvPr/>
          </p:nvGrpSpPr>
          <p:grpSpPr>
            <a:xfrm rot="187413">
              <a:off x="2179693" y="1977903"/>
              <a:ext cx="1180798" cy="1180798"/>
              <a:chOff x="9854292" y="-1428020"/>
              <a:chExt cx="285463" cy="285463"/>
            </a:xfrm>
            <a:grpFill/>
          </p:grpSpPr>
          <p:sp>
            <p:nvSpPr>
              <p:cNvPr id="411" name="圆角矩形 410"/>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412" name="圆角矩形 411"/>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178" name="组合 177"/>
            <p:cNvGrpSpPr/>
            <p:nvPr/>
          </p:nvGrpSpPr>
          <p:grpSpPr>
            <a:xfrm rot="187413">
              <a:off x="2179693" y="2983132"/>
              <a:ext cx="1180798" cy="1180798"/>
              <a:chOff x="9854292" y="-1428020"/>
              <a:chExt cx="285463" cy="285463"/>
            </a:xfrm>
            <a:grpFill/>
          </p:grpSpPr>
          <p:sp>
            <p:nvSpPr>
              <p:cNvPr id="409" name="圆角矩形 408"/>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410" name="圆角矩形 409"/>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179" name="组合 178"/>
            <p:cNvGrpSpPr/>
            <p:nvPr/>
          </p:nvGrpSpPr>
          <p:grpSpPr>
            <a:xfrm rot="187413">
              <a:off x="2179693" y="3988361"/>
              <a:ext cx="1180798" cy="1180798"/>
              <a:chOff x="9854292" y="-1428020"/>
              <a:chExt cx="285463" cy="285463"/>
            </a:xfrm>
            <a:grpFill/>
          </p:grpSpPr>
          <p:sp>
            <p:nvSpPr>
              <p:cNvPr id="407" name="圆角矩形 406"/>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408" name="圆角矩形 407"/>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180" name="组合 179"/>
            <p:cNvGrpSpPr/>
            <p:nvPr/>
          </p:nvGrpSpPr>
          <p:grpSpPr>
            <a:xfrm rot="187413">
              <a:off x="3270164" y="-32554"/>
              <a:ext cx="1180798" cy="1180798"/>
              <a:chOff x="9854292" y="-1428020"/>
              <a:chExt cx="285463" cy="285463"/>
            </a:xfrm>
            <a:grpFill/>
          </p:grpSpPr>
          <p:sp>
            <p:nvSpPr>
              <p:cNvPr id="405" name="圆角矩形 404"/>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406" name="圆角矩形 405"/>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181" name="组合 180"/>
            <p:cNvGrpSpPr/>
            <p:nvPr/>
          </p:nvGrpSpPr>
          <p:grpSpPr>
            <a:xfrm rot="187413">
              <a:off x="3270164" y="972674"/>
              <a:ext cx="1180798" cy="1180798"/>
              <a:chOff x="9854292" y="-1428020"/>
              <a:chExt cx="285463" cy="285463"/>
            </a:xfrm>
            <a:grpFill/>
          </p:grpSpPr>
          <p:sp>
            <p:nvSpPr>
              <p:cNvPr id="403" name="圆角矩形 402"/>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404" name="圆角矩形 403"/>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182" name="组合 181"/>
            <p:cNvGrpSpPr/>
            <p:nvPr/>
          </p:nvGrpSpPr>
          <p:grpSpPr>
            <a:xfrm rot="187413">
              <a:off x="3270164" y="1977902"/>
              <a:ext cx="1180798" cy="1180798"/>
              <a:chOff x="9854292" y="-1428020"/>
              <a:chExt cx="285463" cy="285463"/>
            </a:xfrm>
            <a:grpFill/>
          </p:grpSpPr>
          <p:sp>
            <p:nvSpPr>
              <p:cNvPr id="401" name="圆角矩形 400"/>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402" name="圆角矩形 401"/>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183" name="组合 182"/>
            <p:cNvGrpSpPr/>
            <p:nvPr/>
          </p:nvGrpSpPr>
          <p:grpSpPr>
            <a:xfrm rot="187413">
              <a:off x="3270164" y="2983131"/>
              <a:ext cx="1180798" cy="1180798"/>
              <a:chOff x="9854292" y="-1428020"/>
              <a:chExt cx="285463" cy="285463"/>
            </a:xfrm>
            <a:grpFill/>
          </p:grpSpPr>
          <p:sp>
            <p:nvSpPr>
              <p:cNvPr id="399" name="圆角矩形 398"/>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400" name="圆角矩形 399"/>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184" name="组合 183"/>
            <p:cNvGrpSpPr/>
            <p:nvPr/>
          </p:nvGrpSpPr>
          <p:grpSpPr>
            <a:xfrm rot="187413">
              <a:off x="3270164" y="3988360"/>
              <a:ext cx="1180798" cy="1180798"/>
              <a:chOff x="9854292" y="-1428020"/>
              <a:chExt cx="285463" cy="285463"/>
            </a:xfrm>
            <a:grpFill/>
          </p:grpSpPr>
          <p:sp>
            <p:nvSpPr>
              <p:cNvPr id="397" name="圆角矩形 396"/>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398" name="圆角矩形 397"/>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185" name="组合 184"/>
            <p:cNvGrpSpPr/>
            <p:nvPr/>
          </p:nvGrpSpPr>
          <p:grpSpPr>
            <a:xfrm rot="187413">
              <a:off x="4360569" y="-32554"/>
              <a:ext cx="1180798" cy="1180798"/>
              <a:chOff x="9854292" y="-1428020"/>
              <a:chExt cx="285463" cy="285463"/>
            </a:xfrm>
            <a:grpFill/>
          </p:grpSpPr>
          <p:sp>
            <p:nvSpPr>
              <p:cNvPr id="395" name="圆角矩形 394"/>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396" name="圆角矩形 395"/>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322" name="组合 321"/>
            <p:cNvGrpSpPr/>
            <p:nvPr/>
          </p:nvGrpSpPr>
          <p:grpSpPr>
            <a:xfrm rot="187413">
              <a:off x="4360569" y="972674"/>
              <a:ext cx="1180798" cy="1180798"/>
              <a:chOff x="9854292" y="-1428020"/>
              <a:chExt cx="285463" cy="285463"/>
            </a:xfrm>
            <a:grpFill/>
          </p:grpSpPr>
          <p:sp>
            <p:nvSpPr>
              <p:cNvPr id="393" name="圆角矩形 392"/>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394" name="圆角矩形 393"/>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323" name="组合 322"/>
            <p:cNvGrpSpPr/>
            <p:nvPr/>
          </p:nvGrpSpPr>
          <p:grpSpPr>
            <a:xfrm rot="187413">
              <a:off x="4360569" y="1977902"/>
              <a:ext cx="1180798" cy="1180798"/>
              <a:chOff x="9854292" y="-1428020"/>
              <a:chExt cx="285463" cy="285463"/>
            </a:xfrm>
            <a:grpFill/>
          </p:grpSpPr>
          <p:sp>
            <p:nvSpPr>
              <p:cNvPr id="391" name="圆角矩形 390"/>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392" name="圆角矩形 391"/>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324" name="组合 323"/>
            <p:cNvGrpSpPr/>
            <p:nvPr/>
          </p:nvGrpSpPr>
          <p:grpSpPr>
            <a:xfrm rot="187413">
              <a:off x="4360569" y="2983131"/>
              <a:ext cx="1180798" cy="1180798"/>
              <a:chOff x="9854292" y="-1428020"/>
              <a:chExt cx="285463" cy="285463"/>
            </a:xfrm>
            <a:grpFill/>
          </p:grpSpPr>
          <p:sp>
            <p:nvSpPr>
              <p:cNvPr id="389" name="圆角矩形 388"/>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390" name="圆角矩形 389"/>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325" name="组合 324"/>
            <p:cNvGrpSpPr/>
            <p:nvPr/>
          </p:nvGrpSpPr>
          <p:grpSpPr>
            <a:xfrm rot="187413">
              <a:off x="4360569" y="3988360"/>
              <a:ext cx="1180798" cy="1180798"/>
              <a:chOff x="9854292" y="-1428020"/>
              <a:chExt cx="285463" cy="285463"/>
            </a:xfrm>
            <a:grpFill/>
          </p:grpSpPr>
          <p:sp>
            <p:nvSpPr>
              <p:cNvPr id="387" name="圆角矩形 386"/>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388" name="圆角矩形 387"/>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327" name="组合 326"/>
            <p:cNvGrpSpPr/>
            <p:nvPr/>
          </p:nvGrpSpPr>
          <p:grpSpPr>
            <a:xfrm rot="187413">
              <a:off x="5408554" y="-32554"/>
              <a:ext cx="1180798" cy="1180798"/>
              <a:chOff x="9854292" y="-1428020"/>
              <a:chExt cx="285463" cy="285463"/>
            </a:xfrm>
            <a:grpFill/>
          </p:grpSpPr>
          <p:sp>
            <p:nvSpPr>
              <p:cNvPr id="385" name="圆角矩形 384"/>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386" name="圆角矩形 385"/>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328" name="组合 327"/>
            <p:cNvGrpSpPr/>
            <p:nvPr/>
          </p:nvGrpSpPr>
          <p:grpSpPr>
            <a:xfrm rot="187413">
              <a:off x="5408554" y="972674"/>
              <a:ext cx="1180798" cy="1180798"/>
              <a:chOff x="9854292" y="-1428020"/>
              <a:chExt cx="285463" cy="285463"/>
            </a:xfrm>
            <a:grpFill/>
          </p:grpSpPr>
          <p:sp>
            <p:nvSpPr>
              <p:cNvPr id="383" name="圆角矩形 382"/>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384" name="圆角矩形 383"/>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329" name="组合 328"/>
            <p:cNvGrpSpPr/>
            <p:nvPr/>
          </p:nvGrpSpPr>
          <p:grpSpPr>
            <a:xfrm rot="187413">
              <a:off x="5408554" y="1977902"/>
              <a:ext cx="1180798" cy="1180798"/>
              <a:chOff x="9854292" y="-1428020"/>
              <a:chExt cx="285463" cy="285463"/>
            </a:xfrm>
            <a:grpFill/>
          </p:grpSpPr>
          <p:sp>
            <p:nvSpPr>
              <p:cNvPr id="381" name="圆角矩形 380"/>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382" name="圆角矩形 381"/>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330" name="组合 329"/>
            <p:cNvGrpSpPr/>
            <p:nvPr/>
          </p:nvGrpSpPr>
          <p:grpSpPr>
            <a:xfrm rot="187413">
              <a:off x="5408554" y="2983131"/>
              <a:ext cx="1180798" cy="1180798"/>
              <a:chOff x="9854292" y="-1428020"/>
              <a:chExt cx="285463" cy="285463"/>
            </a:xfrm>
            <a:grpFill/>
          </p:grpSpPr>
          <p:sp>
            <p:nvSpPr>
              <p:cNvPr id="379" name="圆角矩形 378"/>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380" name="圆角矩形 379"/>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331" name="组合 330"/>
            <p:cNvGrpSpPr/>
            <p:nvPr/>
          </p:nvGrpSpPr>
          <p:grpSpPr>
            <a:xfrm rot="187413">
              <a:off x="5408554" y="3988360"/>
              <a:ext cx="1180798" cy="1180798"/>
              <a:chOff x="9854292" y="-1428020"/>
              <a:chExt cx="285463" cy="285463"/>
            </a:xfrm>
            <a:grpFill/>
          </p:grpSpPr>
          <p:sp>
            <p:nvSpPr>
              <p:cNvPr id="377" name="圆角矩形 376"/>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378" name="圆角矩形 377"/>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332" name="组合 331"/>
            <p:cNvGrpSpPr/>
            <p:nvPr/>
          </p:nvGrpSpPr>
          <p:grpSpPr>
            <a:xfrm rot="187413">
              <a:off x="6492110" y="-32554"/>
              <a:ext cx="1180798" cy="1180798"/>
              <a:chOff x="9854292" y="-1428020"/>
              <a:chExt cx="285463" cy="285463"/>
            </a:xfrm>
            <a:grpFill/>
          </p:grpSpPr>
          <p:sp>
            <p:nvSpPr>
              <p:cNvPr id="375" name="圆角矩形 374"/>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376" name="圆角矩形 375"/>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333" name="组合 332"/>
            <p:cNvGrpSpPr/>
            <p:nvPr/>
          </p:nvGrpSpPr>
          <p:grpSpPr>
            <a:xfrm rot="187413">
              <a:off x="6492110" y="972674"/>
              <a:ext cx="1180798" cy="1180798"/>
              <a:chOff x="9854292" y="-1428020"/>
              <a:chExt cx="285463" cy="285463"/>
            </a:xfrm>
            <a:grpFill/>
          </p:grpSpPr>
          <p:sp>
            <p:nvSpPr>
              <p:cNvPr id="373" name="圆角矩形 372"/>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374" name="圆角矩形 373"/>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334" name="组合 333"/>
            <p:cNvGrpSpPr/>
            <p:nvPr/>
          </p:nvGrpSpPr>
          <p:grpSpPr>
            <a:xfrm rot="187413">
              <a:off x="6492110" y="1977902"/>
              <a:ext cx="1180798" cy="1180798"/>
              <a:chOff x="9854292" y="-1428020"/>
              <a:chExt cx="285463" cy="285463"/>
            </a:xfrm>
            <a:grpFill/>
          </p:grpSpPr>
          <p:sp>
            <p:nvSpPr>
              <p:cNvPr id="371" name="圆角矩形 370"/>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372" name="圆角矩形 371"/>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335" name="组合 334"/>
            <p:cNvGrpSpPr/>
            <p:nvPr/>
          </p:nvGrpSpPr>
          <p:grpSpPr>
            <a:xfrm rot="187413">
              <a:off x="6492110" y="2983131"/>
              <a:ext cx="1180798" cy="1180798"/>
              <a:chOff x="9854292" y="-1428020"/>
              <a:chExt cx="285463" cy="285463"/>
            </a:xfrm>
            <a:grpFill/>
          </p:grpSpPr>
          <p:sp>
            <p:nvSpPr>
              <p:cNvPr id="369" name="圆角矩形 368"/>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370" name="圆角矩形 369"/>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336" name="组合 335"/>
            <p:cNvGrpSpPr/>
            <p:nvPr/>
          </p:nvGrpSpPr>
          <p:grpSpPr>
            <a:xfrm rot="187413">
              <a:off x="6492110" y="3988360"/>
              <a:ext cx="1180798" cy="1180798"/>
              <a:chOff x="9854292" y="-1428020"/>
              <a:chExt cx="285463" cy="285463"/>
            </a:xfrm>
            <a:grpFill/>
          </p:grpSpPr>
          <p:sp>
            <p:nvSpPr>
              <p:cNvPr id="367" name="圆角矩形 366"/>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368" name="圆角矩形 367"/>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337" name="组合 336"/>
            <p:cNvGrpSpPr/>
            <p:nvPr/>
          </p:nvGrpSpPr>
          <p:grpSpPr>
            <a:xfrm rot="187413">
              <a:off x="7483613" y="-32554"/>
              <a:ext cx="1180798" cy="1180798"/>
              <a:chOff x="9854292" y="-1428020"/>
              <a:chExt cx="285463" cy="285463"/>
            </a:xfrm>
            <a:grpFill/>
          </p:grpSpPr>
          <p:sp>
            <p:nvSpPr>
              <p:cNvPr id="365" name="圆角矩形 364"/>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366" name="圆角矩形 365"/>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338" name="组合 337"/>
            <p:cNvGrpSpPr/>
            <p:nvPr/>
          </p:nvGrpSpPr>
          <p:grpSpPr>
            <a:xfrm rot="187413">
              <a:off x="7483613" y="972674"/>
              <a:ext cx="1180798" cy="1180798"/>
              <a:chOff x="9854292" y="-1428020"/>
              <a:chExt cx="285463" cy="285463"/>
            </a:xfrm>
            <a:grpFill/>
          </p:grpSpPr>
          <p:sp>
            <p:nvSpPr>
              <p:cNvPr id="363" name="圆角矩形 362"/>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364" name="圆角矩形 363"/>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339" name="组合 338"/>
            <p:cNvGrpSpPr/>
            <p:nvPr/>
          </p:nvGrpSpPr>
          <p:grpSpPr>
            <a:xfrm rot="187413">
              <a:off x="7483613" y="1977902"/>
              <a:ext cx="1180798" cy="1180798"/>
              <a:chOff x="9854292" y="-1428020"/>
              <a:chExt cx="285463" cy="285463"/>
            </a:xfrm>
            <a:grpFill/>
          </p:grpSpPr>
          <p:sp>
            <p:nvSpPr>
              <p:cNvPr id="361" name="圆角矩形 360"/>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362" name="圆角矩形 361"/>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340" name="组合 339"/>
            <p:cNvGrpSpPr/>
            <p:nvPr/>
          </p:nvGrpSpPr>
          <p:grpSpPr>
            <a:xfrm rot="187413">
              <a:off x="7483613" y="2983131"/>
              <a:ext cx="1180798" cy="1180798"/>
              <a:chOff x="9854292" y="-1428020"/>
              <a:chExt cx="285463" cy="285463"/>
            </a:xfrm>
            <a:grpFill/>
          </p:grpSpPr>
          <p:sp>
            <p:nvSpPr>
              <p:cNvPr id="359" name="圆角矩形 358"/>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360" name="圆角矩形 359"/>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341" name="组合 340"/>
            <p:cNvGrpSpPr/>
            <p:nvPr/>
          </p:nvGrpSpPr>
          <p:grpSpPr>
            <a:xfrm rot="187413">
              <a:off x="7483613" y="3988360"/>
              <a:ext cx="1180798" cy="1180798"/>
              <a:chOff x="9854292" y="-1428020"/>
              <a:chExt cx="285463" cy="285463"/>
            </a:xfrm>
            <a:grpFill/>
          </p:grpSpPr>
          <p:sp>
            <p:nvSpPr>
              <p:cNvPr id="357" name="圆角矩形 356"/>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358" name="圆角矩形 357"/>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342" name="组合 341"/>
            <p:cNvGrpSpPr/>
            <p:nvPr/>
          </p:nvGrpSpPr>
          <p:grpSpPr>
            <a:xfrm rot="187413">
              <a:off x="8553601" y="-51995"/>
              <a:ext cx="1180798" cy="1180798"/>
              <a:chOff x="9854292" y="-1428020"/>
              <a:chExt cx="285463" cy="285463"/>
            </a:xfrm>
            <a:grpFill/>
          </p:grpSpPr>
          <p:sp>
            <p:nvSpPr>
              <p:cNvPr id="355" name="圆角矩形 354"/>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356" name="圆角矩形 355"/>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343" name="组合 342"/>
            <p:cNvGrpSpPr/>
            <p:nvPr/>
          </p:nvGrpSpPr>
          <p:grpSpPr>
            <a:xfrm rot="187413">
              <a:off x="8553601" y="953233"/>
              <a:ext cx="1180798" cy="1180798"/>
              <a:chOff x="9854292" y="-1428020"/>
              <a:chExt cx="285463" cy="285463"/>
            </a:xfrm>
            <a:grpFill/>
          </p:grpSpPr>
          <p:sp>
            <p:nvSpPr>
              <p:cNvPr id="353" name="圆角矩形 352"/>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354" name="圆角矩形 353"/>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344" name="组合 343"/>
            <p:cNvGrpSpPr/>
            <p:nvPr/>
          </p:nvGrpSpPr>
          <p:grpSpPr>
            <a:xfrm rot="187413">
              <a:off x="8553601" y="1958461"/>
              <a:ext cx="1180798" cy="1180798"/>
              <a:chOff x="9854292" y="-1428020"/>
              <a:chExt cx="285463" cy="285463"/>
            </a:xfrm>
            <a:grpFill/>
          </p:grpSpPr>
          <p:sp>
            <p:nvSpPr>
              <p:cNvPr id="351" name="圆角矩形 350"/>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352" name="圆角矩形 351"/>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345" name="组合 344"/>
            <p:cNvGrpSpPr/>
            <p:nvPr/>
          </p:nvGrpSpPr>
          <p:grpSpPr>
            <a:xfrm rot="187413">
              <a:off x="8553601" y="2963690"/>
              <a:ext cx="1180798" cy="1180798"/>
              <a:chOff x="9854292" y="-1428020"/>
              <a:chExt cx="285463" cy="285463"/>
            </a:xfrm>
            <a:grpFill/>
          </p:grpSpPr>
          <p:sp>
            <p:nvSpPr>
              <p:cNvPr id="349" name="圆角矩形 348"/>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350" name="圆角矩形 349"/>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346" name="组合 345"/>
            <p:cNvGrpSpPr/>
            <p:nvPr/>
          </p:nvGrpSpPr>
          <p:grpSpPr>
            <a:xfrm rot="187413">
              <a:off x="8553601" y="3968919"/>
              <a:ext cx="1180798" cy="1180798"/>
              <a:chOff x="9854292" y="-1428020"/>
              <a:chExt cx="285463" cy="285463"/>
            </a:xfrm>
            <a:grpFill/>
          </p:grpSpPr>
          <p:sp>
            <p:nvSpPr>
              <p:cNvPr id="347" name="圆角矩形 346"/>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348" name="圆角矩形 347"/>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pic>
        <p:nvPicPr>
          <p:cNvPr id="49155" name="图片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71438" y="927100"/>
            <a:ext cx="7185026" cy="428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6" name="图片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1950" y="3759200"/>
            <a:ext cx="9505950" cy="204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7" name="TextBox 1"/>
          <p:cNvSpPr txBox="1">
            <a:spLocks noChangeArrowheads="1"/>
          </p:cNvSpPr>
          <p:nvPr/>
        </p:nvSpPr>
        <p:spPr bwMode="auto">
          <a:xfrm>
            <a:off x="3919538" y="1371600"/>
            <a:ext cx="375761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r>
              <a:rPr lang="en-US" altLang="zh-CN" sz="48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Thank You!</a:t>
            </a:r>
            <a:endParaRPr lang="zh-CN" altLang="en-US" sz="48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49158" name="TextBox 18"/>
          <p:cNvSpPr txBox="1">
            <a:spLocks noChangeArrowheads="1"/>
          </p:cNvSpPr>
          <p:nvPr/>
        </p:nvSpPr>
        <p:spPr bwMode="auto">
          <a:xfrm>
            <a:off x="3408363" y="2235200"/>
            <a:ext cx="478631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r>
              <a:rPr lang="en-US" altLang="zh-CN" sz="12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Lorem ipsum dol sit amet, consectetur adipisicing elit, sed do eiusmod tempor incididunt ut labore et dolorea anot a. Lorem ipsum dol sit amet.</a:t>
            </a:r>
          </a:p>
          <a:p>
            <a:pPr algn="ctr" eaLnBrk="1" hangingPunct="1">
              <a:spcBef>
                <a:spcPct val="0"/>
              </a:spcBef>
              <a:buFontTx/>
              <a:buNone/>
            </a:pPr>
            <a:endParaRPr lang="zh-CN" altLang="en-US" sz="12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49159" name="Rectangle 5"/>
          <p:cNvSpPr>
            <a:spLocks noChangeArrowheads="1"/>
          </p:cNvSpPr>
          <p:nvPr/>
        </p:nvSpPr>
        <p:spPr bwMode="auto">
          <a:xfrm>
            <a:off x="4059238" y="3000375"/>
            <a:ext cx="1635125" cy="341313"/>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endParaRPr lang="zh-CN" altLang="en-US" sz="1800" dirty="0">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49160" name="Freeform 24"/>
          <p:cNvSpPr>
            <a:spLocks noEditPoints="1" noChangeArrowheads="1"/>
          </p:cNvSpPr>
          <p:nvPr/>
        </p:nvSpPr>
        <p:spPr bwMode="auto">
          <a:xfrm>
            <a:off x="5929313" y="2994025"/>
            <a:ext cx="1647825" cy="354013"/>
          </a:xfrm>
          <a:custGeom>
            <a:avLst/>
            <a:gdLst>
              <a:gd name="T0" fmla="*/ 2147483646 w 1038"/>
              <a:gd name="T1" fmla="*/ 561996431 h 223"/>
              <a:gd name="T2" fmla="*/ 0 w 1038"/>
              <a:gd name="T3" fmla="*/ 561996431 h 223"/>
              <a:gd name="T4" fmla="*/ 0 w 1038"/>
              <a:gd name="T5" fmla="*/ 0 h 223"/>
              <a:gd name="T6" fmla="*/ 2147483646 w 1038"/>
              <a:gd name="T7" fmla="*/ 0 h 223"/>
              <a:gd name="T8" fmla="*/ 2147483646 w 1038"/>
              <a:gd name="T9" fmla="*/ 561996431 h 223"/>
              <a:gd name="T10" fmla="*/ 20161250 w 1038"/>
              <a:gd name="T11" fmla="*/ 541835153 h 223"/>
              <a:gd name="T12" fmla="*/ 2147483646 w 1038"/>
              <a:gd name="T13" fmla="*/ 541835153 h 223"/>
              <a:gd name="T14" fmla="*/ 2147483646 w 1038"/>
              <a:gd name="T15" fmla="*/ 20161278 h 223"/>
              <a:gd name="T16" fmla="*/ 20161250 w 1038"/>
              <a:gd name="T17" fmla="*/ 20161278 h 223"/>
              <a:gd name="T18" fmla="*/ 20161250 w 1038"/>
              <a:gd name="T19" fmla="*/ 541835153 h 2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38" h="223">
                <a:moveTo>
                  <a:pt x="1038" y="223"/>
                </a:moveTo>
                <a:lnTo>
                  <a:pt x="0" y="223"/>
                </a:lnTo>
                <a:lnTo>
                  <a:pt x="0" y="0"/>
                </a:lnTo>
                <a:lnTo>
                  <a:pt x="1038" y="0"/>
                </a:lnTo>
                <a:lnTo>
                  <a:pt x="1038" y="223"/>
                </a:lnTo>
                <a:close/>
                <a:moveTo>
                  <a:pt x="8" y="215"/>
                </a:moveTo>
                <a:lnTo>
                  <a:pt x="1031" y="215"/>
                </a:lnTo>
                <a:lnTo>
                  <a:pt x="1031" y="8"/>
                </a:lnTo>
                <a:lnTo>
                  <a:pt x="8" y="8"/>
                </a:lnTo>
                <a:lnTo>
                  <a:pt x="8" y="2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161" name="TextBox 1"/>
          <p:cNvSpPr txBox="1">
            <a:spLocks noChangeArrowheads="1"/>
          </p:cNvSpPr>
          <p:nvPr/>
        </p:nvSpPr>
        <p:spPr bwMode="auto">
          <a:xfrm>
            <a:off x="4318000" y="2994025"/>
            <a:ext cx="11779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r>
              <a:rPr lang="en-US" altLang="zh-CN" sz="16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Click here</a:t>
            </a:r>
            <a:endParaRPr lang="zh-CN" altLang="en-US" sz="16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49162" name="TextBox 1"/>
          <p:cNvSpPr txBox="1">
            <a:spLocks noChangeArrowheads="1"/>
          </p:cNvSpPr>
          <p:nvPr/>
        </p:nvSpPr>
        <p:spPr bwMode="auto">
          <a:xfrm>
            <a:off x="6151563" y="3003550"/>
            <a:ext cx="11779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r>
              <a:rPr lang="en-US" altLang="zh-CN" sz="16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Type here</a:t>
            </a:r>
            <a:endParaRPr lang="zh-CN" altLang="en-US" sz="16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49163" name="矩形 100"/>
          <p:cNvSpPr>
            <a:spLocks noChangeArrowheads="1"/>
          </p:cNvSpPr>
          <p:nvPr/>
        </p:nvSpPr>
        <p:spPr bwMode="auto">
          <a:xfrm>
            <a:off x="584200" y="263525"/>
            <a:ext cx="8921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en-US" altLang="zh-CN" sz="18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LOGO</a:t>
            </a:r>
          </a:p>
        </p:txBody>
      </p:sp>
      <p:sp>
        <p:nvSpPr>
          <p:cNvPr id="49164" name="Freeform 5658"/>
          <p:cNvSpPr>
            <a:spLocks noEditPoints="1" noChangeArrowheads="1"/>
          </p:cNvSpPr>
          <p:nvPr/>
        </p:nvSpPr>
        <p:spPr bwMode="auto">
          <a:xfrm>
            <a:off x="287338" y="252413"/>
            <a:ext cx="296862" cy="317500"/>
          </a:xfrm>
          <a:custGeom>
            <a:avLst/>
            <a:gdLst>
              <a:gd name="T0" fmla="*/ 215822915 w 70"/>
              <a:gd name="T1" fmla="*/ 53763333 h 75"/>
              <a:gd name="T2" fmla="*/ 377689041 w 70"/>
              <a:gd name="T3" fmla="*/ 197133633 h 75"/>
              <a:gd name="T4" fmla="*/ 215822915 w 70"/>
              <a:gd name="T5" fmla="*/ 340499700 h 75"/>
              <a:gd name="T6" fmla="*/ 71942385 w 70"/>
              <a:gd name="T7" fmla="*/ 197133633 h 75"/>
              <a:gd name="T8" fmla="*/ 215822915 w 70"/>
              <a:gd name="T9" fmla="*/ 53763333 h 75"/>
              <a:gd name="T10" fmla="*/ 1025149304 w 70"/>
              <a:gd name="T11" fmla="*/ 53763333 h 75"/>
              <a:gd name="T12" fmla="*/ 881268774 w 70"/>
              <a:gd name="T13" fmla="*/ 197133633 h 75"/>
              <a:gd name="T14" fmla="*/ 1025149304 w 70"/>
              <a:gd name="T15" fmla="*/ 340499700 h 75"/>
              <a:gd name="T16" fmla="*/ 1169034074 w 70"/>
              <a:gd name="T17" fmla="*/ 197133633 h 75"/>
              <a:gd name="T18" fmla="*/ 1025149304 w 70"/>
              <a:gd name="T19" fmla="*/ 53763333 h 75"/>
              <a:gd name="T20" fmla="*/ 881268774 w 70"/>
              <a:gd name="T21" fmla="*/ 896056967 h 75"/>
              <a:gd name="T22" fmla="*/ 881268774 w 70"/>
              <a:gd name="T23" fmla="*/ 1290320000 h 75"/>
              <a:gd name="T24" fmla="*/ 971196756 w 70"/>
              <a:gd name="T25" fmla="*/ 1290320000 h 75"/>
              <a:gd name="T26" fmla="*/ 1025149304 w 70"/>
              <a:gd name="T27" fmla="*/ 1003583633 h 75"/>
              <a:gd name="T28" fmla="*/ 1061120496 w 70"/>
              <a:gd name="T29" fmla="*/ 1290320000 h 75"/>
              <a:gd name="T30" fmla="*/ 1169034074 w 70"/>
              <a:gd name="T31" fmla="*/ 1290320000 h 75"/>
              <a:gd name="T32" fmla="*/ 1169034074 w 70"/>
              <a:gd name="T33" fmla="*/ 860213333 h 75"/>
              <a:gd name="T34" fmla="*/ 1258957815 w 70"/>
              <a:gd name="T35" fmla="*/ 734766967 h 75"/>
              <a:gd name="T36" fmla="*/ 1258957815 w 70"/>
              <a:gd name="T37" fmla="*/ 501789700 h 75"/>
              <a:gd name="T38" fmla="*/ 1115077285 w 70"/>
              <a:gd name="T39" fmla="*/ 376343333 h 75"/>
              <a:gd name="T40" fmla="*/ 935225563 w 70"/>
              <a:gd name="T41" fmla="*/ 376343333 h 75"/>
              <a:gd name="T42" fmla="*/ 899254370 w 70"/>
              <a:gd name="T43" fmla="*/ 376343333 h 75"/>
              <a:gd name="T44" fmla="*/ 935225563 w 70"/>
              <a:gd name="T45" fmla="*/ 501789700 h 75"/>
              <a:gd name="T46" fmla="*/ 935225563 w 70"/>
              <a:gd name="T47" fmla="*/ 734766967 h 75"/>
              <a:gd name="T48" fmla="*/ 881268774 w 70"/>
              <a:gd name="T49" fmla="*/ 896056967 h 75"/>
              <a:gd name="T50" fmla="*/ 629478907 w 70"/>
              <a:gd name="T51" fmla="*/ 0 h 75"/>
              <a:gd name="T52" fmla="*/ 791345033 w 70"/>
              <a:gd name="T53" fmla="*/ 161290000 h 75"/>
              <a:gd name="T54" fmla="*/ 629478907 w 70"/>
              <a:gd name="T55" fmla="*/ 304660300 h 75"/>
              <a:gd name="T56" fmla="*/ 467612782 w 70"/>
              <a:gd name="T57" fmla="*/ 161290000 h 75"/>
              <a:gd name="T58" fmla="*/ 629478907 w 70"/>
              <a:gd name="T59" fmla="*/ 0 h 75"/>
              <a:gd name="T60" fmla="*/ 791345033 w 70"/>
              <a:gd name="T61" fmla="*/ 878133033 h 75"/>
              <a:gd name="T62" fmla="*/ 791345033 w 70"/>
              <a:gd name="T63" fmla="*/ 1344083333 h 75"/>
              <a:gd name="T64" fmla="*/ 665450100 w 70"/>
              <a:gd name="T65" fmla="*/ 1344083333 h 75"/>
              <a:gd name="T66" fmla="*/ 629478907 w 70"/>
              <a:gd name="T67" fmla="*/ 1039423033 h 75"/>
              <a:gd name="T68" fmla="*/ 575522119 w 70"/>
              <a:gd name="T69" fmla="*/ 1344083333 h 75"/>
              <a:gd name="T70" fmla="*/ 449627185 w 70"/>
              <a:gd name="T71" fmla="*/ 1344083333 h 75"/>
              <a:gd name="T72" fmla="*/ 449627185 w 70"/>
              <a:gd name="T73" fmla="*/ 878133033 h 75"/>
              <a:gd name="T74" fmla="*/ 377689041 w 70"/>
              <a:gd name="T75" fmla="*/ 734766967 h 75"/>
              <a:gd name="T76" fmla="*/ 377689041 w 70"/>
              <a:gd name="T77" fmla="*/ 501789700 h 75"/>
              <a:gd name="T78" fmla="*/ 521569570 w 70"/>
              <a:gd name="T79" fmla="*/ 340499700 h 75"/>
              <a:gd name="T80" fmla="*/ 719402648 w 70"/>
              <a:gd name="T81" fmla="*/ 340499700 h 75"/>
              <a:gd name="T82" fmla="*/ 863287419 w 70"/>
              <a:gd name="T83" fmla="*/ 501789700 h 75"/>
              <a:gd name="T84" fmla="*/ 863287419 w 70"/>
              <a:gd name="T85" fmla="*/ 734766967 h 75"/>
              <a:gd name="T86" fmla="*/ 791345033 w 70"/>
              <a:gd name="T87" fmla="*/ 878133033 h 75"/>
              <a:gd name="T88" fmla="*/ 377689041 w 70"/>
              <a:gd name="T89" fmla="*/ 896056967 h 75"/>
              <a:gd name="T90" fmla="*/ 377689041 w 70"/>
              <a:gd name="T91" fmla="*/ 1290320000 h 75"/>
              <a:gd name="T92" fmla="*/ 269775463 w 70"/>
              <a:gd name="T93" fmla="*/ 1290320000 h 75"/>
              <a:gd name="T94" fmla="*/ 215822915 w 70"/>
              <a:gd name="T95" fmla="*/ 1003583633 h 75"/>
              <a:gd name="T96" fmla="*/ 179851722 w 70"/>
              <a:gd name="T97" fmla="*/ 1290320000 h 75"/>
              <a:gd name="T98" fmla="*/ 71942385 w 70"/>
              <a:gd name="T99" fmla="*/ 1290320000 h 75"/>
              <a:gd name="T100" fmla="*/ 71942385 w 70"/>
              <a:gd name="T101" fmla="*/ 860213333 h 75"/>
              <a:gd name="T102" fmla="*/ 0 w 70"/>
              <a:gd name="T103" fmla="*/ 734766967 h 75"/>
              <a:gd name="T104" fmla="*/ 0 w 70"/>
              <a:gd name="T105" fmla="*/ 501789700 h 75"/>
              <a:gd name="T106" fmla="*/ 125894933 w 70"/>
              <a:gd name="T107" fmla="*/ 376343333 h 75"/>
              <a:gd name="T108" fmla="*/ 305746656 w 70"/>
              <a:gd name="T109" fmla="*/ 376343333 h 75"/>
              <a:gd name="T110" fmla="*/ 341717848 w 70"/>
              <a:gd name="T111" fmla="*/ 376343333 h 75"/>
              <a:gd name="T112" fmla="*/ 305746656 w 70"/>
              <a:gd name="T113" fmla="*/ 501789700 h 75"/>
              <a:gd name="T114" fmla="*/ 305746656 w 70"/>
              <a:gd name="T115" fmla="*/ 734766967 h 75"/>
              <a:gd name="T116" fmla="*/ 377689041 w 70"/>
              <a:gd name="T117" fmla="*/ 896056967 h 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70" h="75">
                <a:moveTo>
                  <a:pt x="12" y="3"/>
                </a:moveTo>
                <a:cubicBezTo>
                  <a:pt x="17" y="3"/>
                  <a:pt x="21" y="6"/>
                  <a:pt x="21" y="11"/>
                </a:cubicBezTo>
                <a:cubicBezTo>
                  <a:pt x="21" y="15"/>
                  <a:pt x="17" y="19"/>
                  <a:pt x="12" y="19"/>
                </a:cubicBezTo>
                <a:cubicBezTo>
                  <a:pt x="8" y="19"/>
                  <a:pt x="4" y="15"/>
                  <a:pt x="4" y="11"/>
                </a:cubicBezTo>
                <a:cubicBezTo>
                  <a:pt x="4" y="6"/>
                  <a:pt x="8" y="3"/>
                  <a:pt x="12" y="3"/>
                </a:cubicBezTo>
                <a:close/>
                <a:moveTo>
                  <a:pt x="57" y="3"/>
                </a:moveTo>
                <a:cubicBezTo>
                  <a:pt x="52" y="3"/>
                  <a:pt x="49" y="6"/>
                  <a:pt x="49" y="11"/>
                </a:cubicBezTo>
                <a:cubicBezTo>
                  <a:pt x="49" y="15"/>
                  <a:pt x="52" y="19"/>
                  <a:pt x="57" y="19"/>
                </a:cubicBezTo>
                <a:cubicBezTo>
                  <a:pt x="61" y="19"/>
                  <a:pt x="65" y="15"/>
                  <a:pt x="65" y="11"/>
                </a:cubicBezTo>
                <a:cubicBezTo>
                  <a:pt x="65" y="6"/>
                  <a:pt x="61" y="3"/>
                  <a:pt x="57" y="3"/>
                </a:cubicBezTo>
                <a:close/>
                <a:moveTo>
                  <a:pt x="49" y="50"/>
                </a:moveTo>
                <a:cubicBezTo>
                  <a:pt x="49" y="72"/>
                  <a:pt x="49" y="72"/>
                  <a:pt x="49" y="72"/>
                </a:cubicBezTo>
                <a:cubicBezTo>
                  <a:pt x="54" y="72"/>
                  <a:pt x="54" y="72"/>
                  <a:pt x="54" y="72"/>
                </a:cubicBezTo>
                <a:cubicBezTo>
                  <a:pt x="57" y="56"/>
                  <a:pt x="57" y="56"/>
                  <a:pt x="57" y="56"/>
                </a:cubicBezTo>
                <a:cubicBezTo>
                  <a:pt x="59" y="72"/>
                  <a:pt x="59" y="72"/>
                  <a:pt x="59" y="72"/>
                </a:cubicBezTo>
                <a:cubicBezTo>
                  <a:pt x="65" y="72"/>
                  <a:pt x="65" y="72"/>
                  <a:pt x="65" y="72"/>
                </a:cubicBezTo>
                <a:cubicBezTo>
                  <a:pt x="65" y="48"/>
                  <a:pt x="65" y="48"/>
                  <a:pt x="65" y="48"/>
                </a:cubicBezTo>
                <a:cubicBezTo>
                  <a:pt x="68" y="46"/>
                  <a:pt x="70" y="44"/>
                  <a:pt x="70" y="41"/>
                </a:cubicBezTo>
                <a:cubicBezTo>
                  <a:pt x="70" y="28"/>
                  <a:pt x="70" y="28"/>
                  <a:pt x="70" y="28"/>
                </a:cubicBezTo>
                <a:cubicBezTo>
                  <a:pt x="70" y="24"/>
                  <a:pt x="66" y="21"/>
                  <a:pt x="62" y="21"/>
                </a:cubicBezTo>
                <a:cubicBezTo>
                  <a:pt x="52" y="21"/>
                  <a:pt x="52" y="21"/>
                  <a:pt x="52" y="21"/>
                </a:cubicBezTo>
                <a:cubicBezTo>
                  <a:pt x="52" y="21"/>
                  <a:pt x="51" y="21"/>
                  <a:pt x="50" y="21"/>
                </a:cubicBezTo>
                <a:cubicBezTo>
                  <a:pt x="52" y="23"/>
                  <a:pt x="52" y="25"/>
                  <a:pt x="52" y="28"/>
                </a:cubicBezTo>
                <a:cubicBezTo>
                  <a:pt x="52" y="41"/>
                  <a:pt x="52" y="41"/>
                  <a:pt x="52" y="41"/>
                </a:cubicBezTo>
                <a:cubicBezTo>
                  <a:pt x="52" y="44"/>
                  <a:pt x="51" y="48"/>
                  <a:pt x="49" y="50"/>
                </a:cubicBezTo>
                <a:close/>
                <a:moveTo>
                  <a:pt x="35" y="0"/>
                </a:moveTo>
                <a:cubicBezTo>
                  <a:pt x="40" y="0"/>
                  <a:pt x="44" y="4"/>
                  <a:pt x="44" y="9"/>
                </a:cubicBezTo>
                <a:cubicBezTo>
                  <a:pt x="44" y="13"/>
                  <a:pt x="40" y="17"/>
                  <a:pt x="35" y="17"/>
                </a:cubicBezTo>
                <a:cubicBezTo>
                  <a:pt x="30" y="17"/>
                  <a:pt x="26" y="13"/>
                  <a:pt x="26" y="9"/>
                </a:cubicBezTo>
                <a:cubicBezTo>
                  <a:pt x="26" y="4"/>
                  <a:pt x="30" y="0"/>
                  <a:pt x="35" y="0"/>
                </a:cubicBezTo>
                <a:close/>
                <a:moveTo>
                  <a:pt x="44" y="49"/>
                </a:moveTo>
                <a:cubicBezTo>
                  <a:pt x="44" y="75"/>
                  <a:pt x="44" y="75"/>
                  <a:pt x="44" y="75"/>
                </a:cubicBezTo>
                <a:cubicBezTo>
                  <a:pt x="37" y="75"/>
                  <a:pt x="37" y="75"/>
                  <a:pt x="37" y="75"/>
                </a:cubicBezTo>
                <a:cubicBezTo>
                  <a:pt x="35" y="58"/>
                  <a:pt x="35" y="58"/>
                  <a:pt x="35" y="58"/>
                </a:cubicBezTo>
                <a:cubicBezTo>
                  <a:pt x="32" y="75"/>
                  <a:pt x="32" y="75"/>
                  <a:pt x="32" y="75"/>
                </a:cubicBezTo>
                <a:cubicBezTo>
                  <a:pt x="25" y="75"/>
                  <a:pt x="25" y="75"/>
                  <a:pt x="25" y="75"/>
                </a:cubicBezTo>
                <a:cubicBezTo>
                  <a:pt x="25" y="49"/>
                  <a:pt x="25" y="49"/>
                  <a:pt x="25" y="49"/>
                </a:cubicBezTo>
                <a:cubicBezTo>
                  <a:pt x="23" y="47"/>
                  <a:pt x="21" y="44"/>
                  <a:pt x="21" y="41"/>
                </a:cubicBezTo>
                <a:cubicBezTo>
                  <a:pt x="21" y="28"/>
                  <a:pt x="21" y="28"/>
                  <a:pt x="21" y="28"/>
                </a:cubicBezTo>
                <a:cubicBezTo>
                  <a:pt x="21" y="23"/>
                  <a:pt x="25" y="19"/>
                  <a:pt x="29" y="19"/>
                </a:cubicBezTo>
                <a:cubicBezTo>
                  <a:pt x="40" y="19"/>
                  <a:pt x="40" y="19"/>
                  <a:pt x="40" y="19"/>
                </a:cubicBezTo>
                <a:cubicBezTo>
                  <a:pt x="45" y="19"/>
                  <a:pt x="48" y="23"/>
                  <a:pt x="48" y="28"/>
                </a:cubicBezTo>
                <a:cubicBezTo>
                  <a:pt x="48" y="41"/>
                  <a:pt x="48" y="41"/>
                  <a:pt x="48" y="41"/>
                </a:cubicBezTo>
                <a:cubicBezTo>
                  <a:pt x="48" y="44"/>
                  <a:pt x="46" y="47"/>
                  <a:pt x="44" y="49"/>
                </a:cubicBezTo>
                <a:close/>
                <a:moveTo>
                  <a:pt x="21" y="50"/>
                </a:moveTo>
                <a:cubicBezTo>
                  <a:pt x="21" y="72"/>
                  <a:pt x="21" y="72"/>
                  <a:pt x="21" y="72"/>
                </a:cubicBezTo>
                <a:cubicBezTo>
                  <a:pt x="15" y="72"/>
                  <a:pt x="15" y="72"/>
                  <a:pt x="15" y="72"/>
                </a:cubicBezTo>
                <a:cubicBezTo>
                  <a:pt x="12" y="56"/>
                  <a:pt x="12" y="56"/>
                  <a:pt x="12" y="56"/>
                </a:cubicBezTo>
                <a:cubicBezTo>
                  <a:pt x="10" y="72"/>
                  <a:pt x="10" y="72"/>
                  <a:pt x="10" y="72"/>
                </a:cubicBezTo>
                <a:cubicBezTo>
                  <a:pt x="4" y="72"/>
                  <a:pt x="4" y="72"/>
                  <a:pt x="4" y="72"/>
                </a:cubicBezTo>
                <a:cubicBezTo>
                  <a:pt x="4" y="48"/>
                  <a:pt x="4" y="48"/>
                  <a:pt x="4" y="48"/>
                </a:cubicBezTo>
                <a:cubicBezTo>
                  <a:pt x="1" y="46"/>
                  <a:pt x="0" y="44"/>
                  <a:pt x="0" y="41"/>
                </a:cubicBezTo>
                <a:cubicBezTo>
                  <a:pt x="0" y="28"/>
                  <a:pt x="0" y="28"/>
                  <a:pt x="0" y="28"/>
                </a:cubicBezTo>
                <a:cubicBezTo>
                  <a:pt x="0" y="24"/>
                  <a:pt x="3" y="21"/>
                  <a:pt x="7" y="21"/>
                </a:cubicBezTo>
                <a:cubicBezTo>
                  <a:pt x="17" y="21"/>
                  <a:pt x="17" y="21"/>
                  <a:pt x="17" y="21"/>
                </a:cubicBezTo>
                <a:cubicBezTo>
                  <a:pt x="18" y="21"/>
                  <a:pt x="18" y="21"/>
                  <a:pt x="19" y="21"/>
                </a:cubicBezTo>
                <a:cubicBezTo>
                  <a:pt x="18" y="23"/>
                  <a:pt x="17" y="25"/>
                  <a:pt x="17" y="28"/>
                </a:cubicBezTo>
                <a:cubicBezTo>
                  <a:pt x="17" y="41"/>
                  <a:pt x="17" y="41"/>
                  <a:pt x="17" y="41"/>
                </a:cubicBezTo>
                <a:cubicBezTo>
                  <a:pt x="17" y="44"/>
                  <a:pt x="18" y="48"/>
                  <a:pt x="21" y="5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nvGrpSpPr>
          <p:cNvPr id="49165" name="组合 12"/>
          <p:cNvGrpSpPr>
            <a:grpSpLocks/>
          </p:cNvGrpSpPr>
          <p:nvPr/>
        </p:nvGrpSpPr>
        <p:grpSpPr bwMode="auto">
          <a:xfrm>
            <a:off x="2195513" y="298450"/>
            <a:ext cx="1177925" cy="277813"/>
            <a:chOff x="1979712" y="205161"/>
            <a:chExt cx="1177732" cy="276999"/>
          </a:xfrm>
        </p:grpSpPr>
        <p:sp>
          <p:nvSpPr>
            <p:cNvPr id="49178" name="Freeform 24"/>
            <p:cNvSpPr>
              <a:spLocks noEditPoints="1" noChangeArrowheads="1"/>
            </p:cNvSpPr>
            <p:nvPr/>
          </p:nvSpPr>
          <p:spPr bwMode="auto">
            <a:xfrm>
              <a:off x="2012895" y="237173"/>
              <a:ext cx="1117220" cy="240020"/>
            </a:xfrm>
            <a:custGeom>
              <a:avLst/>
              <a:gdLst>
                <a:gd name="T0" fmla="*/ 1202486058 w 1038"/>
                <a:gd name="T1" fmla="*/ 258339015 h 223"/>
                <a:gd name="T2" fmla="*/ 0 w 1038"/>
                <a:gd name="T3" fmla="*/ 258339015 h 223"/>
                <a:gd name="T4" fmla="*/ 0 w 1038"/>
                <a:gd name="T5" fmla="*/ 0 h 223"/>
                <a:gd name="T6" fmla="*/ 1202486058 w 1038"/>
                <a:gd name="T7" fmla="*/ 0 h 223"/>
                <a:gd name="T8" fmla="*/ 1202486058 w 1038"/>
                <a:gd name="T9" fmla="*/ 258339015 h 223"/>
                <a:gd name="T10" fmla="*/ 9268190 w 1038"/>
                <a:gd name="T11" fmla="*/ 249070799 h 223"/>
                <a:gd name="T12" fmla="*/ 1194377064 w 1038"/>
                <a:gd name="T13" fmla="*/ 249070799 h 223"/>
                <a:gd name="T14" fmla="*/ 1194377064 w 1038"/>
                <a:gd name="T15" fmla="*/ 9268216 h 223"/>
                <a:gd name="T16" fmla="*/ 9268190 w 1038"/>
                <a:gd name="T17" fmla="*/ 9268216 h 223"/>
                <a:gd name="T18" fmla="*/ 9268190 w 1038"/>
                <a:gd name="T19" fmla="*/ 249070799 h 2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38" h="223">
                  <a:moveTo>
                    <a:pt x="1038" y="223"/>
                  </a:moveTo>
                  <a:lnTo>
                    <a:pt x="0" y="223"/>
                  </a:lnTo>
                  <a:lnTo>
                    <a:pt x="0" y="0"/>
                  </a:lnTo>
                  <a:lnTo>
                    <a:pt x="1038" y="0"/>
                  </a:lnTo>
                  <a:lnTo>
                    <a:pt x="1038" y="223"/>
                  </a:lnTo>
                  <a:close/>
                  <a:moveTo>
                    <a:pt x="8" y="215"/>
                  </a:moveTo>
                  <a:lnTo>
                    <a:pt x="1031" y="215"/>
                  </a:lnTo>
                  <a:lnTo>
                    <a:pt x="1031" y="8"/>
                  </a:lnTo>
                  <a:lnTo>
                    <a:pt x="8" y="8"/>
                  </a:lnTo>
                  <a:lnTo>
                    <a:pt x="8" y="2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179" name="TextBox 1"/>
            <p:cNvSpPr txBox="1">
              <a:spLocks noChangeArrowheads="1"/>
            </p:cNvSpPr>
            <p:nvPr/>
          </p:nvSpPr>
          <p:spPr bwMode="auto">
            <a:xfrm>
              <a:off x="1979712" y="205161"/>
              <a:ext cx="117773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r>
                <a:rPr lang="en-US" altLang="zh-CN" sz="12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Type here</a:t>
              </a:r>
              <a:endParaRPr lang="zh-CN" altLang="en-US" sz="12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grpSp>
      <p:grpSp>
        <p:nvGrpSpPr>
          <p:cNvPr id="49166" name="组合 26"/>
          <p:cNvGrpSpPr>
            <a:grpSpLocks/>
          </p:cNvGrpSpPr>
          <p:nvPr/>
        </p:nvGrpSpPr>
        <p:grpSpPr bwMode="auto">
          <a:xfrm>
            <a:off x="3487738" y="298450"/>
            <a:ext cx="1177925" cy="277813"/>
            <a:chOff x="1979712" y="205161"/>
            <a:chExt cx="1177732" cy="276999"/>
          </a:xfrm>
        </p:grpSpPr>
        <p:sp>
          <p:nvSpPr>
            <p:cNvPr id="49176" name="Freeform 24"/>
            <p:cNvSpPr>
              <a:spLocks noEditPoints="1" noChangeArrowheads="1"/>
            </p:cNvSpPr>
            <p:nvPr/>
          </p:nvSpPr>
          <p:spPr bwMode="auto">
            <a:xfrm>
              <a:off x="2012895" y="237173"/>
              <a:ext cx="1117220" cy="240020"/>
            </a:xfrm>
            <a:custGeom>
              <a:avLst/>
              <a:gdLst>
                <a:gd name="T0" fmla="*/ 1202486058 w 1038"/>
                <a:gd name="T1" fmla="*/ 258339015 h 223"/>
                <a:gd name="T2" fmla="*/ 0 w 1038"/>
                <a:gd name="T3" fmla="*/ 258339015 h 223"/>
                <a:gd name="T4" fmla="*/ 0 w 1038"/>
                <a:gd name="T5" fmla="*/ 0 h 223"/>
                <a:gd name="T6" fmla="*/ 1202486058 w 1038"/>
                <a:gd name="T7" fmla="*/ 0 h 223"/>
                <a:gd name="T8" fmla="*/ 1202486058 w 1038"/>
                <a:gd name="T9" fmla="*/ 258339015 h 223"/>
                <a:gd name="T10" fmla="*/ 9268190 w 1038"/>
                <a:gd name="T11" fmla="*/ 249070799 h 223"/>
                <a:gd name="T12" fmla="*/ 1194377064 w 1038"/>
                <a:gd name="T13" fmla="*/ 249070799 h 223"/>
                <a:gd name="T14" fmla="*/ 1194377064 w 1038"/>
                <a:gd name="T15" fmla="*/ 9268216 h 223"/>
                <a:gd name="T16" fmla="*/ 9268190 w 1038"/>
                <a:gd name="T17" fmla="*/ 9268216 h 223"/>
                <a:gd name="T18" fmla="*/ 9268190 w 1038"/>
                <a:gd name="T19" fmla="*/ 249070799 h 2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38" h="223">
                  <a:moveTo>
                    <a:pt x="1038" y="223"/>
                  </a:moveTo>
                  <a:lnTo>
                    <a:pt x="0" y="223"/>
                  </a:lnTo>
                  <a:lnTo>
                    <a:pt x="0" y="0"/>
                  </a:lnTo>
                  <a:lnTo>
                    <a:pt x="1038" y="0"/>
                  </a:lnTo>
                  <a:lnTo>
                    <a:pt x="1038" y="223"/>
                  </a:lnTo>
                  <a:close/>
                  <a:moveTo>
                    <a:pt x="8" y="215"/>
                  </a:moveTo>
                  <a:lnTo>
                    <a:pt x="1031" y="215"/>
                  </a:lnTo>
                  <a:lnTo>
                    <a:pt x="1031" y="8"/>
                  </a:lnTo>
                  <a:lnTo>
                    <a:pt x="8" y="8"/>
                  </a:lnTo>
                  <a:lnTo>
                    <a:pt x="8" y="2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177" name="TextBox 1"/>
            <p:cNvSpPr txBox="1">
              <a:spLocks noChangeArrowheads="1"/>
            </p:cNvSpPr>
            <p:nvPr/>
          </p:nvSpPr>
          <p:spPr bwMode="auto">
            <a:xfrm>
              <a:off x="1979712" y="205161"/>
              <a:ext cx="117773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r>
                <a:rPr lang="en-US" altLang="zh-CN" sz="12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Type here</a:t>
              </a:r>
              <a:endParaRPr lang="zh-CN" altLang="en-US" sz="12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grpSp>
      <p:grpSp>
        <p:nvGrpSpPr>
          <p:cNvPr id="49167" name="组合 29"/>
          <p:cNvGrpSpPr>
            <a:grpSpLocks/>
          </p:cNvGrpSpPr>
          <p:nvPr/>
        </p:nvGrpSpPr>
        <p:grpSpPr bwMode="auto">
          <a:xfrm>
            <a:off x="4779963" y="298450"/>
            <a:ext cx="1177925" cy="277813"/>
            <a:chOff x="1979712" y="205161"/>
            <a:chExt cx="1177732" cy="276999"/>
          </a:xfrm>
        </p:grpSpPr>
        <p:sp>
          <p:nvSpPr>
            <p:cNvPr id="49174" name="Freeform 24"/>
            <p:cNvSpPr>
              <a:spLocks noEditPoints="1" noChangeArrowheads="1"/>
            </p:cNvSpPr>
            <p:nvPr/>
          </p:nvSpPr>
          <p:spPr bwMode="auto">
            <a:xfrm>
              <a:off x="2012895" y="237173"/>
              <a:ext cx="1117220" cy="240020"/>
            </a:xfrm>
            <a:custGeom>
              <a:avLst/>
              <a:gdLst>
                <a:gd name="T0" fmla="*/ 1202486058 w 1038"/>
                <a:gd name="T1" fmla="*/ 258339015 h 223"/>
                <a:gd name="T2" fmla="*/ 0 w 1038"/>
                <a:gd name="T3" fmla="*/ 258339015 h 223"/>
                <a:gd name="T4" fmla="*/ 0 w 1038"/>
                <a:gd name="T5" fmla="*/ 0 h 223"/>
                <a:gd name="T6" fmla="*/ 1202486058 w 1038"/>
                <a:gd name="T7" fmla="*/ 0 h 223"/>
                <a:gd name="T8" fmla="*/ 1202486058 w 1038"/>
                <a:gd name="T9" fmla="*/ 258339015 h 223"/>
                <a:gd name="T10" fmla="*/ 9268190 w 1038"/>
                <a:gd name="T11" fmla="*/ 249070799 h 223"/>
                <a:gd name="T12" fmla="*/ 1194377064 w 1038"/>
                <a:gd name="T13" fmla="*/ 249070799 h 223"/>
                <a:gd name="T14" fmla="*/ 1194377064 w 1038"/>
                <a:gd name="T15" fmla="*/ 9268216 h 223"/>
                <a:gd name="T16" fmla="*/ 9268190 w 1038"/>
                <a:gd name="T17" fmla="*/ 9268216 h 223"/>
                <a:gd name="T18" fmla="*/ 9268190 w 1038"/>
                <a:gd name="T19" fmla="*/ 249070799 h 2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38" h="223">
                  <a:moveTo>
                    <a:pt x="1038" y="223"/>
                  </a:moveTo>
                  <a:lnTo>
                    <a:pt x="0" y="223"/>
                  </a:lnTo>
                  <a:lnTo>
                    <a:pt x="0" y="0"/>
                  </a:lnTo>
                  <a:lnTo>
                    <a:pt x="1038" y="0"/>
                  </a:lnTo>
                  <a:lnTo>
                    <a:pt x="1038" y="223"/>
                  </a:lnTo>
                  <a:close/>
                  <a:moveTo>
                    <a:pt x="8" y="215"/>
                  </a:moveTo>
                  <a:lnTo>
                    <a:pt x="1031" y="215"/>
                  </a:lnTo>
                  <a:lnTo>
                    <a:pt x="1031" y="8"/>
                  </a:lnTo>
                  <a:lnTo>
                    <a:pt x="8" y="8"/>
                  </a:lnTo>
                  <a:lnTo>
                    <a:pt x="8" y="2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175" name="TextBox 1"/>
            <p:cNvSpPr txBox="1">
              <a:spLocks noChangeArrowheads="1"/>
            </p:cNvSpPr>
            <p:nvPr/>
          </p:nvSpPr>
          <p:spPr bwMode="auto">
            <a:xfrm>
              <a:off x="1979712" y="205161"/>
              <a:ext cx="117773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r>
                <a:rPr lang="en-US" altLang="zh-CN" sz="12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Type here</a:t>
              </a:r>
              <a:endParaRPr lang="zh-CN" altLang="en-US" sz="12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grpSp>
      <p:grpSp>
        <p:nvGrpSpPr>
          <p:cNvPr id="49168" name="组合 32"/>
          <p:cNvGrpSpPr>
            <a:grpSpLocks/>
          </p:cNvGrpSpPr>
          <p:nvPr/>
        </p:nvGrpSpPr>
        <p:grpSpPr bwMode="auto">
          <a:xfrm>
            <a:off x="6070600" y="298450"/>
            <a:ext cx="1177925" cy="277813"/>
            <a:chOff x="1979712" y="205161"/>
            <a:chExt cx="1177732" cy="276999"/>
          </a:xfrm>
        </p:grpSpPr>
        <p:sp>
          <p:nvSpPr>
            <p:cNvPr id="49172" name="Freeform 24"/>
            <p:cNvSpPr>
              <a:spLocks noEditPoints="1" noChangeArrowheads="1"/>
            </p:cNvSpPr>
            <p:nvPr/>
          </p:nvSpPr>
          <p:spPr bwMode="auto">
            <a:xfrm>
              <a:off x="2012895" y="237173"/>
              <a:ext cx="1117220" cy="240020"/>
            </a:xfrm>
            <a:custGeom>
              <a:avLst/>
              <a:gdLst>
                <a:gd name="T0" fmla="*/ 1202486058 w 1038"/>
                <a:gd name="T1" fmla="*/ 258339015 h 223"/>
                <a:gd name="T2" fmla="*/ 0 w 1038"/>
                <a:gd name="T3" fmla="*/ 258339015 h 223"/>
                <a:gd name="T4" fmla="*/ 0 w 1038"/>
                <a:gd name="T5" fmla="*/ 0 h 223"/>
                <a:gd name="T6" fmla="*/ 1202486058 w 1038"/>
                <a:gd name="T7" fmla="*/ 0 h 223"/>
                <a:gd name="T8" fmla="*/ 1202486058 w 1038"/>
                <a:gd name="T9" fmla="*/ 258339015 h 223"/>
                <a:gd name="T10" fmla="*/ 9268190 w 1038"/>
                <a:gd name="T11" fmla="*/ 249070799 h 223"/>
                <a:gd name="T12" fmla="*/ 1194377064 w 1038"/>
                <a:gd name="T13" fmla="*/ 249070799 h 223"/>
                <a:gd name="T14" fmla="*/ 1194377064 w 1038"/>
                <a:gd name="T15" fmla="*/ 9268216 h 223"/>
                <a:gd name="T16" fmla="*/ 9268190 w 1038"/>
                <a:gd name="T17" fmla="*/ 9268216 h 223"/>
                <a:gd name="T18" fmla="*/ 9268190 w 1038"/>
                <a:gd name="T19" fmla="*/ 249070799 h 2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38" h="223">
                  <a:moveTo>
                    <a:pt x="1038" y="223"/>
                  </a:moveTo>
                  <a:lnTo>
                    <a:pt x="0" y="223"/>
                  </a:lnTo>
                  <a:lnTo>
                    <a:pt x="0" y="0"/>
                  </a:lnTo>
                  <a:lnTo>
                    <a:pt x="1038" y="0"/>
                  </a:lnTo>
                  <a:lnTo>
                    <a:pt x="1038" y="223"/>
                  </a:lnTo>
                  <a:close/>
                  <a:moveTo>
                    <a:pt x="8" y="215"/>
                  </a:moveTo>
                  <a:lnTo>
                    <a:pt x="1031" y="215"/>
                  </a:lnTo>
                  <a:lnTo>
                    <a:pt x="1031" y="8"/>
                  </a:lnTo>
                  <a:lnTo>
                    <a:pt x="8" y="8"/>
                  </a:lnTo>
                  <a:lnTo>
                    <a:pt x="8" y="2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173" name="TextBox 1"/>
            <p:cNvSpPr txBox="1">
              <a:spLocks noChangeArrowheads="1"/>
            </p:cNvSpPr>
            <p:nvPr/>
          </p:nvSpPr>
          <p:spPr bwMode="auto">
            <a:xfrm>
              <a:off x="1979712" y="205161"/>
              <a:ext cx="117773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r>
                <a:rPr lang="en-US" altLang="zh-CN" sz="12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Type here</a:t>
              </a:r>
              <a:endParaRPr lang="zh-CN" altLang="en-US" sz="12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grpSp>
      <p:sp>
        <p:nvSpPr>
          <p:cNvPr id="49169" name="椭圆 13"/>
          <p:cNvSpPr>
            <a:spLocks noChangeArrowheads="1"/>
          </p:cNvSpPr>
          <p:nvPr/>
        </p:nvSpPr>
        <p:spPr bwMode="auto">
          <a:xfrm>
            <a:off x="4332288" y="4516438"/>
            <a:ext cx="122237" cy="120650"/>
          </a:xfrm>
          <a:prstGeom prst="ellipse">
            <a:avLst/>
          </a:prstGeom>
          <a:solidFill>
            <a:srgbClr val="D8343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endParaRPr lang="zh-CN" altLang="en-US" sz="1800" dirty="0">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49170" name="椭圆 36"/>
          <p:cNvSpPr>
            <a:spLocks noChangeArrowheads="1"/>
          </p:cNvSpPr>
          <p:nvPr/>
        </p:nvSpPr>
        <p:spPr bwMode="auto">
          <a:xfrm>
            <a:off x="4535488" y="4516438"/>
            <a:ext cx="120650" cy="12065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endParaRPr lang="zh-CN" altLang="en-US" sz="1800" dirty="0">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49171" name="椭圆 37"/>
          <p:cNvSpPr>
            <a:spLocks noChangeArrowheads="1"/>
          </p:cNvSpPr>
          <p:nvPr/>
        </p:nvSpPr>
        <p:spPr bwMode="auto">
          <a:xfrm>
            <a:off x="4738688" y="4516438"/>
            <a:ext cx="120650" cy="12065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endParaRPr lang="zh-CN" altLang="en-US" sz="1800" dirty="0">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showMasterPhAnim="0">
  <p:cSld>
    <p:bg bwMode="auto">
      <p:bgPr>
        <a:solidFill>
          <a:srgbClr val="00B0F0"/>
        </a:solidFill>
        <a:effectLst/>
      </p:bgPr>
    </p:bg>
    <p:spTree>
      <p:nvGrpSpPr>
        <p:cNvPr id="1" name=""/>
        <p:cNvGrpSpPr/>
        <p:nvPr/>
      </p:nvGrpSpPr>
      <p:grpSpPr>
        <a:xfrm>
          <a:off x="0" y="0"/>
          <a:ext cx="0" cy="0"/>
          <a:chOff x="0" y="0"/>
          <a:chExt cx="0" cy="0"/>
        </a:xfrm>
      </p:grpSpPr>
      <p:grpSp>
        <p:nvGrpSpPr>
          <p:cNvPr id="30" name="组合 29"/>
          <p:cNvGrpSpPr/>
          <p:nvPr/>
        </p:nvGrpSpPr>
        <p:grpSpPr>
          <a:xfrm>
            <a:off x="-938738" y="-456192"/>
            <a:ext cx="11387509" cy="6050270"/>
            <a:chOff x="-92590" y="-51995"/>
            <a:chExt cx="9826989" cy="5221154"/>
          </a:xfrm>
          <a:solidFill>
            <a:schemeClr val="accent5">
              <a:lumMod val="75000"/>
              <a:alpha val="10000"/>
            </a:schemeClr>
          </a:solidFill>
        </p:grpSpPr>
        <p:grpSp>
          <p:nvGrpSpPr>
            <p:cNvPr id="31" name="组合 30"/>
            <p:cNvGrpSpPr/>
            <p:nvPr/>
          </p:nvGrpSpPr>
          <p:grpSpPr>
            <a:xfrm rot="187413">
              <a:off x="-92590" y="-32553"/>
              <a:ext cx="1180798" cy="1180798"/>
              <a:chOff x="9854292" y="-1428020"/>
              <a:chExt cx="285463" cy="285463"/>
            </a:xfrm>
            <a:grpFill/>
          </p:grpSpPr>
          <p:sp>
            <p:nvSpPr>
              <p:cNvPr id="192" name="圆角矩形 191"/>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93" name="圆角矩形 192"/>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32" name="组合 31"/>
            <p:cNvGrpSpPr/>
            <p:nvPr/>
          </p:nvGrpSpPr>
          <p:grpSpPr>
            <a:xfrm rot="187413">
              <a:off x="-92590" y="972675"/>
              <a:ext cx="1180798" cy="1180798"/>
              <a:chOff x="9854292" y="-1428020"/>
              <a:chExt cx="285463" cy="285463"/>
            </a:xfrm>
            <a:grpFill/>
          </p:grpSpPr>
          <p:sp>
            <p:nvSpPr>
              <p:cNvPr id="190" name="圆角矩形 189"/>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91" name="圆角矩形 190"/>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33" name="组合 32"/>
            <p:cNvGrpSpPr/>
            <p:nvPr/>
          </p:nvGrpSpPr>
          <p:grpSpPr>
            <a:xfrm rot="187413">
              <a:off x="-92590" y="1977903"/>
              <a:ext cx="1180798" cy="1180798"/>
              <a:chOff x="9854292" y="-1428020"/>
              <a:chExt cx="285463" cy="285463"/>
            </a:xfrm>
            <a:grpFill/>
          </p:grpSpPr>
          <p:sp>
            <p:nvSpPr>
              <p:cNvPr id="188" name="圆角矩形 187"/>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89" name="圆角矩形 188"/>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34" name="组合 33"/>
            <p:cNvGrpSpPr/>
            <p:nvPr/>
          </p:nvGrpSpPr>
          <p:grpSpPr>
            <a:xfrm rot="187413">
              <a:off x="-92590" y="2983132"/>
              <a:ext cx="1180798" cy="1180798"/>
              <a:chOff x="9854292" y="-1428020"/>
              <a:chExt cx="285463" cy="285463"/>
            </a:xfrm>
            <a:grpFill/>
          </p:grpSpPr>
          <p:sp>
            <p:nvSpPr>
              <p:cNvPr id="186" name="圆角矩形 185"/>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87" name="圆角矩形 186"/>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35" name="组合 34"/>
            <p:cNvGrpSpPr/>
            <p:nvPr/>
          </p:nvGrpSpPr>
          <p:grpSpPr>
            <a:xfrm rot="187413">
              <a:off x="-92590" y="3988361"/>
              <a:ext cx="1180798" cy="1180798"/>
              <a:chOff x="9854292" y="-1428020"/>
              <a:chExt cx="285463" cy="285463"/>
            </a:xfrm>
            <a:grpFill/>
          </p:grpSpPr>
          <p:sp>
            <p:nvSpPr>
              <p:cNvPr id="184" name="圆角矩形 183"/>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85" name="圆角矩形 184"/>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36" name="组合 35"/>
            <p:cNvGrpSpPr/>
            <p:nvPr/>
          </p:nvGrpSpPr>
          <p:grpSpPr>
            <a:xfrm rot="187413">
              <a:off x="1034924" y="-32554"/>
              <a:ext cx="1180798" cy="1180798"/>
              <a:chOff x="9854292" y="-1428020"/>
              <a:chExt cx="285463" cy="285463"/>
            </a:xfrm>
            <a:grpFill/>
          </p:grpSpPr>
          <p:sp>
            <p:nvSpPr>
              <p:cNvPr id="182" name="圆角矩形 181"/>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83" name="圆角矩形 182"/>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37" name="组合 36"/>
            <p:cNvGrpSpPr/>
            <p:nvPr/>
          </p:nvGrpSpPr>
          <p:grpSpPr>
            <a:xfrm rot="187413">
              <a:off x="1034924" y="972674"/>
              <a:ext cx="1180798" cy="1180798"/>
              <a:chOff x="9854292" y="-1428020"/>
              <a:chExt cx="285463" cy="285463"/>
            </a:xfrm>
            <a:grpFill/>
          </p:grpSpPr>
          <p:sp>
            <p:nvSpPr>
              <p:cNvPr id="180" name="圆角矩形 179"/>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81" name="圆角矩形 180"/>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38" name="组合 37"/>
            <p:cNvGrpSpPr/>
            <p:nvPr/>
          </p:nvGrpSpPr>
          <p:grpSpPr>
            <a:xfrm rot="187413">
              <a:off x="1034924" y="1977902"/>
              <a:ext cx="1180798" cy="1180798"/>
              <a:chOff x="9854292" y="-1428020"/>
              <a:chExt cx="285463" cy="285463"/>
            </a:xfrm>
            <a:grpFill/>
          </p:grpSpPr>
          <p:sp>
            <p:nvSpPr>
              <p:cNvPr id="178" name="圆角矩形 177"/>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79" name="圆角矩形 178"/>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39" name="组合 38"/>
            <p:cNvGrpSpPr/>
            <p:nvPr/>
          </p:nvGrpSpPr>
          <p:grpSpPr>
            <a:xfrm rot="187413">
              <a:off x="1034924" y="2983131"/>
              <a:ext cx="1180798" cy="1180798"/>
              <a:chOff x="9854292" y="-1428020"/>
              <a:chExt cx="285463" cy="285463"/>
            </a:xfrm>
            <a:grpFill/>
          </p:grpSpPr>
          <p:sp>
            <p:nvSpPr>
              <p:cNvPr id="176" name="圆角矩形 175"/>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77" name="圆角矩形 176"/>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40" name="组合 39"/>
            <p:cNvGrpSpPr/>
            <p:nvPr/>
          </p:nvGrpSpPr>
          <p:grpSpPr>
            <a:xfrm rot="187413">
              <a:off x="1034924" y="3988360"/>
              <a:ext cx="1180798" cy="1180798"/>
              <a:chOff x="9854292" y="-1428020"/>
              <a:chExt cx="285463" cy="285463"/>
            </a:xfrm>
            <a:grpFill/>
          </p:grpSpPr>
          <p:sp>
            <p:nvSpPr>
              <p:cNvPr id="174" name="圆角矩形 173"/>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75" name="圆角矩形 174"/>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41" name="组合 40"/>
            <p:cNvGrpSpPr/>
            <p:nvPr/>
          </p:nvGrpSpPr>
          <p:grpSpPr>
            <a:xfrm rot="187413">
              <a:off x="2179693" y="-32553"/>
              <a:ext cx="1180798" cy="1180798"/>
              <a:chOff x="9854292" y="-1428020"/>
              <a:chExt cx="285463" cy="285463"/>
            </a:xfrm>
            <a:grpFill/>
          </p:grpSpPr>
          <p:sp>
            <p:nvSpPr>
              <p:cNvPr id="172" name="圆角矩形 171"/>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73" name="圆角矩形 172"/>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42" name="组合 41"/>
            <p:cNvGrpSpPr/>
            <p:nvPr/>
          </p:nvGrpSpPr>
          <p:grpSpPr>
            <a:xfrm rot="187413">
              <a:off x="2179693" y="972675"/>
              <a:ext cx="1180798" cy="1180798"/>
              <a:chOff x="9854292" y="-1428020"/>
              <a:chExt cx="285463" cy="285463"/>
            </a:xfrm>
            <a:grpFill/>
          </p:grpSpPr>
          <p:sp>
            <p:nvSpPr>
              <p:cNvPr id="170" name="圆角矩形 169"/>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71" name="圆角矩形 170"/>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43" name="组合 42"/>
            <p:cNvGrpSpPr/>
            <p:nvPr/>
          </p:nvGrpSpPr>
          <p:grpSpPr>
            <a:xfrm rot="187413">
              <a:off x="2179693" y="1977903"/>
              <a:ext cx="1180798" cy="1180798"/>
              <a:chOff x="9854292" y="-1428020"/>
              <a:chExt cx="285463" cy="285463"/>
            </a:xfrm>
            <a:grpFill/>
          </p:grpSpPr>
          <p:sp>
            <p:nvSpPr>
              <p:cNvPr id="168" name="圆角矩形 167"/>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69" name="圆角矩形 168"/>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44" name="组合 43"/>
            <p:cNvGrpSpPr/>
            <p:nvPr/>
          </p:nvGrpSpPr>
          <p:grpSpPr>
            <a:xfrm rot="187413">
              <a:off x="2179693" y="2983132"/>
              <a:ext cx="1180798" cy="1180798"/>
              <a:chOff x="9854292" y="-1428020"/>
              <a:chExt cx="285463" cy="285463"/>
            </a:xfrm>
            <a:grpFill/>
          </p:grpSpPr>
          <p:sp>
            <p:nvSpPr>
              <p:cNvPr id="166" name="圆角矩形 165"/>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67" name="圆角矩形 166"/>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45" name="组合 44"/>
            <p:cNvGrpSpPr/>
            <p:nvPr/>
          </p:nvGrpSpPr>
          <p:grpSpPr>
            <a:xfrm rot="187413">
              <a:off x="2179693" y="3988361"/>
              <a:ext cx="1180798" cy="1180798"/>
              <a:chOff x="9854292" y="-1428020"/>
              <a:chExt cx="285463" cy="285463"/>
            </a:xfrm>
            <a:grpFill/>
          </p:grpSpPr>
          <p:sp>
            <p:nvSpPr>
              <p:cNvPr id="164" name="圆角矩形 163"/>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65" name="圆角矩形 164"/>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46" name="组合 45"/>
            <p:cNvGrpSpPr/>
            <p:nvPr/>
          </p:nvGrpSpPr>
          <p:grpSpPr>
            <a:xfrm rot="187413">
              <a:off x="3270164" y="-32554"/>
              <a:ext cx="1180798" cy="1180798"/>
              <a:chOff x="9854292" y="-1428020"/>
              <a:chExt cx="285463" cy="285463"/>
            </a:xfrm>
            <a:grpFill/>
          </p:grpSpPr>
          <p:sp>
            <p:nvSpPr>
              <p:cNvPr id="162" name="圆角矩形 161"/>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63" name="圆角矩形 162"/>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68" name="组合 67"/>
            <p:cNvGrpSpPr/>
            <p:nvPr/>
          </p:nvGrpSpPr>
          <p:grpSpPr>
            <a:xfrm rot="187413">
              <a:off x="3270164" y="972674"/>
              <a:ext cx="1180798" cy="1180798"/>
              <a:chOff x="9854292" y="-1428020"/>
              <a:chExt cx="285463" cy="285463"/>
            </a:xfrm>
            <a:grpFill/>
          </p:grpSpPr>
          <p:sp>
            <p:nvSpPr>
              <p:cNvPr id="160" name="圆角矩形 159"/>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61" name="圆角矩形 160"/>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69" name="组合 68"/>
            <p:cNvGrpSpPr/>
            <p:nvPr/>
          </p:nvGrpSpPr>
          <p:grpSpPr>
            <a:xfrm rot="187413">
              <a:off x="3270164" y="1977902"/>
              <a:ext cx="1180798" cy="1180798"/>
              <a:chOff x="9854292" y="-1428020"/>
              <a:chExt cx="285463" cy="285463"/>
            </a:xfrm>
            <a:grpFill/>
          </p:grpSpPr>
          <p:sp>
            <p:nvSpPr>
              <p:cNvPr id="158" name="圆角矩形 157"/>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59" name="圆角矩形 158"/>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77" name="组合 76"/>
            <p:cNvGrpSpPr/>
            <p:nvPr/>
          </p:nvGrpSpPr>
          <p:grpSpPr>
            <a:xfrm rot="187413">
              <a:off x="3270164" y="2983131"/>
              <a:ext cx="1180798" cy="1180798"/>
              <a:chOff x="9854292" y="-1428020"/>
              <a:chExt cx="285463" cy="285463"/>
            </a:xfrm>
            <a:grpFill/>
          </p:grpSpPr>
          <p:sp>
            <p:nvSpPr>
              <p:cNvPr id="156" name="圆角矩形 155"/>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57" name="圆角矩形 156"/>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78" name="组合 77"/>
            <p:cNvGrpSpPr/>
            <p:nvPr/>
          </p:nvGrpSpPr>
          <p:grpSpPr>
            <a:xfrm rot="187413">
              <a:off x="3270164" y="3988360"/>
              <a:ext cx="1180798" cy="1180798"/>
              <a:chOff x="9854292" y="-1428020"/>
              <a:chExt cx="285463" cy="285463"/>
            </a:xfrm>
            <a:grpFill/>
          </p:grpSpPr>
          <p:sp>
            <p:nvSpPr>
              <p:cNvPr id="154" name="圆角矩形 153"/>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55" name="圆角矩形 154"/>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79" name="组合 78"/>
            <p:cNvGrpSpPr/>
            <p:nvPr/>
          </p:nvGrpSpPr>
          <p:grpSpPr>
            <a:xfrm rot="187413">
              <a:off x="4360569" y="-32554"/>
              <a:ext cx="1180798" cy="1180798"/>
              <a:chOff x="9854292" y="-1428020"/>
              <a:chExt cx="285463" cy="285463"/>
            </a:xfrm>
            <a:grpFill/>
          </p:grpSpPr>
          <p:sp>
            <p:nvSpPr>
              <p:cNvPr id="152" name="圆角矩形 151"/>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53" name="圆角矩形 152"/>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80" name="组合 79"/>
            <p:cNvGrpSpPr/>
            <p:nvPr/>
          </p:nvGrpSpPr>
          <p:grpSpPr>
            <a:xfrm rot="187413">
              <a:off x="4360569" y="972674"/>
              <a:ext cx="1180798" cy="1180798"/>
              <a:chOff x="9854292" y="-1428020"/>
              <a:chExt cx="285463" cy="285463"/>
            </a:xfrm>
            <a:grpFill/>
          </p:grpSpPr>
          <p:sp>
            <p:nvSpPr>
              <p:cNvPr id="150" name="圆角矩形 149"/>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51" name="圆角矩形 150"/>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81" name="组合 80"/>
            <p:cNvGrpSpPr/>
            <p:nvPr/>
          </p:nvGrpSpPr>
          <p:grpSpPr>
            <a:xfrm rot="187413">
              <a:off x="4360569" y="1977902"/>
              <a:ext cx="1180798" cy="1180798"/>
              <a:chOff x="9854292" y="-1428020"/>
              <a:chExt cx="285463" cy="285463"/>
            </a:xfrm>
            <a:grpFill/>
          </p:grpSpPr>
          <p:sp>
            <p:nvSpPr>
              <p:cNvPr id="148" name="圆角矩形 147"/>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49" name="圆角矩形 148"/>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82" name="组合 81"/>
            <p:cNvGrpSpPr/>
            <p:nvPr/>
          </p:nvGrpSpPr>
          <p:grpSpPr>
            <a:xfrm rot="187413">
              <a:off x="4360569" y="2983131"/>
              <a:ext cx="1180798" cy="1180798"/>
              <a:chOff x="9854292" y="-1428020"/>
              <a:chExt cx="285463" cy="285463"/>
            </a:xfrm>
            <a:grpFill/>
          </p:grpSpPr>
          <p:sp>
            <p:nvSpPr>
              <p:cNvPr id="146" name="圆角矩形 145"/>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47" name="圆角矩形 146"/>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83" name="组合 82"/>
            <p:cNvGrpSpPr/>
            <p:nvPr/>
          </p:nvGrpSpPr>
          <p:grpSpPr>
            <a:xfrm rot="187413">
              <a:off x="4360569" y="3988360"/>
              <a:ext cx="1180798" cy="1180798"/>
              <a:chOff x="9854292" y="-1428020"/>
              <a:chExt cx="285463" cy="285463"/>
            </a:xfrm>
            <a:grpFill/>
          </p:grpSpPr>
          <p:sp>
            <p:nvSpPr>
              <p:cNvPr id="144" name="圆角矩形 143"/>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45" name="圆角矩形 144"/>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84" name="组合 83"/>
            <p:cNvGrpSpPr/>
            <p:nvPr/>
          </p:nvGrpSpPr>
          <p:grpSpPr>
            <a:xfrm rot="187413">
              <a:off x="5408554" y="-32554"/>
              <a:ext cx="1180798" cy="1180798"/>
              <a:chOff x="9854292" y="-1428020"/>
              <a:chExt cx="285463" cy="285463"/>
            </a:xfrm>
            <a:grpFill/>
          </p:grpSpPr>
          <p:sp>
            <p:nvSpPr>
              <p:cNvPr id="142" name="圆角矩形 141"/>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43" name="圆角矩形 142"/>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85" name="组合 84"/>
            <p:cNvGrpSpPr/>
            <p:nvPr/>
          </p:nvGrpSpPr>
          <p:grpSpPr>
            <a:xfrm rot="187413">
              <a:off x="5408554" y="972674"/>
              <a:ext cx="1180798" cy="1180798"/>
              <a:chOff x="9854292" y="-1428020"/>
              <a:chExt cx="285463" cy="285463"/>
            </a:xfrm>
            <a:grpFill/>
          </p:grpSpPr>
          <p:sp>
            <p:nvSpPr>
              <p:cNvPr id="140" name="圆角矩形 139"/>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41" name="圆角矩形 140"/>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86" name="组合 85"/>
            <p:cNvGrpSpPr/>
            <p:nvPr/>
          </p:nvGrpSpPr>
          <p:grpSpPr>
            <a:xfrm rot="187413">
              <a:off x="5408554" y="1977902"/>
              <a:ext cx="1180798" cy="1180798"/>
              <a:chOff x="9854292" y="-1428020"/>
              <a:chExt cx="285463" cy="285463"/>
            </a:xfrm>
            <a:grpFill/>
          </p:grpSpPr>
          <p:sp>
            <p:nvSpPr>
              <p:cNvPr id="138" name="圆角矩形 137"/>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39" name="圆角矩形 138"/>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87" name="组合 86"/>
            <p:cNvGrpSpPr/>
            <p:nvPr/>
          </p:nvGrpSpPr>
          <p:grpSpPr>
            <a:xfrm rot="187413">
              <a:off x="5408554" y="2983131"/>
              <a:ext cx="1180798" cy="1180798"/>
              <a:chOff x="9854292" y="-1428020"/>
              <a:chExt cx="285463" cy="285463"/>
            </a:xfrm>
            <a:grpFill/>
          </p:grpSpPr>
          <p:sp>
            <p:nvSpPr>
              <p:cNvPr id="136" name="圆角矩形 135"/>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37" name="圆角矩形 136"/>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88" name="组合 87"/>
            <p:cNvGrpSpPr/>
            <p:nvPr/>
          </p:nvGrpSpPr>
          <p:grpSpPr>
            <a:xfrm rot="187413">
              <a:off x="5408554" y="3988360"/>
              <a:ext cx="1180798" cy="1180798"/>
              <a:chOff x="9854292" y="-1428020"/>
              <a:chExt cx="285463" cy="285463"/>
            </a:xfrm>
            <a:grpFill/>
          </p:grpSpPr>
          <p:sp>
            <p:nvSpPr>
              <p:cNvPr id="134" name="圆角矩形 133"/>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35" name="圆角矩形 134"/>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89" name="组合 88"/>
            <p:cNvGrpSpPr/>
            <p:nvPr/>
          </p:nvGrpSpPr>
          <p:grpSpPr>
            <a:xfrm rot="187413">
              <a:off x="6492110" y="-32554"/>
              <a:ext cx="1180798" cy="1180798"/>
              <a:chOff x="9854292" y="-1428020"/>
              <a:chExt cx="285463" cy="285463"/>
            </a:xfrm>
            <a:grpFill/>
          </p:grpSpPr>
          <p:sp>
            <p:nvSpPr>
              <p:cNvPr id="132" name="圆角矩形 131"/>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33" name="圆角矩形 132"/>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90" name="组合 89"/>
            <p:cNvGrpSpPr/>
            <p:nvPr/>
          </p:nvGrpSpPr>
          <p:grpSpPr>
            <a:xfrm rot="187413">
              <a:off x="6492110" y="972674"/>
              <a:ext cx="1180798" cy="1180798"/>
              <a:chOff x="9854292" y="-1428020"/>
              <a:chExt cx="285463" cy="285463"/>
            </a:xfrm>
            <a:grpFill/>
          </p:grpSpPr>
          <p:sp>
            <p:nvSpPr>
              <p:cNvPr id="130" name="圆角矩形 129"/>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31" name="圆角矩形 130"/>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91" name="组合 90"/>
            <p:cNvGrpSpPr/>
            <p:nvPr/>
          </p:nvGrpSpPr>
          <p:grpSpPr>
            <a:xfrm rot="187413">
              <a:off x="6492110" y="1977902"/>
              <a:ext cx="1180798" cy="1180798"/>
              <a:chOff x="9854292" y="-1428020"/>
              <a:chExt cx="285463" cy="285463"/>
            </a:xfrm>
            <a:grpFill/>
          </p:grpSpPr>
          <p:sp>
            <p:nvSpPr>
              <p:cNvPr id="128" name="圆角矩形 127"/>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29" name="圆角矩形 128"/>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92" name="组合 91"/>
            <p:cNvGrpSpPr/>
            <p:nvPr/>
          </p:nvGrpSpPr>
          <p:grpSpPr>
            <a:xfrm rot="187413">
              <a:off x="6492110" y="2983131"/>
              <a:ext cx="1180798" cy="1180798"/>
              <a:chOff x="9854292" y="-1428020"/>
              <a:chExt cx="285463" cy="285463"/>
            </a:xfrm>
            <a:grpFill/>
          </p:grpSpPr>
          <p:sp>
            <p:nvSpPr>
              <p:cNvPr id="126" name="圆角矩形 125"/>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27" name="圆角矩形 126"/>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93" name="组合 92"/>
            <p:cNvGrpSpPr/>
            <p:nvPr/>
          </p:nvGrpSpPr>
          <p:grpSpPr>
            <a:xfrm rot="187413">
              <a:off x="6492110" y="3988360"/>
              <a:ext cx="1180798" cy="1180798"/>
              <a:chOff x="9854292" y="-1428020"/>
              <a:chExt cx="285463" cy="285463"/>
            </a:xfrm>
            <a:grpFill/>
          </p:grpSpPr>
          <p:sp>
            <p:nvSpPr>
              <p:cNvPr id="124" name="圆角矩形 123"/>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25" name="圆角矩形 124"/>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94" name="组合 93"/>
            <p:cNvGrpSpPr/>
            <p:nvPr/>
          </p:nvGrpSpPr>
          <p:grpSpPr>
            <a:xfrm rot="187413">
              <a:off x="7483613" y="-32554"/>
              <a:ext cx="1180798" cy="1180798"/>
              <a:chOff x="9854292" y="-1428020"/>
              <a:chExt cx="285463" cy="285463"/>
            </a:xfrm>
            <a:grpFill/>
          </p:grpSpPr>
          <p:sp>
            <p:nvSpPr>
              <p:cNvPr id="122" name="圆角矩形 121"/>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23" name="圆角矩形 122"/>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95" name="组合 94"/>
            <p:cNvGrpSpPr/>
            <p:nvPr/>
          </p:nvGrpSpPr>
          <p:grpSpPr>
            <a:xfrm rot="187413">
              <a:off x="7483613" y="972674"/>
              <a:ext cx="1180798" cy="1180798"/>
              <a:chOff x="9854292" y="-1428020"/>
              <a:chExt cx="285463" cy="285463"/>
            </a:xfrm>
            <a:grpFill/>
          </p:grpSpPr>
          <p:sp>
            <p:nvSpPr>
              <p:cNvPr id="120" name="圆角矩形 119"/>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21" name="圆角矩形 120"/>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96" name="组合 95"/>
            <p:cNvGrpSpPr/>
            <p:nvPr/>
          </p:nvGrpSpPr>
          <p:grpSpPr>
            <a:xfrm rot="187413">
              <a:off x="7483613" y="1977902"/>
              <a:ext cx="1180798" cy="1180798"/>
              <a:chOff x="9854292" y="-1428020"/>
              <a:chExt cx="285463" cy="285463"/>
            </a:xfrm>
            <a:grpFill/>
          </p:grpSpPr>
          <p:sp>
            <p:nvSpPr>
              <p:cNvPr id="118" name="圆角矩形 117"/>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19" name="圆角矩形 118"/>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97" name="组合 96"/>
            <p:cNvGrpSpPr/>
            <p:nvPr/>
          </p:nvGrpSpPr>
          <p:grpSpPr>
            <a:xfrm rot="187413">
              <a:off x="7483613" y="2983131"/>
              <a:ext cx="1180798" cy="1180798"/>
              <a:chOff x="9854292" y="-1428020"/>
              <a:chExt cx="285463" cy="285463"/>
            </a:xfrm>
            <a:grpFill/>
          </p:grpSpPr>
          <p:sp>
            <p:nvSpPr>
              <p:cNvPr id="116" name="圆角矩形 115"/>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17" name="圆角矩形 116"/>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98" name="组合 97"/>
            <p:cNvGrpSpPr/>
            <p:nvPr/>
          </p:nvGrpSpPr>
          <p:grpSpPr>
            <a:xfrm rot="187413">
              <a:off x="7483613" y="3988360"/>
              <a:ext cx="1180798" cy="1180798"/>
              <a:chOff x="9854292" y="-1428020"/>
              <a:chExt cx="285463" cy="285463"/>
            </a:xfrm>
            <a:grpFill/>
          </p:grpSpPr>
          <p:sp>
            <p:nvSpPr>
              <p:cNvPr id="114" name="圆角矩形 113"/>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15" name="圆角矩形 114"/>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99" name="组合 98"/>
            <p:cNvGrpSpPr/>
            <p:nvPr/>
          </p:nvGrpSpPr>
          <p:grpSpPr>
            <a:xfrm rot="187413">
              <a:off x="8553601" y="-51995"/>
              <a:ext cx="1180798" cy="1180798"/>
              <a:chOff x="9854292" y="-1428020"/>
              <a:chExt cx="285463" cy="285463"/>
            </a:xfrm>
            <a:grpFill/>
          </p:grpSpPr>
          <p:sp>
            <p:nvSpPr>
              <p:cNvPr id="112" name="圆角矩形 111"/>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13" name="圆角矩形 112"/>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100" name="组合 99"/>
            <p:cNvGrpSpPr/>
            <p:nvPr/>
          </p:nvGrpSpPr>
          <p:grpSpPr>
            <a:xfrm rot="187413">
              <a:off x="8553601" y="953233"/>
              <a:ext cx="1180798" cy="1180798"/>
              <a:chOff x="9854292" y="-1428020"/>
              <a:chExt cx="285463" cy="285463"/>
            </a:xfrm>
            <a:grpFill/>
          </p:grpSpPr>
          <p:sp>
            <p:nvSpPr>
              <p:cNvPr id="110" name="圆角矩形 109"/>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11" name="圆角矩形 110"/>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101" name="组合 100"/>
            <p:cNvGrpSpPr/>
            <p:nvPr/>
          </p:nvGrpSpPr>
          <p:grpSpPr>
            <a:xfrm rot="187413">
              <a:off x="8553601" y="1958461"/>
              <a:ext cx="1180798" cy="1180798"/>
              <a:chOff x="9854292" y="-1428020"/>
              <a:chExt cx="285463" cy="285463"/>
            </a:xfrm>
            <a:grpFill/>
          </p:grpSpPr>
          <p:sp>
            <p:nvSpPr>
              <p:cNvPr id="108" name="圆角矩形 107"/>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09" name="圆角矩形 108"/>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102" name="组合 101"/>
            <p:cNvGrpSpPr/>
            <p:nvPr/>
          </p:nvGrpSpPr>
          <p:grpSpPr>
            <a:xfrm rot="187413">
              <a:off x="8553601" y="2963690"/>
              <a:ext cx="1180798" cy="1180798"/>
              <a:chOff x="9854292" y="-1428020"/>
              <a:chExt cx="285463" cy="285463"/>
            </a:xfrm>
            <a:grpFill/>
          </p:grpSpPr>
          <p:sp>
            <p:nvSpPr>
              <p:cNvPr id="106" name="圆角矩形 105"/>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07" name="圆角矩形 106"/>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103" name="组合 102"/>
            <p:cNvGrpSpPr/>
            <p:nvPr/>
          </p:nvGrpSpPr>
          <p:grpSpPr>
            <a:xfrm rot="187413">
              <a:off x="8553601" y="3968919"/>
              <a:ext cx="1180798" cy="1180798"/>
              <a:chOff x="9854292" y="-1428020"/>
              <a:chExt cx="285463" cy="285463"/>
            </a:xfrm>
            <a:grpFill/>
          </p:grpSpPr>
          <p:sp>
            <p:nvSpPr>
              <p:cNvPr id="104" name="圆角矩形 103"/>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05" name="圆角矩形 104"/>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sp>
        <p:nvSpPr>
          <p:cNvPr id="31747" name="矩形 46"/>
          <p:cNvSpPr>
            <a:spLocks noChangeArrowheads="1"/>
          </p:cNvSpPr>
          <p:nvPr/>
        </p:nvSpPr>
        <p:spPr bwMode="auto">
          <a:xfrm>
            <a:off x="3276600" y="1350963"/>
            <a:ext cx="20193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方正兰亭刊黑_GBK" panose="02000000000000000000" pitchFamily="2" charset="-122"/>
                <a:ea typeface="方正兰亭刊黑_GBK" panose="02000000000000000000" pitchFamily="2" charset="-122"/>
              </a:defRPr>
            </a:lvl1pPr>
            <a:lvl2pPr marL="742950" indent="-285750">
              <a:spcBef>
                <a:spcPct val="20000"/>
              </a:spcBef>
              <a:buFont typeface="Arial" panose="020B0604020202020204" pitchFamily="34" charset="0"/>
              <a:buChar char="–"/>
              <a:defRPr sz="2800">
                <a:solidFill>
                  <a:schemeClr val="tx1"/>
                </a:solidFill>
                <a:latin typeface="方正兰亭刊黑_GBK" panose="02000000000000000000" pitchFamily="2" charset="-122"/>
                <a:ea typeface="方正兰亭刊黑_GBK" panose="02000000000000000000" pitchFamily="2" charset="-122"/>
              </a:defRPr>
            </a:lvl2pPr>
            <a:lvl3pPr marL="1143000" indent="-228600">
              <a:spcBef>
                <a:spcPct val="20000"/>
              </a:spcBef>
              <a:buFont typeface="Arial" panose="020B0604020202020204" pitchFamily="34" charset="0"/>
              <a:buChar char="•"/>
              <a:defRPr sz="2400">
                <a:solidFill>
                  <a:schemeClr val="tx1"/>
                </a:solidFill>
                <a:latin typeface="方正兰亭刊黑_GBK" panose="02000000000000000000" pitchFamily="2" charset="-122"/>
                <a:ea typeface="方正兰亭刊黑_GBK" panose="02000000000000000000" pitchFamily="2" charset="-122"/>
              </a:defRPr>
            </a:lvl3pPr>
            <a:lvl4pPr marL="1600200" indent="-228600">
              <a:spcBef>
                <a:spcPct val="20000"/>
              </a:spcBef>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4pPr>
            <a:lvl5pPr marL="2057400" indent="-228600">
              <a:spcBef>
                <a:spcPct val="20000"/>
              </a:spcBef>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9pPr>
          </a:lstStyle>
          <a:p>
            <a:pPr eaLnBrk="1" hangingPunct="1">
              <a:spcBef>
                <a:spcPct val="0"/>
              </a:spcBef>
              <a:buFontTx/>
              <a:buNone/>
            </a:pPr>
            <a:r>
              <a:rPr lang="en-US" altLang="zh-CN"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Allen July</a:t>
            </a:r>
            <a:endParaRPr lang="zh-CN" altLang="en-US"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31748" name="矩形 47"/>
          <p:cNvSpPr>
            <a:spLocks noChangeArrowheads="1"/>
          </p:cNvSpPr>
          <p:nvPr/>
        </p:nvSpPr>
        <p:spPr bwMode="auto">
          <a:xfrm>
            <a:off x="3276600" y="1854200"/>
            <a:ext cx="27958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方正兰亭刊黑_GBK" panose="02000000000000000000" pitchFamily="2" charset="-122"/>
                <a:ea typeface="方正兰亭刊黑_GBK" panose="02000000000000000000" pitchFamily="2" charset="-122"/>
              </a:defRPr>
            </a:lvl1pPr>
            <a:lvl2pPr marL="742950" indent="-285750">
              <a:spcBef>
                <a:spcPct val="20000"/>
              </a:spcBef>
              <a:buFont typeface="Arial" panose="020B0604020202020204" pitchFamily="34" charset="0"/>
              <a:buChar char="–"/>
              <a:defRPr sz="2800">
                <a:solidFill>
                  <a:schemeClr val="tx1"/>
                </a:solidFill>
                <a:latin typeface="方正兰亭刊黑_GBK" panose="02000000000000000000" pitchFamily="2" charset="-122"/>
                <a:ea typeface="方正兰亭刊黑_GBK" panose="02000000000000000000" pitchFamily="2" charset="-122"/>
              </a:defRPr>
            </a:lvl2pPr>
            <a:lvl3pPr marL="1143000" indent="-228600">
              <a:spcBef>
                <a:spcPct val="20000"/>
              </a:spcBef>
              <a:buFont typeface="Arial" panose="020B0604020202020204" pitchFamily="34" charset="0"/>
              <a:buChar char="•"/>
              <a:defRPr sz="2400">
                <a:solidFill>
                  <a:schemeClr val="tx1"/>
                </a:solidFill>
                <a:latin typeface="方正兰亭刊黑_GBK" panose="02000000000000000000" pitchFamily="2" charset="-122"/>
                <a:ea typeface="方正兰亭刊黑_GBK" panose="02000000000000000000" pitchFamily="2" charset="-122"/>
              </a:defRPr>
            </a:lvl3pPr>
            <a:lvl4pPr marL="1600200" indent="-228600">
              <a:spcBef>
                <a:spcPct val="20000"/>
              </a:spcBef>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4pPr>
            <a:lvl5pPr marL="2057400" indent="-228600">
              <a:spcBef>
                <a:spcPct val="20000"/>
              </a:spcBef>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9pPr>
          </a:lstStyle>
          <a:p>
            <a:pPr eaLnBrk="1" hangingPunct="1">
              <a:spcBef>
                <a:spcPct val="0"/>
              </a:spcBef>
              <a:buFontTx/>
              <a:buNone/>
            </a:pPr>
            <a:r>
              <a:rPr lang="en-US" altLang="zh-CN" sz="18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yourname@gmail.com</a:t>
            </a:r>
            <a:endParaRPr lang="zh-CN" altLang="en-US" sz="18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49" name="矩形 48"/>
          <p:cNvSpPr/>
          <p:nvPr/>
        </p:nvSpPr>
        <p:spPr>
          <a:xfrm>
            <a:off x="3276600" y="2141538"/>
            <a:ext cx="4632325" cy="738187"/>
          </a:xfrm>
          <a:prstGeom prst="rect">
            <a:avLst/>
          </a:prstGeom>
          <a:effectLst>
            <a:outerShdw blurRad="50800" dist="38100" dir="8100000" algn="tr" rotWithShape="0">
              <a:prstClr val="black">
                <a:alpha val="40000"/>
              </a:prstClr>
            </a:outerShdw>
          </a:effectLst>
        </p:spPr>
        <p:txBody>
          <a:bodyPr>
            <a:spAutoFit/>
          </a:bodyPr>
          <a:lstStyle/>
          <a:p>
            <a:pPr eaLnBrk="1" fontAlgn="auto" hangingPunct="1">
              <a:defRPr/>
            </a:pPr>
            <a:r>
              <a:rPr lang="en-US" altLang="zh-CN" sz="1400" noProof="1">
                <a:solidFill>
                  <a:schemeClr val="bg1"/>
                </a:solidFill>
                <a:cs typeface="+mn-ea"/>
                <a:sym typeface="时尚中黑简体" pitchFamily="2" charset="-122"/>
              </a:rPr>
              <a:t>Lorem ipsum dol sit amet, consectetur adipisicing elit, sed do eiusmod tempor incididunt ut labore et dolorea anot A.</a:t>
            </a:r>
          </a:p>
        </p:txBody>
      </p:sp>
      <p:sp>
        <p:nvSpPr>
          <p:cNvPr id="50" name="圆角矩形 49"/>
          <p:cNvSpPr/>
          <p:nvPr/>
        </p:nvSpPr>
        <p:spPr>
          <a:xfrm>
            <a:off x="3368675" y="2933700"/>
            <a:ext cx="2224088" cy="360363"/>
          </a:xfrm>
          <a:prstGeom prst="roundRect">
            <a:avLst/>
          </a:prstGeom>
          <a:solidFill>
            <a:srgbClr val="EC747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r>
              <a:rPr lang="en-US" altLang="zh-CN" sz="1400" noProof="1">
                <a:latin typeface="时尚中黑简体" panose="01010104010101010101" pitchFamily="2" charset="-122"/>
                <a:ea typeface="时尚中黑简体" panose="01010104010101010101" pitchFamily="2" charset="-122"/>
                <a:cs typeface="+mn-ea"/>
                <a:sym typeface="时尚中黑简体" pitchFamily="2" charset="-122"/>
              </a:rPr>
              <a:t>Type something here </a:t>
            </a:r>
          </a:p>
        </p:txBody>
      </p:sp>
      <p:sp>
        <p:nvSpPr>
          <p:cNvPr id="51" name="圆角矩形 50"/>
          <p:cNvSpPr/>
          <p:nvPr/>
        </p:nvSpPr>
        <p:spPr>
          <a:xfrm>
            <a:off x="5929313" y="2938463"/>
            <a:ext cx="2222500" cy="360362"/>
          </a:xfrm>
          <a:prstGeom prst="roundRect">
            <a:avLst/>
          </a:prstGeom>
          <a:solidFill>
            <a:srgbClr val="D834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r>
              <a:rPr lang="en-US" altLang="zh-CN" sz="1400" noProof="1">
                <a:latin typeface="时尚中黑简体" panose="01010104010101010101" pitchFamily="2" charset="-122"/>
                <a:ea typeface="时尚中黑简体" panose="01010104010101010101" pitchFamily="2" charset="-122"/>
                <a:cs typeface="+mn-ea"/>
                <a:sym typeface="时尚中黑简体" pitchFamily="2" charset="-122"/>
              </a:rPr>
              <a:t>Type something here </a:t>
            </a:r>
          </a:p>
        </p:txBody>
      </p:sp>
      <p:grpSp>
        <p:nvGrpSpPr>
          <p:cNvPr id="31752" name="组合 51"/>
          <p:cNvGrpSpPr>
            <a:grpSpLocks/>
          </p:cNvGrpSpPr>
          <p:nvPr/>
        </p:nvGrpSpPr>
        <p:grpSpPr bwMode="auto">
          <a:xfrm>
            <a:off x="5819775" y="3467100"/>
            <a:ext cx="865188" cy="863600"/>
            <a:chOff x="6235491" y="3363838"/>
            <a:chExt cx="1296144" cy="1296144"/>
          </a:xfrm>
        </p:grpSpPr>
        <p:sp>
          <p:nvSpPr>
            <p:cNvPr id="53" name="椭圆 52"/>
            <p:cNvSpPr/>
            <p:nvPr/>
          </p:nvSpPr>
          <p:spPr>
            <a:xfrm>
              <a:off x="6235491" y="3363838"/>
              <a:ext cx="1296144" cy="1296144"/>
            </a:xfrm>
            <a:prstGeom prst="ellipse">
              <a:avLst/>
            </a:prstGeom>
            <a:solidFill>
              <a:srgbClr val="EC7473"/>
            </a:solidFill>
            <a:ln>
              <a:noFill/>
            </a:ln>
          </p:spPr>
          <p:style>
            <a:lnRef idx="2">
              <a:schemeClr val="accent1">
                <a:shade val="50000"/>
              </a:schemeClr>
            </a:lnRef>
            <a:fillRef idx="1">
              <a:schemeClr val="accent1"/>
            </a:fillRef>
            <a:effectRef idx="0">
              <a:schemeClr val="accent1"/>
            </a:effectRef>
            <a:fontRef idx="minor">
              <a:schemeClr val="lt1"/>
            </a:fontRef>
          </p:style>
          <p:txBody>
            <a:bodyPr tIns="648000" anchor="ctr"/>
            <a:lstStyle/>
            <a:p>
              <a:pPr algn="ctr" eaLnBrk="1" fontAlgn="auto" hangingPunct="1">
                <a:defRPr/>
              </a:pPr>
              <a:endParaRPr lang="zh-CN" altLang="en-US" sz="500" noProof="1">
                <a:solidFill>
                  <a:schemeClr val="tx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54" name="饼形 53"/>
            <p:cNvSpPr/>
            <p:nvPr/>
          </p:nvSpPr>
          <p:spPr>
            <a:xfrm>
              <a:off x="6235491" y="3363838"/>
              <a:ext cx="1296144" cy="1296144"/>
            </a:xfrm>
            <a:prstGeom prst="pie">
              <a:avLst>
                <a:gd name="adj1" fmla="val 0"/>
                <a:gd name="adj2" fmla="val 13298944"/>
              </a:avLst>
            </a:prstGeom>
            <a:solidFill>
              <a:srgbClr val="D834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200" noProof="1">
                <a:solidFill>
                  <a:schemeClr val="tx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55" name="椭圆 54"/>
            <p:cNvSpPr/>
            <p:nvPr/>
          </p:nvSpPr>
          <p:spPr>
            <a:xfrm>
              <a:off x="6523259" y="3652135"/>
              <a:ext cx="720607" cy="719551"/>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tIns="648000" anchor="ctr"/>
            <a:lstStyle/>
            <a:p>
              <a:pPr algn="ctr" eaLnBrk="1" fontAlgn="auto" hangingPunct="1">
                <a:defRPr/>
              </a:pPr>
              <a:endParaRPr lang="zh-CN" altLang="en-US" sz="500" noProof="1">
                <a:solidFill>
                  <a:schemeClr val="tx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31840" name="矩形 55"/>
            <p:cNvSpPr>
              <a:spLocks noChangeArrowheads="1"/>
            </p:cNvSpPr>
            <p:nvPr/>
          </p:nvSpPr>
          <p:spPr bwMode="auto">
            <a:xfrm>
              <a:off x="6435699" y="3741669"/>
              <a:ext cx="896229" cy="554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方正兰亭刊黑_GBK" panose="02000000000000000000" pitchFamily="2" charset="-122"/>
                  <a:ea typeface="方正兰亭刊黑_GBK" panose="02000000000000000000" pitchFamily="2" charset="-122"/>
                </a:defRPr>
              </a:lvl1pPr>
              <a:lvl2pPr marL="742950" indent="-285750">
                <a:spcBef>
                  <a:spcPct val="20000"/>
                </a:spcBef>
                <a:buFont typeface="Arial" panose="020B0604020202020204" pitchFamily="34" charset="0"/>
                <a:buChar char="–"/>
                <a:defRPr sz="2800">
                  <a:solidFill>
                    <a:schemeClr val="tx1"/>
                  </a:solidFill>
                  <a:latin typeface="方正兰亭刊黑_GBK" panose="02000000000000000000" pitchFamily="2" charset="-122"/>
                  <a:ea typeface="方正兰亭刊黑_GBK" panose="02000000000000000000" pitchFamily="2" charset="-122"/>
                </a:defRPr>
              </a:lvl2pPr>
              <a:lvl3pPr marL="1143000" indent="-228600">
                <a:spcBef>
                  <a:spcPct val="20000"/>
                </a:spcBef>
                <a:buFont typeface="Arial" panose="020B0604020202020204" pitchFamily="34" charset="0"/>
                <a:buChar char="•"/>
                <a:defRPr sz="2400">
                  <a:solidFill>
                    <a:schemeClr val="tx1"/>
                  </a:solidFill>
                  <a:latin typeface="方正兰亭刊黑_GBK" panose="02000000000000000000" pitchFamily="2" charset="-122"/>
                  <a:ea typeface="方正兰亭刊黑_GBK" panose="02000000000000000000" pitchFamily="2" charset="-122"/>
                </a:defRPr>
              </a:lvl3pPr>
              <a:lvl4pPr marL="1600200" indent="-228600">
                <a:spcBef>
                  <a:spcPct val="20000"/>
                </a:spcBef>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4pPr>
              <a:lvl5pPr marL="2057400" indent="-228600">
                <a:spcBef>
                  <a:spcPct val="20000"/>
                </a:spcBef>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9pPr>
            </a:lstStyle>
            <a:p>
              <a:pPr eaLnBrk="1" hangingPunct="1">
                <a:spcBef>
                  <a:spcPct val="0"/>
                </a:spcBef>
                <a:buFontTx/>
                <a:buNone/>
              </a:pPr>
              <a:r>
                <a:rPr lang="en-US" altLang="zh-CN" sz="18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46%</a:t>
              </a:r>
              <a:endParaRPr lang="zh-CN" altLang="en-US" sz="18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grpSp>
      <p:sp>
        <p:nvSpPr>
          <p:cNvPr id="57" name="矩形 56"/>
          <p:cNvSpPr/>
          <p:nvPr/>
        </p:nvSpPr>
        <p:spPr>
          <a:xfrm>
            <a:off x="3371850" y="3725863"/>
            <a:ext cx="2376488" cy="646112"/>
          </a:xfrm>
          <a:prstGeom prst="rect">
            <a:avLst/>
          </a:prstGeom>
          <a:effectLst>
            <a:outerShdw blurRad="50800" dist="38100" dir="8100000" algn="tr" rotWithShape="0">
              <a:prstClr val="black">
                <a:alpha val="40000"/>
              </a:prstClr>
            </a:outerShdw>
          </a:effectLst>
        </p:spPr>
        <p:txBody>
          <a:bodyPr>
            <a:spAutoFit/>
          </a:bodyPr>
          <a:lstStyle/>
          <a:p>
            <a:pPr eaLnBrk="1" fontAlgn="auto" hangingPunct="1">
              <a:defRPr/>
            </a:pPr>
            <a:r>
              <a:rPr lang="en-US" altLang="zh-CN" sz="900" noProof="1">
                <a:solidFill>
                  <a:schemeClr val="bg1"/>
                </a:solidFill>
                <a:cs typeface="+mn-ea"/>
                <a:sym typeface="时尚中黑简体" pitchFamily="2" charset="-122"/>
              </a:rPr>
              <a:t>Lorem ipsum dol sit amet, consectetur adipisicing elit, sed do eiusmod tempor incididunt ut labore et dolorea anot A.</a:t>
            </a:r>
          </a:p>
        </p:txBody>
      </p:sp>
      <p:sp>
        <p:nvSpPr>
          <p:cNvPr id="31754" name="矩形 57"/>
          <p:cNvSpPr>
            <a:spLocks noChangeArrowheads="1"/>
          </p:cNvSpPr>
          <p:nvPr/>
        </p:nvSpPr>
        <p:spPr bwMode="auto">
          <a:xfrm>
            <a:off x="3371850" y="3397250"/>
            <a:ext cx="15509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方正兰亭刊黑_GBK" panose="02000000000000000000" pitchFamily="2" charset="-122"/>
                <a:ea typeface="方正兰亭刊黑_GBK" panose="02000000000000000000" pitchFamily="2" charset="-122"/>
              </a:defRPr>
            </a:lvl1pPr>
            <a:lvl2pPr marL="742950" indent="-285750">
              <a:spcBef>
                <a:spcPct val="20000"/>
              </a:spcBef>
              <a:buFont typeface="Arial" panose="020B0604020202020204" pitchFamily="34" charset="0"/>
              <a:buChar char="–"/>
              <a:defRPr sz="2800">
                <a:solidFill>
                  <a:schemeClr val="tx1"/>
                </a:solidFill>
                <a:latin typeface="方正兰亭刊黑_GBK" panose="02000000000000000000" pitchFamily="2" charset="-122"/>
                <a:ea typeface="方正兰亭刊黑_GBK" panose="02000000000000000000" pitchFamily="2" charset="-122"/>
              </a:defRPr>
            </a:lvl2pPr>
            <a:lvl3pPr marL="1143000" indent="-228600">
              <a:spcBef>
                <a:spcPct val="20000"/>
              </a:spcBef>
              <a:buFont typeface="Arial" panose="020B0604020202020204" pitchFamily="34" charset="0"/>
              <a:buChar char="•"/>
              <a:defRPr sz="2400">
                <a:solidFill>
                  <a:schemeClr val="tx1"/>
                </a:solidFill>
                <a:latin typeface="方正兰亭刊黑_GBK" panose="02000000000000000000" pitchFamily="2" charset="-122"/>
                <a:ea typeface="方正兰亭刊黑_GBK" panose="02000000000000000000" pitchFamily="2" charset="-122"/>
              </a:defRPr>
            </a:lvl3pPr>
            <a:lvl4pPr marL="1600200" indent="-228600">
              <a:spcBef>
                <a:spcPct val="20000"/>
              </a:spcBef>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4pPr>
            <a:lvl5pPr marL="2057400" indent="-228600">
              <a:spcBef>
                <a:spcPct val="20000"/>
              </a:spcBef>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9pPr>
          </a:lstStyle>
          <a:p>
            <a:pPr eaLnBrk="1" hangingPunct="1">
              <a:spcBef>
                <a:spcPct val="0"/>
              </a:spcBef>
              <a:buFontTx/>
              <a:buNone/>
            </a:pPr>
            <a:r>
              <a:rPr lang="en-US" altLang="zh-CN" sz="20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Type here </a:t>
            </a:r>
          </a:p>
        </p:txBody>
      </p:sp>
      <p:sp>
        <p:nvSpPr>
          <p:cNvPr id="59" name="矩形 58"/>
          <p:cNvSpPr/>
          <p:nvPr/>
        </p:nvSpPr>
        <p:spPr>
          <a:xfrm>
            <a:off x="6643688" y="3509963"/>
            <a:ext cx="1974850" cy="862012"/>
          </a:xfrm>
          <a:prstGeom prst="rect">
            <a:avLst/>
          </a:prstGeom>
          <a:effectLst>
            <a:outerShdw blurRad="50800" dist="38100" dir="8100000" algn="tr" rotWithShape="0">
              <a:prstClr val="black">
                <a:alpha val="40000"/>
              </a:prstClr>
            </a:outerShdw>
          </a:effectLst>
        </p:spPr>
        <p:txBody>
          <a:bodyPr>
            <a:spAutoFit/>
          </a:bodyPr>
          <a:lstStyle/>
          <a:p>
            <a:pPr eaLnBrk="1" fontAlgn="auto" hangingPunct="1">
              <a:defRPr/>
            </a:pPr>
            <a:r>
              <a:rPr lang="en-US" altLang="zh-CN" sz="1000" noProof="1">
                <a:solidFill>
                  <a:schemeClr val="bg1"/>
                </a:solidFill>
                <a:cs typeface="+mn-ea"/>
                <a:sym typeface="时尚中黑简体" pitchFamily="2" charset="-122"/>
              </a:rPr>
              <a:t>Lorem ipsum dol sit amet, consectetur adipisicing elit, sed do eiusmod tempor incididunt ut labore et dolorea anot A.</a:t>
            </a:r>
          </a:p>
        </p:txBody>
      </p:sp>
      <p:sp>
        <p:nvSpPr>
          <p:cNvPr id="31756" name="矩形 72"/>
          <p:cNvSpPr>
            <a:spLocks noChangeArrowheads="1"/>
          </p:cNvSpPr>
          <p:nvPr/>
        </p:nvSpPr>
        <p:spPr bwMode="auto">
          <a:xfrm>
            <a:off x="476250" y="176213"/>
            <a:ext cx="8905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方正兰亭刊黑_GBK" panose="02000000000000000000" pitchFamily="2" charset="-122"/>
                <a:ea typeface="方正兰亭刊黑_GBK" panose="02000000000000000000" pitchFamily="2" charset="-122"/>
              </a:defRPr>
            </a:lvl1pPr>
            <a:lvl2pPr marL="742950" indent="-285750">
              <a:spcBef>
                <a:spcPct val="20000"/>
              </a:spcBef>
              <a:buFont typeface="Arial" panose="020B0604020202020204" pitchFamily="34" charset="0"/>
              <a:buChar char="–"/>
              <a:defRPr sz="2800">
                <a:solidFill>
                  <a:schemeClr val="tx1"/>
                </a:solidFill>
                <a:latin typeface="方正兰亭刊黑_GBK" panose="02000000000000000000" pitchFamily="2" charset="-122"/>
                <a:ea typeface="方正兰亭刊黑_GBK" panose="02000000000000000000" pitchFamily="2" charset="-122"/>
              </a:defRPr>
            </a:lvl2pPr>
            <a:lvl3pPr marL="1143000" indent="-228600">
              <a:spcBef>
                <a:spcPct val="20000"/>
              </a:spcBef>
              <a:buFont typeface="Arial" panose="020B0604020202020204" pitchFamily="34" charset="0"/>
              <a:buChar char="•"/>
              <a:defRPr sz="2400">
                <a:solidFill>
                  <a:schemeClr val="tx1"/>
                </a:solidFill>
                <a:latin typeface="方正兰亭刊黑_GBK" panose="02000000000000000000" pitchFamily="2" charset="-122"/>
                <a:ea typeface="方正兰亭刊黑_GBK" panose="02000000000000000000" pitchFamily="2" charset="-122"/>
              </a:defRPr>
            </a:lvl3pPr>
            <a:lvl4pPr marL="1600200" indent="-228600">
              <a:spcBef>
                <a:spcPct val="20000"/>
              </a:spcBef>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4pPr>
            <a:lvl5pPr marL="2057400" indent="-228600">
              <a:spcBef>
                <a:spcPct val="20000"/>
              </a:spcBef>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9pPr>
          </a:lstStyle>
          <a:p>
            <a:pPr eaLnBrk="1" hangingPunct="1">
              <a:spcBef>
                <a:spcPct val="0"/>
              </a:spcBef>
              <a:buFontTx/>
              <a:buNone/>
            </a:pPr>
            <a:r>
              <a:rPr lang="en-US" altLang="zh-CN" sz="18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LOGO</a:t>
            </a:r>
          </a:p>
        </p:txBody>
      </p:sp>
      <p:sp>
        <p:nvSpPr>
          <p:cNvPr id="31757" name="Freeform 5658"/>
          <p:cNvSpPr>
            <a:spLocks noEditPoints="1" noChangeArrowheads="1"/>
          </p:cNvSpPr>
          <p:nvPr/>
        </p:nvSpPr>
        <p:spPr bwMode="auto">
          <a:xfrm>
            <a:off x="179388" y="165100"/>
            <a:ext cx="296862" cy="319088"/>
          </a:xfrm>
          <a:custGeom>
            <a:avLst/>
            <a:gdLst>
              <a:gd name="T0" fmla="*/ 215822915 w 70"/>
              <a:gd name="T1" fmla="*/ 54304523 h 75"/>
              <a:gd name="T2" fmla="*/ 377689041 w 70"/>
              <a:gd name="T3" fmla="*/ 199110912 h 75"/>
              <a:gd name="T4" fmla="*/ 215822915 w 70"/>
              <a:gd name="T5" fmla="*/ 343917301 h 75"/>
              <a:gd name="T6" fmla="*/ 71942385 w 70"/>
              <a:gd name="T7" fmla="*/ 199110912 h 75"/>
              <a:gd name="T8" fmla="*/ 215822915 w 70"/>
              <a:gd name="T9" fmla="*/ 54304523 h 75"/>
              <a:gd name="T10" fmla="*/ 1025149304 w 70"/>
              <a:gd name="T11" fmla="*/ 54304523 h 75"/>
              <a:gd name="T12" fmla="*/ 881268774 w 70"/>
              <a:gd name="T13" fmla="*/ 199110912 h 75"/>
              <a:gd name="T14" fmla="*/ 1025149304 w 70"/>
              <a:gd name="T15" fmla="*/ 343917301 h 75"/>
              <a:gd name="T16" fmla="*/ 1169034074 w 70"/>
              <a:gd name="T17" fmla="*/ 199110912 h 75"/>
              <a:gd name="T18" fmla="*/ 1025149304 w 70"/>
              <a:gd name="T19" fmla="*/ 54304523 h 75"/>
              <a:gd name="T20" fmla="*/ 881268774 w 70"/>
              <a:gd name="T21" fmla="*/ 905039931 h 75"/>
              <a:gd name="T22" fmla="*/ 881268774 w 70"/>
              <a:gd name="T23" fmla="*/ 1303257500 h 75"/>
              <a:gd name="T24" fmla="*/ 971196756 w 70"/>
              <a:gd name="T25" fmla="*/ 1303257500 h 75"/>
              <a:gd name="T26" fmla="*/ 1025149304 w 70"/>
              <a:gd name="T27" fmla="*/ 1013644722 h 75"/>
              <a:gd name="T28" fmla="*/ 1061120496 w 70"/>
              <a:gd name="T29" fmla="*/ 1303257500 h 75"/>
              <a:gd name="T30" fmla="*/ 1169034074 w 70"/>
              <a:gd name="T31" fmla="*/ 1303257500 h 75"/>
              <a:gd name="T32" fmla="*/ 1169034074 w 70"/>
              <a:gd name="T33" fmla="*/ 868838333 h 75"/>
              <a:gd name="T34" fmla="*/ 1258957815 w 70"/>
              <a:gd name="T35" fmla="*/ 742134870 h 75"/>
              <a:gd name="T36" fmla="*/ 1258957815 w 70"/>
              <a:gd name="T37" fmla="*/ 506822361 h 75"/>
              <a:gd name="T38" fmla="*/ 1115077285 w 70"/>
              <a:gd name="T39" fmla="*/ 380118898 h 75"/>
              <a:gd name="T40" fmla="*/ 935225563 w 70"/>
              <a:gd name="T41" fmla="*/ 380118898 h 75"/>
              <a:gd name="T42" fmla="*/ 899254370 w 70"/>
              <a:gd name="T43" fmla="*/ 380118898 h 75"/>
              <a:gd name="T44" fmla="*/ 935225563 w 70"/>
              <a:gd name="T45" fmla="*/ 506822361 h 75"/>
              <a:gd name="T46" fmla="*/ 935225563 w 70"/>
              <a:gd name="T47" fmla="*/ 742134870 h 75"/>
              <a:gd name="T48" fmla="*/ 881268774 w 70"/>
              <a:gd name="T49" fmla="*/ 905039931 h 75"/>
              <a:gd name="T50" fmla="*/ 629478907 w 70"/>
              <a:gd name="T51" fmla="*/ 0 h 75"/>
              <a:gd name="T52" fmla="*/ 791345033 w 70"/>
              <a:gd name="T53" fmla="*/ 162909315 h 75"/>
              <a:gd name="T54" fmla="*/ 629478907 w 70"/>
              <a:gd name="T55" fmla="*/ 307715704 h 75"/>
              <a:gd name="T56" fmla="*/ 467612782 w 70"/>
              <a:gd name="T57" fmla="*/ 162909315 h 75"/>
              <a:gd name="T58" fmla="*/ 629478907 w 70"/>
              <a:gd name="T59" fmla="*/ 0 h 75"/>
              <a:gd name="T60" fmla="*/ 791345033 w 70"/>
              <a:gd name="T61" fmla="*/ 886941259 h 75"/>
              <a:gd name="T62" fmla="*/ 791345033 w 70"/>
              <a:gd name="T63" fmla="*/ 1357562023 h 75"/>
              <a:gd name="T64" fmla="*/ 665450100 w 70"/>
              <a:gd name="T65" fmla="*/ 1357562023 h 75"/>
              <a:gd name="T66" fmla="*/ 629478907 w 70"/>
              <a:gd name="T67" fmla="*/ 1049846320 h 75"/>
              <a:gd name="T68" fmla="*/ 575522119 w 70"/>
              <a:gd name="T69" fmla="*/ 1357562023 h 75"/>
              <a:gd name="T70" fmla="*/ 449627185 w 70"/>
              <a:gd name="T71" fmla="*/ 1357562023 h 75"/>
              <a:gd name="T72" fmla="*/ 449627185 w 70"/>
              <a:gd name="T73" fmla="*/ 886941259 h 75"/>
              <a:gd name="T74" fmla="*/ 377689041 w 70"/>
              <a:gd name="T75" fmla="*/ 742134870 h 75"/>
              <a:gd name="T76" fmla="*/ 377689041 w 70"/>
              <a:gd name="T77" fmla="*/ 506822361 h 75"/>
              <a:gd name="T78" fmla="*/ 521569570 w 70"/>
              <a:gd name="T79" fmla="*/ 343917301 h 75"/>
              <a:gd name="T80" fmla="*/ 719402648 w 70"/>
              <a:gd name="T81" fmla="*/ 343917301 h 75"/>
              <a:gd name="T82" fmla="*/ 863287419 w 70"/>
              <a:gd name="T83" fmla="*/ 506822361 h 75"/>
              <a:gd name="T84" fmla="*/ 863287419 w 70"/>
              <a:gd name="T85" fmla="*/ 742134870 h 75"/>
              <a:gd name="T86" fmla="*/ 791345033 w 70"/>
              <a:gd name="T87" fmla="*/ 886941259 h 75"/>
              <a:gd name="T88" fmla="*/ 377689041 w 70"/>
              <a:gd name="T89" fmla="*/ 905039931 h 75"/>
              <a:gd name="T90" fmla="*/ 377689041 w 70"/>
              <a:gd name="T91" fmla="*/ 1303257500 h 75"/>
              <a:gd name="T92" fmla="*/ 269775463 w 70"/>
              <a:gd name="T93" fmla="*/ 1303257500 h 75"/>
              <a:gd name="T94" fmla="*/ 215822915 w 70"/>
              <a:gd name="T95" fmla="*/ 1013644722 h 75"/>
              <a:gd name="T96" fmla="*/ 179851722 w 70"/>
              <a:gd name="T97" fmla="*/ 1303257500 h 75"/>
              <a:gd name="T98" fmla="*/ 71942385 w 70"/>
              <a:gd name="T99" fmla="*/ 1303257500 h 75"/>
              <a:gd name="T100" fmla="*/ 71942385 w 70"/>
              <a:gd name="T101" fmla="*/ 868838333 h 75"/>
              <a:gd name="T102" fmla="*/ 0 w 70"/>
              <a:gd name="T103" fmla="*/ 742134870 h 75"/>
              <a:gd name="T104" fmla="*/ 0 w 70"/>
              <a:gd name="T105" fmla="*/ 506822361 h 75"/>
              <a:gd name="T106" fmla="*/ 125894933 w 70"/>
              <a:gd name="T107" fmla="*/ 380118898 h 75"/>
              <a:gd name="T108" fmla="*/ 305746656 w 70"/>
              <a:gd name="T109" fmla="*/ 380118898 h 75"/>
              <a:gd name="T110" fmla="*/ 341717848 w 70"/>
              <a:gd name="T111" fmla="*/ 380118898 h 75"/>
              <a:gd name="T112" fmla="*/ 305746656 w 70"/>
              <a:gd name="T113" fmla="*/ 506822361 h 75"/>
              <a:gd name="T114" fmla="*/ 305746656 w 70"/>
              <a:gd name="T115" fmla="*/ 742134870 h 75"/>
              <a:gd name="T116" fmla="*/ 377689041 w 70"/>
              <a:gd name="T117" fmla="*/ 905039931 h 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70" h="75">
                <a:moveTo>
                  <a:pt x="12" y="3"/>
                </a:moveTo>
                <a:cubicBezTo>
                  <a:pt x="17" y="3"/>
                  <a:pt x="21" y="6"/>
                  <a:pt x="21" y="11"/>
                </a:cubicBezTo>
                <a:cubicBezTo>
                  <a:pt x="21" y="15"/>
                  <a:pt x="17" y="19"/>
                  <a:pt x="12" y="19"/>
                </a:cubicBezTo>
                <a:cubicBezTo>
                  <a:pt x="8" y="19"/>
                  <a:pt x="4" y="15"/>
                  <a:pt x="4" y="11"/>
                </a:cubicBezTo>
                <a:cubicBezTo>
                  <a:pt x="4" y="6"/>
                  <a:pt x="8" y="3"/>
                  <a:pt x="12" y="3"/>
                </a:cubicBezTo>
                <a:close/>
                <a:moveTo>
                  <a:pt x="57" y="3"/>
                </a:moveTo>
                <a:cubicBezTo>
                  <a:pt x="52" y="3"/>
                  <a:pt x="49" y="6"/>
                  <a:pt x="49" y="11"/>
                </a:cubicBezTo>
                <a:cubicBezTo>
                  <a:pt x="49" y="15"/>
                  <a:pt x="52" y="19"/>
                  <a:pt x="57" y="19"/>
                </a:cubicBezTo>
                <a:cubicBezTo>
                  <a:pt x="61" y="19"/>
                  <a:pt x="65" y="15"/>
                  <a:pt x="65" y="11"/>
                </a:cubicBezTo>
                <a:cubicBezTo>
                  <a:pt x="65" y="6"/>
                  <a:pt x="61" y="3"/>
                  <a:pt x="57" y="3"/>
                </a:cubicBezTo>
                <a:close/>
                <a:moveTo>
                  <a:pt x="49" y="50"/>
                </a:moveTo>
                <a:cubicBezTo>
                  <a:pt x="49" y="72"/>
                  <a:pt x="49" y="72"/>
                  <a:pt x="49" y="72"/>
                </a:cubicBezTo>
                <a:cubicBezTo>
                  <a:pt x="54" y="72"/>
                  <a:pt x="54" y="72"/>
                  <a:pt x="54" y="72"/>
                </a:cubicBezTo>
                <a:cubicBezTo>
                  <a:pt x="57" y="56"/>
                  <a:pt x="57" y="56"/>
                  <a:pt x="57" y="56"/>
                </a:cubicBezTo>
                <a:cubicBezTo>
                  <a:pt x="59" y="72"/>
                  <a:pt x="59" y="72"/>
                  <a:pt x="59" y="72"/>
                </a:cubicBezTo>
                <a:cubicBezTo>
                  <a:pt x="65" y="72"/>
                  <a:pt x="65" y="72"/>
                  <a:pt x="65" y="72"/>
                </a:cubicBezTo>
                <a:cubicBezTo>
                  <a:pt x="65" y="48"/>
                  <a:pt x="65" y="48"/>
                  <a:pt x="65" y="48"/>
                </a:cubicBezTo>
                <a:cubicBezTo>
                  <a:pt x="68" y="46"/>
                  <a:pt x="70" y="44"/>
                  <a:pt x="70" y="41"/>
                </a:cubicBezTo>
                <a:cubicBezTo>
                  <a:pt x="70" y="28"/>
                  <a:pt x="70" y="28"/>
                  <a:pt x="70" y="28"/>
                </a:cubicBezTo>
                <a:cubicBezTo>
                  <a:pt x="70" y="24"/>
                  <a:pt x="66" y="21"/>
                  <a:pt x="62" y="21"/>
                </a:cubicBezTo>
                <a:cubicBezTo>
                  <a:pt x="52" y="21"/>
                  <a:pt x="52" y="21"/>
                  <a:pt x="52" y="21"/>
                </a:cubicBezTo>
                <a:cubicBezTo>
                  <a:pt x="52" y="21"/>
                  <a:pt x="51" y="21"/>
                  <a:pt x="50" y="21"/>
                </a:cubicBezTo>
                <a:cubicBezTo>
                  <a:pt x="52" y="23"/>
                  <a:pt x="52" y="25"/>
                  <a:pt x="52" y="28"/>
                </a:cubicBezTo>
                <a:cubicBezTo>
                  <a:pt x="52" y="41"/>
                  <a:pt x="52" y="41"/>
                  <a:pt x="52" y="41"/>
                </a:cubicBezTo>
                <a:cubicBezTo>
                  <a:pt x="52" y="44"/>
                  <a:pt x="51" y="48"/>
                  <a:pt x="49" y="50"/>
                </a:cubicBezTo>
                <a:close/>
                <a:moveTo>
                  <a:pt x="35" y="0"/>
                </a:moveTo>
                <a:cubicBezTo>
                  <a:pt x="40" y="0"/>
                  <a:pt x="44" y="4"/>
                  <a:pt x="44" y="9"/>
                </a:cubicBezTo>
                <a:cubicBezTo>
                  <a:pt x="44" y="13"/>
                  <a:pt x="40" y="17"/>
                  <a:pt x="35" y="17"/>
                </a:cubicBezTo>
                <a:cubicBezTo>
                  <a:pt x="30" y="17"/>
                  <a:pt x="26" y="13"/>
                  <a:pt x="26" y="9"/>
                </a:cubicBezTo>
                <a:cubicBezTo>
                  <a:pt x="26" y="4"/>
                  <a:pt x="30" y="0"/>
                  <a:pt x="35" y="0"/>
                </a:cubicBezTo>
                <a:close/>
                <a:moveTo>
                  <a:pt x="44" y="49"/>
                </a:moveTo>
                <a:cubicBezTo>
                  <a:pt x="44" y="75"/>
                  <a:pt x="44" y="75"/>
                  <a:pt x="44" y="75"/>
                </a:cubicBezTo>
                <a:cubicBezTo>
                  <a:pt x="37" y="75"/>
                  <a:pt x="37" y="75"/>
                  <a:pt x="37" y="75"/>
                </a:cubicBezTo>
                <a:cubicBezTo>
                  <a:pt x="35" y="58"/>
                  <a:pt x="35" y="58"/>
                  <a:pt x="35" y="58"/>
                </a:cubicBezTo>
                <a:cubicBezTo>
                  <a:pt x="32" y="75"/>
                  <a:pt x="32" y="75"/>
                  <a:pt x="32" y="75"/>
                </a:cubicBezTo>
                <a:cubicBezTo>
                  <a:pt x="25" y="75"/>
                  <a:pt x="25" y="75"/>
                  <a:pt x="25" y="75"/>
                </a:cubicBezTo>
                <a:cubicBezTo>
                  <a:pt x="25" y="49"/>
                  <a:pt x="25" y="49"/>
                  <a:pt x="25" y="49"/>
                </a:cubicBezTo>
                <a:cubicBezTo>
                  <a:pt x="23" y="47"/>
                  <a:pt x="21" y="44"/>
                  <a:pt x="21" y="41"/>
                </a:cubicBezTo>
                <a:cubicBezTo>
                  <a:pt x="21" y="28"/>
                  <a:pt x="21" y="28"/>
                  <a:pt x="21" y="28"/>
                </a:cubicBezTo>
                <a:cubicBezTo>
                  <a:pt x="21" y="23"/>
                  <a:pt x="25" y="19"/>
                  <a:pt x="29" y="19"/>
                </a:cubicBezTo>
                <a:cubicBezTo>
                  <a:pt x="40" y="19"/>
                  <a:pt x="40" y="19"/>
                  <a:pt x="40" y="19"/>
                </a:cubicBezTo>
                <a:cubicBezTo>
                  <a:pt x="45" y="19"/>
                  <a:pt x="48" y="23"/>
                  <a:pt x="48" y="28"/>
                </a:cubicBezTo>
                <a:cubicBezTo>
                  <a:pt x="48" y="41"/>
                  <a:pt x="48" y="41"/>
                  <a:pt x="48" y="41"/>
                </a:cubicBezTo>
                <a:cubicBezTo>
                  <a:pt x="48" y="44"/>
                  <a:pt x="46" y="47"/>
                  <a:pt x="44" y="49"/>
                </a:cubicBezTo>
                <a:close/>
                <a:moveTo>
                  <a:pt x="21" y="50"/>
                </a:moveTo>
                <a:cubicBezTo>
                  <a:pt x="21" y="72"/>
                  <a:pt x="21" y="72"/>
                  <a:pt x="21" y="72"/>
                </a:cubicBezTo>
                <a:cubicBezTo>
                  <a:pt x="15" y="72"/>
                  <a:pt x="15" y="72"/>
                  <a:pt x="15" y="72"/>
                </a:cubicBezTo>
                <a:cubicBezTo>
                  <a:pt x="12" y="56"/>
                  <a:pt x="12" y="56"/>
                  <a:pt x="12" y="56"/>
                </a:cubicBezTo>
                <a:cubicBezTo>
                  <a:pt x="10" y="72"/>
                  <a:pt x="10" y="72"/>
                  <a:pt x="10" y="72"/>
                </a:cubicBezTo>
                <a:cubicBezTo>
                  <a:pt x="4" y="72"/>
                  <a:pt x="4" y="72"/>
                  <a:pt x="4" y="72"/>
                </a:cubicBezTo>
                <a:cubicBezTo>
                  <a:pt x="4" y="48"/>
                  <a:pt x="4" y="48"/>
                  <a:pt x="4" y="48"/>
                </a:cubicBezTo>
                <a:cubicBezTo>
                  <a:pt x="1" y="46"/>
                  <a:pt x="0" y="44"/>
                  <a:pt x="0" y="41"/>
                </a:cubicBezTo>
                <a:cubicBezTo>
                  <a:pt x="0" y="28"/>
                  <a:pt x="0" y="28"/>
                  <a:pt x="0" y="28"/>
                </a:cubicBezTo>
                <a:cubicBezTo>
                  <a:pt x="0" y="24"/>
                  <a:pt x="3" y="21"/>
                  <a:pt x="7" y="21"/>
                </a:cubicBezTo>
                <a:cubicBezTo>
                  <a:pt x="17" y="21"/>
                  <a:pt x="17" y="21"/>
                  <a:pt x="17" y="21"/>
                </a:cubicBezTo>
                <a:cubicBezTo>
                  <a:pt x="18" y="21"/>
                  <a:pt x="18" y="21"/>
                  <a:pt x="19" y="21"/>
                </a:cubicBezTo>
                <a:cubicBezTo>
                  <a:pt x="18" y="23"/>
                  <a:pt x="17" y="25"/>
                  <a:pt x="17" y="28"/>
                </a:cubicBezTo>
                <a:cubicBezTo>
                  <a:pt x="17" y="41"/>
                  <a:pt x="17" y="41"/>
                  <a:pt x="17" y="41"/>
                </a:cubicBezTo>
                <a:cubicBezTo>
                  <a:pt x="17" y="44"/>
                  <a:pt x="18" y="48"/>
                  <a:pt x="21" y="5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5" name="矩形 74"/>
          <p:cNvSpPr/>
          <p:nvPr/>
        </p:nvSpPr>
        <p:spPr>
          <a:xfrm>
            <a:off x="5648325" y="31750"/>
            <a:ext cx="3676650" cy="523875"/>
          </a:xfrm>
          <a:prstGeom prst="rect">
            <a:avLst/>
          </a:prstGeom>
          <a:effectLst>
            <a:outerShdw blurRad="50800" dist="38100" dir="8100000" algn="tr" rotWithShape="0">
              <a:prstClr val="black">
                <a:alpha val="40000"/>
              </a:prstClr>
            </a:outerShdw>
          </a:effectLst>
        </p:spPr>
        <p:txBody>
          <a:bodyPr>
            <a:spAutoFit/>
          </a:bodyPr>
          <a:lstStyle/>
          <a:p>
            <a:pPr eaLnBrk="1" fontAlgn="auto" hangingPunct="1">
              <a:defRPr/>
            </a:pPr>
            <a:r>
              <a:rPr lang="en-US" altLang="zh-CN" sz="2800" noProof="1">
                <a:solidFill>
                  <a:schemeClr val="bg1"/>
                </a:solidFill>
                <a:cs typeface="+mn-ea"/>
                <a:sym typeface="时尚中黑简体" pitchFamily="2" charset="-122"/>
              </a:rPr>
              <a:t>The Coolest Design</a:t>
            </a:r>
          </a:p>
        </p:txBody>
      </p:sp>
      <p:sp>
        <p:nvSpPr>
          <p:cNvPr id="76" name="矩形 75"/>
          <p:cNvSpPr/>
          <p:nvPr/>
        </p:nvSpPr>
        <p:spPr>
          <a:xfrm>
            <a:off x="4500563" y="484188"/>
            <a:ext cx="4608512" cy="414337"/>
          </a:xfrm>
          <a:prstGeom prst="rect">
            <a:avLst/>
          </a:prstGeom>
        </p:spPr>
        <p:txBody>
          <a:bodyPr>
            <a:spAutoFit/>
          </a:bodyPr>
          <a:lstStyle/>
          <a:p>
            <a:pPr algn="r" eaLnBrk="1" fontAlgn="auto" hangingPunct="1">
              <a:defRPr/>
            </a:pPr>
            <a:r>
              <a:rPr lang="en-US" altLang="zh-CN" sz="1050" noProof="1">
                <a:solidFill>
                  <a:schemeClr val="bg1"/>
                </a:solidFill>
                <a:cs typeface="+mn-ea"/>
                <a:sym typeface="时尚中黑简体" pitchFamily="2" charset="-122"/>
              </a:rPr>
              <a:t>Lorem ipsum dol sit amet, consectetur adipisicing elit, sed do eiusmod tempor incididunt ut labore et dolorea anot A.</a:t>
            </a:r>
          </a:p>
        </p:txBody>
      </p:sp>
      <p:grpSp>
        <p:nvGrpSpPr>
          <p:cNvPr id="31760" name="组合 193"/>
          <p:cNvGrpSpPr>
            <a:grpSpLocks/>
          </p:cNvGrpSpPr>
          <p:nvPr/>
        </p:nvGrpSpPr>
        <p:grpSpPr bwMode="auto">
          <a:xfrm>
            <a:off x="579438" y="1155700"/>
            <a:ext cx="2408237" cy="3165475"/>
            <a:chOff x="5842001" y="1454150"/>
            <a:chExt cx="2408237" cy="3165476"/>
          </a:xfrm>
        </p:grpSpPr>
        <p:sp>
          <p:nvSpPr>
            <p:cNvPr id="31761" name="Oval 5"/>
            <p:cNvSpPr>
              <a:spLocks noChangeArrowheads="1"/>
            </p:cNvSpPr>
            <p:nvPr/>
          </p:nvSpPr>
          <p:spPr bwMode="auto">
            <a:xfrm>
              <a:off x="5980113" y="1855788"/>
              <a:ext cx="2051050" cy="2051050"/>
            </a:xfrm>
            <a:prstGeom prst="ellipse">
              <a:avLst/>
            </a:prstGeom>
            <a:solidFill>
              <a:srgbClr val="D8343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方正兰亭刊黑_GBK" panose="02000000000000000000" pitchFamily="2" charset="-122"/>
                  <a:ea typeface="方正兰亭刊黑_GBK" panose="02000000000000000000" pitchFamily="2" charset="-122"/>
                </a:defRPr>
              </a:lvl1pPr>
              <a:lvl2pPr marL="742950" indent="-285750">
                <a:spcBef>
                  <a:spcPct val="20000"/>
                </a:spcBef>
                <a:buFont typeface="Arial" panose="020B0604020202020204" pitchFamily="34" charset="0"/>
                <a:buChar char="–"/>
                <a:defRPr sz="2800">
                  <a:solidFill>
                    <a:schemeClr val="tx1"/>
                  </a:solidFill>
                  <a:latin typeface="方正兰亭刊黑_GBK" panose="02000000000000000000" pitchFamily="2" charset="-122"/>
                  <a:ea typeface="方正兰亭刊黑_GBK" panose="02000000000000000000" pitchFamily="2" charset="-122"/>
                </a:defRPr>
              </a:lvl2pPr>
              <a:lvl3pPr marL="1143000" indent="-228600">
                <a:spcBef>
                  <a:spcPct val="20000"/>
                </a:spcBef>
                <a:buFont typeface="Arial" panose="020B0604020202020204" pitchFamily="34" charset="0"/>
                <a:buChar char="•"/>
                <a:defRPr sz="2400">
                  <a:solidFill>
                    <a:schemeClr val="tx1"/>
                  </a:solidFill>
                  <a:latin typeface="方正兰亭刊黑_GBK" panose="02000000000000000000" pitchFamily="2" charset="-122"/>
                  <a:ea typeface="方正兰亭刊黑_GBK" panose="02000000000000000000" pitchFamily="2" charset="-122"/>
                </a:defRPr>
              </a:lvl3pPr>
              <a:lvl4pPr marL="1600200" indent="-228600">
                <a:spcBef>
                  <a:spcPct val="20000"/>
                </a:spcBef>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4pPr>
              <a:lvl5pPr marL="2057400" indent="-228600">
                <a:spcBef>
                  <a:spcPct val="20000"/>
                </a:spcBef>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9pPr>
            </a:lstStyle>
            <a:p>
              <a:pPr eaLnBrk="1" hangingPunct="1">
                <a:spcBef>
                  <a:spcPct val="0"/>
                </a:spcBef>
                <a:buFontTx/>
                <a:buNone/>
              </a:pPr>
              <a:endParaRPr lang="zh-CN" altLang="en-US" sz="1800" dirty="0">
                <a:latin typeface="时尚中黑简体" panose="01010104010101010101" pitchFamily="2" charset="-122"/>
                <a:ea typeface="时尚中黑简体" panose="01010104010101010101" pitchFamily="2" charset="-122"/>
              </a:endParaRPr>
            </a:p>
          </p:txBody>
        </p:sp>
        <p:sp>
          <p:nvSpPr>
            <p:cNvPr id="31762" name="Freeform 6"/>
            <p:cNvSpPr>
              <a:spLocks noChangeArrowheads="1"/>
            </p:cNvSpPr>
            <p:nvPr/>
          </p:nvSpPr>
          <p:spPr bwMode="auto">
            <a:xfrm>
              <a:off x="5989638" y="2735263"/>
              <a:ext cx="1090612" cy="631825"/>
            </a:xfrm>
            <a:custGeom>
              <a:avLst/>
              <a:gdLst>
                <a:gd name="T0" fmla="*/ 114412458 w 1232"/>
                <a:gd name="T1" fmla="*/ 110103680 h 715"/>
                <a:gd name="T2" fmla="*/ 143406626 w 1232"/>
                <a:gd name="T3" fmla="*/ 146804318 h 715"/>
                <a:gd name="T4" fmla="*/ 440408070 w 1232"/>
                <a:gd name="T5" fmla="*/ 405273763 h 715"/>
                <a:gd name="T6" fmla="*/ 657477923 w 1232"/>
                <a:gd name="T7" fmla="*/ 244413769 h 715"/>
                <a:gd name="T8" fmla="*/ 823610353 w 1232"/>
                <a:gd name="T9" fmla="*/ 41386747 h 715"/>
                <a:gd name="T10" fmla="*/ 926267749 w 1232"/>
                <a:gd name="T11" fmla="*/ 24987574 h 715"/>
                <a:gd name="T12" fmla="*/ 941940870 w 1232"/>
                <a:gd name="T13" fmla="*/ 131187194 h 715"/>
                <a:gd name="T14" fmla="*/ 762486508 w 1232"/>
                <a:gd name="T15" fmla="*/ 349832224 h 715"/>
                <a:gd name="T16" fmla="*/ 463917309 w 1232"/>
                <a:gd name="T17" fmla="*/ 555983025 h 715"/>
                <a:gd name="T18" fmla="*/ 404360333 w 1232"/>
                <a:gd name="T19" fmla="*/ 552859246 h 715"/>
                <a:gd name="T20" fmla="*/ 30561923 w 1232"/>
                <a:gd name="T21" fmla="*/ 244413769 h 715"/>
                <a:gd name="T22" fmla="*/ 0 w 1232"/>
                <a:gd name="T23" fmla="*/ 206150801 h 715"/>
                <a:gd name="T24" fmla="*/ 114412458 w 1232"/>
                <a:gd name="T25" fmla="*/ 110103680 h 7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32" h="715">
                  <a:moveTo>
                    <a:pt x="146" y="141"/>
                  </a:moveTo>
                  <a:cubicBezTo>
                    <a:pt x="158" y="156"/>
                    <a:pt x="170" y="172"/>
                    <a:pt x="183" y="188"/>
                  </a:cubicBezTo>
                  <a:cubicBezTo>
                    <a:pt x="394" y="446"/>
                    <a:pt x="511" y="506"/>
                    <a:pt x="562" y="519"/>
                  </a:cubicBezTo>
                  <a:cubicBezTo>
                    <a:pt x="563" y="519"/>
                    <a:pt x="634" y="534"/>
                    <a:pt x="839" y="313"/>
                  </a:cubicBezTo>
                  <a:cubicBezTo>
                    <a:pt x="956" y="188"/>
                    <a:pt x="1050" y="55"/>
                    <a:pt x="1051" y="53"/>
                  </a:cubicBezTo>
                  <a:cubicBezTo>
                    <a:pt x="1082" y="10"/>
                    <a:pt x="1141" y="0"/>
                    <a:pt x="1182" y="32"/>
                  </a:cubicBezTo>
                  <a:cubicBezTo>
                    <a:pt x="1224" y="64"/>
                    <a:pt x="1232" y="125"/>
                    <a:pt x="1202" y="168"/>
                  </a:cubicBezTo>
                  <a:cubicBezTo>
                    <a:pt x="1198" y="174"/>
                    <a:pt x="1099" y="313"/>
                    <a:pt x="973" y="448"/>
                  </a:cubicBezTo>
                  <a:cubicBezTo>
                    <a:pt x="820" y="613"/>
                    <a:pt x="696" y="699"/>
                    <a:pt x="592" y="712"/>
                  </a:cubicBezTo>
                  <a:cubicBezTo>
                    <a:pt x="566" y="715"/>
                    <a:pt x="540" y="714"/>
                    <a:pt x="516" y="708"/>
                  </a:cubicBezTo>
                  <a:cubicBezTo>
                    <a:pt x="384" y="674"/>
                    <a:pt x="228" y="545"/>
                    <a:pt x="39" y="313"/>
                  </a:cubicBezTo>
                  <a:cubicBezTo>
                    <a:pt x="26" y="296"/>
                    <a:pt x="13" y="280"/>
                    <a:pt x="0" y="264"/>
                  </a:cubicBezTo>
                  <a:cubicBezTo>
                    <a:pt x="53" y="229"/>
                    <a:pt x="102" y="188"/>
                    <a:pt x="146" y="141"/>
                  </a:cubicBezTo>
                  <a:close/>
                </a:path>
              </a:pathLst>
            </a:custGeom>
            <a:solidFill>
              <a:srgbClr val="F1D4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763" name="Freeform 7"/>
            <p:cNvSpPr>
              <a:spLocks noChangeArrowheads="1"/>
            </p:cNvSpPr>
            <p:nvPr/>
          </p:nvSpPr>
          <p:spPr bwMode="auto">
            <a:xfrm>
              <a:off x="6565900" y="2730500"/>
              <a:ext cx="520700" cy="569913"/>
            </a:xfrm>
            <a:custGeom>
              <a:avLst/>
              <a:gdLst>
                <a:gd name="T0" fmla="*/ 419540742 w 588"/>
                <a:gd name="T1" fmla="*/ 25844316 h 644"/>
                <a:gd name="T2" fmla="*/ 312107403 w 588"/>
                <a:gd name="T3" fmla="*/ 43856752 h 644"/>
                <a:gd name="T4" fmla="*/ 145858874 w 588"/>
                <a:gd name="T5" fmla="*/ 246692683 h 644"/>
                <a:gd name="T6" fmla="*/ 0 w 588"/>
                <a:gd name="T7" fmla="*/ 377478867 h 644"/>
                <a:gd name="T8" fmla="*/ 93318650 w 588"/>
                <a:gd name="T9" fmla="*/ 504349111 h 644"/>
                <a:gd name="T10" fmla="*/ 256429696 w 588"/>
                <a:gd name="T11" fmla="*/ 357116866 h 644"/>
                <a:gd name="T12" fmla="*/ 435224615 w 588"/>
                <a:gd name="T13" fmla="*/ 137834875 h 644"/>
                <a:gd name="T14" fmla="*/ 419540742 w 588"/>
                <a:gd name="T15" fmla="*/ 25844316 h 64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88" h="644">
                  <a:moveTo>
                    <a:pt x="535" y="33"/>
                  </a:moveTo>
                  <a:cubicBezTo>
                    <a:pt x="492" y="0"/>
                    <a:pt x="430" y="10"/>
                    <a:pt x="398" y="56"/>
                  </a:cubicBezTo>
                  <a:cubicBezTo>
                    <a:pt x="397" y="57"/>
                    <a:pt x="302" y="190"/>
                    <a:pt x="186" y="315"/>
                  </a:cubicBezTo>
                  <a:cubicBezTo>
                    <a:pt x="104" y="404"/>
                    <a:pt x="43" y="454"/>
                    <a:pt x="0" y="482"/>
                  </a:cubicBezTo>
                  <a:cubicBezTo>
                    <a:pt x="54" y="521"/>
                    <a:pt x="97" y="577"/>
                    <a:pt x="119" y="644"/>
                  </a:cubicBezTo>
                  <a:cubicBezTo>
                    <a:pt x="182" y="601"/>
                    <a:pt x="251" y="538"/>
                    <a:pt x="327" y="456"/>
                  </a:cubicBezTo>
                  <a:cubicBezTo>
                    <a:pt x="452" y="321"/>
                    <a:pt x="551" y="182"/>
                    <a:pt x="555" y="176"/>
                  </a:cubicBezTo>
                  <a:cubicBezTo>
                    <a:pt x="588" y="130"/>
                    <a:pt x="579" y="66"/>
                    <a:pt x="535" y="33"/>
                  </a:cubicBez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764" name="Freeform 8"/>
            <p:cNvSpPr>
              <a:spLocks noChangeArrowheads="1"/>
            </p:cNvSpPr>
            <p:nvPr/>
          </p:nvSpPr>
          <p:spPr bwMode="auto">
            <a:xfrm>
              <a:off x="5842001" y="2724150"/>
              <a:ext cx="342900" cy="358775"/>
            </a:xfrm>
            <a:custGeom>
              <a:avLst/>
              <a:gdLst>
                <a:gd name="T0" fmla="*/ 293669988 w 388"/>
                <a:gd name="T1" fmla="*/ 141256361 h 405"/>
                <a:gd name="T2" fmla="*/ 167141656 w 388"/>
                <a:gd name="T3" fmla="*/ 307624315 h 405"/>
                <a:gd name="T4" fmla="*/ 8591059 w 388"/>
                <a:gd name="T5" fmla="*/ 176569566 h 405"/>
                <a:gd name="T6" fmla="*/ 135900638 w 388"/>
                <a:gd name="T7" fmla="*/ 10201612 h 405"/>
                <a:gd name="T8" fmla="*/ 293669988 w 388"/>
                <a:gd name="T9" fmla="*/ 141256361 h 4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8" h="405">
                  <a:moveTo>
                    <a:pt x="376" y="180"/>
                  </a:moveTo>
                  <a:cubicBezTo>
                    <a:pt x="388" y="285"/>
                    <a:pt x="315" y="380"/>
                    <a:pt x="214" y="392"/>
                  </a:cubicBezTo>
                  <a:cubicBezTo>
                    <a:pt x="113" y="405"/>
                    <a:pt x="22" y="330"/>
                    <a:pt x="11" y="225"/>
                  </a:cubicBezTo>
                  <a:cubicBezTo>
                    <a:pt x="0" y="120"/>
                    <a:pt x="73" y="25"/>
                    <a:pt x="174" y="13"/>
                  </a:cubicBezTo>
                  <a:cubicBezTo>
                    <a:pt x="274" y="0"/>
                    <a:pt x="365" y="75"/>
                    <a:pt x="376" y="180"/>
                  </a:cubicBezTo>
                  <a:close/>
                </a:path>
              </a:pathLst>
            </a:custGeom>
            <a:solidFill>
              <a:srgbClr val="F1D4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765" name="Freeform 9"/>
            <p:cNvSpPr>
              <a:spLocks noChangeArrowheads="1"/>
            </p:cNvSpPr>
            <p:nvPr/>
          </p:nvSpPr>
          <p:spPr bwMode="auto">
            <a:xfrm>
              <a:off x="6008688" y="2660650"/>
              <a:ext cx="165100" cy="171450"/>
            </a:xfrm>
            <a:custGeom>
              <a:avLst/>
              <a:gdLst>
                <a:gd name="T0" fmla="*/ 143358561 w 185"/>
                <a:gd name="T1" fmla="*/ 67866661 h 193"/>
                <a:gd name="T2" fmla="*/ 81236339 w 185"/>
                <a:gd name="T3" fmla="*/ 147571368 h 193"/>
                <a:gd name="T4" fmla="*/ 3982034 w 185"/>
                <a:gd name="T5" fmla="*/ 84439569 h 193"/>
                <a:gd name="T6" fmla="*/ 66104255 w 185"/>
                <a:gd name="T7" fmla="*/ 4734863 h 193"/>
                <a:gd name="T8" fmla="*/ 143358561 w 185"/>
                <a:gd name="T9" fmla="*/ 67866661 h 1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5" h="193">
                  <a:moveTo>
                    <a:pt x="180" y="86"/>
                  </a:moveTo>
                  <a:cubicBezTo>
                    <a:pt x="185" y="136"/>
                    <a:pt x="150" y="181"/>
                    <a:pt x="102" y="187"/>
                  </a:cubicBezTo>
                  <a:cubicBezTo>
                    <a:pt x="54" y="193"/>
                    <a:pt x="11" y="157"/>
                    <a:pt x="5" y="107"/>
                  </a:cubicBezTo>
                  <a:cubicBezTo>
                    <a:pt x="0" y="57"/>
                    <a:pt x="35" y="12"/>
                    <a:pt x="83" y="6"/>
                  </a:cubicBezTo>
                  <a:cubicBezTo>
                    <a:pt x="131" y="0"/>
                    <a:pt x="175" y="36"/>
                    <a:pt x="180" y="86"/>
                  </a:cubicBezTo>
                  <a:close/>
                </a:path>
              </a:pathLst>
            </a:custGeom>
            <a:solidFill>
              <a:srgbClr val="F1D4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766" name="Freeform 10"/>
            <p:cNvSpPr>
              <a:spLocks noChangeArrowheads="1"/>
            </p:cNvSpPr>
            <p:nvPr/>
          </p:nvSpPr>
          <p:spPr bwMode="auto">
            <a:xfrm>
              <a:off x="6527800" y="3079750"/>
              <a:ext cx="227012" cy="254000"/>
            </a:xfrm>
            <a:custGeom>
              <a:avLst/>
              <a:gdLst>
                <a:gd name="T0" fmla="*/ 110089292 w 256"/>
                <a:gd name="T1" fmla="*/ 214612300 h 287"/>
                <a:gd name="T2" fmla="*/ 6290715 w 256"/>
                <a:gd name="T3" fmla="*/ 79109052 h 287"/>
                <a:gd name="T4" fmla="*/ 9436073 w 256"/>
                <a:gd name="T5" fmla="*/ 52477993 h 287"/>
                <a:gd name="T6" fmla="*/ 66053398 w 256"/>
                <a:gd name="T7" fmla="*/ 6265923 h 287"/>
                <a:gd name="T8" fmla="*/ 92003707 w 256"/>
                <a:gd name="T9" fmla="*/ 9398885 h 287"/>
                <a:gd name="T10" fmla="*/ 195015723 w 256"/>
                <a:gd name="T11" fmla="*/ 144902132 h 287"/>
                <a:gd name="T12" fmla="*/ 191870365 w 256"/>
                <a:gd name="T13" fmla="*/ 172316432 h 287"/>
                <a:gd name="T14" fmla="*/ 136038715 w 256"/>
                <a:gd name="T15" fmla="*/ 217745261 h 287"/>
                <a:gd name="T16" fmla="*/ 110089292 w 256"/>
                <a:gd name="T17" fmla="*/ 214612300 h 2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6" h="287">
                  <a:moveTo>
                    <a:pt x="140" y="274"/>
                  </a:moveTo>
                  <a:cubicBezTo>
                    <a:pt x="8" y="101"/>
                    <a:pt x="8" y="101"/>
                    <a:pt x="8" y="101"/>
                  </a:cubicBezTo>
                  <a:cubicBezTo>
                    <a:pt x="0" y="91"/>
                    <a:pt x="2" y="75"/>
                    <a:pt x="12" y="67"/>
                  </a:cubicBezTo>
                  <a:cubicBezTo>
                    <a:pt x="84" y="8"/>
                    <a:pt x="84" y="8"/>
                    <a:pt x="84" y="8"/>
                  </a:cubicBezTo>
                  <a:cubicBezTo>
                    <a:pt x="94" y="0"/>
                    <a:pt x="109" y="1"/>
                    <a:pt x="117" y="12"/>
                  </a:cubicBezTo>
                  <a:cubicBezTo>
                    <a:pt x="248" y="185"/>
                    <a:pt x="248" y="185"/>
                    <a:pt x="248" y="185"/>
                  </a:cubicBezTo>
                  <a:cubicBezTo>
                    <a:pt x="256" y="195"/>
                    <a:pt x="255" y="211"/>
                    <a:pt x="244" y="220"/>
                  </a:cubicBezTo>
                  <a:cubicBezTo>
                    <a:pt x="173" y="278"/>
                    <a:pt x="173" y="278"/>
                    <a:pt x="173" y="278"/>
                  </a:cubicBezTo>
                  <a:cubicBezTo>
                    <a:pt x="163" y="287"/>
                    <a:pt x="148" y="285"/>
                    <a:pt x="140" y="274"/>
                  </a:cubicBez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767" name="Freeform 11"/>
            <p:cNvSpPr>
              <a:spLocks noChangeArrowheads="1"/>
            </p:cNvSpPr>
            <p:nvPr/>
          </p:nvSpPr>
          <p:spPr bwMode="auto">
            <a:xfrm>
              <a:off x="7119938" y="2659063"/>
              <a:ext cx="252412" cy="125413"/>
            </a:xfrm>
            <a:custGeom>
              <a:avLst/>
              <a:gdLst>
                <a:gd name="T0" fmla="*/ 370461441 w 159"/>
                <a:gd name="T1" fmla="*/ 0 h 79"/>
                <a:gd name="T2" fmla="*/ 0 w 159"/>
                <a:gd name="T3" fmla="*/ 40322661 h 79"/>
                <a:gd name="T4" fmla="*/ 27720870 w 159"/>
                <a:gd name="T5" fmla="*/ 199093931 h 79"/>
                <a:gd name="T6" fmla="*/ 400703256 w 159"/>
                <a:gd name="T7" fmla="*/ 146169645 h 79"/>
                <a:gd name="T8" fmla="*/ 370461441 w 159"/>
                <a:gd name="T9" fmla="*/ 0 h 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9" h="79">
                  <a:moveTo>
                    <a:pt x="147" y="0"/>
                  </a:moveTo>
                  <a:lnTo>
                    <a:pt x="0" y="16"/>
                  </a:lnTo>
                  <a:lnTo>
                    <a:pt x="11" y="79"/>
                  </a:lnTo>
                  <a:lnTo>
                    <a:pt x="159" y="58"/>
                  </a:lnTo>
                  <a:lnTo>
                    <a:pt x="147" y="0"/>
                  </a:lnTo>
                  <a:close/>
                </a:path>
              </a:pathLst>
            </a:custGeom>
            <a:solidFill>
              <a:srgbClr val="DEDD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768" name="Freeform 12"/>
            <p:cNvSpPr>
              <a:spLocks noChangeArrowheads="1"/>
            </p:cNvSpPr>
            <p:nvPr/>
          </p:nvSpPr>
          <p:spPr bwMode="auto">
            <a:xfrm>
              <a:off x="7119938" y="2659063"/>
              <a:ext cx="252412" cy="125413"/>
            </a:xfrm>
            <a:custGeom>
              <a:avLst/>
              <a:gdLst>
                <a:gd name="T0" fmla="*/ 370461441 w 159"/>
                <a:gd name="T1" fmla="*/ 0 h 79"/>
                <a:gd name="T2" fmla="*/ 0 w 159"/>
                <a:gd name="T3" fmla="*/ 40322661 h 79"/>
                <a:gd name="T4" fmla="*/ 27720870 w 159"/>
                <a:gd name="T5" fmla="*/ 199093931 h 79"/>
                <a:gd name="T6" fmla="*/ 400703256 w 159"/>
                <a:gd name="T7" fmla="*/ 146169645 h 79"/>
                <a:gd name="T8" fmla="*/ 370461441 w 159"/>
                <a:gd name="T9" fmla="*/ 0 h 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9" h="79">
                  <a:moveTo>
                    <a:pt x="147" y="0"/>
                  </a:moveTo>
                  <a:lnTo>
                    <a:pt x="0" y="16"/>
                  </a:lnTo>
                  <a:lnTo>
                    <a:pt x="11" y="79"/>
                  </a:lnTo>
                  <a:lnTo>
                    <a:pt x="159" y="58"/>
                  </a:lnTo>
                  <a:lnTo>
                    <a:pt x="14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769" name="Freeform 13"/>
            <p:cNvSpPr>
              <a:spLocks noChangeArrowheads="1"/>
            </p:cNvSpPr>
            <p:nvPr/>
          </p:nvSpPr>
          <p:spPr bwMode="auto">
            <a:xfrm>
              <a:off x="7116763" y="2595563"/>
              <a:ext cx="260350" cy="263525"/>
            </a:xfrm>
            <a:custGeom>
              <a:avLst/>
              <a:gdLst>
                <a:gd name="T0" fmla="*/ 413305625 w 164"/>
                <a:gd name="T1" fmla="*/ 350302513 h 166"/>
                <a:gd name="T2" fmla="*/ 65524063 w 164"/>
                <a:gd name="T3" fmla="*/ 418345938 h 166"/>
                <a:gd name="T4" fmla="*/ 0 w 164"/>
                <a:gd name="T5" fmla="*/ 68045013 h 166"/>
                <a:gd name="T6" fmla="*/ 347781563 w 164"/>
                <a:gd name="T7" fmla="*/ 0 h 166"/>
                <a:gd name="T8" fmla="*/ 413305625 w 164"/>
                <a:gd name="T9" fmla="*/ 350302513 h 1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4" h="166">
                  <a:moveTo>
                    <a:pt x="164" y="139"/>
                  </a:moveTo>
                  <a:lnTo>
                    <a:pt x="26" y="166"/>
                  </a:lnTo>
                  <a:lnTo>
                    <a:pt x="0" y="27"/>
                  </a:lnTo>
                  <a:lnTo>
                    <a:pt x="138" y="0"/>
                  </a:lnTo>
                  <a:lnTo>
                    <a:pt x="164" y="139"/>
                  </a:lnTo>
                  <a:close/>
                </a:path>
              </a:pathLst>
            </a:custGeom>
            <a:solidFill>
              <a:srgbClr val="F1D4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770" name="Freeform 14"/>
            <p:cNvSpPr>
              <a:spLocks noChangeArrowheads="1"/>
            </p:cNvSpPr>
            <p:nvPr/>
          </p:nvSpPr>
          <p:spPr bwMode="auto">
            <a:xfrm>
              <a:off x="7116763" y="2595563"/>
              <a:ext cx="260350" cy="263525"/>
            </a:xfrm>
            <a:custGeom>
              <a:avLst/>
              <a:gdLst>
                <a:gd name="T0" fmla="*/ 413305625 w 164"/>
                <a:gd name="T1" fmla="*/ 350302513 h 166"/>
                <a:gd name="T2" fmla="*/ 65524063 w 164"/>
                <a:gd name="T3" fmla="*/ 418345938 h 166"/>
                <a:gd name="T4" fmla="*/ 0 w 164"/>
                <a:gd name="T5" fmla="*/ 68045013 h 166"/>
                <a:gd name="T6" fmla="*/ 347781563 w 164"/>
                <a:gd name="T7" fmla="*/ 0 h 166"/>
                <a:gd name="T8" fmla="*/ 413305625 w 164"/>
                <a:gd name="T9" fmla="*/ 350302513 h 1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4" h="166">
                  <a:moveTo>
                    <a:pt x="164" y="139"/>
                  </a:moveTo>
                  <a:lnTo>
                    <a:pt x="26" y="166"/>
                  </a:lnTo>
                  <a:lnTo>
                    <a:pt x="0" y="27"/>
                  </a:lnTo>
                  <a:lnTo>
                    <a:pt x="138" y="0"/>
                  </a:lnTo>
                  <a:lnTo>
                    <a:pt x="164" y="13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771" name="Freeform 15"/>
            <p:cNvSpPr>
              <a:spLocks noChangeArrowheads="1"/>
            </p:cNvSpPr>
            <p:nvPr/>
          </p:nvSpPr>
          <p:spPr bwMode="auto">
            <a:xfrm>
              <a:off x="7116763" y="2595563"/>
              <a:ext cx="236537" cy="117475"/>
            </a:xfrm>
            <a:custGeom>
              <a:avLst/>
              <a:gdLst>
                <a:gd name="T0" fmla="*/ 209549634 w 267"/>
                <a:gd name="T1" fmla="*/ 78796577 h 133"/>
                <a:gd name="T2" fmla="*/ 91825081 w 267"/>
                <a:gd name="T3" fmla="*/ 103762223 h 133"/>
                <a:gd name="T4" fmla="*/ 12557723 w 267"/>
                <a:gd name="T5" fmla="*/ 103762223 h 133"/>
                <a:gd name="T6" fmla="*/ 0 w 267"/>
                <a:gd name="T7" fmla="*/ 38227955 h 133"/>
                <a:gd name="T8" fmla="*/ 194638058 w 267"/>
                <a:gd name="T9" fmla="*/ 0 h 133"/>
                <a:gd name="T10" fmla="*/ 209549634 w 267"/>
                <a:gd name="T11" fmla="*/ 78796577 h 1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7" h="133">
                  <a:moveTo>
                    <a:pt x="267" y="101"/>
                  </a:moveTo>
                  <a:cubicBezTo>
                    <a:pt x="221" y="122"/>
                    <a:pt x="170" y="133"/>
                    <a:pt x="117" y="133"/>
                  </a:cubicBezTo>
                  <a:cubicBezTo>
                    <a:pt x="16" y="133"/>
                    <a:pt x="16" y="133"/>
                    <a:pt x="16" y="133"/>
                  </a:cubicBezTo>
                  <a:cubicBezTo>
                    <a:pt x="0" y="49"/>
                    <a:pt x="0" y="49"/>
                    <a:pt x="0" y="49"/>
                  </a:cubicBezTo>
                  <a:cubicBezTo>
                    <a:pt x="248" y="0"/>
                    <a:pt x="248" y="0"/>
                    <a:pt x="248" y="0"/>
                  </a:cubicBezTo>
                  <a:lnTo>
                    <a:pt x="267" y="101"/>
                  </a:lnTo>
                  <a:close/>
                </a:path>
              </a:pathLst>
            </a:custGeom>
            <a:solidFill>
              <a:srgbClr val="D8BE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772" name="Freeform 16"/>
            <p:cNvSpPr>
              <a:spLocks noChangeArrowheads="1"/>
            </p:cNvSpPr>
            <p:nvPr/>
          </p:nvSpPr>
          <p:spPr bwMode="auto">
            <a:xfrm>
              <a:off x="6910388" y="2744788"/>
              <a:ext cx="706437" cy="1182688"/>
            </a:xfrm>
            <a:custGeom>
              <a:avLst/>
              <a:gdLst>
                <a:gd name="T0" fmla="*/ 549362769 w 798"/>
                <a:gd name="T1" fmla="*/ 0 h 1336"/>
                <a:gd name="T2" fmla="*/ 354225040 w 798"/>
                <a:gd name="T3" fmla="*/ 0 h 1336"/>
                <a:gd name="T4" fmla="*/ 239023579 w 798"/>
                <a:gd name="T5" fmla="*/ 85419110 h 1336"/>
                <a:gd name="T6" fmla="*/ 181031121 w 798"/>
                <a:gd name="T7" fmla="*/ 0 h 1336"/>
                <a:gd name="T8" fmla="*/ 76800679 w 798"/>
                <a:gd name="T9" fmla="*/ 0 h 1336"/>
                <a:gd name="T10" fmla="*/ 0 w 798"/>
                <a:gd name="T11" fmla="*/ 78366359 h 1336"/>
                <a:gd name="T12" fmla="*/ 0 w 798"/>
                <a:gd name="T13" fmla="*/ 905910680 h 1336"/>
                <a:gd name="T14" fmla="*/ 61127161 w 798"/>
                <a:gd name="T15" fmla="*/ 1046185798 h 1336"/>
                <a:gd name="T16" fmla="*/ 83854426 w 798"/>
                <a:gd name="T17" fmla="*/ 1046969241 h 1336"/>
                <a:gd name="T18" fmla="*/ 625379994 w 798"/>
                <a:gd name="T19" fmla="*/ 867511386 h 1336"/>
                <a:gd name="T20" fmla="*/ 625379994 w 798"/>
                <a:gd name="T21" fmla="*/ 78366359 h 1336"/>
                <a:gd name="T22" fmla="*/ 549362769 w 798"/>
                <a:gd name="T23" fmla="*/ 0 h 13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98" h="1336">
                  <a:moveTo>
                    <a:pt x="701" y="0"/>
                  </a:moveTo>
                  <a:cubicBezTo>
                    <a:pt x="452" y="0"/>
                    <a:pt x="452" y="0"/>
                    <a:pt x="452" y="0"/>
                  </a:cubicBezTo>
                  <a:cubicBezTo>
                    <a:pt x="305" y="109"/>
                    <a:pt x="305" y="109"/>
                    <a:pt x="305" y="109"/>
                  </a:cubicBezTo>
                  <a:cubicBezTo>
                    <a:pt x="231" y="0"/>
                    <a:pt x="231" y="0"/>
                    <a:pt x="231" y="0"/>
                  </a:cubicBezTo>
                  <a:cubicBezTo>
                    <a:pt x="98" y="0"/>
                    <a:pt x="98" y="0"/>
                    <a:pt x="98" y="0"/>
                  </a:cubicBezTo>
                  <a:cubicBezTo>
                    <a:pt x="44" y="0"/>
                    <a:pt x="0" y="45"/>
                    <a:pt x="0" y="100"/>
                  </a:cubicBezTo>
                  <a:cubicBezTo>
                    <a:pt x="0" y="1156"/>
                    <a:pt x="0" y="1156"/>
                    <a:pt x="0" y="1156"/>
                  </a:cubicBezTo>
                  <a:cubicBezTo>
                    <a:pt x="0" y="1227"/>
                    <a:pt x="30" y="1291"/>
                    <a:pt x="78" y="1335"/>
                  </a:cubicBezTo>
                  <a:cubicBezTo>
                    <a:pt x="87" y="1336"/>
                    <a:pt x="97" y="1336"/>
                    <a:pt x="107" y="1336"/>
                  </a:cubicBezTo>
                  <a:cubicBezTo>
                    <a:pt x="366" y="1336"/>
                    <a:pt x="605" y="1250"/>
                    <a:pt x="798" y="1107"/>
                  </a:cubicBezTo>
                  <a:cubicBezTo>
                    <a:pt x="798" y="100"/>
                    <a:pt x="798" y="100"/>
                    <a:pt x="798" y="100"/>
                  </a:cubicBezTo>
                  <a:cubicBezTo>
                    <a:pt x="798" y="45"/>
                    <a:pt x="755" y="0"/>
                    <a:pt x="70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773" name="Freeform 17"/>
            <p:cNvSpPr>
              <a:spLocks noChangeArrowheads="1"/>
            </p:cNvSpPr>
            <p:nvPr/>
          </p:nvSpPr>
          <p:spPr bwMode="auto">
            <a:xfrm>
              <a:off x="6856413" y="1839913"/>
              <a:ext cx="682625" cy="839788"/>
            </a:xfrm>
            <a:custGeom>
              <a:avLst/>
              <a:gdLst>
                <a:gd name="T0" fmla="*/ 309617302 w 772"/>
                <a:gd name="T1" fmla="*/ 743144241 h 949"/>
                <a:gd name="T2" fmla="*/ 218139362 w 772"/>
                <a:gd name="T3" fmla="*/ 743144241 h 949"/>
                <a:gd name="T4" fmla="*/ 0 w 772"/>
                <a:gd name="T5" fmla="*/ 519182781 h 949"/>
                <a:gd name="T6" fmla="*/ 0 w 772"/>
                <a:gd name="T7" fmla="*/ 93186381 h 949"/>
                <a:gd name="T8" fmla="*/ 90696281 w 772"/>
                <a:gd name="T9" fmla="*/ 0 h 949"/>
                <a:gd name="T10" fmla="*/ 512900728 w 772"/>
                <a:gd name="T11" fmla="*/ 0 h 949"/>
                <a:gd name="T12" fmla="*/ 603597009 w 772"/>
                <a:gd name="T13" fmla="*/ 93186381 h 949"/>
                <a:gd name="T14" fmla="*/ 603597009 w 772"/>
                <a:gd name="T15" fmla="*/ 441657694 h 949"/>
                <a:gd name="T16" fmla="*/ 309617302 w 772"/>
                <a:gd name="T17" fmla="*/ 743144241 h 9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72" h="949">
                  <a:moveTo>
                    <a:pt x="396" y="949"/>
                  </a:moveTo>
                  <a:cubicBezTo>
                    <a:pt x="279" y="949"/>
                    <a:pt x="279" y="949"/>
                    <a:pt x="279" y="949"/>
                  </a:cubicBezTo>
                  <a:cubicBezTo>
                    <a:pt x="125" y="949"/>
                    <a:pt x="0" y="821"/>
                    <a:pt x="0" y="663"/>
                  </a:cubicBezTo>
                  <a:cubicBezTo>
                    <a:pt x="0" y="119"/>
                    <a:pt x="0" y="119"/>
                    <a:pt x="0" y="119"/>
                  </a:cubicBezTo>
                  <a:cubicBezTo>
                    <a:pt x="0" y="53"/>
                    <a:pt x="52" y="0"/>
                    <a:pt x="116" y="0"/>
                  </a:cubicBezTo>
                  <a:cubicBezTo>
                    <a:pt x="656" y="0"/>
                    <a:pt x="656" y="0"/>
                    <a:pt x="656" y="0"/>
                  </a:cubicBezTo>
                  <a:cubicBezTo>
                    <a:pt x="720" y="0"/>
                    <a:pt x="772" y="53"/>
                    <a:pt x="772" y="119"/>
                  </a:cubicBezTo>
                  <a:cubicBezTo>
                    <a:pt x="772" y="564"/>
                    <a:pt x="772" y="564"/>
                    <a:pt x="772" y="564"/>
                  </a:cubicBezTo>
                  <a:cubicBezTo>
                    <a:pt x="772" y="777"/>
                    <a:pt x="604" y="949"/>
                    <a:pt x="396" y="949"/>
                  </a:cubicBezTo>
                </a:path>
              </a:pathLst>
            </a:custGeom>
            <a:solidFill>
              <a:srgbClr val="F1D4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774" name="Freeform 18"/>
            <p:cNvSpPr>
              <a:spLocks noChangeArrowheads="1"/>
            </p:cNvSpPr>
            <p:nvPr/>
          </p:nvSpPr>
          <p:spPr bwMode="auto">
            <a:xfrm>
              <a:off x="7005638" y="2197100"/>
              <a:ext cx="74612" cy="188913"/>
            </a:xfrm>
            <a:custGeom>
              <a:avLst/>
              <a:gdLst>
                <a:gd name="T0" fmla="*/ 33136610 w 84"/>
                <a:gd name="T1" fmla="*/ 167549867 h 213"/>
                <a:gd name="T2" fmla="*/ 33136610 w 84"/>
                <a:gd name="T3" fmla="*/ 167549867 h 213"/>
                <a:gd name="T4" fmla="*/ 0 w 84"/>
                <a:gd name="T5" fmla="*/ 133725570 h 213"/>
                <a:gd name="T6" fmla="*/ 0 w 84"/>
                <a:gd name="T7" fmla="*/ 33824296 h 213"/>
                <a:gd name="T8" fmla="*/ 33136610 w 84"/>
                <a:gd name="T9" fmla="*/ 0 h 213"/>
                <a:gd name="T10" fmla="*/ 66273221 w 84"/>
                <a:gd name="T11" fmla="*/ 33824296 h 213"/>
                <a:gd name="T12" fmla="*/ 66273221 w 84"/>
                <a:gd name="T13" fmla="*/ 133725570 h 213"/>
                <a:gd name="T14" fmla="*/ 33136610 w 84"/>
                <a:gd name="T15" fmla="*/ 167549867 h 21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4" h="213">
                  <a:moveTo>
                    <a:pt x="42" y="213"/>
                  </a:moveTo>
                  <a:cubicBezTo>
                    <a:pt x="42" y="213"/>
                    <a:pt x="42" y="213"/>
                    <a:pt x="42" y="213"/>
                  </a:cubicBezTo>
                  <a:cubicBezTo>
                    <a:pt x="19" y="213"/>
                    <a:pt x="0" y="194"/>
                    <a:pt x="0" y="170"/>
                  </a:cubicBezTo>
                  <a:cubicBezTo>
                    <a:pt x="0" y="43"/>
                    <a:pt x="0" y="43"/>
                    <a:pt x="0" y="43"/>
                  </a:cubicBezTo>
                  <a:cubicBezTo>
                    <a:pt x="0" y="19"/>
                    <a:pt x="19" y="0"/>
                    <a:pt x="42" y="0"/>
                  </a:cubicBezTo>
                  <a:cubicBezTo>
                    <a:pt x="65" y="0"/>
                    <a:pt x="84" y="19"/>
                    <a:pt x="84" y="43"/>
                  </a:cubicBezTo>
                  <a:cubicBezTo>
                    <a:pt x="84" y="170"/>
                    <a:pt x="84" y="170"/>
                    <a:pt x="84" y="170"/>
                  </a:cubicBezTo>
                  <a:cubicBezTo>
                    <a:pt x="84" y="194"/>
                    <a:pt x="65" y="213"/>
                    <a:pt x="42" y="213"/>
                  </a:cubicBezTo>
                  <a:close/>
                </a:path>
              </a:pathLst>
            </a:custGeom>
            <a:solidFill>
              <a:srgbClr val="E6A1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775" name="Freeform 19"/>
            <p:cNvSpPr>
              <a:spLocks noChangeArrowheads="1"/>
            </p:cNvSpPr>
            <p:nvPr/>
          </p:nvSpPr>
          <p:spPr bwMode="auto">
            <a:xfrm>
              <a:off x="6856413" y="1797050"/>
              <a:ext cx="682625" cy="455613"/>
            </a:xfrm>
            <a:custGeom>
              <a:avLst/>
              <a:gdLst>
                <a:gd name="T0" fmla="*/ 512900728 w 772"/>
                <a:gd name="T1" fmla="*/ 37714829 h 514"/>
                <a:gd name="T2" fmla="*/ 90696281 w 772"/>
                <a:gd name="T3" fmla="*/ 37714829 h 514"/>
                <a:gd name="T4" fmla="*/ 0 w 772"/>
                <a:gd name="T5" fmla="*/ 131214771 h 514"/>
                <a:gd name="T6" fmla="*/ 0 w 772"/>
                <a:gd name="T7" fmla="*/ 305643638 h 514"/>
                <a:gd name="T8" fmla="*/ 362001697 w 772"/>
                <a:gd name="T9" fmla="*/ 192500925 h 514"/>
                <a:gd name="T10" fmla="*/ 600469490 w 772"/>
                <a:gd name="T11" fmla="*/ 403858377 h 514"/>
                <a:gd name="T12" fmla="*/ 603597009 w 772"/>
                <a:gd name="T13" fmla="*/ 403858377 h 514"/>
                <a:gd name="T14" fmla="*/ 603597009 w 772"/>
                <a:gd name="T15" fmla="*/ 131214771 h 514"/>
                <a:gd name="T16" fmla="*/ 512900728 w 772"/>
                <a:gd name="T17" fmla="*/ 37714829 h 5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72" h="514">
                  <a:moveTo>
                    <a:pt x="656" y="48"/>
                  </a:moveTo>
                  <a:cubicBezTo>
                    <a:pt x="116" y="48"/>
                    <a:pt x="116" y="48"/>
                    <a:pt x="116" y="48"/>
                  </a:cubicBezTo>
                  <a:cubicBezTo>
                    <a:pt x="52" y="48"/>
                    <a:pt x="0" y="101"/>
                    <a:pt x="0" y="167"/>
                  </a:cubicBezTo>
                  <a:cubicBezTo>
                    <a:pt x="0" y="389"/>
                    <a:pt x="0" y="389"/>
                    <a:pt x="0" y="389"/>
                  </a:cubicBezTo>
                  <a:cubicBezTo>
                    <a:pt x="177" y="411"/>
                    <a:pt x="382" y="323"/>
                    <a:pt x="463" y="245"/>
                  </a:cubicBezTo>
                  <a:cubicBezTo>
                    <a:pt x="722" y="0"/>
                    <a:pt x="768" y="514"/>
                    <a:pt x="768" y="514"/>
                  </a:cubicBezTo>
                  <a:cubicBezTo>
                    <a:pt x="768" y="514"/>
                    <a:pt x="769" y="514"/>
                    <a:pt x="772" y="514"/>
                  </a:cubicBezTo>
                  <a:cubicBezTo>
                    <a:pt x="772" y="167"/>
                    <a:pt x="772" y="167"/>
                    <a:pt x="772" y="167"/>
                  </a:cubicBezTo>
                  <a:cubicBezTo>
                    <a:pt x="772" y="101"/>
                    <a:pt x="720" y="48"/>
                    <a:pt x="656" y="48"/>
                  </a:cubicBezTo>
                  <a:close/>
                </a:path>
              </a:pathLst>
            </a:custGeom>
            <a:solidFill>
              <a:srgbClr val="D8BE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776" name="Freeform 20"/>
            <p:cNvSpPr>
              <a:spLocks noChangeArrowheads="1"/>
            </p:cNvSpPr>
            <p:nvPr/>
          </p:nvSpPr>
          <p:spPr bwMode="auto">
            <a:xfrm>
              <a:off x="6856413" y="2295525"/>
              <a:ext cx="103187" cy="23813"/>
            </a:xfrm>
            <a:custGeom>
              <a:avLst/>
              <a:gdLst>
                <a:gd name="T0" fmla="*/ 84004801 w 117"/>
                <a:gd name="T1" fmla="*/ 0 h 27"/>
                <a:gd name="T2" fmla="*/ 6999959 w 117"/>
                <a:gd name="T3" fmla="*/ 0 h 27"/>
                <a:gd name="T4" fmla="*/ 0 w 117"/>
                <a:gd name="T5" fmla="*/ 7001022 h 27"/>
                <a:gd name="T6" fmla="*/ 0 w 117"/>
                <a:gd name="T7" fmla="*/ 14001162 h 27"/>
                <a:gd name="T8" fmla="*/ 6999959 w 117"/>
                <a:gd name="T9" fmla="*/ 21002184 h 27"/>
                <a:gd name="T10" fmla="*/ 84004801 w 117"/>
                <a:gd name="T11" fmla="*/ 21002184 h 27"/>
                <a:gd name="T12" fmla="*/ 91004760 w 117"/>
                <a:gd name="T13" fmla="*/ 14001162 h 27"/>
                <a:gd name="T14" fmla="*/ 91004760 w 117"/>
                <a:gd name="T15" fmla="*/ 7001022 h 27"/>
                <a:gd name="T16" fmla="*/ 84004801 w 117"/>
                <a:gd name="T17" fmla="*/ 0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7" h="27">
                  <a:moveTo>
                    <a:pt x="108" y="0"/>
                  </a:moveTo>
                  <a:cubicBezTo>
                    <a:pt x="9" y="0"/>
                    <a:pt x="9" y="0"/>
                    <a:pt x="9" y="0"/>
                  </a:cubicBezTo>
                  <a:cubicBezTo>
                    <a:pt x="4" y="0"/>
                    <a:pt x="0" y="4"/>
                    <a:pt x="0" y="9"/>
                  </a:cubicBezTo>
                  <a:cubicBezTo>
                    <a:pt x="0" y="18"/>
                    <a:pt x="0" y="18"/>
                    <a:pt x="0" y="18"/>
                  </a:cubicBezTo>
                  <a:cubicBezTo>
                    <a:pt x="0" y="23"/>
                    <a:pt x="4" y="27"/>
                    <a:pt x="9" y="27"/>
                  </a:cubicBezTo>
                  <a:cubicBezTo>
                    <a:pt x="108" y="27"/>
                    <a:pt x="108" y="27"/>
                    <a:pt x="108" y="27"/>
                  </a:cubicBezTo>
                  <a:cubicBezTo>
                    <a:pt x="113" y="27"/>
                    <a:pt x="117" y="23"/>
                    <a:pt x="117" y="18"/>
                  </a:cubicBezTo>
                  <a:cubicBezTo>
                    <a:pt x="117" y="9"/>
                    <a:pt x="117" y="9"/>
                    <a:pt x="117" y="9"/>
                  </a:cubicBezTo>
                  <a:cubicBezTo>
                    <a:pt x="117" y="4"/>
                    <a:pt x="113" y="0"/>
                    <a:pt x="108" y="0"/>
                  </a:cubicBezTo>
                </a:path>
              </a:pathLst>
            </a:custGeom>
            <a:solidFill>
              <a:srgbClr val="EDC0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777" name="Freeform 21"/>
            <p:cNvSpPr>
              <a:spLocks noChangeArrowheads="1"/>
            </p:cNvSpPr>
            <p:nvPr/>
          </p:nvSpPr>
          <p:spPr bwMode="auto">
            <a:xfrm>
              <a:off x="6453188" y="1454150"/>
              <a:ext cx="1225550" cy="771525"/>
            </a:xfrm>
            <a:custGeom>
              <a:avLst/>
              <a:gdLst>
                <a:gd name="T0" fmla="*/ 700458982 w 1383"/>
                <a:gd name="T1" fmla="*/ 472828919 h 872"/>
                <a:gd name="T2" fmla="*/ 219089881 w 1383"/>
                <a:gd name="T3" fmla="*/ 542500635 h 872"/>
                <a:gd name="T4" fmla="*/ 359652402 w 1383"/>
                <a:gd name="T5" fmla="*/ 122904286 h 872"/>
                <a:gd name="T6" fmla="*/ 367505492 w 1383"/>
                <a:gd name="T7" fmla="*/ 260682548 h 872"/>
                <a:gd name="T8" fmla="*/ 962738202 w 1383"/>
                <a:gd name="T9" fmla="*/ 341313989 h 872"/>
                <a:gd name="T10" fmla="*/ 1047546616 w 1383"/>
                <a:gd name="T11" fmla="*/ 249722824 h 872"/>
                <a:gd name="T12" fmla="*/ 970590406 w 1383"/>
                <a:gd name="T13" fmla="*/ 349141606 h 872"/>
                <a:gd name="T14" fmla="*/ 1046761485 w 1383"/>
                <a:gd name="T15" fmla="*/ 405505400 h 872"/>
                <a:gd name="T16" fmla="*/ 965093597 w 1383"/>
                <a:gd name="T17" fmla="*/ 362449527 h 872"/>
                <a:gd name="T18" fmla="*/ 962738202 w 1383"/>
                <a:gd name="T19" fmla="*/ 682627094 h 872"/>
                <a:gd name="T20" fmla="*/ 939179817 w 1383"/>
                <a:gd name="T21" fmla="*/ 682627094 h 872"/>
                <a:gd name="T22" fmla="*/ 700458982 w 1383"/>
                <a:gd name="T23" fmla="*/ 472828919 h 87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83" h="872">
                  <a:moveTo>
                    <a:pt x="892" y="604"/>
                  </a:moveTo>
                  <a:cubicBezTo>
                    <a:pt x="785" y="705"/>
                    <a:pt x="469" y="824"/>
                    <a:pt x="279" y="693"/>
                  </a:cubicBezTo>
                  <a:cubicBezTo>
                    <a:pt x="0" y="499"/>
                    <a:pt x="207" y="69"/>
                    <a:pt x="458" y="157"/>
                  </a:cubicBezTo>
                  <a:cubicBezTo>
                    <a:pt x="420" y="269"/>
                    <a:pt x="468" y="333"/>
                    <a:pt x="468" y="333"/>
                  </a:cubicBezTo>
                  <a:cubicBezTo>
                    <a:pt x="468" y="333"/>
                    <a:pt x="1035" y="0"/>
                    <a:pt x="1226" y="436"/>
                  </a:cubicBezTo>
                  <a:cubicBezTo>
                    <a:pt x="1238" y="370"/>
                    <a:pt x="1301" y="295"/>
                    <a:pt x="1334" y="319"/>
                  </a:cubicBezTo>
                  <a:cubicBezTo>
                    <a:pt x="1383" y="355"/>
                    <a:pt x="1310" y="441"/>
                    <a:pt x="1236" y="446"/>
                  </a:cubicBezTo>
                  <a:cubicBezTo>
                    <a:pt x="1293" y="450"/>
                    <a:pt x="1350" y="483"/>
                    <a:pt x="1333" y="518"/>
                  </a:cubicBezTo>
                  <a:cubicBezTo>
                    <a:pt x="1317" y="548"/>
                    <a:pt x="1236" y="483"/>
                    <a:pt x="1229" y="463"/>
                  </a:cubicBezTo>
                  <a:cubicBezTo>
                    <a:pt x="1258" y="513"/>
                    <a:pt x="1265" y="765"/>
                    <a:pt x="1226" y="872"/>
                  </a:cubicBezTo>
                  <a:cubicBezTo>
                    <a:pt x="1211" y="872"/>
                    <a:pt x="1196" y="872"/>
                    <a:pt x="1196" y="872"/>
                  </a:cubicBezTo>
                  <a:cubicBezTo>
                    <a:pt x="1196" y="872"/>
                    <a:pt x="1150" y="358"/>
                    <a:pt x="892" y="604"/>
                  </a:cubicBezTo>
                  <a:close/>
                </a:path>
              </a:pathLst>
            </a:custGeom>
            <a:solidFill>
              <a:srgbClr val="4F37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778" name="Oval 22"/>
            <p:cNvSpPr>
              <a:spLocks noChangeArrowheads="1"/>
            </p:cNvSpPr>
            <p:nvPr/>
          </p:nvSpPr>
          <p:spPr bwMode="auto">
            <a:xfrm>
              <a:off x="7469188" y="2205038"/>
              <a:ext cx="157162" cy="160338"/>
            </a:xfrm>
            <a:prstGeom prst="ellipse">
              <a:avLst/>
            </a:prstGeom>
            <a:solidFill>
              <a:srgbClr val="F1D4A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方正兰亭刊黑_GBK" panose="02000000000000000000" pitchFamily="2" charset="-122"/>
                  <a:ea typeface="方正兰亭刊黑_GBK" panose="02000000000000000000" pitchFamily="2" charset="-122"/>
                </a:defRPr>
              </a:lvl1pPr>
              <a:lvl2pPr marL="742950" indent="-285750">
                <a:spcBef>
                  <a:spcPct val="20000"/>
                </a:spcBef>
                <a:buFont typeface="Arial" panose="020B0604020202020204" pitchFamily="34" charset="0"/>
                <a:buChar char="–"/>
                <a:defRPr sz="2800">
                  <a:solidFill>
                    <a:schemeClr val="tx1"/>
                  </a:solidFill>
                  <a:latin typeface="方正兰亭刊黑_GBK" panose="02000000000000000000" pitchFamily="2" charset="-122"/>
                  <a:ea typeface="方正兰亭刊黑_GBK" panose="02000000000000000000" pitchFamily="2" charset="-122"/>
                </a:defRPr>
              </a:lvl2pPr>
              <a:lvl3pPr marL="1143000" indent="-228600">
                <a:spcBef>
                  <a:spcPct val="20000"/>
                </a:spcBef>
                <a:buFont typeface="Arial" panose="020B0604020202020204" pitchFamily="34" charset="0"/>
                <a:buChar char="•"/>
                <a:defRPr sz="2400">
                  <a:solidFill>
                    <a:schemeClr val="tx1"/>
                  </a:solidFill>
                  <a:latin typeface="方正兰亭刊黑_GBK" panose="02000000000000000000" pitchFamily="2" charset="-122"/>
                  <a:ea typeface="方正兰亭刊黑_GBK" panose="02000000000000000000" pitchFamily="2" charset="-122"/>
                </a:defRPr>
              </a:lvl3pPr>
              <a:lvl4pPr marL="1600200" indent="-228600">
                <a:spcBef>
                  <a:spcPct val="20000"/>
                </a:spcBef>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4pPr>
              <a:lvl5pPr marL="2057400" indent="-228600">
                <a:spcBef>
                  <a:spcPct val="20000"/>
                </a:spcBef>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9pPr>
            </a:lstStyle>
            <a:p>
              <a:pPr eaLnBrk="1" hangingPunct="1">
                <a:spcBef>
                  <a:spcPct val="0"/>
                </a:spcBef>
                <a:buFontTx/>
                <a:buNone/>
              </a:pPr>
              <a:endParaRPr lang="zh-CN" altLang="en-US" sz="1800" dirty="0">
                <a:latin typeface="时尚中黑简体" panose="01010104010101010101" pitchFamily="2" charset="-122"/>
                <a:ea typeface="时尚中黑简体" panose="01010104010101010101" pitchFamily="2" charset="-122"/>
              </a:endParaRPr>
            </a:p>
          </p:txBody>
        </p:sp>
        <p:sp>
          <p:nvSpPr>
            <p:cNvPr id="31779" name="Oval 23"/>
            <p:cNvSpPr>
              <a:spLocks noChangeArrowheads="1"/>
            </p:cNvSpPr>
            <p:nvPr/>
          </p:nvSpPr>
          <p:spPr bwMode="auto">
            <a:xfrm>
              <a:off x="7527925" y="2246313"/>
              <a:ext cx="69850" cy="69850"/>
            </a:xfrm>
            <a:prstGeom prst="ellipse">
              <a:avLst/>
            </a:prstGeom>
            <a:solidFill>
              <a:srgbClr val="ECC495"/>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方正兰亭刊黑_GBK" panose="02000000000000000000" pitchFamily="2" charset="-122"/>
                  <a:ea typeface="方正兰亭刊黑_GBK" panose="02000000000000000000" pitchFamily="2" charset="-122"/>
                </a:defRPr>
              </a:lvl1pPr>
              <a:lvl2pPr marL="742950" indent="-285750">
                <a:spcBef>
                  <a:spcPct val="20000"/>
                </a:spcBef>
                <a:buFont typeface="Arial" panose="020B0604020202020204" pitchFamily="34" charset="0"/>
                <a:buChar char="–"/>
                <a:defRPr sz="2800">
                  <a:solidFill>
                    <a:schemeClr val="tx1"/>
                  </a:solidFill>
                  <a:latin typeface="方正兰亭刊黑_GBK" panose="02000000000000000000" pitchFamily="2" charset="-122"/>
                  <a:ea typeface="方正兰亭刊黑_GBK" panose="02000000000000000000" pitchFamily="2" charset="-122"/>
                </a:defRPr>
              </a:lvl2pPr>
              <a:lvl3pPr marL="1143000" indent="-228600">
                <a:spcBef>
                  <a:spcPct val="20000"/>
                </a:spcBef>
                <a:buFont typeface="Arial" panose="020B0604020202020204" pitchFamily="34" charset="0"/>
                <a:buChar char="•"/>
                <a:defRPr sz="2400">
                  <a:solidFill>
                    <a:schemeClr val="tx1"/>
                  </a:solidFill>
                  <a:latin typeface="方正兰亭刊黑_GBK" panose="02000000000000000000" pitchFamily="2" charset="-122"/>
                  <a:ea typeface="方正兰亭刊黑_GBK" panose="02000000000000000000" pitchFamily="2" charset="-122"/>
                </a:defRPr>
              </a:lvl3pPr>
              <a:lvl4pPr marL="1600200" indent="-228600">
                <a:spcBef>
                  <a:spcPct val="20000"/>
                </a:spcBef>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4pPr>
              <a:lvl5pPr marL="2057400" indent="-228600">
                <a:spcBef>
                  <a:spcPct val="20000"/>
                </a:spcBef>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9pPr>
            </a:lstStyle>
            <a:p>
              <a:pPr eaLnBrk="1" hangingPunct="1">
                <a:spcBef>
                  <a:spcPct val="0"/>
                </a:spcBef>
                <a:buFontTx/>
                <a:buNone/>
              </a:pPr>
              <a:endParaRPr lang="zh-CN" altLang="en-US" sz="1800" dirty="0">
                <a:latin typeface="时尚中黑简体" panose="01010104010101010101" pitchFamily="2" charset="-122"/>
                <a:ea typeface="时尚中黑简体" panose="01010104010101010101" pitchFamily="2" charset="-122"/>
              </a:endParaRPr>
            </a:p>
          </p:txBody>
        </p:sp>
        <p:sp>
          <p:nvSpPr>
            <p:cNvPr id="31780" name="Freeform 24"/>
            <p:cNvSpPr>
              <a:spLocks noChangeArrowheads="1"/>
            </p:cNvSpPr>
            <p:nvPr/>
          </p:nvSpPr>
          <p:spPr bwMode="auto">
            <a:xfrm>
              <a:off x="6970713" y="2447925"/>
              <a:ext cx="252412" cy="119063"/>
            </a:xfrm>
            <a:custGeom>
              <a:avLst/>
              <a:gdLst>
                <a:gd name="T0" fmla="*/ 121580218 w 285"/>
                <a:gd name="T1" fmla="*/ 105791030 h 134"/>
                <a:gd name="T2" fmla="*/ 0 w 285"/>
                <a:gd name="T3" fmla="*/ 105791030 h 134"/>
                <a:gd name="T4" fmla="*/ 0 w 285"/>
                <a:gd name="T5" fmla="*/ 0 h 134"/>
                <a:gd name="T6" fmla="*/ 223550238 w 285"/>
                <a:gd name="T7" fmla="*/ 0 h 134"/>
                <a:gd name="T8" fmla="*/ 121580218 w 285"/>
                <a:gd name="T9" fmla="*/ 105791030 h 1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5" h="134">
                  <a:moveTo>
                    <a:pt x="155" y="134"/>
                  </a:moveTo>
                  <a:cubicBezTo>
                    <a:pt x="0" y="134"/>
                    <a:pt x="0" y="134"/>
                    <a:pt x="0" y="134"/>
                  </a:cubicBezTo>
                  <a:cubicBezTo>
                    <a:pt x="0" y="0"/>
                    <a:pt x="0" y="0"/>
                    <a:pt x="0" y="0"/>
                  </a:cubicBezTo>
                  <a:cubicBezTo>
                    <a:pt x="285" y="0"/>
                    <a:pt x="285" y="0"/>
                    <a:pt x="285" y="0"/>
                  </a:cubicBezTo>
                  <a:cubicBezTo>
                    <a:pt x="285" y="74"/>
                    <a:pt x="227" y="134"/>
                    <a:pt x="155" y="1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781" name="Freeform 25"/>
            <p:cNvSpPr>
              <a:spLocks noChangeArrowheads="1"/>
            </p:cNvSpPr>
            <p:nvPr/>
          </p:nvSpPr>
          <p:spPr bwMode="auto">
            <a:xfrm>
              <a:off x="7126288" y="2295525"/>
              <a:ext cx="101600" cy="23813"/>
            </a:xfrm>
            <a:custGeom>
              <a:avLst/>
              <a:gdLst>
                <a:gd name="T0" fmla="*/ 82850421 w 116"/>
                <a:gd name="T1" fmla="*/ 0 h 27"/>
                <a:gd name="T2" fmla="*/ 6904421 w 116"/>
                <a:gd name="T3" fmla="*/ 0 h 27"/>
                <a:gd name="T4" fmla="*/ 0 w 116"/>
                <a:gd name="T5" fmla="*/ 7001022 h 27"/>
                <a:gd name="T6" fmla="*/ 0 w 116"/>
                <a:gd name="T7" fmla="*/ 14001162 h 27"/>
                <a:gd name="T8" fmla="*/ 6904421 w 116"/>
                <a:gd name="T9" fmla="*/ 21002184 h 27"/>
                <a:gd name="T10" fmla="*/ 82850421 w 116"/>
                <a:gd name="T11" fmla="*/ 21002184 h 27"/>
                <a:gd name="T12" fmla="*/ 88987586 w 116"/>
                <a:gd name="T13" fmla="*/ 14001162 h 27"/>
                <a:gd name="T14" fmla="*/ 88987586 w 116"/>
                <a:gd name="T15" fmla="*/ 7001022 h 27"/>
                <a:gd name="T16" fmla="*/ 82850421 w 116"/>
                <a:gd name="T17" fmla="*/ 0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6" h="27">
                  <a:moveTo>
                    <a:pt x="108" y="0"/>
                  </a:moveTo>
                  <a:cubicBezTo>
                    <a:pt x="9" y="0"/>
                    <a:pt x="9" y="0"/>
                    <a:pt x="9" y="0"/>
                  </a:cubicBezTo>
                  <a:cubicBezTo>
                    <a:pt x="4" y="0"/>
                    <a:pt x="0" y="4"/>
                    <a:pt x="0" y="9"/>
                  </a:cubicBezTo>
                  <a:cubicBezTo>
                    <a:pt x="0" y="18"/>
                    <a:pt x="0" y="18"/>
                    <a:pt x="0" y="18"/>
                  </a:cubicBezTo>
                  <a:cubicBezTo>
                    <a:pt x="0" y="23"/>
                    <a:pt x="4" y="27"/>
                    <a:pt x="9" y="27"/>
                  </a:cubicBezTo>
                  <a:cubicBezTo>
                    <a:pt x="108" y="27"/>
                    <a:pt x="108" y="27"/>
                    <a:pt x="108" y="27"/>
                  </a:cubicBezTo>
                  <a:cubicBezTo>
                    <a:pt x="112" y="27"/>
                    <a:pt x="116" y="23"/>
                    <a:pt x="116" y="18"/>
                  </a:cubicBezTo>
                  <a:cubicBezTo>
                    <a:pt x="116" y="9"/>
                    <a:pt x="116" y="9"/>
                    <a:pt x="116" y="9"/>
                  </a:cubicBezTo>
                  <a:cubicBezTo>
                    <a:pt x="116" y="4"/>
                    <a:pt x="112" y="0"/>
                    <a:pt x="108" y="0"/>
                  </a:cubicBezTo>
                </a:path>
              </a:pathLst>
            </a:custGeom>
            <a:solidFill>
              <a:srgbClr val="EDC0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782" name="Freeform 26"/>
            <p:cNvSpPr>
              <a:spLocks noChangeArrowheads="1"/>
            </p:cNvSpPr>
            <p:nvPr/>
          </p:nvSpPr>
          <p:spPr bwMode="auto">
            <a:xfrm>
              <a:off x="6861175" y="2222500"/>
              <a:ext cx="93662" cy="47625"/>
            </a:xfrm>
            <a:custGeom>
              <a:avLst/>
              <a:gdLst>
                <a:gd name="T0" fmla="*/ 41380048 w 106"/>
                <a:gd name="T1" fmla="*/ 42002604 h 54"/>
                <a:gd name="T2" fmla="*/ 0 w 106"/>
                <a:gd name="T3" fmla="*/ 0 h 54"/>
                <a:gd name="T4" fmla="*/ 82760097 w 106"/>
                <a:gd name="T5" fmla="*/ 0 h 54"/>
                <a:gd name="T6" fmla="*/ 41380048 w 106"/>
                <a:gd name="T7" fmla="*/ 42002604 h 5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6" h="54">
                  <a:moveTo>
                    <a:pt x="53" y="54"/>
                  </a:moveTo>
                  <a:cubicBezTo>
                    <a:pt x="24" y="54"/>
                    <a:pt x="0" y="30"/>
                    <a:pt x="0" y="0"/>
                  </a:cubicBezTo>
                  <a:cubicBezTo>
                    <a:pt x="106" y="0"/>
                    <a:pt x="106" y="0"/>
                    <a:pt x="106" y="0"/>
                  </a:cubicBezTo>
                  <a:cubicBezTo>
                    <a:pt x="106" y="30"/>
                    <a:pt x="83" y="54"/>
                    <a:pt x="53" y="54"/>
                  </a:cubicBezTo>
                  <a:close/>
                </a:path>
              </a:pathLst>
            </a:custGeom>
            <a:solidFill>
              <a:srgbClr val="2A2A2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783" name="Freeform 27"/>
            <p:cNvSpPr>
              <a:spLocks noChangeArrowheads="1"/>
            </p:cNvSpPr>
            <p:nvPr/>
          </p:nvSpPr>
          <p:spPr bwMode="auto">
            <a:xfrm>
              <a:off x="7131050" y="2222500"/>
              <a:ext cx="93662" cy="47625"/>
            </a:xfrm>
            <a:custGeom>
              <a:avLst/>
              <a:gdLst>
                <a:gd name="T0" fmla="*/ 41380048 w 106"/>
                <a:gd name="T1" fmla="*/ 42002604 h 54"/>
                <a:gd name="T2" fmla="*/ 0 w 106"/>
                <a:gd name="T3" fmla="*/ 0 h 54"/>
                <a:gd name="T4" fmla="*/ 82760097 w 106"/>
                <a:gd name="T5" fmla="*/ 0 h 54"/>
                <a:gd name="T6" fmla="*/ 41380048 w 106"/>
                <a:gd name="T7" fmla="*/ 42002604 h 5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6" h="54">
                  <a:moveTo>
                    <a:pt x="53" y="54"/>
                  </a:moveTo>
                  <a:cubicBezTo>
                    <a:pt x="24" y="54"/>
                    <a:pt x="0" y="30"/>
                    <a:pt x="0" y="0"/>
                  </a:cubicBezTo>
                  <a:cubicBezTo>
                    <a:pt x="106" y="0"/>
                    <a:pt x="106" y="0"/>
                    <a:pt x="106" y="0"/>
                  </a:cubicBezTo>
                  <a:cubicBezTo>
                    <a:pt x="106" y="30"/>
                    <a:pt x="82" y="54"/>
                    <a:pt x="53" y="54"/>
                  </a:cubicBezTo>
                  <a:close/>
                </a:path>
              </a:pathLst>
            </a:custGeom>
            <a:solidFill>
              <a:srgbClr val="2A2A2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784" name="Freeform 28"/>
            <p:cNvSpPr>
              <a:spLocks noChangeArrowheads="1"/>
            </p:cNvSpPr>
            <p:nvPr/>
          </p:nvSpPr>
          <p:spPr bwMode="auto">
            <a:xfrm>
              <a:off x="6818313" y="2154238"/>
              <a:ext cx="142875" cy="50800"/>
            </a:xfrm>
            <a:custGeom>
              <a:avLst/>
              <a:gdLst>
                <a:gd name="T0" fmla="*/ 115896319 w 162"/>
                <a:gd name="T1" fmla="*/ 45274386 h 57"/>
                <a:gd name="T2" fmla="*/ 10889368 w 162"/>
                <a:gd name="T3" fmla="*/ 45274386 h 57"/>
                <a:gd name="T4" fmla="*/ 0 w 162"/>
                <a:gd name="T5" fmla="*/ 34948618 h 57"/>
                <a:gd name="T6" fmla="*/ 0 w 162"/>
                <a:gd name="T7" fmla="*/ 11119853 h 57"/>
                <a:gd name="T8" fmla="*/ 10889368 w 162"/>
                <a:gd name="T9" fmla="*/ 0 h 57"/>
                <a:gd name="T10" fmla="*/ 115896319 w 162"/>
                <a:gd name="T11" fmla="*/ 0 h 57"/>
                <a:gd name="T12" fmla="*/ 126007813 w 162"/>
                <a:gd name="T13" fmla="*/ 11119853 h 57"/>
                <a:gd name="T14" fmla="*/ 126007813 w 162"/>
                <a:gd name="T15" fmla="*/ 34948618 h 57"/>
                <a:gd name="T16" fmla="*/ 115896319 w 162"/>
                <a:gd name="T17" fmla="*/ 45274386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2" h="57">
                  <a:moveTo>
                    <a:pt x="149" y="57"/>
                  </a:moveTo>
                  <a:cubicBezTo>
                    <a:pt x="14" y="57"/>
                    <a:pt x="14" y="57"/>
                    <a:pt x="14" y="57"/>
                  </a:cubicBezTo>
                  <a:cubicBezTo>
                    <a:pt x="6" y="57"/>
                    <a:pt x="0" y="51"/>
                    <a:pt x="0" y="44"/>
                  </a:cubicBezTo>
                  <a:cubicBezTo>
                    <a:pt x="0" y="14"/>
                    <a:pt x="0" y="14"/>
                    <a:pt x="0" y="14"/>
                  </a:cubicBezTo>
                  <a:cubicBezTo>
                    <a:pt x="0" y="6"/>
                    <a:pt x="6" y="0"/>
                    <a:pt x="14" y="0"/>
                  </a:cubicBezTo>
                  <a:cubicBezTo>
                    <a:pt x="149" y="0"/>
                    <a:pt x="149" y="0"/>
                    <a:pt x="149" y="0"/>
                  </a:cubicBezTo>
                  <a:cubicBezTo>
                    <a:pt x="156" y="0"/>
                    <a:pt x="162" y="6"/>
                    <a:pt x="162" y="14"/>
                  </a:cubicBezTo>
                  <a:cubicBezTo>
                    <a:pt x="162" y="44"/>
                    <a:pt x="162" y="44"/>
                    <a:pt x="162" y="44"/>
                  </a:cubicBezTo>
                  <a:cubicBezTo>
                    <a:pt x="162" y="51"/>
                    <a:pt x="156" y="57"/>
                    <a:pt x="149" y="57"/>
                  </a:cubicBezTo>
                  <a:close/>
                </a:path>
              </a:pathLst>
            </a:custGeom>
            <a:solidFill>
              <a:srgbClr val="4F37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785" name="Freeform 29"/>
            <p:cNvSpPr>
              <a:spLocks noChangeArrowheads="1"/>
            </p:cNvSpPr>
            <p:nvPr/>
          </p:nvSpPr>
          <p:spPr bwMode="auto">
            <a:xfrm>
              <a:off x="7086600" y="2154238"/>
              <a:ext cx="141287" cy="50800"/>
            </a:xfrm>
            <a:custGeom>
              <a:avLst/>
              <a:gdLst>
                <a:gd name="T0" fmla="*/ 113976486 w 161"/>
                <a:gd name="T1" fmla="*/ 45274386 h 57"/>
                <a:gd name="T2" fmla="*/ 10011193 w 161"/>
                <a:gd name="T3" fmla="*/ 45274386 h 57"/>
                <a:gd name="T4" fmla="*/ 0 w 161"/>
                <a:gd name="T5" fmla="*/ 34948618 h 57"/>
                <a:gd name="T6" fmla="*/ 0 w 161"/>
                <a:gd name="T7" fmla="*/ 11119853 h 57"/>
                <a:gd name="T8" fmla="*/ 10011193 w 161"/>
                <a:gd name="T9" fmla="*/ 0 h 57"/>
                <a:gd name="T10" fmla="*/ 113976486 w 161"/>
                <a:gd name="T11" fmla="*/ 0 h 57"/>
                <a:gd name="T12" fmla="*/ 123987679 w 161"/>
                <a:gd name="T13" fmla="*/ 11119853 h 57"/>
                <a:gd name="T14" fmla="*/ 123987679 w 161"/>
                <a:gd name="T15" fmla="*/ 34948618 h 57"/>
                <a:gd name="T16" fmla="*/ 113976486 w 161"/>
                <a:gd name="T17" fmla="*/ 45274386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1" h="57">
                  <a:moveTo>
                    <a:pt x="148" y="57"/>
                  </a:moveTo>
                  <a:cubicBezTo>
                    <a:pt x="13" y="57"/>
                    <a:pt x="13" y="57"/>
                    <a:pt x="13" y="57"/>
                  </a:cubicBezTo>
                  <a:cubicBezTo>
                    <a:pt x="6" y="57"/>
                    <a:pt x="0" y="51"/>
                    <a:pt x="0" y="44"/>
                  </a:cubicBezTo>
                  <a:cubicBezTo>
                    <a:pt x="0" y="14"/>
                    <a:pt x="0" y="14"/>
                    <a:pt x="0" y="14"/>
                  </a:cubicBezTo>
                  <a:cubicBezTo>
                    <a:pt x="0" y="6"/>
                    <a:pt x="6" y="0"/>
                    <a:pt x="13" y="0"/>
                  </a:cubicBezTo>
                  <a:cubicBezTo>
                    <a:pt x="148" y="0"/>
                    <a:pt x="148" y="0"/>
                    <a:pt x="148" y="0"/>
                  </a:cubicBezTo>
                  <a:cubicBezTo>
                    <a:pt x="156" y="0"/>
                    <a:pt x="161" y="6"/>
                    <a:pt x="161" y="14"/>
                  </a:cubicBezTo>
                  <a:cubicBezTo>
                    <a:pt x="161" y="44"/>
                    <a:pt x="161" y="44"/>
                    <a:pt x="161" y="44"/>
                  </a:cubicBezTo>
                  <a:cubicBezTo>
                    <a:pt x="161" y="51"/>
                    <a:pt x="156" y="57"/>
                    <a:pt x="148" y="57"/>
                  </a:cubicBezTo>
                  <a:close/>
                </a:path>
              </a:pathLst>
            </a:custGeom>
            <a:solidFill>
              <a:srgbClr val="4F37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786" name="Freeform 30"/>
            <p:cNvSpPr>
              <a:spLocks noChangeArrowheads="1"/>
            </p:cNvSpPr>
            <p:nvPr/>
          </p:nvSpPr>
          <p:spPr bwMode="auto">
            <a:xfrm>
              <a:off x="7445375" y="2747963"/>
              <a:ext cx="622300" cy="939800"/>
            </a:xfrm>
            <a:custGeom>
              <a:avLst/>
              <a:gdLst>
                <a:gd name="T0" fmla="*/ 206280959 w 704"/>
                <a:gd name="T1" fmla="*/ 832444901 h 1061"/>
                <a:gd name="T2" fmla="*/ 195341208 w 704"/>
                <a:gd name="T3" fmla="*/ 683373666 h 1061"/>
                <a:gd name="T4" fmla="*/ 195341208 w 704"/>
                <a:gd name="T5" fmla="*/ 683373666 h 1061"/>
                <a:gd name="T6" fmla="*/ 303169710 w 704"/>
                <a:gd name="T7" fmla="*/ 642575185 h 1061"/>
                <a:gd name="T8" fmla="*/ 403184988 w 704"/>
                <a:gd name="T9" fmla="*/ 418183541 h 1061"/>
                <a:gd name="T10" fmla="*/ 246130257 w 704"/>
                <a:gd name="T11" fmla="*/ 197715850 h 1061"/>
                <a:gd name="T12" fmla="*/ 71885373 w 704"/>
                <a:gd name="T13" fmla="*/ 151424721 h 1061"/>
                <a:gd name="T14" fmla="*/ 3125643 w 704"/>
                <a:gd name="T15" fmla="*/ 72182132 h 1061"/>
                <a:gd name="T16" fmla="*/ 81262303 w 704"/>
                <a:gd name="T17" fmla="*/ 2353486 h 1061"/>
                <a:gd name="T18" fmla="*/ 306295353 w 704"/>
                <a:gd name="T19" fmla="*/ 61197721 h 1061"/>
                <a:gd name="T20" fmla="*/ 471163307 w 704"/>
                <a:gd name="T21" fmla="*/ 185161858 h 1061"/>
                <a:gd name="T22" fmla="*/ 550081378 w 704"/>
                <a:gd name="T23" fmla="*/ 418183541 h 1061"/>
                <a:gd name="T24" fmla="*/ 378180726 w 704"/>
                <a:gd name="T25" fmla="*/ 770462389 h 1061"/>
                <a:gd name="T26" fmla="*/ 206280959 w 704"/>
                <a:gd name="T27" fmla="*/ 832444901 h 106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04" h="1061">
                  <a:moveTo>
                    <a:pt x="264" y="1061"/>
                  </a:moveTo>
                  <a:cubicBezTo>
                    <a:pt x="250" y="871"/>
                    <a:pt x="250" y="871"/>
                    <a:pt x="250" y="871"/>
                  </a:cubicBezTo>
                  <a:cubicBezTo>
                    <a:pt x="250" y="871"/>
                    <a:pt x="250" y="871"/>
                    <a:pt x="250" y="871"/>
                  </a:cubicBezTo>
                  <a:cubicBezTo>
                    <a:pt x="250" y="871"/>
                    <a:pt x="321" y="865"/>
                    <a:pt x="388" y="819"/>
                  </a:cubicBezTo>
                  <a:cubicBezTo>
                    <a:pt x="473" y="761"/>
                    <a:pt x="516" y="665"/>
                    <a:pt x="516" y="533"/>
                  </a:cubicBezTo>
                  <a:cubicBezTo>
                    <a:pt x="516" y="405"/>
                    <a:pt x="450" y="313"/>
                    <a:pt x="315" y="252"/>
                  </a:cubicBezTo>
                  <a:cubicBezTo>
                    <a:pt x="206" y="202"/>
                    <a:pt x="93" y="193"/>
                    <a:pt x="92" y="193"/>
                  </a:cubicBezTo>
                  <a:cubicBezTo>
                    <a:pt x="40" y="190"/>
                    <a:pt x="0" y="144"/>
                    <a:pt x="4" y="92"/>
                  </a:cubicBezTo>
                  <a:cubicBezTo>
                    <a:pt x="7" y="40"/>
                    <a:pt x="52" y="0"/>
                    <a:pt x="104" y="3"/>
                  </a:cubicBezTo>
                  <a:cubicBezTo>
                    <a:pt x="110" y="4"/>
                    <a:pt x="250" y="14"/>
                    <a:pt x="392" y="78"/>
                  </a:cubicBezTo>
                  <a:cubicBezTo>
                    <a:pt x="480" y="118"/>
                    <a:pt x="551" y="171"/>
                    <a:pt x="603" y="236"/>
                  </a:cubicBezTo>
                  <a:cubicBezTo>
                    <a:pt x="670" y="319"/>
                    <a:pt x="704" y="419"/>
                    <a:pt x="704" y="533"/>
                  </a:cubicBezTo>
                  <a:cubicBezTo>
                    <a:pt x="704" y="786"/>
                    <a:pt x="584" y="917"/>
                    <a:pt x="484" y="982"/>
                  </a:cubicBezTo>
                  <a:cubicBezTo>
                    <a:pt x="379" y="1051"/>
                    <a:pt x="275" y="1060"/>
                    <a:pt x="264" y="1061"/>
                  </a:cubicBezTo>
                  <a:close/>
                </a:path>
              </a:pathLst>
            </a:custGeom>
            <a:solidFill>
              <a:srgbClr val="F1D4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787" name="Freeform 31"/>
            <p:cNvSpPr>
              <a:spLocks noChangeArrowheads="1"/>
            </p:cNvSpPr>
            <p:nvPr/>
          </p:nvSpPr>
          <p:spPr bwMode="auto">
            <a:xfrm>
              <a:off x="7440613" y="2743200"/>
              <a:ext cx="623887" cy="442913"/>
            </a:xfrm>
            <a:custGeom>
              <a:avLst/>
              <a:gdLst>
                <a:gd name="T0" fmla="*/ 402887437 w 704"/>
                <a:gd name="T1" fmla="*/ 392343851 h 500"/>
                <a:gd name="T2" fmla="*/ 542680663 w 704"/>
                <a:gd name="T3" fmla="*/ 347616725 h 500"/>
                <a:gd name="T4" fmla="*/ 552890609 w 704"/>
                <a:gd name="T5" fmla="*/ 348401567 h 500"/>
                <a:gd name="T6" fmla="*/ 479067230 w 704"/>
                <a:gd name="T7" fmla="*/ 186756038 h 500"/>
                <a:gd name="T8" fmla="*/ 312571818 w 704"/>
                <a:gd name="T9" fmla="*/ 61990103 h 500"/>
                <a:gd name="T10" fmla="*/ 84818501 w 704"/>
                <a:gd name="T11" fmla="*/ 3138482 h 500"/>
                <a:gd name="T12" fmla="*/ 2356414 w 704"/>
                <a:gd name="T13" fmla="*/ 76114599 h 500"/>
                <a:gd name="T14" fmla="*/ 74608555 w 704"/>
                <a:gd name="T15" fmla="*/ 159291889 h 500"/>
                <a:gd name="T16" fmla="*/ 402887437 w 704"/>
                <a:gd name="T17" fmla="*/ 392343851 h 5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04" h="500">
                  <a:moveTo>
                    <a:pt x="513" y="500"/>
                  </a:moveTo>
                  <a:cubicBezTo>
                    <a:pt x="564" y="464"/>
                    <a:pt x="626" y="443"/>
                    <a:pt x="691" y="443"/>
                  </a:cubicBezTo>
                  <a:cubicBezTo>
                    <a:pt x="696" y="443"/>
                    <a:pt x="700" y="444"/>
                    <a:pt x="704" y="444"/>
                  </a:cubicBezTo>
                  <a:cubicBezTo>
                    <a:pt x="690" y="367"/>
                    <a:pt x="659" y="298"/>
                    <a:pt x="610" y="238"/>
                  </a:cubicBezTo>
                  <a:cubicBezTo>
                    <a:pt x="558" y="173"/>
                    <a:pt x="487" y="119"/>
                    <a:pt x="398" y="79"/>
                  </a:cubicBezTo>
                  <a:cubicBezTo>
                    <a:pt x="256" y="14"/>
                    <a:pt x="114" y="4"/>
                    <a:pt x="108" y="4"/>
                  </a:cubicBezTo>
                  <a:cubicBezTo>
                    <a:pt x="54" y="0"/>
                    <a:pt x="7" y="42"/>
                    <a:pt x="3" y="97"/>
                  </a:cubicBezTo>
                  <a:cubicBezTo>
                    <a:pt x="0" y="152"/>
                    <a:pt x="41" y="199"/>
                    <a:pt x="95" y="203"/>
                  </a:cubicBezTo>
                  <a:cubicBezTo>
                    <a:pt x="99" y="203"/>
                    <a:pt x="480" y="231"/>
                    <a:pt x="513" y="50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788" name="Freeform 32"/>
            <p:cNvSpPr>
              <a:spLocks noChangeArrowheads="1"/>
            </p:cNvSpPr>
            <p:nvPr/>
          </p:nvSpPr>
          <p:spPr bwMode="auto">
            <a:xfrm>
              <a:off x="7848600" y="3065463"/>
              <a:ext cx="247650" cy="166688"/>
            </a:xfrm>
            <a:custGeom>
              <a:avLst/>
              <a:gdLst>
                <a:gd name="T0" fmla="*/ 202609541 w 280"/>
                <a:gd name="T1" fmla="*/ 108896653 h 189"/>
                <a:gd name="T2" fmla="*/ 39896415 w 280"/>
                <a:gd name="T3" fmla="*/ 145454242 h 189"/>
                <a:gd name="T4" fmla="*/ 17209906 w 280"/>
                <a:gd name="T5" fmla="*/ 130675454 h 189"/>
                <a:gd name="T6" fmla="*/ 2346484 w 280"/>
                <a:gd name="T7" fmla="*/ 60670904 h 189"/>
                <a:gd name="T8" fmla="*/ 16428040 w 280"/>
                <a:gd name="T9" fmla="*/ 38113343 h 189"/>
                <a:gd name="T10" fmla="*/ 179923916 w 280"/>
                <a:gd name="T11" fmla="*/ 2333632 h 189"/>
                <a:gd name="T12" fmla="*/ 201827674 w 280"/>
                <a:gd name="T13" fmla="*/ 17112419 h 189"/>
                <a:gd name="T14" fmla="*/ 217472963 w 280"/>
                <a:gd name="T15" fmla="*/ 87116970 h 189"/>
                <a:gd name="T16" fmla="*/ 202609541 w 280"/>
                <a:gd name="T17" fmla="*/ 108896653 h 18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0" h="189">
                  <a:moveTo>
                    <a:pt x="259" y="140"/>
                  </a:moveTo>
                  <a:cubicBezTo>
                    <a:pt x="51" y="187"/>
                    <a:pt x="51" y="187"/>
                    <a:pt x="51" y="187"/>
                  </a:cubicBezTo>
                  <a:cubicBezTo>
                    <a:pt x="38" y="189"/>
                    <a:pt x="25" y="181"/>
                    <a:pt x="22" y="168"/>
                  </a:cubicBezTo>
                  <a:cubicBezTo>
                    <a:pt x="3" y="78"/>
                    <a:pt x="3" y="78"/>
                    <a:pt x="3" y="78"/>
                  </a:cubicBezTo>
                  <a:cubicBezTo>
                    <a:pt x="0" y="65"/>
                    <a:pt x="8" y="52"/>
                    <a:pt x="21" y="49"/>
                  </a:cubicBezTo>
                  <a:cubicBezTo>
                    <a:pt x="230" y="3"/>
                    <a:pt x="230" y="3"/>
                    <a:pt x="230" y="3"/>
                  </a:cubicBezTo>
                  <a:cubicBezTo>
                    <a:pt x="243" y="0"/>
                    <a:pt x="255" y="9"/>
                    <a:pt x="258" y="22"/>
                  </a:cubicBezTo>
                  <a:cubicBezTo>
                    <a:pt x="278" y="112"/>
                    <a:pt x="278" y="112"/>
                    <a:pt x="278" y="112"/>
                  </a:cubicBezTo>
                  <a:cubicBezTo>
                    <a:pt x="280" y="125"/>
                    <a:pt x="272" y="137"/>
                    <a:pt x="259" y="140"/>
                  </a:cubicBez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789" name="Freeform 33"/>
            <p:cNvSpPr>
              <a:spLocks noChangeArrowheads="1"/>
            </p:cNvSpPr>
            <p:nvPr/>
          </p:nvSpPr>
          <p:spPr bwMode="auto">
            <a:xfrm>
              <a:off x="6910388" y="3733800"/>
              <a:ext cx="695325" cy="193675"/>
            </a:xfrm>
            <a:custGeom>
              <a:avLst/>
              <a:gdLst>
                <a:gd name="T0" fmla="*/ 615894084 w 785"/>
                <a:gd name="T1" fmla="*/ 0 h 219"/>
                <a:gd name="T2" fmla="*/ 0 w 785"/>
                <a:gd name="T3" fmla="*/ 0 h 219"/>
                <a:gd name="T4" fmla="*/ 0 w 785"/>
                <a:gd name="T5" fmla="*/ 69606264 h 219"/>
                <a:gd name="T6" fmla="*/ 37660042 w 785"/>
                <a:gd name="T7" fmla="*/ 169714130 h 219"/>
                <a:gd name="T8" fmla="*/ 83950086 w 785"/>
                <a:gd name="T9" fmla="*/ 171278564 h 219"/>
                <a:gd name="T10" fmla="*/ 615894084 w 785"/>
                <a:gd name="T11" fmla="*/ 0 h 2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85" h="219">
                  <a:moveTo>
                    <a:pt x="785" y="0"/>
                  </a:moveTo>
                  <a:cubicBezTo>
                    <a:pt x="0" y="0"/>
                    <a:pt x="0" y="0"/>
                    <a:pt x="0" y="0"/>
                  </a:cubicBezTo>
                  <a:cubicBezTo>
                    <a:pt x="0" y="89"/>
                    <a:pt x="0" y="89"/>
                    <a:pt x="0" y="89"/>
                  </a:cubicBezTo>
                  <a:cubicBezTo>
                    <a:pt x="0" y="138"/>
                    <a:pt x="18" y="183"/>
                    <a:pt x="48" y="217"/>
                  </a:cubicBezTo>
                  <a:cubicBezTo>
                    <a:pt x="67" y="218"/>
                    <a:pt x="87" y="219"/>
                    <a:pt x="107" y="219"/>
                  </a:cubicBezTo>
                  <a:cubicBezTo>
                    <a:pt x="360" y="219"/>
                    <a:pt x="594" y="137"/>
                    <a:pt x="785" y="0"/>
                  </a:cubicBezTo>
                  <a:close/>
                </a:path>
              </a:pathLst>
            </a:custGeom>
            <a:solidFill>
              <a:srgbClr val="2525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790" name="Freeform 34"/>
            <p:cNvSpPr>
              <a:spLocks noChangeArrowheads="1"/>
            </p:cNvSpPr>
            <p:nvPr/>
          </p:nvSpPr>
          <p:spPr bwMode="auto">
            <a:xfrm>
              <a:off x="7110413" y="2781300"/>
              <a:ext cx="80962" cy="120650"/>
            </a:xfrm>
            <a:custGeom>
              <a:avLst/>
              <a:gdLst>
                <a:gd name="T0" fmla="*/ 128526381 w 51"/>
                <a:gd name="T1" fmla="*/ 0 h 76"/>
                <a:gd name="T2" fmla="*/ 85684783 w 51"/>
                <a:gd name="T3" fmla="*/ 191531875 h 76"/>
                <a:gd name="T4" fmla="*/ 0 w 51"/>
                <a:gd name="T5" fmla="*/ 110886875 h 76"/>
                <a:gd name="T6" fmla="*/ 128526381 w 51"/>
                <a:gd name="T7" fmla="*/ 0 h 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1" h="76">
                  <a:moveTo>
                    <a:pt x="51" y="0"/>
                  </a:moveTo>
                  <a:lnTo>
                    <a:pt x="34" y="76"/>
                  </a:lnTo>
                  <a:lnTo>
                    <a:pt x="0" y="44"/>
                  </a:lnTo>
                  <a:lnTo>
                    <a:pt x="51" y="0"/>
                  </a:lnTo>
                  <a:close/>
                </a:path>
              </a:pathLst>
            </a:custGeom>
            <a:solidFill>
              <a:srgbClr val="DA765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791" name="Freeform 35"/>
            <p:cNvSpPr>
              <a:spLocks noChangeArrowheads="1"/>
            </p:cNvSpPr>
            <p:nvPr/>
          </p:nvSpPr>
          <p:spPr bwMode="auto">
            <a:xfrm>
              <a:off x="7110413" y="2781300"/>
              <a:ext cx="80962" cy="120650"/>
            </a:xfrm>
            <a:custGeom>
              <a:avLst/>
              <a:gdLst>
                <a:gd name="T0" fmla="*/ 128526381 w 51"/>
                <a:gd name="T1" fmla="*/ 0 h 76"/>
                <a:gd name="T2" fmla="*/ 85684783 w 51"/>
                <a:gd name="T3" fmla="*/ 191531875 h 76"/>
                <a:gd name="T4" fmla="*/ 0 w 51"/>
                <a:gd name="T5" fmla="*/ 110886875 h 76"/>
                <a:gd name="T6" fmla="*/ 128526381 w 51"/>
                <a:gd name="T7" fmla="*/ 0 h 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1" h="76">
                  <a:moveTo>
                    <a:pt x="51" y="0"/>
                  </a:moveTo>
                  <a:lnTo>
                    <a:pt x="34" y="76"/>
                  </a:lnTo>
                  <a:lnTo>
                    <a:pt x="0" y="44"/>
                  </a:lnTo>
                  <a:lnTo>
                    <a:pt x="5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792" name="Freeform 36"/>
            <p:cNvSpPr>
              <a:spLocks noChangeArrowheads="1"/>
            </p:cNvSpPr>
            <p:nvPr/>
          </p:nvSpPr>
          <p:spPr bwMode="auto">
            <a:xfrm>
              <a:off x="7164388" y="2781300"/>
              <a:ext cx="85725" cy="120650"/>
            </a:xfrm>
            <a:custGeom>
              <a:avLst/>
              <a:gdLst>
                <a:gd name="T0" fmla="*/ 42843450 w 54"/>
                <a:gd name="T1" fmla="*/ 0 h 76"/>
                <a:gd name="T2" fmla="*/ 136088438 w 54"/>
                <a:gd name="T3" fmla="*/ 115927188 h 76"/>
                <a:gd name="T4" fmla="*/ 0 w 54"/>
                <a:gd name="T5" fmla="*/ 191531875 h 76"/>
                <a:gd name="T6" fmla="*/ 42843450 w 54"/>
                <a:gd name="T7" fmla="*/ 0 h 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4" h="76">
                  <a:moveTo>
                    <a:pt x="17" y="0"/>
                  </a:moveTo>
                  <a:lnTo>
                    <a:pt x="54" y="46"/>
                  </a:lnTo>
                  <a:lnTo>
                    <a:pt x="0" y="76"/>
                  </a:lnTo>
                  <a:lnTo>
                    <a:pt x="17" y="0"/>
                  </a:lnTo>
                  <a:close/>
                </a:path>
              </a:pathLst>
            </a:custGeom>
            <a:solidFill>
              <a:srgbClr val="DA765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793" name="Freeform 37"/>
            <p:cNvSpPr>
              <a:spLocks noChangeArrowheads="1"/>
            </p:cNvSpPr>
            <p:nvPr/>
          </p:nvSpPr>
          <p:spPr bwMode="auto">
            <a:xfrm>
              <a:off x="7164388" y="2781300"/>
              <a:ext cx="85725" cy="120650"/>
            </a:xfrm>
            <a:custGeom>
              <a:avLst/>
              <a:gdLst>
                <a:gd name="T0" fmla="*/ 42843450 w 54"/>
                <a:gd name="T1" fmla="*/ 0 h 76"/>
                <a:gd name="T2" fmla="*/ 136088438 w 54"/>
                <a:gd name="T3" fmla="*/ 115927188 h 76"/>
                <a:gd name="T4" fmla="*/ 0 w 54"/>
                <a:gd name="T5" fmla="*/ 191531875 h 76"/>
                <a:gd name="T6" fmla="*/ 42843450 w 54"/>
                <a:gd name="T7" fmla="*/ 0 h 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4" h="76">
                  <a:moveTo>
                    <a:pt x="17" y="0"/>
                  </a:moveTo>
                  <a:lnTo>
                    <a:pt x="54" y="46"/>
                  </a:lnTo>
                  <a:lnTo>
                    <a:pt x="0" y="76"/>
                  </a:lnTo>
                  <a:lnTo>
                    <a:pt x="1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794" name="Freeform 38"/>
            <p:cNvSpPr>
              <a:spLocks noChangeArrowheads="1"/>
            </p:cNvSpPr>
            <p:nvPr/>
          </p:nvSpPr>
          <p:spPr bwMode="auto">
            <a:xfrm>
              <a:off x="7089775" y="2854325"/>
              <a:ext cx="160337" cy="650875"/>
            </a:xfrm>
            <a:custGeom>
              <a:avLst/>
              <a:gdLst>
                <a:gd name="T0" fmla="*/ 123486477 w 101"/>
                <a:gd name="T1" fmla="*/ 0 h 410"/>
                <a:gd name="T2" fmla="*/ 0 w 101"/>
                <a:gd name="T3" fmla="*/ 884575638 h 410"/>
                <a:gd name="T4" fmla="*/ 123486477 w 101"/>
                <a:gd name="T5" fmla="*/ 1033264063 h 410"/>
                <a:gd name="T6" fmla="*/ 254534194 w 101"/>
                <a:gd name="T7" fmla="*/ 887095000 h 410"/>
                <a:gd name="T8" fmla="*/ 123486477 w 101"/>
                <a:gd name="T9" fmla="*/ 0 h 4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1" h="410">
                  <a:moveTo>
                    <a:pt x="49" y="0"/>
                  </a:moveTo>
                  <a:lnTo>
                    <a:pt x="0" y="351"/>
                  </a:lnTo>
                  <a:lnTo>
                    <a:pt x="49" y="410"/>
                  </a:lnTo>
                  <a:lnTo>
                    <a:pt x="101" y="352"/>
                  </a:lnTo>
                  <a:lnTo>
                    <a:pt x="49" y="0"/>
                  </a:lnTo>
                  <a:close/>
                </a:path>
              </a:pathLst>
            </a:custGeom>
            <a:solidFill>
              <a:srgbClr val="DA765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795" name="Freeform 39"/>
            <p:cNvSpPr>
              <a:spLocks noChangeArrowheads="1"/>
            </p:cNvSpPr>
            <p:nvPr/>
          </p:nvSpPr>
          <p:spPr bwMode="auto">
            <a:xfrm>
              <a:off x="7191375" y="2768600"/>
              <a:ext cx="87312" cy="46038"/>
            </a:xfrm>
            <a:custGeom>
              <a:avLst/>
              <a:gdLst>
                <a:gd name="T0" fmla="*/ 138607006 w 55"/>
                <a:gd name="T1" fmla="*/ 0 h 29"/>
                <a:gd name="T2" fmla="*/ 0 w 55"/>
                <a:gd name="T3" fmla="*/ 20161469 h 29"/>
                <a:gd name="T4" fmla="*/ 42841617 w 55"/>
                <a:gd name="T5" fmla="*/ 73086119 h 29"/>
                <a:gd name="T6" fmla="*/ 138607006 w 55"/>
                <a:gd name="T7" fmla="*/ 0 h 2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5" h="29">
                  <a:moveTo>
                    <a:pt x="55" y="0"/>
                  </a:moveTo>
                  <a:lnTo>
                    <a:pt x="0" y="8"/>
                  </a:lnTo>
                  <a:lnTo>
                    <a:pt x="17" y="29"/>
                  </a:lnTo>
                  <a:lnTo>
                    <a:pt x="55" y="0"/>
                  </a:lnTo>
                  <a:close/>
                </a:path>
              </a:pathLst>
            </a:custGeom>
            <a:solidFill>
              <a:srgbClr val="CEB6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796" name="Freeform 40"/>
            <p:cNvSpPr>
              <a:spLocks noChangeArrowheads="1"/>
            </p:cNvSpPr>
            <p:nvPr/>
          </p:nvSpPr>
          <p:spPr bwMode="auto">
            <a:xfrm>
              <a:off x="7191375" y="2768600"/>
              <a:ext cx="87312" cy="46038"/>
            </a:xfrm>
            <a:custGeom>
              <a:avLst/>
              <a:gdLst>
                <a:gd name="T0" fmla="*/ 138607006 w 55"/>
                <a:gd name="T1" fmla="*/ 0 h 29"/>
                <a:gd name="T2" fmla="*/ 0 w 55"/>
                <a:gd name="T3" fmla="*/ 20161469 h 29"/>
                <a:gd name="T4" fmla="*/ 42841617 w 55"/>
                <a:gd name="T5" fmla="*/ 73086119 h 29"/>
                <a:gd name="T6" fmla="*/ 138607006 w 55"/>
                <a:gd name="T7" fmla="*/ 0 h 2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5" h="29">
                  <a:moveTo>
                    <a:pt x="55" y="0"/>
                  </a:moveTo>
                  <a:lnTo>
                    <a:pt x="0" y="8"/>
                  </a:lnTo>
                  <a:lnTo>
                    <a:pt x="17" y="29"/>
                  </a:lnTo>
                  <a:lnTo>
                    <a:pt x="5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797" name="Freeform 41"/>
            <p:cNvSpPr>
              <a:spLocks noChangeArrowheads="1"/>
            </p:cNvSpPr>
            <p:nvPr/>
          </p:nvSpPr>
          <p:spPr bwMode="auto">
            <a:xfrm>
              <a:off x="7218363" y="2744788"/>
              <a:ext cx="220662" cy="144463"/>
            </a:xfrm>
            <a:custGeom>
              <a:avLst/>
              <a:gdLst>
                <a:gd name="T0" fmla="*/ 194766873 w 250"/>
                <a:gd name="T1" fmla="*/ 0 h 163"/>
                <a:gd name="T2" fmla="*/ 53755911 w 250"/>
                <a:gd name="T3" fmla="*/ 20422460 h 163"/>
                <a:gd name="T4" fmla="*/ 0 w 250"/>
                <a:gd name="T5" fmla="*/ 61268265 h 163"/>
                <a:gd name="T6" fmla="*/ 28046140 w 250"/>
                <a:gd name="T7" fmla="*/ 96614727 h 163"/>
                <a:gd name="T8" fmla="*/ 18698015 w 250"/>
                <a:gd name="T9" fmla="*/ 101327943 h 163"/>
                <a:gd name="T10" fmla="*/ 32720644 w 250"/>
                <a:gd name="T11" fmla="*/ 123320884 h 163"/>
                <a:gd name="T12" fmla="*/ 39732400 w 250"/>
                <a:gd name="T13" fmla="*/ 128034100 h 163"/>
                <a:gd name="T14" fmla="*/ 45964777 w 250"/>
                <a:gd name="T15" fmla="*/ 125677492 h 163"/>
                <a:gd name="T16" fmla="*/ 194766873 w 250"/>
                <a:gd name="T17" fmla="*/ 0 h 1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0" h="163">
                  <a:moveTo>
                    <a:pt x="250" y="0"/>
                  </a:moveTo>
                  <a:cubicBezTo>
                    <a:pt x="69" y="26"/>
                    <a:pt x="69" y="26"/>
                    <a:pt x="69" y="26"/>
                  </a:cubicBezTo>
                  <a:cubicBezTo>
                    <a:pt x="0" y="78"/>
                    <a:pt x="0" y="78"/>
                    <a:pt x="0" y="78"/>
                  </a:cubicBezTo>
                  <a:cubicBezTo>
                    <a:pt x="36" y="123"/>
                    <a:pt x="36" y="123"/>
                    <a:pt x="36" y="123"/>
                  </a:cubicBezTo>
                  <a:cubicBezTo>
                    <a:pt x="24" y="129"/>
                    <a:pt x="24" y="129"/>
                    <a:pt x="24" y="129"/>
                  </a:cubicBezTo>
                  <a:cubicBezTo>
                    <a:pt x="42" y="157"/>
                    <a:pt x="42" y="157"/>
                    <a:pt x="42" y="157"/>
                  </a:cubicBezTo>
                  <a:cubicBezTo>
                    <a:pt x="44" y="161"/>
                    <a:pt x="48" y="163"/>
                    <a:pt x="51" y="163"/>
                  </a:cubicBezTo>
                  <a:cubicBezTo>
                    <a:pt x="54" y="163"/>
                    <a:pt x="56" y="162"/>
                    <a:pt x="59" y="160"/>
                  </a:cubicBezTo>
                  <a:cubicBezTo>
                    <a:pt x="250" y="0"/>
                    <a:pt x="250" y="0"/>
                    <a:pt x="250" y="0"/>
                  </a:cubicBezTo>
                </a:path>
              </a:pathLst>
            </a:custGeom>
            <a:solidFill>
              <a:srgbClr val="DADA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798" name="Freeform 42"/>
            <p:cNvSpPr>
              <a:spLocks noChangeArrowheads="1"/>
            </p:cNvSpPr>
            <p:nvPr/>
          </p:nvSpPr>
          <p:spPr bwMode="auto">
            <a:xfrm>
              <a:off x="7191375" y="2781300"/>
              <a:ext cx="58737" cy="77788"/>
            </a:xfrm>
            <a:custGeom>
              <a:avLst/>
              <a:gdLst>
                <a:gd name="T0" fmla="*/ 0 w 37"/>
                <a:gd name="T1" fmla="*/ 0 h 49"/>
                <a:gd name="T2" fmla="*/ 75604044 w 37"/>
                <a:gd name="T3" fmla="*/ 123489244 h 49"/>
                <a:gd name="T4" fmla="*/ 93244194 w 37"/>
                <a:gd name="T5" fmla="*/ 115927933 h 49"/>
                <a:gd name="T6" fmla="*/ 42841498 w 37"/>
                <a:gd name="T7" fmla="*/ 52924415 h 49"/>
                <a:gd name="T8" fmla="*/ 0 w 37"/>
                <a:gd name="T9" fmla="*/ 0 h 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 h="49">
                  <a:moveTo>
                    <a:pt x="0" y="0"/>
                  </a:moveTo>
                  <a:lnTo>
                    <a:pt x="30" y="49"/>
                  </a:lnTo>
                  <a:lnTo>
                    <a:pt x="37" y="46"/>
                  </a:lnTo>
                  <a:lnTo>
                    <a:pt x="17" y="21"/>
                  </a:lnTo>
                  <a:lnTo>
                    <a:pt x="0" y="0"/>
                  </a:lnTo>
                  <a:close/>
                </a:path>
              </a:pathLst>
            </a:custGeom>
            <a:solidFill>
              <a:srgbClr val="BB674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799" name="Freeform 43"/>
            <p:cNvSpPr>
              <a:spLocks noChangeArrowheads="1"/>
            </p:cNvSpPr>
            <p:nvPr/>
          </p:nvSpPr>
          <p:spPr bwMode="auto">
            <a:xfrm>
              <a:off x="7191375" y="2781300"/>
              <a:ext cx="58737" cy="77788"/>
            </a:xfrm>
            <a:custGeom>
              <a:avLst/>
              <a:gdLst>
                <a:gd name="T0" fmla="*/ 0 w 37"/>
                <a:gd name="T1" fmla="*/ 0 h 49"/>
                <a:gd name="T2" fmla="*/ 75604044 w 37"/>
                <a:gd name="T3" fmla="*/ 123489244 h 49"/>
                <a:gd name="T4" fmla="*/ 93244194 w 37"/>
                <a:gd name="T5" fmla="*/ 115927933 h 49"/>
                <a:gd name="T6" fmla="*/ 42841498 w 37"/>
                <a:gd name="T7" fmla="*/ 52924415 h 49"/>
                <a:gd name="T8" fmla="*/ 0 w 37"/>
                <a:gd name="T9" fmla="*/ 0 h 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 h="49">
                  <a:moveTo>
                    <a:pt x="0" y="0"/>
                  </a:moveTo>
                  <a:lnTo>
                    <a:pt x="30" y="49"/>
                  </a:lnTo>
                  <a:lnTo>
                    <a:pt x="37" y="46"/>
                  </a:lnTo>
                  <a:lnTo>
                    <a:pt x="17" y="2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800" name="Freeform 44"/>
            <p:cNvSpPr>
              <a:spLocks noChangeArrowheads="1"/>
            </p:cNvSpPr>
            <p:nvPr/>
          </p:nvSpPr>
          <p:spPr bwMode="auto">
            <a:xfrm>
              <a:off x="7423150" y="3006725"/>
              <a:ext cx="23812" cy="101600"/>
            </a:xfrm>
            <a:custGeom>
              <a:avLst/>
              <a:gdLst>
                <a:gd name="T0" fmla="*/ 6999846 w 27"/>
                <a:gd name="T1" fmla="*/ 89761391 h 115"/>
                <a:gd name="T2" fmla="*/ 14000574 w 27"/>
                <a:gd name="T3" fmla="*/ 89761391 h 115"/>
                <a:gd name="T4" fmla="*/ 21000420 w 27"/>
                <a:gd name="T5" fmla="*/ 81955861 h 115"/>
                <a:gd name="T6" fmla="*/ 21000420 w 27"/>
                <a:gd name="T7" fmla="*/ 7024536 h 115"/>
                <a:gd name="T8" fmla="*/ 14000574 w 27"/>
                <a:gd name="T9" fmla="*/ 0 h 115"/>
                <a:gd name="T10" fmla="*/ 6999846 w 27"/>
                <a:gd name="T11" fmla="*/ 0 h 115"/>
                <a:gd name="T12" fmla="*/ 0 w 27"/>
                <a:gd name="T13" fmla="*/ 7024536 h 115"/>
                <a:gd name="T14" fmla="*/ 0 w 27"/>
                <a:gd name="T15" fmla="*/ 81955861 h 115"/>
                <a:gd name="T16" fmla="*/ 6999846 w 27"/>
                <a:gd name="T17" fmla="*/ 89761391 h 1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7" h="115">
                  <a:moveTo>
                    <a:pt x="9" y="115"/>
                  </a:moveTo>
                  <a:cubicBezTo>
                    <a:pt x="18" y="115"/>
                    <a:pt x="18" y="115"/>
                    <a:pt x="18" y="115"/>
                  </a:cubicBezTo>
                  <a:cubicBezTo>
                    <a:pt x="23" y="115"/>
                    <a:pt x="27" y="110"/>
                    <a:pt x="27" y="105"/>
                  </a:cubicBezTo>
                  <a:cubicBezTo>
                    <a:pt x="27" y="9"/>
                    <a:pt x="27" y="9"/>
                    <a:pt x="27" y="9"/>
                  </a:cubicBezTo>
                  <a:cubicBezTo>
                    <a:pt x="27" y="4"/>
                    <a:pt x="23" y="0"/>
                    <a:pt x="18" y="0"/>
                  </a:cubicBezTo>
                  <a:cubicBezTo>
                    <a:pt x="9" y="0"/>
                    <a:pt x="9" y="0"/>
                    <a:pt x="9" y="0"/>
                  </a:cubicBezTo>
                  <a:cubicBezTo>
                    <a:pt x="4" y="0"/>
                    <a:pt x="0" y="4"/>
                    <a:pt x="0" y="9"/>
                  </a:cubicBezTo>
                  <a:cubicBezTo>
                    <a:pt x="0" y="105"/>
                    <a:pt x="0" y="105"/>
                    <a:pt x="0" y="105"/>
                  </a:cubicBezTo>
                  <a:cubicBezTo>
                    <a:pt x="0" y="110"/>
                    <a:pt x="4" y="115"/>
                    <a:pt x="9" y="115"/>
                  </a:cubicBezTo>
                  <a:close/>
                </a:path>
              </a:pathLst>
            </a:custGeom>
            <a:solidFill>
              <a:srgbClr val="19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801" name="Freeform 45"/>
            <p:cNvSpPr>
              <a:spLocks noEditPoints="1" noChangeArrowheads="1"/>
            </p:cNvSpPr>
            <p:nvPr/>
          </p:nvSpPr>
          <p:spPr bwMode="auto">
            <a:xfrm>
              <a:off x="7124700" y="2759075"/>
              <a:ext cx="19050" cy="28575"/>
            </a:xfrm>
            <a:custGeom>
              <a:avLst/>
              <a:gdLst>
                <a:gd name="T0" fmla="*/ 30241875 w 12"/>
                <a:gd name="T1" fmla="*/ 37803138 h 18"/>
                <a:gd name="T2" fmla="*/ 27722513 w 12"/>
                <a:gd name="T3" fmla="*/ 37803138 h 18"/>
                <a:gd name="T4" fmla="*/ 30241875 w 12"/>
                <a:gd name="T5" fmla="*/ 45362813 h 18"/>
                <a:gd name="T6" fmla="*/ 30241875 w 12"/>
                <a:gd name="T7" fmla="*/ 37803138 h 18"/>
                <a:gd name="T8" fmla="*/ 0 w 12"/>
                <a:gd name="T9" fmla="*/ 0 h 18"/>
                <a:gd name="T10" fmla="*/ 17641888 w 12"/>
                <a:gd name="T11" fmla="*/ 25201563 h 18"/>
                <a:gd name="T12" fmla="*/ 12601575 w 12"/>
                <a:gd name="T13" fmla="*/ 5040313 h 18"/>
                <a:gd name="T14" fmla="*/ 0 w 12"/>
                <a:gd name="T15" fmla="*/ 0 h 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 h="18">
                  <a:moveTo>
                    <a:pt x="12" y="15"/>
                  </a:moveTo>
                  <a:lnTo>
                    <a:pt x="11" y="15"/>
                  </a:lnTo>
                  <a:lnTo>
                    <a:pt x="12" y="18"/>
                  </a:lnTo>
                  <a:lnTo>
                    <a:pt x="12" y="15"/>
                  </a:lnTo>
                  <a:close/>
                  <a:moveTo>
                    <a:pt x="0" y="0"/>
                  </a:moveTo>
                  <a:lnTo>
                    <a:pt x="7" y="10"/>
                  </a:lnTo>
                  <a:lnTo>
                    <a:pt x="5" y="2"/>
                  </a:lnTo>
                  <a:lnTo>
                    <a:pt x="0" y="0"/>
                  </a:lnTo>
                  <a:close/>
                </a:path>
              </a:pathLst>
            </a:custGeom>
            <a:solidFill>
              <a:srgbClr val="C488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802" name="Freeform 46"/>
            <p:cNvSpPr>
              <a:spLocks noEditPoints="1" noChangeArrowheads="1"/>
            </p:cNvSpPr>
            <p:nvPr/>
          </p:nvSpPr>
          <p:spPr bwMode="auto">
            <a:xfrm>
              <a:off x="7124700" y="2759075"/>
              <a:ext cx="19050" cy="28575"/>
            </a:xfrm>
            <a:custGeom>
              <a:avLst/>
              <a:gdLst>
                <a:gd name="T0" fmla="*/ 30241875 w 12"/>
                <a:gd name="T1" fmla="*/ 37803138 h 18"/>
                <a:gd name="T2" fmla="*/ 27722513 w 12"/>
                <a:gd name="T3" fmla="*/ 37803138 h 18"/>
                <a:gd name="T4" fmla="*/ 30241875 w 12"/>
                <a:gd name="T5" fmla="*/ 45362813 h 18"/>
                <a:gd name="T6" fmla="*/ 30241875 w 12"/>
                <a:gd name="T7" fmla="*/ 37803138 h 18"/>
                <a:gd name="T8" fmla="*/ 0 w 12"/>
                <a:gd name="T9" fmla="*/ 0 h 18"/>
                <a:gd name="T10" fmla="*/ 17641888 w 12"/>
                <a:gd name="T11" fmla="*/ 25201563 h 18"/>
                <a:gd name="T12" fmla="*/ 12601575 w 12"/>
                <a:gd name="T13" fmla="*/ 5040313 h 18"/>
                <a:gd name="T14" fmla="*/ 0 w 12"/>
                <a:gd name="T15" fmla="*/ 0 h 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 h="18">
                  <a:moveTo>
                    <a:pt x="12" y="15"/>
                  </a:moveTo>
                  <a:lnTo>
                    <a:pt x="11" y="15"/>
                  </a:lnTo>
                  <a:lnTo>
                    <a:pt x="12" y="18"/>
                  </a:lnTo>
                  <a:lnTo>
                    <a:pt x="12" y="15"/>
                  </a:lnTo>
                  <a:moveTo>
                    <a:pt x="0" y="0"/>
                  </a:moveTo>
                  <a:lnTo>
                    <a:pt x="7" y="10"/>
                  </a:lnTo>
                  <a:lnTo>
                    <a:pt x="5"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803" name="Freeform 47"/>
            <p:cNvSpPr>
              <a:spLocks noChangeArrowheads="1"/>
            </p:cNvSpPr>
            <p:nvPr/>
          </p:nvSpPr>
          <p:spPr bwMode="auto">
            <a:xfrm>
              <a:off x="7132638" y="2762250"/>
              <a:ext cx="11112" cy="20638"/>
            </a:xfrm>
            <a:custGeom>
              <a:avLst/>
              <a:gdLst>
                <a:gd name="T0" fmla="*/ 0 w 7"/>
                <a:gd name="T1" fmla="*/ 0 h 13"/>
                <a:gd name="T2" fmla="*/ 5040086 w 7"/>
                <a:gd name="T3" fmla="*/ 20161738 h 13"/>
                <a:gd name="T4" fmla="*/ 15120257 w 7"/>
                <a:gd name="T5" fmla="*/ 32763619 h 13"/>
                <a:gd name="T6" fmla="*/ 17639506 w 7"/>
                <a:gd name="T7" fmla="*/ 32763619 h 13"/>
                <a:gd name="T8" fmla="*/ 10080171 w 7"/>
                <a:gd name="T9" fmla="*/ 2521011 h 13"/>
                <a:gd name="T10" fmla="*/ 0 w 7"/>
                <a:gd name="T11" fmla="*/ 0 h 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 h="13">
                  <a:moveTo>
                    <a:pt x="0" y="0"/>
                  </a:moveTo>
                  <a:lnTo>
                    <a:pt x="2" y="8"/>
                  </a:lnTo>
                  <a:lnTo>
                    <a:pt x="6" y="13"/>
                  </a:lnTo>
                  <a:lnTo>
                    <a:pt x="7" y="13"/>
                  </a:lnTo>
                  <a:lnTo>
                    <a:pt x="4" y="1"/>
                  </a:lnTo>
                  <a:lnTo>
                    <a:pt x="0" y="0"/>
                  </a:lnTo>
                  <a:close/>
                </a:path>
              </a:pathLst>
            </a:custGeom>
            <a:solidFill>
              <a:srgbClr val="BEBE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804" name="Freeform 48"/>
            <p:cNvSpPr>
              <a:spLocks noChangeArrowheads="1"/>
            </p:cNvSpPr>
            <p:nvPr/>
          </p:nvSpPr>
          <p:spPr bwMode="auto">
            <a:xfrm>
              <a:off x="7132638" y="2762250"/>
              <a:ext cx="11112" cy="20638"/>
            </a:xfrm>
            <a:custGeom>
              <a:avLst/>
              <a:gdLst>
                <a:gd name="T0" fmla="*/ 0 w 7"/>
                <a:gd name="T1" fmla="*/ 0 h 13"/>
                <a:gd name="T2" fmla="*/ 5040086 w 7"/>
                <a:gd name="T3" fmla="*/ 20161738 h 13"/>
                <a:gd name="T4" fmla="*/ 15120257 w 7"/>
                <a:gd name="T5" fmla="*/ 32763619 h 13"/>
                <a:gd name="T6" fmla="*/ 17639506 w 7"/>
                <a:gd name="T7" fmla="*/ 32763619 h 13"/>
                <a:gd name="T8" fmla="*/ 10080171 w 7"/>
                <a:gd name="T9" fmla="*/ 2521011 h 13"/>
                <a:gd name="T10" fmla="*/ 0 w 7"/>
                <a:gd name="T11" fmla="*/ 0 h 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 h="13">
                  <a:moveTo>
                    <a:pt x="0" y="0"/>
                  </a:moveTo>
                  <a:lnTo>
                    <a:pt x="2" y="8"/>
                  </a:lnTo>
                  <a:lnTo>
                    <a:pt x="6" y="13"/>
                  </a:lnTo>
                  <a:lnTo>
                    <a:pt x="7" y="13"/>
                  </a:lnTo>
                  <a:lnTo>
                    <a:pt x="4" y="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805" name="Freeform 49"/>
            <p:cNvSpPr>
              <a:spLocks noChangeArrowheads="1"/>
            </p:cNvSpPr>
            <p:nvPr/>
          </p:nvSpPr>
          <p:spPr bwMode="auto">
            <a:xfrm>
              <a:off x="7138988" y="2763838"/>
              <a:ext cx="52387" cy="46038"/>
            </a:xfrm>
            <a:custGeom>
              <a:avLst/>
              <a:gdLst>
                <a:gd name="T0" fmla="*/ 0 w 33"/>
                <a:gd name="T1" fmla="*/ 0 h 29"/>
                <a:gd name="T2" fmla="*/ 7559603 w 33"/>
                <a:gd name="T3" fmla="*/ 30242203 h 29"/>
                <a:gd name="T4" fmla="*/ 7559603 w 33"/>
                <a:gd name="T5" fmla="*/ 37803548 h 29"/>
                <a:gd name="T6" fmla="*/ 30241586 w 33"/>
                <a:gd name="T7" fmla="*/ 73086119 h 29"/>
                <a:gd name="T8" fmla="*/ 83163569 w 33"/>
                <a:gd name="T9" fmla="*/ 27722814 h 29"/>
                <a:gd name="T10" fmla="*/ 0 w 33"/>
                <a:gd name="T11" fmla="*/ 0 h 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 h="29">
                  <a:moveTo>
                    <a:pt x="0" y="0"/>
                  </a:moveTo>
                  <a:lnTo>
                    <a:pt x="3" y="12"/>
                  </a:lnTo>
                  <a:lnTo>
                    <a:pt x="3" y="15"/>
                  </a:lnTo>
                  <a:lnTo>
                    <a:pt x="12" y="29"/>
                  </a:lnTo>
                  <a:lnTo>
                    <a:pt x="33" y="11"/>
                  </a:lnTo>
                  <a:lnTo>
                    <a:pt x="0" y="0"/>
                  </a:lnTo>
                  <a:close/>
                </a:path>
              </a:pathLst>
            </a:custGeom>
            <a:solidFill>
              <a:srgbClr val="CEB6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806" name="Freeform 50"/>
            <p:cNvSpPr>
              <a:spLocks noChangeArrowheads="1"/>
            </p:cNvSpPr>
            <p:nvPr/>
          </p:nvSpPr>
          <p:spPr bwMode="auto">
            <a:xfrm>
              <a:off x="7138988" y="2763838"/>
              <a:ext cx="52387" cy="46038"/>
            </a:xfrm>
            <a:custGeom>
              <a:avLst/>
              <a:gdLst>
                <a:gd name="T0" fmla="*/ 0 w 33"/>
                <a:gd name="T1" fmla="*/ 0 h 29"/>
                <a:gd name="T2" fmla="*/ 7559603 w 33"/>
                <a:gd name="T3" fmla="*/ 30242203 h 29"/>
                <a:gd name="T4" fmla="*/ 7559603 w 33"/>
                <a:gd name="T5" fmla="*/ 37803548 h 29"/>
                <a:gd name="T6" fmla="*/ 30241586 w 33"/>
                <a:gd name="T7" fmla="*/ 73086119 h 29"/>
                <a:gd name="T8" fmla="*/ 83163569 w 33"/>
                <a:gd name="T9" fmla="*/ 27722814 h 29"/>
                <a:gd name="T10" fmla="*/ 0 w 33"/>
                <a:gd name="T11" fmla="*/ 0 h 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 h="29">
                  <a:moveTo>
                    <a:pt x="0" y="0"/>
                  </a:moveTo>
                  <a:lnTo>
                    <a:pt x="3" y="12"/>
                  </a:lnTo>
                  <a:lnTo>
                    <a:pt x="3" y="15"/>
                  </a:lnTo>
                  <a:lnTo>
                    <a:pt x="12" y="29"/>
                  </a:lnTo>
                  <a:lnTo>
                    <a:pt x="33" y="1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807" name="Freeform 51"/>
            <p:cNvSpPr>
              <a:spLocks noChangeArrowheads="1"/>
            </p:cNvSpPr>
            <p:nvPr/>
          </p:nvSpPr>
          <p:spPr bwMode="auto">
            <a:xfrm>
              <a:off x="7085013" y="2744788"/>
              <a:ext cx="73025" cy="122238"/>
            </a:xfrm>
            <a:custGeom>
              <a:avLst/>
              <a:gdLst>
                <a:gd name="T0" fmla="*/ 0 w 84"/>
                <a:gd name="T1" fmla="*/ 0 h 138"/>
                <a:gd name="T2" fmla="*/ 15870767 w 84"/>
                <a:gd name="T3" fmla="*/ 100430032 h 138"/>
                <a:gd name="T4" fmla="*/ 24184315 w 84"/>
                <a:gd name="T5" fmla="*/ 108276295 h 138"/>
                <a:gd name="T6" fmla="*/ 30986072 w 84"/>
                <a:gd name="T7" fmla="*/ 105137967 h 138"/>
                <a:gd name="T8" fmla="*/ 31742403 w 84"/>
                <a:gd name="T9" fmla="*/ 103568360 h 138"/>
                <a:gd name="T10" fmla="*/ 21917063 w 84"/>
                <a:gd name="T11" fmla="*/ 93368573 h 138"/>
                <a:gd name="T12" fmla="*/ 63483936 w 84"/>
                <a:gd name="T13" fmla="*/ 56491672 h 138"/>
                <a:gd name="T14" fmla="*/ 50635883 w 84"/>
                <a:gd name="T15" fmla="*/ 36876902 h 138"/>
                <a:gd name="T16" fmla="*/ 49124091 w 84"/>
                <a:gd name="T17" fmla="*/ 33738574 h 138"/>
                <a:gd name="T18" fmla="*/ 43834126 w 84"/>
                <a:gd name="T19" fmla="*/ 26677115 h 138"/>
                <a:gd name="T20" fmla="*/ 34765116 w 84"/>
                <a:gd name="T21" fmla="*/ 11769394 h 138"/>
                <a:gd name="T22" fmla="*/ 0 w 84"/>
                <a:gd name="T23" fmla="*/ 0 h 13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4" h="138">
                  <a:moveTo>
                    <a:pt x="0" y="0"/>
                  </a:moveTo>
                  <a:cubicBezTo>
                    <a:pt x="21" y="128"/>
                    <a:pt x="21" y="128"/>
                    <a:pt x="21" y="128"/>
                  </a:cubicBezTo>
                  <a:cubicBezTo>
                    <a:pt x="22" y="134"/>
                    <a:pt x="27" y="138"/>
                    <a:pt x="32" y="138"/>
                  </a:cubicBezTo>
                  <a:cubicBezTo>
                    <a:pt x="35" y="138"/>
                    <a:pt x="38" y="137"/>
                    <a:pt x="41" y="134"/>
                  </a:cubicBezTo>
                  <a:cubicBezTo>
                    <a:pt x="42" y="132"/>
                    <a:pt x="42" y="132"/>
                    <a:pt x="42" y="132"/>
                  </a:cubicBezTo>
                  <a:cubicBezTo>
                    <a:pt x="29" y="119"/>
                    <a:pt x="29" y="119"/>
                    <a:pt x="29" y="119"/>
                  </a:cubicBezTo>
                  <a:cubicBezTo>
                    <a:pt x="84" y="72"/>
                    <a:pt x="84" y="72"/>
                    <a:pt x="84" y="72"/>
                  </a:cubicBezTo>
                  <a:cubicBezTo>
                    <a:pt x="67" y="47"/>
                    <a:pt x="67" y="47"/>
                    <a:pt x="67" y="47"/>
                  </a:cubicBezTo>
                  <a:cubicBezTo>
                    <a:pt x="65" y="43"/>
                    <a:pt x="65" y="43"/>
                    <a:pt x="65" y="43"/>
                  </a:cubicBezTo>
                  <a:cubicBezTo>
                    <a:pt x="58" y="34"/>
                    <a:pt x="58" y="34"/>
                    <a:pt x="58" y="34"/>
                  </a:cubicBezTo>
                  <a:cubicBezTo>
                    <a:pt x="46" y="15"/>
                    <a:pt x="46" y="15"/>
                    <a:pt x="46" y="15"/>
                  </a:cubicBezTo>
                  <a:cubicBezTo>
                    <a:pt x="0" y="0"/>
                    <a:pt x="0" y="0"/>
                    <a:pt x="0" y="0"/>
                  </a:cubicBezTo>
                </a:path>
              </a:pathLst>
            </a:custGeom>
            <a:solidFill>
              <a:srgbClr val="DADA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808" name="Freeform 52"/>
            <p:cNvSpPr>
              <a:spLocks noChangeArrowheads="1"/>
            </p:cNvSpPr>
            <p:nvPr/>
          </p:nvSpPr>
          <p:spPr bwMode="auto">
            <a:xfrm>
              <a:off x="7110413" y="2781300"/>
              <a:ext cx="80962" cy="80963"/>
            </a:xfrm>
            <a:custGeom>
              <a:avLst/>
              <a:gdLst>
                <a:gd name="T0" fmla="*/ 128526381 w 51"/>
                <a:gd name="T1" fmla="*/ 0 h 51"/>
                <a:gd name="T2" fmla="*/ 75604221 w 51"/>
                <a:gd name="T3" fmla="*/ 45363093 h 51"/>
                <a:gd name="T4" fmla="*/ 0 w 51"/>
                <a:gd name="T5" fmla="*/ 110887560 h 51"/>
                <a:gd name="T6" fmla="*/ 17640191 w 51"/>
                <a:gd name="T7" fmla="*/ 128529556 h 51"/>
                <a:gd name="T8" fmla="*/ 128526381 w 51"/>
                <a:gd name="T9" fmla="*/ 0 h 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 h="51">
                  <a:moveTo>
                    <a:pt x="51" y="0"/>
                  </a:moveTo>
                  <a:lnTo>
                    <a:pt x="30" y="18"/>
                  </a:lnTo>
                  <a:lnTo>
                    <a:pt x="0" y="44"/>
                  </a:lnTo>
                  <a:lnTo>
                    <a:pt x="7" y="51"/>
                  </a:lnTo>
                  <a:lnTo>
                    <a:pt x="51" y="0"/>
                  </a:lnTo>
                  <a:close/>
                </a:path>
              </a:pathLst>
            </a:custGeom>
            <a:solidFill>
              <a:srgbClr val="BB674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809" name="Freeform 53"/>
            <p:cNvSpPr>
              <a:spLocks noChangeArrowheads="1"/>
            </p:cNvSpPr>
            <p:nvPr/>
          </p:nvSpPr>
          <p:spPr bwMode="auto">
            <a:xfrm>
              <a:off x="7110413" y="2781300"/>
              <a:ext cx="80962" cy="80963"/>
            </a:xfrm>
            <a:custGeom>
              <a:avLst/>
              <a:gdLst>
                <a:gd name="T0" fmla="*/ 128526381 w 51"/>
                <a:gd name="T1" fmla="*/ 0 h 51"/>
                <a:gd name="T2" fmla="*/ 75604221 w 51"/>
                <a:gd name="T3" fmla="*/ 45363093 h 51"/>
                <a:gd name="T4" fmla="*/ 0 w 51"/>
                <a:gd name="T5" fmla="*/ 110887560 h 51"/>
                <a:gd name="T6" fmla="*/ 17640191 w 51"/>
                <a:gd name="T7" fmla="*/ 128529556 h 51"/>
                <a:gd name="T8" fmla="*/ 128526381 w 51"/>
                <a:gd name="T9" fmla="*/ 0 h 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 h="51">
                  <a:moveTo>
                    <a:pt x="51" y="0"/>
                  </a:moveTo>
                  <a:lnTo>
                    <a:pt x="30" y="18"/>
                  </a:lnTo>
                  <a:lnTo>
                    <a:pt x="0" y="44"/>
                  </a:lnTo>
                  <a:lnTo>
                    <a:pt x="7" y="51"/>
                  </a:lnTo>
                  <a:lnTo>
                    <a:pt x="5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810" name="Freeform 54"/>
            <p:cNvSpPr>
              <a:spLocks noChangeArrowheads="1"/>
            </p:cNvSpPr>
            <p:nvPr/>
          </p:nvSpPr>
          <p:spPr bwMode="auto">
            <a:xfrm>
              <a:off x="7191375" y="2659063"/>
              <a:ext cx="247650" cy="209550"/>
            </a:xfrm>
            <a:custGeom>
              <a:avLst/>
              <a:gdLst>
                <a:gd name="T0" fmla="*/ 218258087 w 281"/>
                <a:gd name="T1" fmla="*/ 76613072 h 237"/>
                <a:gd name="T2" fmla="*/ 142139643 w 281"/>
                <a:gd name="T3" fmla="*/ 0 h 237"/>
                <a:gd name="T4" fmla="*/ 0 w 281"/>
                <a:gd name="T5" fmla="*/ 108666264 h 237"/>
                <a:gd name="T6" fmla="*/ 59030594 w 281"/>
                <a:gd name="T7" fmla="*/ 181370388 h 237"/>
                <a:gd name="T8" fmla="*/ 71458041 w 281"/>
                <a:gd name="T9" fmla="*/ 182933613 h 237"/>
                <a:gd name="T10" fmla="*/ 218258087 w 281"/>
                <a:gd name="T11" fmla="*/ 76613072 h 2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1" h="237">
                  <a:moveTo>
                    <a:pt x="281" y="98"/>
                  </a:moveTo>
                  <a:cubicBezTo>
                    <a:pt x="183" y="0"/>
                    <a:pt x="183" y="0"/>
                    <a:pt x="183" y="0"/>
                  </a:cubicBezTo>
                  <a:cubicBezTo>
                    <a:pt x="0" y="139"/>
                    <a:pt x="0" y="139"/>
                    <a:pt x="0" y="139"/>
                  </a:cubicBezTo>
                  <a:cubicBezTo>
                    <a:pt x="76" y="232"/>
                    <a:pt x="76" y="232"/>
                    <a:pt x="76" y="232"/>
                  </a:cubicBezTo>
                  <a:cubicBezTo>
                    <a:pt x="80" y="236"/>
                    <a:pt x="87" y="237"/>
                    <a:pt x="92" y="234"/>
                  </a:cubicBezTo>
                  <a:lnTo>
                    <a:pt x="281" y="9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811" name="Freeform 55"/>
            <p:cNvSpPr>
              <a:spLocks noChangeArrowheads="1"/>
            </p:cNvSpPr>
            <p:nvPr/>
          </p:nvSpPr>
          <p:spPr bwMode="auto">
            <a:xfrm>
              <a:off x="7085013" y="2684463"/>
              <a:ext cx="106362" cy="168275"/>
            </a:xfrm>
            <a:custGeom>
              <a:avLst/>
              <a:gdLst>
                <a:gd name="T0" fmla="*/ 94273959 w 120"/>
                <a:gd name="T1" fmla="*/ 86405206 h 189"/>
                <a:gd name="T2" fmla="*/ 30639347 w 120"/>
                <a:gd name="T3" fmla="*/ 145066405 h 189"/>
                <a:gd name="T4" fmla="*/ 15712326 w 120"/>
                <a:gd name="T5" fmla="*/ 140310188 h 189"/>
                <a:gd name="T6" fmla="*/ 0 w 120"/>
                <a:gd name="T7" fmla="*/ 53904092 h 189"/>
                <a:gd name="T8" fmla="*/ 32209959 w 120"/>
                <a:gd name="T9" fmla="*/ 0 h 189"/>
                <a:gd name="T10" fmla="*/ 94273959 w 120"/>
                <a:gd name="T11" fmla="*/ 86405206 h 18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0" h="189">
                  <a:moveTo>
                    <a:pt x="120" y="109"/>
                  </a:moveTo>
                  <a:cubicBezTo>
                    <a:pt x="39" y="183"/>
                    <a:pt x="39" y="183"/>
                    <a:pt x="39" y="183"/>
                  </a:cubicBezTo>
                  <a:cubicBezTo>
                    <a:pt x="32" y="189"/>
                    <a:pt x="22" y="186"/>
                    <a:pt x="20" y="177"/>
                  </a:cubicBezTo>
                  <a:cubicBezTo>
                    <a:pt x="0" y="68"/>
                    <a:pt x="0" y="68"/>
                    <a:pt x="0" y="68"/>
                  </a:cubicBezTo>
                  <a:cubicBezTo>
                    <a:pt x="41" y="0"/>
                    <a:pt x="41" y="0"/>
                    <a:pt x="41" y="0"/>
                  </a:cubicBezTo>
                  <a:lnTo>
                    <a:pt x="120" y="10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812" name="Freeform 56"/>
            <p:cNvSpPr>
              <a:spLocks noChangeArrowheads="1"/>
            </p:cNvSpPr>
            <p:nvPr/>
          </p:nvSpPr>
          <p:spPr bwMode="auto">
            <a:xfrm>
              <a:off x="7339013" y="3032125"/>
              <a:ext cx="123825" cy="141288"/>
            </a:xfrm>
            <a:custGeom>
              <a:avLst/>
              <a:gdLst>
                <a:gd name="T0" fmla="*/ 7040336 w 140"/>
                <a:gd name="T1" fmla="*/ 103966029 h 161"/>
                <a:gd name="T2" fmla="*/ 49283234 w 140"/>
                <a:gd name="T3" fmla="*/ 122449307 h 161"/>
                <a:gd name="T4" fmla="*/ 59452805 w 140"/>
                <a:gd name="T5" fmla="*/ 122449307 h 161"/>
                <a:gd name="T6" fmla="*/ 101695704 w 140"/>
                <a:gd name="T7" fmla="*/ 103966029 h 161"/>
                <a:gd name="T8" fmla="*/ 109518790 w 140"/>
                <a:gd name="T9" fmla="*/ 91644136 h 161"/>
                <a:gd name="T10" fmla="*/ 109518790 w 140"/>
                <a:gd name="T11" fmla="*/ 13092395 h 161"/>
                <a:gd name="T12" fmla="*/ 97002736 w 140"/>
                <a:gd name="T13" fmla="*/ 0 h 161"/>
                <a:gd name="T14" fmla="*/ 12516054 w 140"/>
                <a:gd name="T15" fmla="*/ 0 h 161"/>
                <a:gd name="T16" fmla="*/ 0 w 140"/>
                <a:gd name="T17" fmla="*/ 13092395 h 161"/>
                <a:gd name="T18" fmla="*/ 0 w 140"/>
                <a:gd name="T19" fmla="*/ 91644136 h 161"/>
                <a:gd name="T20" fmla="*/ 7040336 w 140"/>
                <a:gd name="T21" fmla="*/ 103966029 h 16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0" h="161">
                  <a:moveTo>
                    <a:pt x="9" y="135"/>
                  </a:moveTo>
                  <a:cubicBezTo>
                    <a:pt x="63" y="159"/>
                    <a:pt x="63" y="159"/>
                    <a:pt x="63" y="159"/>
                  </a:cubicBezTo>
                  <a:cubicBezTo>
                    <a:pt x="67" y="161"/>
                    <a:pt x="72" y="161"/>
                    <a:pt x="76" y="159"/>
                  </a:cubicBezTo>
                  <a:cubicBezTo>
                    <a:pt x="130" y="135"/>
                    <a:pt x="130" y="135"/>
                    <a:pt x="130" y="135"/>
                  </a:cubicBezTo>
                  <a:cubicBezTo>
                    <a:pt x="136" y="132"/>
                    <a:pt x="140" y="126"/>
                    <a:pt x="140" y="119"/>
                  </a:cubicBezTo>
                  <a:cubicBezTo>
                    <a:pt x="140" y="17"/>
                    <a:pt x="140" y="17"/>
                    <a:pt x="140" y="17"/>
                  </a:cubicBezTo>
                  <a:cubicBezTo>
                    <a:pt x="140" y="8"/>
                    <a:pt x="132" y="0"/>
                    <a:pt x="124" y="0"/>
                  </a:cubicBezTo>
                  <a:cubicBezTo>
                    <a:pt x="16" y="0"/>
                    <a:pt x="16" y="0"/>
                    <a:pt x="16" y="0"/>
                  </a:cubicBezTo>
                  <a:cubicBezTo>
                    <a:pt x="7" y="0"/>
                    <a:pt x="0" y="8"/>
                    <a:pt x="0" y="17"/>
                  </a:cubicBezTo>
                  <a:cubicBezTo>
                    <a:pt x="0" y="119"/>
                    <a:pt x="0" y="119"/>
                    <a:pt x="0" y="119"/>
                  </a:cubicBezTo>
                  <a:cubicBezTo>
                    <a:pt x="0" y="126"/>
                    <a:pt x="4" y="132"/>
                    <a:pt x="9" y="135"/>
                  </a:cubicBez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813" name="Freeform 57"/>
            <p:cNvSpPr>
              <a:spLocks noChangeArrowheads="1"/>
            </p:cNvSpPr>
            <p:nvPr/>
          </p:nvSpPr>
          <p:spPr bwMode="auto">
            <a:xfrm>
              <a:off x="7426325" y="3065463"/>
              <a:ext cx="11112" cy="65088"/>
            </a:xfrm>
            <a:custGeom>
              <a:avLst/>
              <a:gdLst>
                <a:gd name="T0" fmla="*/ 3429904 w 12"/>
                <a:gd name="T1" fmla="*/ 57249294 h 74"/>
                <a:gd name="T2" fmla="*/ 6859808 w 12"/>
                <a:gd name="T3" fmla="*/ 57249294 h 74"/>
                <a:gd name="T4" fmla="*/ 10289712 w 12"/>
                <a:gd name="T5" fmla="*/ 54154975 h 74"/>
                <a:gd name="T6" fmla="*/ 10289712 w 12"/>
                <a:gd name="T7" fmla="*/ 3094319 h 74"/>
                <a:gd name="T8" fmla="*/ 6859808 w 12"/>
                <a:gd name="T9" fmla="*/ 0 h 74"/>
                <a:gd name="T10" fmla="*/ 3429904 w 12"/>
                <a:gd name="T11" fmla="*/ 0 h 74"/>
                <a:gd name="T12" fmla="*/ 0 w 12"/>
                <a:gd name="T13" fmla="*/ 3094319 h 74"/>
                <a:gd name="T14" fmla="*/ 0 w 12"/>
                <a:gd name="T15" fmla="*/ 54154975 h 74"/>
                <a:gd name="T16" fmla="*/ 3429904 w 12"/>
                <a:gd name="T17" fmla="*/ 57249294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 h="74">
                  <a:moveTo>
                    <a:pt x="4" y="74"/>
                  </a:moveTo>
                  <a:cubicBezTo>
                    <a:pt x="8" y="74"/>
                    <a:pt x="8" y="74"/>
                    <a:pt x="8" y="74"/>
                  </a:cubicBezTo>
                  <a:cubicBezTo>
                    <a:pt x="10" y="74"/>
                    <a:pt x="12" y="72"/>
                    <a:pt x="12" y="70"/>
                  </a:cubicBezTo>
                  <a:cubicBezTo>
                    <a:pt x="12" y="4"/>
                    <a:pt x="12" y="4"/>
                    <a:pt x="12" y="4"/>
                  </a:cubicBezTo>
                  <a:cubicBezTo>
                    <a:pt x="12" y="2"/>
                    <a:pt x="10" y="0"/>
                    <a:pt x="8" y="0"/>
                  </a:cubicBezTo>
                  <a:cubicBezTo>
                    <a:pt x="4" y="0"/>
                    <a:pt x="4" y="0"/>
                    <a:pt x="4" y="0"/>
                  </a:cubicBezTo>
                  <a:cubicBezTo>
                    <a:pt x="2" y="0"/>
                    <a:pt x="0" y="2"/>
                    <a:pt x="0" y="4"/>
                  </a:cubicBezTo>
                  <a:cubicBezTo>
                    <a:pt x="0" y="70"/>
                    <a:pt x="0" y="70"/>
                    <a:pt x="0" y="70"/>
                  </a:cubicBezTo>
                  <a:cubicBezTo>
                    <a:pt x="0" y="72"/>
                    <a:pt x="2" y="74"/>
                    <a:pt x="4" y="74"/>
                  </a:cubicBezTo>
                  <a:close/>
                </a:path>
              </a:pathLst>
            </a:custGeom>
            <a:solidFill>
              <a:srgbClr val="B3B2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814" name="Oval 58"/>
            <p:cNvSpPr>
              <a:spLocks noChangeArrowheads="1"/>
            </p:cNvSpPr>
            <p:nvPr/>
          </p:nvSpPr>
          <p:spPr bwMode="auto">
            <a:xfrm>
              <a:off x="7848600" y="3690938"/>
              <a:ext cx="44450" cy="44450"/>
            </a:xfrm>
            <a:prstGeom prst="ellipse">
              <a:avLst/>
            </a:prstGeom>
            <a:solidFill>
              <a:srgbClr val="52392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方正兰亭刊黑_GBK" panose="02000000000000000000" pitchFamily="2" charset="-122"/>
                  <a:ea typeface="方正兰亭刊黑_GBK" panose="02000000000000000000" pitchFamily="2" charset="-122"/>
                </a:defRPr>
              </a:lvl1pPr>
              <a:lvl2pPr marL="742950" indent="-285750">
                <a:spcBef>
                  <a:spcPct val="20000"/>
                </a:spcBef>
                <a:buFont typeface="Arial" panose="020B0604020202020204" pitchFamily="34" charset="0"/>
                <a:buChar char="–"/>
                <a:defRPr sz="2800">
                  <a:solidFill>
                    <a:schemeClr val="tx1"/>
                  </a:solidFill>
                  <a:latin typeface="方正兰亭刊黑_GBK" panose="02000000000000000000" pitchFamily="2" charset="-122"/>
                  <a:ea typeface="方正兰亭刊黑_GBK" panose="02000000000000000000" pitchFamily="2" charset="-122"/>
                </a:defRPr>
              </a:lvl2pPr>
              <a:lvl3pPr marL="1143000" indent="-228600">
                <a:spcBef>
                  <a:spcPct val="20000"/>
                </a:spcBef>
                <a:buFont typeface="Arial" panose="020B0604020202020204" pitchFamily="34" charset="0"/>
                <a:buChar char="•"/>
                <a:defRPr sz="2400">
                  <a:solidFill>
                    <a:schemeClr val="tx1"/>
                  </a:solidFill>
                  <a:latin typeface="方正兰亭刊黑_GBK" panose="02000000000000000000" pitchFamily="2" charset="-122"/>
                  <a:ea typeface="方正兰亭刊黑_GBK" panose="02000000000000000000" pitchFamily="2" charset="-122"/>
                </a:defRPr>
              </a:lvl3pPr>
              <a:lvl4pPr marL="1600200" indent="-228600">
                <a:spcBef>
                  <a:spcPct val="20000"/>
                </a:spcBef>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4pPr>
              <a:lvl5pPr marL="2057400" indent="-228600">
                <a:spcBef>
                  <a:spcPct val="20000"/>
                </a:spcBef>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9pPr>
            </a:lstStyle>
            <a:p>
              <a:pPr eaLnBrk="1" hangingPunct="1">
                <a:spcBef>
                  <a:spcPct val="0"/>
                </a:spcBef>
                <a:buFontTx/>
                <a:buNone/>
              </a:pPr>
              <a:endParaRPr lang="zh-CN" altLang="en-US" sz="1800" dirty="0">
                <a:latin typeface="时尚中黑简体" panose="01010104010101010101" pitchFamily="2" charset="-122"/>
                <a:ea typeface="时尚中黑简体" panose="01010104010101010101" pitchFamily="2" charset="-122"/>
              </a:endParaRPr>
            </a:p>
          </p:txBody>
        </p:sp>
        <p:sp>
          <p:nvSpPr>
            <p:cNvPr id="31815" name="Oval 59"/>
            <p:cNvSpPr>
              <a:spLocks noChangeArrowheads="1"/>
            </p:cNvSpPr>
            <p:nvPr/>
          </p:nvSpPr>
          <p:spPr bwMode="auto">
            <a:xfrm>
              <a:off x="7861300" y="3778250"/>
              <a:ext cx="44450" cy="46038"/>
            </a:xfrm>
            <a:prstGeom prst="ellipse">
              <a:avLst/>
            </a:prstGeom>
            <a:solidFill>
              <a:srgbClr val="52392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方正兰亭刊黑_GBK" panose="02000000000000000000" pitchFamily="2" charset="-122"/>
                  <a:ea typeface="方正兰亭刊黑_GBK" panose="02000000000000000000" pitchFamily="2" charset="-122"/>
                </a:defRPr>
              </a:lvl1pPr>
              <a:lvl2pPr marL="742950" indent="-285750">
                <a:spcBef>
                  <a:spcPct val="20000"/>
                </a:spcBef>
                <a:buFont typeface="Arial" panose="020B0604020202020204" pitchFamily="34" charset="0"/>
                <a:buChar char="–"/>
                <a:defRPr sz="2800">
                  <a:solidFill>
                    <a:schemeClr val="tx1"/>
                  </a:solidFill>
                  <a:latin typeface="方正兰亭刊黑_GBK" panose="02000000000000000000" pitchFamily="2" charset="-122"/>
                  <a:ea typeface="方正兰亭刊黑_GBK" panose="02000000000000000000" pitchFamily="2" charset="-122"/>
                </a:defRPr>
              </a:lvl2pPr>
              <a:lvl3pPr marL="1143000" indent="-228600">
                <a:spcBef>
                  <a:spcPct val="20000"/>
                </a:spcBef>
                <a:buFont typeface="Arial" panose="020B0604020202020204" pitchFamily="34" charset="0"/>
                <a:buChar char="•"/>
                <a:defRPr sz="2400">
                  <a:solidFill>
                    <a:schemeClr val="tx1"/>
                  </a:solidFill>
                  <a:latin typeface="方正兰亭刊黑_GBK" panose="02000000000000000000" pitchFamily="2" charset="-122"/>
                  <a:ea typeface="方正兰亭刊黑_GBK" panose="02000000000000000000" pitchFamily="2" charset="-122"/>
                </a:defRPr>
              </a:lvl3pPr>
              <a:lvl4pPr marL="1600200" indent="-228600">
                <a:spcBef>
                  <a:spcPct val="20000"/>
                </a:spcBef>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4pPr>
              <a:lvl5pPr marL="2057400" indent="-228600">
                <a:spcBef>
                  <a:spcPct val="20000"/>
                </a:spcBef>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9pPr>
            </a:lstStyle>
            <a:p>
              <a:pPr eaLnBrk="1" hangingPunct="1">
                <a:spcBef>
                  <a:spcPct val="0"/>
                </a:spcBef>
                <a:buFontTx/>
                <a:buNone/>
              </a:pPr>
              <a:endParaRPr lang="zh-CN" altLang="en-US" sz="1800" dirty="0">
                <a:latin typeface="时尚中黑简体" panose="01010104010101010101" pitchFamily="2" charset="-122"/>
                <a:ea typeface="时尚中黑简体" panose="01010104010101010101" pitchFamily="2" charset="-122"/>
              </a:endParaRPr>
            </a:p>
          </p:txBody>
        </p:sp>
        <p:sp>
          <p:nvSpPr>
            <p:cNvPr id="31816" name="Freeform 60"/>
            <p:cNvSpPr>
              <a:spLocks noChangeArrowheads="1"/>
            </p:cNvSpPr>
            <p:nvPr/>
          </p:nvSpPr>
          <p:spPr bwMode="auto">
            <a:xfrm>
              <a:off x="7859713" y="3709988"/>
              <a:ext cx="34925" cy="92075"/>
            </a:xfrm>
            <a:custGeom>
              <a:avLst/>
              <a:gdLst>
                <a:gd name="T0" fmla="*/ 19246362 w 39"/>
                <a:gd name="T1" fmla="*/ 80733839 h 104"/>
                <a:gd name="T2" fmla="*/ 22454088 w 39"/>
                <a:gd name="T3" fmla="*/ 79949431 h 104"/>
                <a:gd name="T4" fmla="*/ 30473406 w 39"/>
                <a:gd name="T5" fmla="*/ 69760093 h 104"/>
                <a:gd name="T6" fmla="*/ 22454088 w 39"/>
                <a:gd name="T7" fmla="*/ 8622293 h 104"/>
                <a:gd name="T8" fmla="*/ 12029424 w 39"/>
                <a:gd name="T9" fmla="*/ 783523 h 104"/>
                <a:gd name="T10" fmla="*/ 8821697 w 39"/>
                <a:gd name="T11" fmla="*/ 783523 h 104"/>
                <a:gd name="T12" fmla="*/ 802379 w 39"/>
                <a:gd name="T13" fmla="*/ 10973746 h 104"/>
                <a:gd name="T14" fmla="*/ 8821697 w 39"/>
                <a:gd name="T15" fmla="*/ 72895069 h 104"/>
                <a:gd name="T16" fmla="*/ 19246362 w 39"/>
                <a:gd name="T17" fmla="*/ 80733839 h 1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9" h="104">
                  <a:moveTo>
                    <a:pt x="24" y="103"/>
                  </a:moveTo>
                  <a:cubicBezTo>
                    <a:pt x="28" y="102"/>
                    <a:pt x="28" y="102"/>
                    <a:pt x="28" y="102"/>
                  </a:cubicBezTo>
                  <a:cubicBezTo>
                    <a:pt x="34" y="102"/>
                    <a:pt x="39" y="96"/>
                    <a:pt x="38" y="89"/>
                  </a:cubicBezTo>
                  <a:cubicBezTo>
                    <a:pt x="28" y="11"/>
                    <a:pt x="28" y="11"/>
                    <a:pt x="28" y="11"/>
                  </a:cubicBezTo>
                  <a:cubicBezTo>
                    <a:pt x="27" y="4"/>
                    <a:pt x="21" y="0"/>
                    <a:pt x="15" y="1"/>
                  </a:cubicBezTo>
                  <a:cubicBezTo>
                    <a:pt x="11" y="1"/>
                    <a:pt x="11" y="1"/>
                    <a:pt x="11" y="1"/>
                  </a:cubicBezTo>
                  <a:cubicBezTo>
                    <a:pt x="5" y="2"/>
                    <a:pt x="0" y="8"/>
                    <a:pt x="1" y="14"/>
                  </a:cubicBezTo>
                  <a:cubicBezTo>
                    <a:pt x="11" y="93"/>
                    <a:pt x="11" y="93"/>
                    <a:pt x="11" y="93"/>
                  </a:cubicBezTo>
                  <a:cubicBezTo>
                    <a:pt x="12" y="99"/>
                    <a:pt x="18" y="104"/>
                    <a:pt x="24" y="103"/>
                  </a:cubicBezTo>
                  <a:close/>
                </a:path>
              </a:pathLst>
            </a:custGeom>
            <a:solidFill>
              <a:srgbClr val="F4F0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817" name="Oval 61"/>
            <p:cNvSpPr>
              <a:spLocks noChangeArrowheads="1"/>
            </p:cNvSpPr>
            <p:nvPr/>
          </p:nvSpPr>
          <p:spPr bwMode="auto">
            <a:xfrm>
              <a:off x="7493000" y="3690938"/>
              <a:ext cx="46037" cy="44450"/>
            </a:xfrm>
            <a:prstGeom prst="ellipse">
              <a:avLst/>
            </a:prstGeom>
            <a:solidFill>
              <a:srgbClr val="52392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方正兰亭刊黑_GBK" panose="02000000000000000000" pitchFamily="2" charset="-122"/>
                  <a:ea typeface="方正兰亭刊黑_GBK" panose="02000000000000000000" pitchFamily="2" charset="-122"/>
                </a:defRPr>
              </a:lvl1pPr>
              <a:lvl2pPr marL="742950" indent="-285750">
                <a:spcBef>
                  <a:spcPct val="20000"/>
                </a:spcBef>
                <a:buFont typeface="Arial" panose="020B0604020202020204" pitchFamily="34" charset="0"/>
                <a:buChar char="–"/>
                <a:defRPr sz="2800">
                  <a:solidFill>
                    <a:schemeClr val="tx1"/>
                  </a:solidFill>
                  <a:latin typeface="方正兰亭刊黑_GBK" panose="02000000000000000000" pitchFamily="2" charset="-122"/>
                  <a:ea typeface="方正兰亭刊黑_GBK" panose="02000000000000000000" pitchFamily="2" charset="-122"/>
                </a:defRPr>
              </a:lvl2pPr>
              <a:lvl3pPr marL="1143000" indent="-228600">
                <a:spcBef>
                  <a:spcPct val="20000"/>
                </a:spcBef>
                <a:buFont typeface="Arial" panose="020B0604020202020204" pitchFamily="34" charset="0"/>
                <a:buChar char="•"/>
                <a:defRPr sz="2400">
                  <a:solidFill>
                    <a:schemeClr val="tx1"/>
                  </a:solidFill>
                  <a:latin typeface="方正兰亭刊黑_GBK" panose="02000000000000000000" pitchFamily="2" charset="-122"/>
                  <a:ea typeface="方正兰亭刊黑_GBK" panose="02000000000000000000" pitchFamily="2" charset="-122"/>
                </a:defRPr>
              </a:lvl3pPr>
              <a:lvl4pPr marL="1600200" indent="-228600">
                <a:spcBef>
                  <a:spcPct val="20000"/>
                </a:spcBef>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4pPr>
              <a:lvl5pPr marL="2057400" indent="-228600">
                <a:spcBef>
                  <a:spcPct val="20000"/>
                </a:spcBef>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9pPr>
            </a:lstStyle>
            <a:p>
              <a:pPr eaLnBrk="1" hangingPunct="1">
                <a:spcBef>
                  <a:spcPct val="0"/>
                </a:spcBef>
                <a:buFontTx/>
                <a:buNone/>
              </a:pPr>
              <a:endParaRPr lang="zh-CN" altLang="en-US" sz="1800" dirty="0">
                <a:latin typeface="时尚中黑简体" panose="01010104010101010101" pitchFamily="2" charset="-122"/>
                <a:ea typeface="时尚中黑简体" panose="01010104010101010101" pitchFamily="2" charset="-122"/>
              </a:endParaRPr>
            </a:p>
          </p:txBody>
        </p:sp>
        <p:sp>
          <p:nvSpPr>
            <p:cNvPr id="31818" name="Oval 62"/>
            <p:cNvSpPr>
              <a:spLocks noChangeArrowheads="1"/>
            </p:cNvSpPr>
            <p:nvPr/>
          </p:nvSpPr>
          <p:spPr bwMode="auto">
            <a:xfrm>
              <a:off x="7481888" y="3778250"/>
              <a:ext cx="44450" cy="46038"/>
            </a:xfrm>
            <a:prstGeom prst="ellipse">
              <a:avLst/>
            </a:prstGeom>
            <a:solidFill>
              <a:srgbClr val="52392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方正兰亭刊黑_GBK" panose="02000000000000000000" pitchFamily="2" charset="-122"/>
                  <a:ea typeface="方正兰亭刊黑_GBK" panose="02000000000000000000" pitchFamily="2" charset="-122"/>
                </a:defRPr>
              </a:lvl1pPr>
              <a:lvl2pPr marL="742950" indent="-285750">
                <a:spcBef>
                  <a:spcPct val="20000"/>
                </a:spcBef>
                <a:buFont typeface="Arial" panose="020B0604020202020204" pitchFamily="34" charset="0"/>
                <a:buChar char="–"/>
                <a:defRPr sz="2800">
                  <a:solidFill>
                    <a:schemeClr val="tx1"/>
                  </a:solidFill>
                  <a:latin typeface="方正兰亭刊黑_GBK" panose="02000000000000000000" pitchFamily="2" charset="-122"/>
                  <a:ea typeface="方正兰亭刊黑_GBK" panose="02000000000000000000" pitchFamily="2" charset="-122"/>
                </a:defRPr>
              </a:lvl2pPr>
              <a:lvl3pPr marL="1143000" indent="-228600">
                <a:spcBef>
                  <a:spcPct val="20000"/>
                </a:spcBef>
                <a:buFont typeface="Arial" panose="020B0604020202020204" pitchFamily="34" charset="0"/>
                <a:buChar char="•"/>
                <a:defRPr sz="2400">
                  <a:solidFill>
                    <a:schemeClr val="tx1"/>
                  </a:solidFill>
                  <a:latin typeface="方正兰亭刊黑_GBK" panose="02000000000000000000" pitchFamily="2" charset="-122"/>
                  <a:ea typeface="方正兰亭刊黑_GBK" panose="02000000000000000000" pitchFamily="2" charset="-122"/>
                </a:defRPr>
              </a:lvl3pPr>
              <a:lvl4pPr marL="1600200" indent="-228600">
                <a:spcBef>
                  <a:spcPct val="20000"/>
                </a:spcBef>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4pPr>
              <a:lvl5pPr marL="2057400" indent="-228600">
                <a:spcBef>
                  <a:spcPct val="20000"/>
                </a:spcBef>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9pPr>
            </a:lstStyle>
            <a:p>
              <a:pPr eaLnBrk="1" hangingPunct="1">
                <a:spcBef>
                  <a:spcPct val="0"/>
                </a:spcBef>
                <a:buFontTx/>
                <a:buNone/>
              </a:pPr>
              <a:endParaRPr lang="zh-CN" altLang="en-US" sz="1800" dirty="0">
                <a:latin typeface="时尚中黑简体" panose="01010104010101010101" pitchFamily="2" charset="-122"/>
                <a:ea typeface="时尚中黑简体" panose="01010104010101010101" pitchFamily="2" charset="-122"/>
              </a:endParaRPr>
            </a:p>
          </p:txBody>
        </p:sp>
        <p:sp>
          <p:nvSpPr>
            <p:cNvPr id="31819" name="Freeform 63"/>
            <p:cNvSpPr>
              <a:spLocks noChangeArrowheads="1"/>
            </p:cNvSpPr>
            <p:nvPr/>
          </p:nvSpPr>
          <p:spPr bwMode="auto">
            <a:xfrm>
              <a:off x="7502525" y="3617913"/>
              <a:ext cx="382587" cy="88900"/>
            </a:xfrm>
            <a:custGeom>
              <a:avLst/>
              <a:gdLst>
                <a:gd name="T0" fmla="*/ 312159110 w 432"/>
                <a:gd name="T1" fmla="*/ 75925001 h 101"/>
                <a:gd name="T2" fmla="*/ 26666845 w 432"/>
                <a:gd name="T3" fmla="*/ 75925001 h 101"/>
                <a:gd name="T4" fmla="*/ 8627691 w 432"/>
                <a:gd name="T5" fmla="*/ 65853775 h 101"/>
                <a:gd name="T6" fmla="*/ 2353087 w 432"/>
                <a:gd name="T7" fmla="*/ 42611266 h 101"/>
                <a:gd name="T8" fmla="*/ 14117637 w 432"/>
                <a:gd name="T9" fmla="*/ 25567112 h 101"/>
                <a:gd name="T10" fmla="*/ 325492090 w 432"/>
                <a:gd name="T11" fmla="*/ 25567112 h 101"/>
                <a:gd name="T12" fmla="*/ 336472868 w 432"/>
                <a:gd name="T13" fmla="*/ 42611266 h 101"/>
                <a:gd name="T14" fmla="*/ 330198264 w 432"/>
                <a:gd name="T15" fmla="*/ 65853775 h 101"/>
                <a:gd name="T16" fmla="*/ 312159110 w 432"/>
                <a:gd name="T17" fmla="*/ 75925001 h 10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32" h="101">
                  <a:moveTo>
                    <a:pt x="398" y="98"/>
                  </a:moveTo>
                  <a:cubicBezTo>
                    <a:pt x="279" y="69"/>
                    <a:pt x="153" y="69"/>
                    <a:pt x="34" y="98"/>
                  </a:cubicBezTo>
                  <a:cubicBezTo>
                    <a:pt x="24" y="101"/>
                    <a:pt x="14" y="95"/>
                    <a:pt x="11" y="85"/>
                  </a:cubicBezTo>
                  <a:cubicBezTo>
                    <a:pt x="8" y="75"/>
                    <a:pt x="5" y="65"/>
                    <a:pt x="3" y="55"/>
                  </a:cubicBezTo>
                  <a:cubicBezTo>
                    <a:pt x="0" y="46"/>
                    <a:pt x="7" y="35"/>
                    <a:pt x="18" y="33"/>
                  </a:cubicBezTo>
                  <a:cubicBezTo>
                    <a:pt x="148" y="0"/>
                    <a:pt x="284" y="0"/>
                    <a:pt x="415" y="33"/>
                  </a:cubicBezTo>
                  <a:cubicBezTo>
                    <a:pt x="426" y="35"/>
                    <a:pt x="432" y="46"/>
                    <a:pt x="429" y="55"/>
                  </a:cubicBezTo>
                  <a:cubicBezTo>
                    <a:pt x="427" y="65"/>
                    <a:pt x="424" y="75"/>
                    <a:pt x="421" y="85"/>
                  </a:cubicBezTo>
                  <a:cubicBezTo>
                    <a:pt x="419" y="95"/>
                    <a:pt x="408" y="101"/>
                    <a:pt x="398" y="98"/>
                  </a:cubicBezTo>
                  <a:close/>
                </a:path>
              </a:pathLst>
            </a:custGeom>
            <a:solidFill>
              <a:srgbClr val="5F41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820" name="Freeform 64"/>
            <p:cNvSpPr>
              <a:spLocks noChangeArrowheads="1"/>
            </p:cNvSpPr>
            <p:nvPr/>
          </p:nvSpPr>
          <p:spPr bwMode="auto">
            <a:xfrm>
              <a:off x="7510463" y="3648075"/>
              <a:ext cx="374650" cy="58738"/>
            </a:xfrm>
            <a:custGeom>
              <a:avLst/>
              <a:gdLst>
                <a:gd name="T0" fmla="*/ 322366793 w 422"/>
                <a:gd name="T1" fmla="*/ 0 h 67"/>
                <a:gd name="T2" fmla="*/ 321578430 w 422"/>
                <a:gd name="T3" fmla="*/ 3842517 h 67"/>
                <a:gd name="T4" fmla="*/ 315272414 w 422"/>
                <a:gd name="T5" fmla="*/ 26900251 h 67"/>
                <a:gd name="T6" fmla="*/ 297144503 w 422"/>
                <a:gd name="T7" fmla="*/ 36891847 h 67"/>
                <a:gd name="T8" fmla="*/ 9458581 w 422"/>
                <a:gd name="T9" fmla="*/ 36891847 h 67"/>
                <a:gd name="T10" fmla="*/ 0 w 422"/>
                <a:gd name="T11" fmla="*/ 36122993 h 67"/>
                <a:gd name="T12" fmla="*/ 788363 w 422"/>
                <a:gd name="T13" fmla="*/ 39197533 h 67"/>
                <a:gd name="T14" fmla="*/ 18916274 w 422"/>
                <a:gd name="T15" fmla="*/ 49189130 h 67"/>
                <a:gd name="T16" fmla="*/ 305814721 w 422"/>
                <a:gd name="T17" fmla="*/ 49189130 h 67"/>
                <a:gd name="T18" fmla="*/ 323942632 w 422"/>
                <a:gd name="T19" fmla="*/ 39197533 h 67"/>
                <a:gd name="T20" fmla="*/ 330248648 w 422"/>
                <a:gd name="T21" fmla="*/ 16139800 h 67"/>
                <a:gd name="T22" fmla="*/ 322366793 w 422"/>
                <a:gd name="T23" fmla="*/ 0 h 6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22" h="67">
                  <a:moveTo>
                    <a:pt x="409" y="0"/>
                  </a:moveTo>
                  <a:cubicBezTo>
                    <a:pt x="409" y="2"/>
                    <a:pt x="409" y="3"/>
                    <a:pt x="408" y="5"/>
                  </a:cubicBezTo>
                  <a:cubicBezTo>
                    <a:pt x="405" y="15"/>
                    <a:pt x="403" y="25"/>
                    <a:pt x="400" y="35"/>
                  </a:cubicBezTo>
                  <a:cubicBezTo>
                    <a:pt x="397" y="45"/>
                    <a:pt x="387" y="50"/>
                    <a:pt x="377" y="48"/>
                  </a:cubicBezTo>
                  <a:cubicBezTo>
                    <a:pt x="257" y="18"/>
                    <a:pt x="132" y="18"/>
                    <a:pt x="12" y="48"/>
                  </a:cubicBezTo>
                  <a:cubicBezTo>
                    <a:pt x="8" y="49"/>
                    <a:pt x="4" y="48"/>
                    <a:pt x="0" y="47"/>
                  </a:cubicBezTo>
                  <a:cubicBezTo>
                    <a:pt x="0" y="48"/>
                    <a:pt x="1" y="50"/>
                    <a:pt x="1" y="51"/>
                  </a:cubicBezTo>
                  <a:cubicBezTo>
                    <a:pt x="4" y="61"/>
                    <a:pt x="14" y="67"/>
                    <a:pt x="24" y="64"/>
                  </a:cubicBezTo>
                  <a:cubicBezTo>
                    <a:pt x="143" y="35"/>
                    <a:pt x="269" y="35"/>
                    <a:pt x="388" y="64"/>
                  </a:cubicBezTo>
                  <a:cubicBezTo>
                    <a:pt x="398" y="67"/>
                    <a:pt x="409" y="61"/>
                    <a:pt x="411" y="51"/>
                  </a:cubicBezTo>
                  <a:cubicBezTo>
                    <a:pt x="414" y="41"/>
                    <a:pt x="417" y="31"/>
                    <a:pt x="419" y="21"/>
                  </a:cubicBezTo>
                  <a:cubicBezTo>
                    <a:pt x="422" y="13"/>
                    <a:pt x="417" y="4"/>
                    <a:pt x="409" y="0"/>
                  </a:cubicBezTo>
                  <a:close/>
                </a:path>
              </a:pathLst>
            </a:custGeom>
            <a:solidFill>
              <a:srgbClr val="52392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821" name="Freeform 65"/>
            <p:cNvSpPr>
              <a:spLocks noChangeArrowheads="1"/>
            </p:cNvSpPr>
            <p:nvPr/>
          </p:nvSpPr>
          <p:spPr bwMode="auto">
            <a:xfrm>
              <a:off x="7493000" y="3709988"/>
              <a:ext cx="33337" cy="92075"/>
            </a:xfrm>
            <a:custGeom>
              <a:avLst/>
              <a:gdLst>
                <a:gd name="T0" fmla="*/ 10774869 w 38"/>
                <a:gd name="T1" fmla="*/ 80733839 h 104"/>
                <a:gd name="T2" fmla="*/ 7696461 w 38"/>
                <a:gd name="T3" fmla="*/ 79949431 h 104"/>
                <a:gd name="T4" fmla="*/ 0 w 38"/>
                <a:gd name="T5" fmla="*/ 69760093 h 104"/>
                <a:gd name="T6" fmla="*/ 7696461 w 38"/>
                <a:gd name="T7" fmla="*/ 8622293 h 104"/>
                <a:gd name="T8" fmla="*/ 17701947 w 38"/>
                <a:gd name="T9" fmla="*/ 783523 h 104"/>
                <a:gd name="T10" fmla="*/ 20780356 w 38"/>
                <a:gd name="T11" fmla="*/ 783523 h 104"/>
                <a:gd name="T12" fmla="*/ 28476816 w 38"/>
                <a:gd name="T13" fmla="*/ 10973746 h 104"/>
                <a:gd name="T14" fmla="*/ 20780356 w 38"/>
                <a:gd name="T15" fmla="*/ 72895069 h 104"/>
                <a:gd name="T16" fmla="*/ 10774869 w 38"/>
                <a:gd name="T17" fmla="*/ 80733839 h 1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8" h="104">
                  <a:moveTo>
                    <a:pt x="14" y="103"/>
                  </a:moveTo>
                  <a:cubicBezTo>
                    <a:pt x="10" y="102"/>
                    <a:pt x="10" y="102"/>
                    <a:pt x="10" y="102"/>
                  </a:cubicBezTo>
                  <a:cubicBezTo>
                    <a:pt x="4" y="102"/>
                    <a:pt x="0" y="96"/>
                    <a:pt x="0" y="89"/>
                  </a:cubicBezTo>
                  <a:cubicBezTo>
                    <a:pt x="10" y="11"/>
                    <a:pt x="10" y="11"/>
                    <a:pt x="10" y="11"/>
                  </a:cubicBezTo>
                  <a:cubicBezTo>
                    <a:pt x="11" y="4"/>
                    <a:pt x="17" y="0"/>
                    <a:pt x="23" y="1"/>
                  </a:cubicBezTo>
                  <a:cubicBezTo>
                    <a:pt x="27" y="1"/>
                    <a:pt x="27" y="1"/>
                    <a:pt x="27" y="1"/>
                  </a:cubicBezTo>
                  <a:cubicBezTo>
                    <a:pt x="34" y="2"/>
                    <a:pt x="38" y="8"/>
                    <a:pt x="37" y="14"/>
                  </a:cubicBezTo>
                  <a:cubicBezTo>
                    <a:pt x="27" y="93"/>
                    <a:pt x="27" y="93"/>
                    <a:pt x="27" y="93"/>
                  </a:cubicBezTo>
                  <a:cubicBezTo>
                    <a:pt x="26" y="99"/>
                    <a:pt x="21" y="104"/>
                    <a:pt x="14" y="103"/>
                  </a:cubicBezTo>
                  <a:close/>
                </a:path>
              </a:pathLst>
            </a:custGeom>
            <a:solidFill>
              <a:srgbClr val="F4F0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822" name="Freeform 66"/>
            <p:cNvSpPr>
              <a:spLocks noChangeArrowheads="1"/>
            </p:cNvSpPr>
            <p:nvPr/>
          </p:nvSpPr>
          <p:spPr bwMode="auto">
            <a:xfrm>
              <a:off x="7869238" y="3711575"/>
              <a:ext cx="25400" cy="90488"/>
            </a:xfrm>
            <a:custGeom>
              <a:avLst/>
              <a:gdLst>
                <a:gd name="T0" fmla="*/ 22218650 w 28"/>
                <a:gd name="T1" fmla="*/ 67918711 h 103"/>
                <a:gd name="T2" fmla="*/ 13989050 w 28"/>
                <a:gd name="T3" fmla="*/ 7717836 h 103"/>
                <a:gd name="T4" fmla="*/ 7405914 w 28"/>
                <a:gd name="T5" fmla="*/ 0 h 103"/>
                <a:gd name="T6" fmla="*/ 7405914 w 28"/>
                <a:gd name="T7" fmla="*/ 1543567 h 103"/>
                <a:gd name="T8" fmla="*/ 15635514 w 28"/>
                <a:gd name="T9" fmla="*/ 62515787 h 103"/>
                <a:gd name="T10" fmla="*/ 7405914 w 28"/>
                <a:gd name="T11" fmla="*/ 72549413 h 103"/>
                <a:gd name="T12" fmla="*/ 4937579 w 28"/>
                <a:gd name="T13" fmla="*/ 72549413 h 103"/>
                <a:gd name="T14" fmla="*/ 0 w 28"/>
                <a:gd name="T15" fmla="*/ 72549413 h 103"/>
                <a:gd name="T16" fmla="*/ 10697936 w 28"/>
                <a:gd name="T17" fmla="*/ 78723681 h 103"/>
                <a:gd name="T18" fmla="*/ 13989050 w 28"/>
                <a:gd name="T19" fmla="*/ 77952337 h 103"/>
                <a:gd name="T20" fmla="*/ 22218650 w 28"/>
                <a:gd name="T21" fmla="*/ 67918711 h 10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 h="103">
                  <a:moveTo>
                    <a:pt x="27" y="88"/>
                  </a:moveTo>
                  <a:cubicBezTo>
                    <a:pt x="17" y="10"/>
                    <a:pt x="17" y="10"/>
                    <a:pt x="17" y="10"/>
                  </a:cubicBezTo>
                  <a:cubicBezTo>
                    <a:pt x="16" y="5"/>
                    <a:pt x="13" y="2"/>
                    <a:pt x="9" y="0"/>
                  </a:cubicBezTo>
                  <a:cubicBezTo>
                    <a:pt x="9" y="1"/>
                    <a:pt x="9" y="2"/>
                    <a:pt x="9" y="2"/>
                  </a:cubicBezTo>
                  <a:cubicBezTo>
                    <a:pt x="19" y="81"/>
                    <a:pt x="19" y="81"/>
                    <a:pt x="19" y="81"/>
                  </a:cubicBezTo>
                  <a:cubicBezTo>
                    <a:pt x="20" y="87"/>
                    <a:pt x="16" y="93"/>
                    <a:pt x="9" y="94"/>
                  </a:cubicBezTo>
                  <a:cubicBezTo>
                    <a:pt x="6" y="94"/>
                    <a:pt x="6" y="94"/>
                    <a:pt x="6" y="94"/>
                  </a:cubicBezTo>
                  <a:cubicBezTo>
                    <a:pt x="4" y="95"/>
                    <a:pt x="2" y="94"/>
                    <a:pt x="0" y="94"/>
                  </a:cubicBezTo>
                  <a:cubicBezTo>
                    <a:pt x="2" y="99"/>
                    <a:pt x="7" y="103"/>
                    <a:pt x="13" y="102"/>
                  </a:cubicBezTo>
                  <a:cubicBezTo>
                    <a:pt x="17" y="101"/>
                    <a:pt x="17" y="101"/>
                    <a:pt x="17" y="101"/>
                  </a:cubicBezTo>
                  <a:cubicBezTo>
                    <a:pt x="23" y="101"/>
                    <a:pt x="28" y="95"/>
                    <a:pt x="27" y="88"/>
                  </a:cubicBezTo>
                  <a:close/>
                </a:path>
              </a:pathLst>
            </a:custGeom>
            <a:solidFill>
              <a:srgbClr val="E2D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823" name="Freeform 67"/>
            <p:cNvSpPr>
              <a:spLocks noChangeArrowheads="1"/>
            </p:cNvSpPr>
            <p:nvPr/>
          </p:nvSpPr>
          <p:spPr bwMode="auto">
            <a:xfrm>
              <a:off x="7494588" y="3711575"/>
              <a:ext cx="31750" cy="90488"/>
            </a:xfrm>
            <a:custGeom>
              <a:avLst/>
              <a:gdLst>
                <a:gd name="T0" fmla="*/ 20617764 w 37"/>
                <a:gd name="T1" fmla="*/ 0 h 102"/>
                <a:gd name="T2" fmla="*/ 21354020 w 37"/>
                <a:gd name="T3" fmla="*/ 3935341 h 102"/>
                <a:gd name="T4" fmla="*/ 13990595 w 37"/>
                <a:gd name="T5" fmla="*/ 65321690 h 102"/>
                <a:gd name="T6" fmla="*/ 4418399 w 37"/>
                <a:gd name="T7" fmla="*/ 73192372 h 102"/>
                <a:gd name="T8" fmla="*/ 1472514 w 37"/>
                <a:gd name="T9" fmla="*/ 73192372 h 102"/>
                <a:gd name="T10" fmla="*/ 0 w 37"/>
                <a:gd name="T11" fmla="*/ 72405481 h 102"/>
                <a:gd name="T12" fmla="*/ 6627169 w 37"/>
                <a:gd name="T13" fmla="*/ 78701494 h 102"/>
                <a:gd name="T14" fmla="*/ 9572196 w 37"/>
                <a:gd name="T15" fmla="*/ 79488385 h 102"/>
                <a:gd name="T16" fmla="*/ 19145250 w 37"/>
                <a:gd name="T17" fmla="*/ 71617703 h 102"/>
                <a:gd name="T18" fmla="*/ 26508676 w 37"/>
                <a:gd name="T19" fmla="*/ 9444463 h 102"/>
                <a:gd name="T20" fmla="*/ 20617764 w 37"/>
                <a:gd name="T21" fmla="*/ 0 h 10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 h="102">
                  <a:moveTo>
                    <a:pt x="28" y="0"/>
                  </a:moveTo>
                  <a:cubicBezTo>
                    <a:pt x="29" y="1"/>
                    <a:pt x="29" y="3"/>
                    <a:pt x="29" y="5"/>
                  </a:cubicBezTo>
                  <a:cubicBezTo>
                    <a:pt x="19" y="83"/>
                    <a:pt x="19" y="83"/>
                    <a:pt x="19" y="83"/>
                  </a:cubicBezTo>
                  <a:cubicBezTo>
                    <a:pt x="18" y="90"/>
                    <a:pt x="12" y="94"/>
                    <a:pt x="6" y="93"/>
                  </a:cubicBezTo>
                  <a:cubicBezTo>
                    <a:pt x="2" y="93"/>
                    <a:pt x="2" y="93"/>
                    <a:pt x="2" y="93"/>
                  </a:cubicBezTo>
                  <a:cubicBezTo>
                    <a:pt x="1" y="93"/>
                    <a:pt x="1" y="93"/>
                    <a:pt x="0" y="92"/>
                  </a:cubicBezTo>
                  <a:cubicBezTo>
                    <a:pt x="1" y="97"/>
                    <a:pt x="5" y="100"/>
                    <a:pt x="9" y="100"/>
                  </a:cubicBezTo>
                  <a:cubicBezTo>
                    <a:pt x="13" y="101"/>
                    <a:pt x="13" y="101"/>
                    <a:pt x="13" y="101"/>
                  </a:cubicBezTo>
                  <a:cubicBezTo>
                    <a:pt x="20" y="102"/>
                    <a:pt x="25" y="97"/>
                    <a:pt x="26" y="91"/>
                  </a:cubicBezTo>
                  <a:cubicBezTo>
                    <a:pt x="36" y="12"/>
                    <a:pt x="36" y="12"/>
                    <a:pt x="36" y="12"/>
                  </a:cubicBezTo>
                  <a:cubicBezTo>
                    <a:pt x="37" y="7"/>
                    <a:pt x="34" y="1"/>
                    <a:pt x="28" y="0"/>
                  </a:cubicBezTo>
                  <a:close/>
                </a:path>
              </a:pathLst>
            </a:custGeom>
            <a:solidFill>
              <a:srgbClr val="E2D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824" name="Freeform 68"/>
            <p:cNvSpPr>
              <a:spLocks noChangeArrowheads="1"/>
            </p:cNvSpPr>
            <p:nvPr/>
          </p:nvSpPr>
          <p:spPr bwMode="auto">
            <a:xfrm>
              <a:off x="7138988" y="3811588"/>
              <a:ext cx="1111250" cy="808038"/>
            </a:xfrm>
            <a:custGeom>
              <a:avLst/>
              <a:gdLst>
                <a:gd name="T0" fmla="*/ 938417837 w 1254"/>
                <a:gd name="T1" fmla="*/ 715142836 h 913"/>
                <a:gd name="T2" fmla="*/ 46332213 w 1254"/>
                <a:gd name="T3" fmla="*/ 715142836 h 913"/>
                <a:gd name="T4" fmla="*/ 0 w 1254"/>
                <a:gd name="T5" fmla="*/ 669712161 h 913"/>
                <a:gd name="T6" fmla="*/ 0 w 1254"/>
                <a:gd name="T7" fmla="*/ 46213932 h 913"/>
                <a:gd name="T8" fmla="*/ 46332213 w 1254"/>
                <a:gd name="T9" fmla="*/ 0 h 913"/>
                <a:gd name="T10" fmla="*/ 938417837 w 1254"/>
                <a:gd name="T11" fmla="*/ 0 h 913"/>
                <a:gd name="T12" fmla="*/ 984750050 w 1254"/>
                <a:gd name="T13" fmla="*/ 46213932 h 913"/>
                <a:gd name="T14" fmla="*/ 984750050 w 1254"/>
                <a:gd name="T15" fmla="*/ 669712161 h 913"/>
                <a:gd name="T16" fmla="*/ 938417837 w 1254"/>
                <a:gd name="T17" fmla="*/ 715142836 h 9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54" h="913">
                  <a:moveTo>
                    <a:pt x="1195" y="913"/>
                  </a:moveTo>
                  <a:cubicBezTo>
                    <a:pt x="59" y="913"/>
                    <a:pt x="59" y="913"/>
                    <a:pt x="59" y="913"/>
                  </a:cubicBezTo>
                  <a:cubicBezTo>
                    <a:pt x="27" y="913"/>
                    <a:pt x="0" y="887"/>
                    <a:pt x="0" y="855"/>
                  </a:cubicBezTo>
                  <a:cubicBezTo>
                    <a:pt x="0" y="59"/>
                    <a:pt x="0" y="59"/>
                    <a:pt x="0" y="59"/>
                  </a:cubicBezTo>
                  <a:cubicBezTo>
                    <a:pt x="0" y="27"/>
                    <a:pt x="27" y="0"/>
                    <a:pt x="59" y="0"/>
                  </a:cubicBezTo>
                  <a:cubicBezTo>
                    <a:pt x="1195" y="0"/>
                    <a:pt x="1195" y="0"/>
                    <a:pt x="1195" y="0"/>
                  </a:cubicBezTo>
                  <a:cubicBezTo>
                    <a:pt x="1228" y="0"/>
                    <a:pt x="1254" y="27"/>
                    <a:pt x="1254" y="59"/>
                  </a:cubicBezTo>
                  <a:cubicBezTo>
                    <a:pt x="1254" y="855"/>
                    <a:pt x="1254" y="855"/>
                    <a:pt x="1254" y="855"/>
                  </a:cubicBezTo>
                  <a:cubicBezTo>
                    <a:pt x="1254" y="887"/>
                    <a:pt x="1228" y="913"/>
                    <a:pt x="1195" y="913"/>
                  </a:cubicBezTo>
                  <a:close/>
                </a:path>
              </a:pathLst>
            </a:custGeom>
            <a:solidFill>
              <a:srgbClr val="6A48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825" name="Freeform 69"/>
            <p:cNvSpPr>
              <a:spLocks noEditPoints="1" noChangeArrowheads="1"/>
            </p:cNvSpPr>
            <p:nvPr/>
          </p:nvSpPr>
          <p:spPr bwMode="auto">
            <a:xfrm>
              <a:off x="7151688" y="3824288"/>
              <a:ext cx="1085850" cy="784225"/>
            </a:xfrm>
            <a:custGeom>
              <a:avLst/>
              <a:gdLst>
                <a:gd name="T0" fmla="*/ 862882305 w 1226"/>
                <a:gd name="T1" fmla="*/ 694140915 h 886"/>
                <a:gd name="T2" fmla="*/ 855822509 w 1226"/>
                <a:gd name="T3" fmla="*/ 691790895 h 886"/>
                <a:gd name="T4" fmla="*/ 760120685 w 1226"/>
                <a:gd name="T5" fmla="*/ 691790895 h 886"/>
                <a:gd name="T6" fmla="*/ 753060888 w 1226"/>
                <a:gd name="T7" fmla="*/ 694140915 h 886"/>
                <a:gd name="T8" fmla="*/ 662065596 w 1226"/>
                <a:gd name="T9" fmla="*/ 689439991 h 886"/>
                <a:gd name="T10" fmla="*/ 619705932 w 1226"/>
                <a:gd name="T11" fmla="*/ 694140915 h 886"/>
                <a:gd name="T12" fmla="*/ 585975498 w 1226"/>
                <a:gd name="T13" fmla="*/ 689439991 h 886"/>
                <a:gd name="T14" fmla="*/ 494980206 w 1226"/>
                <a:gd name="T15" fmla="*/ 694140915 h 886"/>
                <a:gd name="T16" fmla="*/ 487920409 w 1226"/>
                <a:gd name="T17" fmla="*/ 691790895 h 886"/>
                <a:gd name="T18" fmla="*/ 393003302 w 1226"/>
                <a:gd name="T19" fmla="*/ 691790895 h 886"/>
                <a:gd name="T20" fmla="*/ 385158789 w 1226"/>
                <a:gd name="T21" fmla="*/ 694140915 h 886"/>
                <a:gd name="T22" fmla="*/ 294949099 w 1226"/>
                <a:gd name="T23" fmla="*/ 689439991 h 886"/>
                <a:gd name="T24" fmla="*/ 251804718 w 1226"/>
                <a:gd name="T25" fmla="*/ 694140915 h 886"/>
                <a:gd name="T26" fmla="*/ 218073399 w 1226"/>
                <a:gd name="T27" fmla="*/ 689439991 h 886"/>
                <a:gd name="T28" fmla="*/ 127863709 w 1226"/>
                <a:gd name="T29" fmla="*/ 694140915 h 886"/>
                <a:gd name="T30" fmla="*/ 120803912 w 1226"/>
                <a:gd name="T31" fmla="*/ 691790895 h 886"/>
                <a:gd name="T32" fmla="*/ 26670637 w 1226"/>
                <a:gd name="T33" fmla="*/ 691006670 h 886"/>
                <a:gd name="T34" fmla="*/ 7059796 w 1226"/>
                <a:gd name="T35" fmla="*/ 665152914 h 886"/>
                <a:gd name="T36" fmla="*/ 946816916 w 1226"/>
                <a:gd name="T37" fmla="*/ 683955726 h 886"/>
                <a:gd name="T38" fmla="*/ 959367960 w 1226"/>
                <a:gd name="T39" fmla="*/ 654184386 h 886"/>
                <a:gd name="T40" fmla="*/ 4706531 w 1226"/>
                <a:gd name="T41" fmla="*/ 600125968 h 886"/>
                <a:gd name="T42" fmla="*/ 0 w 1226"/>
                <a:gd name="T43" fmla="*/ 589941665 h 886"/>
                <a:gd name="T44" fmla="*/ 961721226 w 1226"/>
                <a:gd name="T45" fmla="*/ 585240741 h 886"/>
                <a:gd name="T46" fmla="*/ 957014695 w 1226"/>
                <a:gd name="T47" fmla="*/ 528048079 h 886"/>
                <a:gd name="T48" fmla="*/ 2353265 w 1226"/>
                <a:gd name="T49" fmla="*/ 525698059 h 886"/>
                <a:gd name="T50" fmla="*/ 2353265 w 1226"/>
                <a:gd name="T51" fmla="*/ 463805358 h 886"/>
                <a:gd name="T52" fmla="*/ 2353265 w 1226"/>
                <a:gd name="T53" fmla="*/ 459104434 h 886"/>
                <a:gd name="T54" fmla="*/ 961721226 w 1226"/>
                <a:gd name="T55" fmla="*/ 427766413 h 886"/>
                <a:gd name="T56" fmla="*/ 957014695 w 1226"/>
                <a:gd name="T57" fmla="*/ 418364565 h 886"/>
                <a:gd name="T58" fmla="*/ 4706531 w 1226"/>
                <a:gd name="T59" fmla="*/ 390160789 h 886"/>
                <a:gd name="T60" fmla="*/ 0 w 1226"/>
                <a:gd name="T61" fmla="*/ 332968127 h 886"/>
                <a:gd name="T62" fmla="*/ 959367960 w 1226"/>
                <a:gd name="T63" fmla="*/ 354121844 h 886"/>
                <a:gd name="T64" fmla="*/ 959367960 w 1226"/>
                <a:gd name="T65" fmla="*/ 292228258 h 886"/>
                <a:gd name="T66" fmla="*/ 959367960 w 1226"/>
                <a:gd name="T67" fmla="*/ 286744879 h 886"/>
                <a:gd name="T68" fmla="*/ 4706531 w 1226"/>
                <a:gd name="T69" fmla="*/ 232686462 h 886"/>
                <a:gd name="T70" fmla="*/ 0 w 1226"/>
                <a:gd name="T71" fmla="*/ 223284613 h 886"/>
                <a:gd name="T72" fmla="*/ 961721226 w 1226"/>
                <a:gd name="T73" fmla="*/ 217800349 h 886"/>
                <a:gd name="T74" fmla="*/ 957014695 w 1226"/>
                <a:gd name="T75" fmla="*/ 160608572 h 886"/>
                <a:gd name="T76" fmla="*/ 2353265 w 1226"/>
                <a:gd name="T77" fmla="*/ 159041007 h 886"/>
                <a:gd name="T78" fmla="*/ 2353265 w 1226"/>
                <a:gd name="T79" fmla="*/ 96364966 h 886"/>
                <a:gd name="T80" fmla="*/ 2353265 w 1226"/>
                <a:gd name="T81" fmla="*/ 91664042 h 886"/>
                <a:gd name="T82" fmla="*/ 961721226 w 1226"/>
                <a:gd name="T83" fmla="*/ 60326021 h 886"/>
                <a:gd name="T84" fmla="*/ 2353265 w 1226"/>
                <a:gd name="T85" fmla="*/ 58759342 h 886"/>
                <a:gd name="T86" fmla="*/ 5491248 w 1226"/>
                <a:gd name="T87" fmla="*/ 25853756 h 886"/>
                <a:gd name="T88" fmla="*/ 935050588 w 1226"/>
                <a:gd name="T89" fmla="*/ 2350020 h 886"/>
                <a:gd name="T90" fmla="*/ 41574947 w 1226"/>
                <a:gd name="T91" fmla="*/ 4700924 h 886"/>
                <a:gd name="T92" fmla="*/ 927206075 w 1226"/>
                <a:gd name="T93" fmla="*/ 3134245 h 886"/>
                <a:gd name="T94" fmla="*/ 831504251 w 1226"/>
                <a:gd name="T95" fmla="*/ 2350020 h 886"/>
                <a:gd name="T96" fmla="*/ 824444455 w 1226"/>
                <a:gd name="T97" fmla="*/ 4700924 h 886"/>
                <a:gd name="T98" fmla="*/ 733450048 w 1226"/>
                <a:gd name="T99" fmla="*/ 0 h 886"/>
                <a:gd name="T100" fmla="*/ 691090384 w 1226"/>
                <a:gd name="T101" fmla="*/ 4700924 h 886"/>
                <a:gd name="T102" fmla="*/ 657359065 w 1226"/>
                <a:gd name="T103" fmla="*/ 0 h 886"/>
                <a:gd name="T104" fmla="*/ 566364658 w 1226"/>
                <a:gd name="T105" fmla="*/ 4700924 h 886"/>
                <a:gd name="T106" fmla="*/ 559304861 w 1226"/>
                <a:gd name="T107" fmla="*/ 2350020 h 886"/>
                <a:gd name="T108" fmla="*/ 464387755 w 1226"/>
                <a:gd name="T109" fmla="*/ 2350020 h 886"/>
                <a:gd name="T110" fmla="*/ 456543241 w 1226"/>
                <a:gd name="T111" fmla="*/ 4700924 h 886"/>
                <a:gd name="T112" fmla="*/ 366332665 w 1226"/>
                <a:gd name="T113" fmla="*/ 0 h 886"/>
                <a:gd name="T114" fmla="*/ 323188284 w 1226"/>
                <a:gd name="T115" fmla="*/ 4700924 h 886"/>
                <a:gd name="T116" fmla="*/ 289457851 w 1226"/>
                <a:gd name="T117" fmla="*/ 0 h 886"/>
                <a:gd name="T118" fmla="*/ 199247275 w 1226"/>
                <a:gd name="T119" fmla="*/ 4700924 h 886"/>
                <a:gd name="T120" fmla="*/ 192187479 w 1226"/>
                <a:gd name="T121" fmla="*/ 2350020 h 886"/>
                <a:gd name="T122" fmla="*/ 96485655 w 1226"/>
                <a:gd name="T123" fmla="*/ 2350020 h 886"/>
                <a:gd name="T124" fmla="*/ 89425859 w 1226"/>
                <a:gd name="T125" fmla="*/ 4700924 h 8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226" h="886">
                  <a:moveTo>
                    <a:pt x="1173" y="886"/>
                  </a:moveTo>
                  <a:cubicBezTo>
                    <a:pt x="1143" y="886"/>
                    <a:pt x="1143" y="886"/>
                    <a:pt x="1143" y="886"/>
                  </a:cubicBezTo>
                  <a:cubicBezTo>
                    <a:pt x="1141" y="886"/>
                    <a:pt x="1140" y="885"/>
                    <a:pt x="1140" y="883"/>
                  </a:cubicBezTo>
                  <a:cubicBezTo>
                    <a:pt x="1140" y="881"/>
                    <a:pt x="1141" y="880"/>
                    <a:pt x="1143" y="880"/>
                  </a:cubicBezTo>
                  <a:cubicBezTo>
                    <a:pt x="1173" y="880"/>
                    <a:pt x="1173" y="880"/>
                    <a:pt x="1173" y="880"/>
                  </a:cubicBezTo>
                  <a:cubicBezTo>
                    <a:pt x="1181" y="880"/>
                    <a:pt x="1189" y="878"/>
                    <a:pt x="1195" y="874"/>
                  </a:cubicBezTo>
                  <a:cubicBezTo>
                    <a:pt x="1197" y="873"/>
                    <a:pt x="1199" y="874"/>
                    <a:pt x="1199" y="875"/>
                  </a:cubicBezTo>
                  <a:cubicBezTo>
                    <a:pt x="1200" y="877"/>
                    <a:pt x="1200" y="879"/>
                    <a:pt x="1198" y="880"/>
                  </a:cubicBezTo>
                  <a:cubicBezTo>
                    <a:pt x="1191" y="884"/>
                    <a:pt x="1182" y="886"/>
                    <a:pt x="1173" y="886"/>
                  </a:cubicBezTo>
                  <a:close/>
                  <a:moveTo>
                    <a:pt x="1130" y="886"/>
                  </a:moveTo>
                  <a:cubicBezTo>
                    <a:pt x="1100" y="886"/>
                    <a:pt x="1100" y="886"/>
                    <a:pt x="1100" y="886"/>
                  </a:cubicBezTo>
                  <a:cubicBezTo>
                    <a:pt x="1098" y="886"/>
                    <a:pt x="1097" y="885"/>
                    <a:pt x="1097" y="883"/>
                  </a:cubicBezTo>
                  <a:cubicBezTo>
                    <a:pt x="1097" y="881"/>
                    <a:pt x="1098" y="880"/>
                    <a:pt x="1100" y="880"/>
                  </a:cubicBezTo>
                  <a:cubicBezTo>
                    <a:pt x="1130" y="880"/>
                    <a:pt x="1130" y="880"/>
                    <a:pt x="1130" y="880"/>
                  </a:cubicBezTo>
                  <a:cubicBezTo>
                    <a:pt x="1132" y="880"/>
                    <a:pt x="1134" y="881"/>
                    <a:pt x="1134" y="883"/>
                  </a:cubicBezTo>
                  <a:cubicBezTo>
                    <a:pt x="1134" y="885"/>
                    <a:pt x="1132" y="886"/>
                    <a:pt x="1130" y="886"/>
                  </a:cubicBezTo>
                  <a:close/>
                  <a:moveTo>
                    <a:pt x="1088" y="886"/>
                  </a:moveTo>
                  <a:cubicBezTo>
                    <a:pt x="1057" y="886"/>
                    <a:pt x="1057" y="886"/>
                    <a:pt x="1057" y="886"/>
                  </a:cubicBezTo>
                  <a:cubicBezTo>
                    <a:pt x="1056" y="886"/>
                    <a:pt x="1054" y="885"/>
                    <a:pt x="1054" y="883"/>
                  </a:cubicBezTo>
                  <a:cubicBezTo>
                    <a:pt x="1054" y="881"/>
                    <a:pt x="1056" y="880"/>
                    <a:pt x="1057" y="880"/>
                  </a:cubicBezTo>
                  <a:cubicBezTo>
                    <a:pt x="1088" y="880"/>
                    <a:pt x="1088" y="880"/>
                    <a:pt x="1088" y="880"/>
                  </a:cubicBezTo>
                  <a:cubicBezTo>
                    <a:pt x="1090" y="880"/>
                    <a:pt x="1091" y="881"/>
                    <a:pt x="1091" y="883"/>
                  </a:cubicBezTo>
                  <a:cubicBezTo>
                    <a:pt x="1091" y="885"/>
                    <a:pt x="1090" y="886"/>
                    <a:pt x="1088" y="886"/>
                  </a:cubicBezTo>
                  <a:close/>
                  <a:moveTo>
                    <a:pt x="1045" y="886"/>
                  </a:moveTo>
                  <a:cubicBezTo>
                    <a:pt x="1015" y="886"/>
                    <a:pt x="1015" y="886"/>
                    <a:pt x="1015" y="886"/>
                  </a:cubicBezTo>
                  <a:cubicBezTo>
                    <a:pt x="1013" y="886"/>
                    <a:pt x="1012" y="885"/>
                    <a:pt x="1012" y="883"/>
                  </a:cubicBezTo>
                  <a:cubicBezTo>
                    <a:pt x="1012" y="881"/>
                    <a:pt x="1013" y="880"/>
                    <a:pt x="1015" y="880"/>
                  </a:cubicBezTo>
                  <a:cubicBezTo>
                    <a:pt x="1045" y="880"/>
                    <a:pt x="1045" y="880"/>
                    <a:pt x="1045" y="880"/>
                  </a:cubicBezTo>
                  <a:cubicBezTo>
                    <a:pt x="1047" y="880"/>
                    <a:pt x="1048" y="881"/>
                    <a:pt x="1048" y="883"/>
                  </a:cubicBezTo>
                  <a:cubicBezTo>
                    <a:pt x="1048" y="885"/>
                    <a:pt x="1047" y="886"/>
                    <a:pt x="1045" y="886"/>
                  </a:cubicBezTo>
                  <a:close/>
                  <a:moveTo>
                    <a:pt x="1003" y="886"/>
                  </a:moveTo>
                  <a:cubicBezTo>
                    <a:pt x="972" y="886"/>
                    <a:pt x="972" y="886"/>
                    <a:pt x="972" y="886"/>
                  </a:cubicBezTo>
                  <a:cubicBezTo>
                    <a:pt x="971" y="886"/>
                    <a:pt x="969" y="885"/>
                    <a:pt x="969" y="883"/>
                  </a:cubicBezTo>
                  <a:cubicBezTo>
                    <a:pt x="969" y="881"/>
                    <a:pt x="971" y="880"/>
                    <a:pt x="972" y="880"/>
                  </a:cubicBezTo>
                  <a:cubicBezTo>
                    <a:pt x="1003" y="880"/>
                    <a:pt x="1003" y="880"/>
                    <a:pt x="1003" y="880"/>
                  </a:cubicBezTo>
                  <a:cubicBezTo>
                    <a:pt x="1004" y="880"/>
                    <a:pt x="1006" y="881"/>
                    <a:pt x="1006" y="883"/>
                  </a:cubicBezTo>
                  <a:cubicBezTo>
                    <a:pt x="1006" y="885"/>
                    <a:pt x="1004" y="886"/>
                    <a:pt x="1003" y="886"/>
                  </a:cubicBezTo>
                  <a:close/>
                  <a:moveTo>
                    <a:pt x="960" y="886"/>
                  </a:moveTo>
                  <a:cubicBezTo>
                    <a:pt x="930" y="886"/>
                    <a:pt x="930" y="886"/>
                    <a:pt x="930" y="886"/>
                  </a:cubicBezTo>
                  <a:cubicBezTo>
                    <a:pt x="928" y="886"/>
                    <a:pt x="927" y="885"/>
                    <a:pt x="927" y="883"/>
                  </a:cubicBezTo>
                  <a:cubicBezTo>
                    <a:pt x="927" y="881"/>
                    <a:pt x="928" y="880"/>
                    <a:pt x="930" y="880"/>
                  </a:cubicBezTo>
                  <a:cubicBezTo>
                    <a:pt x="960" y="880"/>
                    <a:pt x="960" y="880"/>
                    <a:pt x="960" y="880"/>
                  </a:cubicBezTo>
                  <a:cubicBezTo>
                    <a:pt x="962" y="880"/>
                    <a:pt x="963" y="881"/>
                    <a:pt x="963" y="883"/>
                  </a:cubicBezTo>
                  <a:cubicBezTo>
                    <a:pt x="963" y="885"/>
                    <a:pt x="962" y="886"/>
                    <a:pt x="960" y="886"/>
                  </a:cubicBezTo>
                  <a:close/>
                  <a:moveTo>
                    <a:pt x="917" y="886"/>
                  </a:moveTo>
                  <a:cubicBezTo>
                    <a:pt x="887" y="886"/>
                    <a:pt x="887" y="886"/>
                    <a:pt x="887" y="886"/>
                  </a:cubicBezTo>
                  <a:cubicBezTo>
                    <a:pt x="885" y="886"/>
                    <a:pt x="884" y="885"/>
                    <a:pt x="884" y="883"/>
                  </a:cubicBezTo>
                  <a:cubicBezTo>
                    <a:pt x="884" y="881"/>
                    <a:pt x="885" y="880"/>
                    <a:pt x="887" y="880"/>
                  </a:cubicBezTo>
                  <a:cubicBezTo>
                    <a:pt x="917" y="880"/>
                    <a:pt x="917" y="880"/>
                    <a:pt x="917" y="880"/>
                  </a:cubicBezTo>
                  <a:cubicBezTo>
                    <a:pt x="919" y="880"/>
                    <a:pt x="921" y="881"/>
                    <a:pt x="921" y="883"/>
                  </a:cubicBezTo>
                  <a:cubicBezTo>
                    <a:pt x="921" y="885"/>
                    <a:pt x="919" y="886"/>
                    <a:pt x="917" y="886"/>
                  </a:cubicBezTo>
                  <a:close/>
                  <a:moveTo>
                    <a:pt x="875" y="886"/>
                  </a:moveTo>
                  <a:cubicBezTo>
                    <a:pt x="844" y="886"/>
                    <a:pt x="844" y="886"/>
                    <a:pt x="844" y="886"/>
                  </a:cubicBezTo>
                  <a:cubicBezTo>
                    <a:pt x="843" y="886"/>
                    <a:pt x="841" y="885"/>
                    <a:pt x="841" y="883"/>
                  </a:cubicBezTo>
                  <a:cubicBezTo>
                    <a:pt x="841" y="881"/>
                    <a:pt x="843" y="880"/>
                    <a:pt x="844" y="880"/>
                  </a:cubicBezTo>
                  <a:cubicBezTo>
                    <a:pt x="875" y="880"/>
                    <a:pt x="875" y="880"/>
                    <a:pt x="875" y="880"/>
                  </a:cubicBezTo>
                  <a:cubicBezTo>
                    <a:pt x="877" y="880"/>
                    <a:pt x="878" y="881"/>
                    <a:pt x="878" y="883"/>
                  </a:cubicBezTo>
                  <a:cubicBezTo>
                    <a:pt x="878" y="885"/>
                    <a:pt x="877" y="886"/>
                    <a:pt x="875" y="886"/>
                  </a:cubicBezTo>
                  <a:close/>
                  <a:moveTo>
                    <a:pt x="832" y="886"/>
                  </a:moveTo>
                  <a:cubicBezTo>
                    <a:pt x="802" y="886"/>
                    <a:pt x="802" y="886"/>
                    <a:pt x="802" y="886"/>
                  </a:cubicBezTo>
                  <a:cubicBezTo>
                    <a:pt x="800" y="886"/>
                    <a:pt x="799" y="885"/>
                    <a:pt x="799" y="883"/>
                  </a:cubicBezTo>
                  <a:cubicBezTo>
                    <a:pt x="799" y="881"/>
                    <a:pt x="800" y="880"/>
                    <a:pt x="802" y="880"/>
                  </a:cubicBezTo>
                  <a:cubicBezTo>
                    <a:pt x="832" y="880"/>
                    <a:pt x="832" y="880"/>
                    <a:pt x="832" y="880"/>
                  </a:cubicBezTo>
                  <a:cubicBezTo>
                    <a:pt x="834" y="880"/>
                    <a:pt x="835" y="881"/>
                    <a:pt x="835" y="883"/>
                  </a:cubicBezTo>
                  <a:cubicBezTo>
                    <a:pt x="835" y="885"/>
                    <a:pt x="834" y="886"/>
                    <a:pt x="832" y="886"/>
                  </a:cubicBezTo>
                  <a:close/>
                  <a:moveTo>
                    <a:pt x="790" y="886"/>
                  </a:moveTo>
                  <a:cubicBezTo>
                    <a:pt x="759" y="886"/>
                    <a:pt x="759" y="886"/>
                    <a:pt x="759" y="886"/>
                  </a:cubicBezTo>
                  <a:cubicBezTo>
                    <a:pt x="758" y="886"/>
                    <a:pt x="756" y="885"/>
                    <a:pt x="756" y="883"/>
                  </a:cubicBezTo>
                  <a:cubicBezTo>
                    <a:pt x="756" y="881"/>
                    <a:pt x="758" y="880"/>
                    <a:pt x="759" y="880"/>
                  </a:cubicBezTo>
                  <a:cubicBezTo>
                    <a:pt x="790" y="880"/>
                    <a:pt x="790" y="880"/>
                    <a:pt x="790" y="880"/>
                  </a:cubicBezTo>
                  <a:cubicBezTo>
                    <a:pt x="791" y="880"/>
                    <a:pt x="793" y="881"/>
                    <a:pt x="793" y="883"/>
                  </a:cubicBezTo>
                  <a:cubicBezTo>
                    <a:pt x="793" y="885"/>
                    <a:pt x="791" y="886"/>
                    <a:pt x="790" y="886"/>
                  </a:cubicBezTo>
                  <a:close/>
                  <a:moveTo>
                    <a:pt x="747" y="886"/>
                  </a:moveTo>
                  <a:cubicBezTo>
                    <a:pt x="717" y="886"/>
                    <a:pt x="717" y="886"/>
                    <a:pt x="717" y="886"/>
                  </a:cubicBezTo>
                  <a:cubicBezTo>
                    <a:pt x="715" y="886"/>
                    <a:pt x="714" y="885"/>
                    <a:pt x="714" y="883"/>
                  </a:cubicBezTo>
                  <a:cubicBezTo>
                    <a:pt x="714" y="881"/>
                    <a:pt x="715" y="880"/>
                    <a:pt x="717" y="880"/>
                  </a:cubicBezTo>
                  <a:cubicBezTo>
                    <a:pt x="747" y="880"/>
                    <a:pt x="747" y="880"/>
                    <a:pt x="747" y="880"/>
                  </a:cubicBezTo>
                  <a:cubicBezTo>
                    <a:pt x="749" y="880"/>
                    <a:pt x="750" y="881"/>
                    <a:pt x="750" y="883"/>
                  </a:cubicBezTo>
                  <a:cubicBezTo>
                    <a:pt x="750" y="885"/>
                    <a:pt x="749" y="886"/>
                    <a:pt x="747" y="886"/>
                  </a:cubicBezTo>
                  <a:close/>
                  <a:moveTo>
                    <a:pt x="704" y="886"/>
                  </a:moveTo>
                  <a:cubicBezTo>
                    <a:pt x="674" y="886"/>
                    <a:pt x="674" y="886"/>
                    <a:pt x="674" y="886"/>
                  </a:cubicBezTo>
                  <a:cubicBezTo>
                    <a:pt x="672" y="886"/>
                    <a:pt x="671" y="885"/>
                    <a:pt x="671" y="883"/>
                  </a:cubicBezTo>
                  <a:cubicBezTo>
                    <a:pt x="671" y="881"/>
                    <a:pt x="672" y="880"/>
                    <a:pt x="674" y="880"/>
                  </a:cubicBezTo>
                  <a:cubicBezTo>
                    <a:pt x="704" y="880"/>
                    <a:pt x="704" y="880"/>
                    <a:pt x="704" y="880"/>
                  </a:cubicBezTo>
                  <a:cubicBezTo>
                    <a:pt x="706" y="880"/>
                    <a:pt x="707" y="881"/>
                    <a:pt x="707" y="883"/>
                  </a:cubicBezTo>
                  <a:cubicBezTo>
                    <a:pt x="707" y="885"/>
                    <a:pt x="706" y="886"/>
                    <a:pt x="704" y="886"/>
                  </a:cubicBezTo>
                  <a:close/>
                  <a:moveTo>
                    <a:pt x="662" y="886"/>
                  </a:moveTo>
                  <a:cubicBezTo>
                    <a:pt x="631" y="886"/>
                    <a:pt x="631" y="886"/>
                    <a:pt x="631" y="886"/>
                  </a:cubicBezTo>
                  <a:cubicBezTo>
                    <a:pt x="630" y="886"/>
                    <a:pt x="628" y="885"/>
                    <a:pt x="628" y="883"/>
                  </a:cubicBezTo>
                  <a:cubicBezTo>
                    <a:pt x="628" y="881"/>
                    <a:pt x="630" y="880"/>
                    <a:pt x="631" y="880"/>
                  </a:cubicBezTo>
                  <a:cubicBezTo>
                    <a:pt x="662" y="880"/>
                    <a:pt x="662" y="880"/>
                    <a:pt x="662" y="880"/>
                  </a:cubicBezTo>
                  <a:cubicBezTo>
                    <a:pt x="664" y="880"/>
                    <a:pt x="665" y="881"/>
                    <a:pt x="665" y="883"/>
                  </a:cubicBezTo>
                  <a:cubicBezTo>
                    <a:pt x="665" y="885"/>
                    <a:pt x="664" y="886"/>
                    <a:pt x="662" y="886"/>
                  </a:cubicBezTo>
                  <a:close/>
                  <a:moveTo>
                    <a:pt x="619" y="886"/>
                  </a:moveTo>
                  <a:cubicBezTo>
                    <a:pt x="589" y="886"/>
                    <a:pt x="589" y="886"/>
                    <a:pt x="589" y="886"/>
                  </a:cubicBezTo>
                  <a:cubicBezTo>
                    <a:pt x="587" y="886"/>
                    <a:pt x="586" y="885"/>
                    <a:pt x="586" y="883"/>
                  </a:cubicBezTo>
                  <a:cubicBezTo>
                    <a:pt x="586" y="881"/>
                    <a:pt x="587" y="880"/>
                    <a:pt x="589" y="880"/>
                  </a:cubicBezTo>
                  <a:cubicBezTo>
                    <a:pt x="619" y="880"/>
                    <a:pt x="619" y="880"/>
                    <a:pt x="619" y="880"/>
                  </a:cubicBezTo>
                  <a:cubicBezTo>
                    <a:pt x="621" y="880"/>
                    <a:pt x="622" y="881"/>
                    <a:pt x="622" y="883"/>
                  </a:cubicBezTo>
                  <a:cubicBezTo>
                    <a:pt x="622" y="885"/>
                    <a:pt x="621" y="886"/>
                    <a:pt x="619" y="886"/>
                  </a:cubicBezTo>
                  <a:close/>
                  <a:moveTo>
                    <a:pt x="577" y="886"/>
                  </a:moveTo>
                  <a:cubicBezTo>
                    <a:pt x="546" y="886"/>
                    <a:pt x="546" y="886"/>
                    <a:pt x="546" y="886"/>
                  </a:cubicBezTo>
                  <a:cubicBezTo>
                    <a:pt x="545" y="886"/>
                    <a:pt x="543" y="885"/>
                    <a:pt x="543" y="883"/>
                  </a:cubicBezTo>
                  <a:cubicBezTo>
                    <a:pt x="543" y="881"/>
                    <a:pt x="545" y="880"/>
                    <a:pt x="546" y="880"/>
                  </a:cubicBezTo>
                  <a:cubicBezTo>
                    <a:pt x="577" y="880"/>
                    <a:pt x="577" y="880"/>
                    <a:pt x="577" y="880"/>
                  </a:cubicBezTo>
                  <a:cubicBezTo>
                    <a:pt x="578" y="880"/>
                    <a:pt x="580" y="881"/>
                    <a:pt x="580" y="883"/>
                  </a:cubicBezTo>
                  <a:cubicBezTo>
                    <a:pt x="580" y="885"/>
                    <a:pt x="578" y="886"/>
                    <a:pt x="577" y="886"/>
                  </a:cubicBezTo>
                  <a:close/>
                  <a:moveTo>
                    <a:pt x="534" y="886"/>
                  </a:moveTo>
                  <a:cubicBezTo>
                    <a:pt x="504" y="886"/>
                    <a:pt x="504" y="886"/>
                    <a:pt x="504" y="886"/>
                  </a:cubicBezTo>
                  <a:cubicBezTo>
                    <a:pt x="502" y="886"/>
                    <a:pt x="501" y="885"/>
                    <a:pt x="501" y="883"/>
                  </a:cubicBezTo>
                  <a:cubicBezTo>
                    <a:pt x="501" y="881"/>
                    <a:pt x="502" y="880"/>
                    <a:pt x="504" y="880"/>
                  </a:cubicBezTo>
                  <a:cubicBezTo>
                    <a:pt x="534" y="880"/>
                    <a:pt x="534" y="880"/>
                    <a:pt x="534" y="880"/>
                  </a:cubicBezTo>
                  <a:cubicBezTo>
                    <a:pt x="536" y="880"/>
                    <a:pt x="537" y="881"/>
                    <a:pt x="537" y="883"/>
                  </a:cubicBezTo>
                  <a:cubicBezTo>
                    <a:pt x="537" y="885"/>
                    <a:pt x="536" y="886"/>
                    <a:pt x="534" y="886"/>
                  </a:cubicBezTo>
                  <a:close/>
                  <a:moveTo>
                    <a:pt x="491" y="886"/>
                  </a:moveTo>
                  <a:cubicBezTo>
                    <a:pt x="461" y="886"/>
                    <a:pt x="461" y="886"/>
                    <a:pt x="461" y="886"/>
                  </a:cubicBezTo>
                  <a:cubicBezTo>
                    <a:pt x="459" y="886"/>
                    <a:pt x="458" y="885"/>
                    <a:pt x="458" y="883"/>
                  </a:cubicBezTo>
                  <a:cubicBezTo>
                    <a:pt x="458" y="881"/>
                    <a:pt x="459" y="880"/>
                    <a:pt x="461" y="880"/>
                  </a:cubicBezTo>
                  <a:cubicBezTo>
                    <a:pt x="491" y="880"/>
                    <a:pt x="491" y="880"/>
                    <a:pt x="491" y="880"/>
                  </a:cubicBezTo>
                  <a:cubicBezTo>
                    <a:pt x="493" y="880"/>
                    <a:pt x="494" y="881"/>
                    <a:pt x="494" y="883"/>
                  </a:cubicBezTo>
                  <a:cubicBezTo>
                    <a:pt x="494" y="885"/>
                    <a:pt x="493" y="886"/>
                    <a:pt x="491" y="886"/>
                  </a:cubicBezTo>
                  <a:close/>
                  <a:moveTo>
                    <a:pt x="449" y="886"/>
                  </a:moveTo>
                  <a:cubicBezTo>
                    <a:pt x="418" y="886"/>
                    <a:pt x="418" y="886"/>
                    <a:pt x="418" y="886"/>
                  </a:cubicBezTo>
                  <a:cubicBezTo>
                    <a:pt x="417" y="886"/>
                    <a:pt x="415" y="885"/>
                    <a:pt x="415" y="883"/>
                  </a:cubicBezTo>
                  <a:cubicBezTo>
                    <a:pt x="415" y="881"/>
                    <a:pt x="417" y="880"/>
                    <a:pt x="418" y="880"/>
                  </a:cubicBezTo>
                  <a:cubicBezTo>
                    <a:pt x="449" y="880"/>
                    <a:pt x="449" y="880"/>
                    <a:pt x="449" y="880"/>
                  </a:cubicBezTo>
                  <a:cubicBezTo>
                    <a:pt x="450" y="880"/>
                    <a:pt x="452" y="881"/>
                    <a:pt x="452" y="883"/>
                  </a:cubicBezTo>
                  <a:cubicBezTo>
                    <a:pt x="452" y="885"/>
                    <a:pt x="450" y="886"/>
                    <a:pt x="449" y="886"/>
                  </a:cubicBezTo>
                  <a:close/>
                  <a:moveTo>
                    <a:pt x="406" y="886"/>
                  </a:moveTo>
                  <a:cubicBezTo>
                    <a:pt x="376" y="886"/>
                    <a:pt x="376" y="886"/>
                    <a:pt x="376" y="886"/>
                  </a:cubicBezTo>
                  <a:cubicBezTo>
                    <a:pt x="374" y="886"/>
                    <a:pt x="373" y="885"/>
                    <a:pt x="373" y="883"/>
                  </a:cubicBezTo>
                  <a:cubicBezTo>
                    <a:pt x="373" y="881"/>
                    <a:pt x="374" y="880"/>
                    <a:pt x="376" y="880"/>
                  </a:cubicBezTo>
                  <a:cubicBezTo>
                    <a:pt x="406" y="880"/>
                    <a:pt x="406" y="880"/>
                    <a:pt x="406" y="880"/>
                  </a:cubicBezTo>
                  <a:cubicBezTo>
                    <a:pt x="408" y="880"/>
                    <a:pt x="409" y="881"/>
                    <a:pt x="409" y="883"/>
                  </a:cubicBezTo>
                  <a:cubicBezTo>
                    <a:pt x="409" y="885"/>
                    <a:pt x="408" y="886"/>
                    <a:pt x="406" y="886"/>
                  </a:cubicBezTo>
                  <a:close/>
                  <a:moveTo>
                    <a:pt x="364" y="886"/>
                  </a:moveTo>
                  <a:cubicBezTo>
                    <a:pt x="333" y="886"/>
                    <a:pt x="333" y="886"/>
                    <a:pt x="333" y="886"/>
                  </a:cubicBezTo>
                  <a:cubicBezTo>
                    <a:pt x="331" y="886"/>
                    <a:pt x="330" y="885"/>
                    <a:pt x="330" y="883"/>
                  </a:cubicBezTo>
                  <a:cubicBezTo>
                    <a:pt x="330" y="881"/>
                    <a:pt x="331" y="880"/>
                    <a:pt x="333" y="880"/>
                  </a:cubicBezTo>
                  <a:cubicBezTo>
                    <a:pt x="364" y="880"/>
                    <a:pt x="364" y="880"/>
                    <a:pt x="364" y="880"/>
                  </a:cubicBezTo>
                  <a:cubicBezTo>
                    <a:pt x="365" y="880"/>
                    <a:pt x="367" y="881"/>
                    <a:pt x="367" y="883"/>
                  </a:cubicBezTo>
                  <a:cubicBezTo>
                    <a:pt x="367" y="885"/>
                    <a:pt x="365" y="886"/>
                    <a:pt x="364" y="886"/>
                  </a:cubicBezTo>
                  <a:close/>
                  <a:moveTo>
                    <a:pt x="321" y="886"/>
                  </a:moveTo>
                  <a:cubicBezTo>
                    <a:pt x="291" y="886"/>
                    <a:pt x="291" y="886"/>
                    <a:pt x="291" y="886"/>
                  </a:cubicBezTo>
                  <a:cubicBezTo>
                    <a:pt x="289" y="886"/>
                    <a:pt x="288" y="885"/>
                    <a:pt x="288" y="883"/>
                  </a:cubicBezTo>
                  <a:cubicBezTo>
                    <a:pt x="288" y="881"/>
                    <a:pt x="289" y="880"/>
                    <a:pt x="291" y="880"/>
                  </a:cubicBezTo>
                  <a:cubicBezTo>
                    <a:pt x="321" y="880"/>
                    <a:pt x="321" y="880"/>
                    <a:pt x="321" y="880"/>
                  </a:cubicBezTo>
                  <a:cubicBezTo>
                    <a:pt x="323" y="880"/>
                    <a:pt x="324" y="881"/>
                    <a:pt x="324" y="883"/>
                  </a:cubicBezTo>
                  <a:cubicBezTo>
                    <a:pt x="324" y="885"/>
                    <a:pt x="323" y="886"/>
                    <a:pt x="321" y="886"/>
                  </a:cubicBezTo>
                  <a:close/>
                  <a:moveTo>
                    <a:pt x="278" y="886"/>
                  </a:moveTo>
                  <a:cubicBezTo>
                    <a:pt x="248" y="886"/>
                    <a:pt x="248" y="886"/>
                    <a:pt x="248" y="886"/>
                  </a:cubicBezTo>
                  <a:cubicBezTo>
                    <a:pt x="246" y="886"/>
                    <a:pt x="245" y="885"/>
                    <a:pt x="245" y="883"/>
                  </a:cubicBezTo>
                  <a:cubicBezTo>
                    <a:pt x="245" y="881"/>
                    <a:pt x="246" y="880"/>
                    <a:pt x="248" y="880"/>
                  </a:cubicBezTo>
                  <a:cubicBezTo>
                    <a:pt x="278" y="880"/>
                    <a:pt x="278" y="880"/>
                    <a:pt x="278" y="880"/>
                  </a:cubicBezTo>
                  <a:cubicBezTo>
                    <a:pt x="280" y="880"/>
                    <a:pt x="281" y="881"/>
                    <a:pt x="281" y="883"/>
                  </a:cubicBezTo>
                  <a:cubicBezTo>
                    <a:pt x="281" y="885"/>
                    <a:pt x="280" y="886"/>
                    <a:pt x="278" y="886"/>
                  </a:cubicBezTo>
                  <a:close/>
                  <a:moveTo>
                    <a:pt x="236" y="886"/>
                  </a:moveTo>
                  <a:cubicBezTo>
                    <a:pt x="205" y="886"/>
                    <a:pt x="205" y="886"/>
                    <a:pt x="205" y="886"/>
                  </a:cubicBezTo>
                  <a:cubicBezTo>
                    <a:pt x="204" y="886"/>
                    <a:pt x="202" y="885"/>
                    <a:pt x="202" y="883"/>
                  </a:cubicBezTo>
                  <a:cubicBezTo>
                    <a:pt x="202" y="881"/>
                    <a:pt x="204" y="880"/>
                    <a:pt x="205" y="880"/>
                  </a:cubicBezTo>
                  <a:cubicBezTo>
                    <a:pt x="236" y="880"/>
                    <a:pt x="236" y="880"/>
                    <a:pt x="236" y="880"/>
                  </a:cubicBezTo>
                  <a:cubicBezTo>
                    <a:pt x="237" y="880"/>
                    <a:pt x="239" y="881"/>
                    <a:pt x="239" y="883"/>
                  </a:cubicBezTo>
                  <a:cubicBezTo>
                    <a:pt x="239" y="885"/>
                    <a:pt x="237" y="886"/>
                    <a:pt x="236" y="886"/>
                  </a:cubicBezTo>
                  <a:close/>
                  <a:moveTo>
                    <a:pt x="193" y="886"/>
                  </a:moveTo>
                  <a:cubicBezTo>
                    <a:pt x="163" y="886"/>
                    <a:pt x="163" y="886"/>
                    <a:pt x="163" y="886"/>
                  </a:cubicBezTo>
                  <a:cubicBezTo>
                    <a:pt x="161" y="886"/>
                    <a:pt x="160" y="885"/>
                    <a:pt x="160" y="883"/>
                  </a:cubicBezTo>
                  <a:cubicBezTo>
                    <a:pt x="160" y="881"/>
                    <a:pt x="161" y="880"/>
                    <a:pt x="163" y="880"/>
                  </a:cubicBezTo>
                  <a:cubicBezTo>
                    <a:pt x="193" y="880"/>
                    <a:pt x="193" y="880"/>
                    <a:pt x="193" y="880"/>
                  </a:cubicBezTo>
                  <a:cubicBezTo>
                    <a:pt x="195" y="880"/>
                    <a:pt x="196" y="881"/>
                    <a:pt x="196" y="883"/>
                  </a:cubicBezTo>
                  <a:cubicBezTo>
                    <a:pt x="196" y="885"/>
                    <a:pt x="195" y="886"/>
                    <a:pt x="193" y="886"/>
                  </a:cubicBezTo>
                  <a:close/>
                  <a:moveTo>
                    <a:pt x="151" y="886"/>
                  </a:moveTo>
                  <a:cubicBezTo>
                    <a:pt x="120" y="886"/>
                    <a:pt x="120" y="886"/>
                    <a:pt x="120" y="886"/>
                  </a:cubicBezTo>
                  <a:cubicBezTo>
                    <a:pt x="118" y="886"/>
                    <a:pt x="117" y="885"/>
                    <a:pt x="117" y="883"/>
                  </a:cubicBezTo>
                  <a:cubicBezTo>
                    <a:pt x="117" y="881"/>
                    <a:pt x="118" y="880"/>
                    <a:pt x="120" y="880"/>
                  </a:cubicBezTo>
                  <a:cubicBezTo>
                    <a:pt x="151" y="880"/>
                    <a:pt x="151" y="880"/>
                    <a:pt x="151" y="880"/>
                  </a:cubicBezTo>
                  <a:cubicBezTo>
                    <a:pt x="152" y="880"/>
                    <a:pt x="154" y="881"/>
                    <a:pt x="154" y="883"/>
                  </a:cubicBezTo>
                  <a:cubicBezTo>
                    <a:pt x="154" y="885"/>
                    <a:pt x="152" y="886"/>
                    <a:pt x="151" y="886"/>
                  </a:cubicBezTo>
                  <a:close/>
                  <a:moveTo>
                    <a:pt x="108" y="886"/>
                  </a:moveTo>
                  <a:cubicBezTo>
                    <a:pt x="78" y="886"/>
                    <a:pt x="78" y="886"/>
                    <a:pt x="78" y="886"/>
                  </a:cubicBezTo>
                  <a:cubicBezTo>
                    <a:pt x="76" y="886"/>
                    <a:pt x="74" y="885"/>
                    <a:pt x="74" y="883"/>
                  </a:cubicBezTo>
                  <a:cubicBezTo>
                    <a:pt x="74" y="881"/>
                    <a:pt x="76" y="880"/>
                    <a:pt x="78" y="880"/>
                  </a:cubicBezTo>
                  <a:cubicBezTo>
                    <a:pt x="108" y="880"/>
                    <a:pt x="108" y="880"/>
                    <a:pt x="108" y="880"/>
                  </a:cubicBezTo>
                  <a:cubicBezTo>
                    <a:pt x="110" y="880"/>
                    <a:pt x="111" y="881"/>
                    <a:pt x="111" y="883"/>
                  </a:cubicBezTo>
                  <a:cubicBezTo>
                    <a:pt x="111" y="885"/>
                    <a:pt x="110" y="886"/>
                    <a:pt x="108" y="886"/>
                  </a:cubicBezTo>
                  <a:close/>
                  <a:moveTo>
                    <a:pt x="65" y="886"/>
                  </a:moveTo>
                  <a:cubicBezTo>
                    <a:pt x="53" y="886"/>
                    <a:pt x="53" y="886"/>
                    <a:pt x="53" y="886"/>
                  </a:cubicBezTo>
                  <a:cubicBezTo>
                    <a:pt x="47" y="886"/>
                    <a:pt x="40" y="885"/>
                    <a:pt x="34" y="882"/>
                  </a:cubicBezTo>
                  <a:cubicBezTo>
                    <a:pt x="33" y="882"/>
                    <a:pt x="32" y="880"/>
                    <a:pt x="32" y="879"/>
                  </a:cubicBezTo>
                  <a:cubicBezTo>
                    <a:pt x="33" y="877"/>
                    <a:pt x="35" y="876"/>
                    <a:pt x="36" y="877"/>
                  </a:cubicBezTo>
                  <a:cubicBezTo>
                    <a:pt x="42" y="879"/>
                    <a:pt x="47" y="880"/>
                    <a:pt x="53" y="880"/>
                  </a:cubicBezTo>
                  <a:cubicBezTo>
                    <a:pt x="65" y="880"/>
                    <a:pt x="65" y="880"/>
                    <a:pt x="65" y="880"/>
                  </a:cubicBezTo>
                  <a:cubicBezTo>
                    <a:pt x="67" y="880"/>
                    <a:pt x="68" y="881"/>
                    <a:pt x="68" y="883"/>
                  </a:cubicBezTo>
                  <a:cubicBezTo>
                    <a:pt x="68" y="885"/>
                    <a:pt x="67" y="886"/>
                    <a:pt x="65" y="886"/>
                  </a:cubicBezTo>
                  <a:close/>
                  <a:moveTo>
                    <a:pt x="25" y="877"/>
                  </a:moveTo>
                  <a:cubicBezTo>
                    <a:pt x="24" y="877"/>
                    <a:pt x="23" y="877"/>
                    <a:pt x="23" y="876"/>
                  </a:cubicBezTo>
                  <a:cubicBezTo>
                    <a:pt x="14" y="870"/>
                    <a:pt x="7" y="862"/>
                    <a:pt x="3" y="851"/>
                  </a:cubicBezTo>
                  <a:cubicBezTo>
                    <a:pt x="3" y="850"/>
                    <a:pt x="3" y="848"/>
                    <a:pt x="5" y="848"/>
                  </a:cubicBezTo>
                  <a:cubicBezTo>
                    <a:pt x="7" y="847"/>
                    <a:pt x="8" y="848"/>
                    <a:pt x="9" y="849"/>
                  </a:cubicBezTo>
                  <a:cubicBezTo>
                    <a:pt x="12" y="858"/>
                    <a:pt x="18" y="866"/>
                    <a:pt x="26" y="871"/>
                  </a:cubicBezTo>
                  <a:cubicBezTo>
                    <a:pt x="28" y="872"/>
                    <a:pt x="28" y="874"/>
                    <a:pt x="27" y="876"/>
                  </a:cubicBezTo>
                  <a:cubicBezTo>
                    <a:pt x="26" y="877"/>
                    <a:pt x="26" y="877"/>
                    <a:pt x="25" y="877"/>
                  </a:cubicBezTo>
                  <a:close/>
                  <a:moveTo>
                    <a:pt x="1207" y="873"/>
                  </a:moveTo>
                  <a:cubicBezTo>
                    <a:pt x="1206" y="873"/>
                    <a:pt x="1205" y="873"/>
                    <a:pt x="1204" y="872"/>
                  </a:cubicBezTo>
                  <a:cubicBezTo>
                    <a:pt x="1203" y="871"/>
                    <a:pt x="1203" y="869"/>
                    <a:pt x="1205" y="868"/>
                  </a:cubicBezTo>
                  <a:cubicBezTo>
                    <a:pt x="1212" y="861"/>
                    <a:pt x="1217" y="853"/>
                    <a:pt x="1219" y="843"/>
                  </a:cubicBezTo>
                  <a:cubicBezTo>
                    <a:pt x="1219" y="842"/>
                    <a:pt x="1221" y="841"/>
                    <a:pt x="1223" y="841"/>
                  </a:cubicBezTo>
                  <a:cubicBezTo>
                    <a:pt x="1224" y="842"/>
                    <a:pt x="1225" y="843"/>
                    <a:pt x="1225" y="845"/>
                  </a:cubicBezTo>
                  <a:cubicBezTo>
                    <a:pt x="1223" y="855"/>
                    <a:pt x="1217" y="865"/>
                    <a:pt x="1209" y="872"/>
                  </a:cubicBezTo>
                  <a:cubicBezTo>
                    <a:pt x="1208" y="873"/>
                    <a:pt x="1207" y="873"/>
                    <a:pt x="1207" y="873"/>
                  </a:cubicBezTo>
                  <a:close/>
                  <a:moveTo>
                    <a:pt x="3" y="842"/>
                  </a:moveTo>
                  <a:cubicBezTo>
                    <a:pt x="2" y="842"/>
                    <a:pt x="0" y="840"/>
                    <a:pt x="0" y="839"/>
                  </a:cubicBezTo>
                  <a:cubicBezTo>
                    <a:pt x="0" y="837"/>
                    <a:pt x="0" y="835"/>
                    <a:pt x="0" y="832"/>
                  </a:cubicBezTo>
                  <a:cubicBezTo>
                    <a:pt x="0" y="808"/>
                    <a:pt x="0" y="808"/>
                    <a:pt x="0" y="808"/>
                  </a:cubicBezTo>
                  <a:cubicBezTo>
                    <a:pt x="0" y="806"/>
                    <a:pt x="1" y="805"/>
                    <a:pt x="3" y="805"/>
                  </a:cubicBezTo>
                  <a:cubicBezTo>
                    <a:pt x="4" y="805"/>
                    <a:pt x="6" y="806"/>
                    <a:pt x="6" y="808"/>
                  </a:cubicBezTo>
                  <a:cubicBezTo>
                    <a:pt x="6" y="832"/>
                    <a:pt x="6" y="832"/>
                    <a:pt x="6" y="832"/>
                  </a:cubicBezTo>
                  <a:cubicBezTo>
                    <a:pt x="6" y="834"/>
                    <a:pt x="6" y="836"/>
                    <a:pt x="6" y="838"/>
                  </a:cubicBezTo>
                  <a:cubicBezTo>
                    <a:pt x="6" y="840"/>
                    <a:pt x="5" y="841"/>
                    <a:pt x="4" y="842"/>
                  </a:cubicBezTo>
                  <a:lnTo>
                    <a:pt x="3" y="842"/>
                  </a:lnTo>
                  <a:close/>
                  <a:moveTo>
                    <a:pt x="1223" y="835"/>
                  </a:moveTo>
                  <a:cubicBezTo>
                    <a:pt x="1222" y="835"/>
                    <a:pt x="1220" y="834"/>
                    <a:pt x="1220" y="832"/>
                  </a:cubicBezTo>
                  <a:cubicBezTo>
                    <a:pt x="1220" y="802"/>
                    <a:pt x="1220" y="802"/>
                    <a:pt x="1220" y="802"/>
                  </a:cubicBezTo>
                  <a:cubicBezTo>
                    <a:pt x="1220" y="800"/>
                    <a:pt x="1222" y="799"/>
                    <a:pt x="1223" y="799"/>
                  </a:cubicBezTo>
                  <a:cubicBezTo>
                    <a:pt x="1225" y="799"/>
                    <a:pt x="1226" y="800"/>
                    <a:pt x="1226" y="802"/>
                  </a:cubicBezTo>
                  <a:cubicBezTo>
                    <a:pt x="1226" y="832"/>
                    <a:pt x="1226" y="832"/>
                    <a:pt x="1226" y="832"/>
                  </a:cubicBezTo>
                  <a:cubicBezTo>
                    <a:pt x="1226" y="834"/>
                    <a:pt x="1225" y="835"/>
                    <a:pt x="1223" y="835"/>
                  </a:cubicBezTo>
                  <a:close/>
                  <a:moveTo>
                    <a:pt x="3" y="799"/>
                  </a:moveTo>
                  <a:cubicBezTo>
                    <a:pt x="1" y="799"/>
                    <a:pt x="0" y="798"/>
                    <a:pt x="0" y="796"/>
                  </a:cubicBezTo>
                  <a:cubicBezTo>
                    <a:pt x="0" y="766"/>
                    <a:pt x="0" y="766"/>
                    <a:pt x="0" y="766"/>
                  </a:cubicBezTo>
                  <a:cubicBezTo>
                    <a:pt x="0" y="764"/>
                    <a:pt x="1" y="763"/>
                    <a:pt x="3" y="763"/>
                  </a:cubicBezTo>
                  <a:cubicBezTo>
                    <a:pt x="4" y="763"/>
                    <a:pt x="6" y="764"/>
                    <a:pt x="6" y="766"/>
                  </a:cubicBezTo>
                  <a:cubicBezTo>
                    <a:pt x="6" y="796"/>
                    <a:pt x="6" y="796"/>
                    <a:pt x="6" y="796"/>
                  </a:cubicBezTo>
                  <a:cubicBezTo>
                    <a:pt x="6" y="798"/>
                    <a:pt x="4" y="799"/>
                    <a:pt x="3" y="799"/>
                  </a:cubicBezTo>
                  <a:close/>
                  <a:moveTo>
                    <a:pt x="1223" y="793"/>
                  </a:moveTo>
                  <a:cubicBezTo>
                    <a:pt x="1222" y="793"/>
                    <a:pt x="1220" y="791"/>
                    <a:pt x="1220" y="789"/>
                  </a:cubicBezTo>
                  <a:cubicBezTo>
                    <a:pt x="1220" y="759"/>
                    <a:pt x="1220" y="759"/>
                    <a:pt x="1220" y="759"/>
                  </a:cubicBezTo>
                  <a:cubicBezTo>
                    <a:pt x="1220" y="757"/>
                    <a:pt x="1222" y="756"/>
                    <a:pt x="1223" y="756"/>
                  </a:cubicBezTo>
                  <a:cubicBezTo>
                    <a:pt x="1225" y="756"/>
                    <a:pt x="1226" y="757"/>
                    <a:pt x="1226" y="759"/>
                  </a:cubicBezTo>
                  <a:cubicBezTo>
                    <a:pt x="1226" y="789"/>
                    <a:pt x="1226" y="789"/>
                    <a:pt x="1226" y="789"/>
                  </a:cubicBezTo>
                  <a:cubicBezTo>
                    <a:pt x="1226" y="791"/>
                    <a:pt x="1225" y="793"/>
                    <a:pt x="1223" y="793"/>
                  </a:cubicBezTo>
                  <a:close/>
                  <a:moveTo>
                    <a:pt x="3" y="756"/>
                  </a:moveTo>
                  <a:cubicBezTo>
                    <a:pt x="1" y="756"/>
                    <a:pt x="0" y="755"/>
                    <a:pt x="0" y="753"/>
                  </a:cubicBezTo>
                  <a:cubicBezTo>
                    <a:pt x="0" y="723"/>
                    <a:pt x="0" y="723"/>
                    <a:pt x="0" y="723"/>
                  </a:cubicBezTo>
                  <a:cubicBezTo>
                    <a:pt x="0" y="721"/>
                    <a:pt x="1" y="720"/>
                    <a:pt x="3" y="720"/>
                  </a:cubicBezTo>
                  <a:cubicBezTo>
                    <a:pt x="4" y="720"/>
                    <a:pt x="6" y="721"/>
                    <a:pt x="6" y="723"/>
                  </a:cubicBezTo>
                  <a:cubicBezTo>
                    <a:pt x="6" y="753"/>
                    <a:pt x="6" y="753"/>
                    <a:pt x="6" y="753"/>
                  </a:cubicBezTo>
                  <a:cubicBezTo>
                    <a:pt x="6" y="755"/>
                    <a:pt x="4" y="756"/>
                    <a:pt x="3" y="756"/>
                  </a:cubicBezTo>
                  <a:close/>
                  <a:moveTo>
                    <a:pt x="1223" y="750"/>
                  </a:moveTo>
                  <a:cubicBezTo>
                    <a:pt x="1222" y="750"/>
                    <a:pt x="1220" y="749"/>
                    <a:pt x="1220" y="747"/>
                  </a:cubicBezTo>
                  <a:cubicBezTo>
                    <a:pt x="1220" y="716"/>
                    <a:pt x="1220" y="716"/>
                    <a:pt x="1220" y="716"/>
                  </a:cubicBezTo>
                  <a:cubicBezTo>
                    <a:pt x="1220" y="715"/>
                    <a:pt x="1222" y="713"/>
                    <a:pt x="1223" y="713"/>
                  </a:cubicBezTo>
                  <a:cubicBezTo>
                    <a:pt x="1225" y="713"/>
                    <a:pt x="1226" y="715"/>
                    <a:pt x="1226" y="716"/>
                  </a:cubicBezTo>
                  <a:cubicBezTo>
                    <a:pt x="1226" y="747"/>
                    <a:pt x="1226" y="747"/>
                    <a:pt x="1226" y="747"/>
                  </a:cubicBezTo>
                  <a:cubicBezTo>
                    <a:pt x="1226" y="749"/>
                    <a:pt x="1225" y="750"/>
                    <a:pt x="1223" y="750"/>
                  </a:cubicBezTo>
                  <a:close/>
                  <a:moveTo>
                    <a:pt x="3" y="714"/>
                  </a:moveTo>
                  <a:cubicBezTo>
                    <a:pt x="1" y="714"/>
                    <a:pt x="0" y="712"/>
                    <a:pt x="0" y="711"/>
                  </a:cubicBezTo>
                  <a:cubicBezTo>
                    <a:pt x="0" y="680"/>
                    <a:pt x="0" y="680"/>
                    <a:pt x="0" y="680"/>
                  </a:cubicBezTo>
                  <a:cubicBezTo>
                    <a:pt x="0" y="679"/>
                    <a:pt x="1" y="677"/>
                    <a:pt x="3" y="677"/>
                  </a:cubicBezTo>
                  <a:cubicBezTo>
                    <a:pt x="4" y="677"/>
                    <a:pt x="6" y="679"/>
                    <a:pt x="6" y="680"/>
                  </a:cubicBezTo>
                  <a:cubicBezTo>
                    <a:pt x="6" y="711"/>
                    <a:pt x="6" y="711"/>
                    <a:pt x="6" y="711"/>
                  </a:cubicBezTo>
                  <a:cubicBezTo>
                    <a:pt x="6" y="712"/>
                    <a:pt x="4" y="714"/>
                    <a:pt x="3" y="714"/>
                  </a:cubicBezTo>
                  <a:close/>
                  <a:moveTo>
                    <a:pt x="1223" y="707"/>
                  </a:moveTo>
                  <a:cubicBezTo>
                    <a:pt x="1222" y="707"/>
                    <a:pt x="1220" y="706"/>
                    <a:pt x="1220" y="704"/>
                  </a:cubicBezTo>
                  <a:cubicBezTo>
                    <a:pt x="1220" y="674"/>
                    <a:pt x="1220" y="674"/>
                    <a:pt x="1220" y="674"/>
                  </a:cubicBezTo>
                  <a:cubicBezTo>
                    <a:pt x="1220" y="672"/>
                    <a:pt x="1222" y="671"/>
                    <a:pt x="1223" y="671"/>
                  </a:cubicBezTo>
                  <a:cubicBezTo>
                    <a:pt x="1225" y="671"/>
                    <a:pt x="1226" y="672"/>
                    <a:pt x="1226" y="674"/>
                  </a:cubicBezTo>
                  <a:cubicBezTo>
                    <a:pt x="1226" y="704"/>
                    <a:pt x="1226" y="704"/>
                    <a:pt x="1226" y="704"/>
                  </a:cubicBezTo>
                  <a:cubicBezTo>
                    <a:pt x="1226" y="706"/>
                    <a:pt x="1225" y="707"/>
                    <a:pt x="1223" y="707"/>
                  </a:cubicBezTo>
                  <a:close/>
                  <a:moveTo>
                    <a:pt x="3" y="671"/>
                  </a:moveTo>
                  <a:cubicBezTo>
                    <a:pt x="1" y="671"/>
                    <a:pt x="0" y="670"/>
                    <a:pt x="0" y="668"/>
                  </a:cubicBezTo>
                  <a:cubicBezTo>
                    <a:pt x="0" y="638"/>
                    <a:pt x="0" y="638"/>
                    <a:pt x="0" y="638"/>
                  </a:cubicBezTo>
                  <a:cubicBezTo>
                    <a:pt x="0" y="636"/>
                    <a:pt x="1" y="635"/>
                    <a:pt x="3" y="635"/>
                  </a:cubicBezTo>
                  <a:cubicBezTo>
                    <a:pt x="4" y="635"/>
                    <a:pt x="6" y="636"/>
                    <a:pt x="6" y="638"/>
                  </a:cubicBezTo>
                  <a:cubicBezTo>
                    <a:pt x="6" y="668"/>
                    <a:pt x="6" y="668"/>
                    <a:pt x="6" y="668"/>
                  </a:cubicBezTo>
                  <a:cubicBezTo>
                    <a:pt x="6" y="670"/>
                    <a:pt x="4" y="671"/>
                    <a:pt x="3" y="671"/>
                  </a:cubicBezTo>
                  <a:close/>
                  <a:moveTo>
                    <a:pt x="1223" y="665"/>
                  </a:moveTo>
                  <a:cubicBezTo>
                    <a:pt x="1222" y="665"/>
                    <a:pt x="1220" y="663"/>
                    <a:pt x="1220" y="662"/>
                  </a:cubicBezTo>
                  <a:cubicBezTo>
                    <a:pt x="1220" y="631"/>
                    <a:pt x="1220" y="631"/>
                    <a:pt x="1220" y="631"/>
                  </a:cubicBezTo>
                  <a:cubicBezTo>
                    <a:pt x="1220" y="630"/>
                    <a:pt x="1222" y="628"/>
                    <a:pt x="1223" y="628"/>
                  </a:cubicBezTo>
                  <a:cubicBezTo>
                    <a:pt x="1225" y="628"/>
                    <a:pt x="1226" y="630"/>
                    <a:pt x="1226" y="631"/>
                  </a:cubicBezTo>
                  <a:cubicBezTo>
                    <a:pt x="1226" y="662"/>
                    <a:pt x="1226" y="662"/>
                    <a:pt x="1226" y="662"/>
                  </a:cubicBezTo>
                  <a:cubicBezTo>
                    <a:pt x="1226" y="663"/>
                    <a:pt x="1225" y="665"/>
                    <a:pt x="1223" y="665"/>
                  </a:cubicBezTo>
                  <a:close/>
                  <a:moveTo>
                    <a:pt x="3" y="629"/>
                  </a:moveTo>
                  <a:cubicBezTo>
                    <a:pt x="1" y="629"/>
                    <a:pt x="0" y="627"/>
                    <a:pt x="0" y="626"/>
                  </a:cubicBezTo>
                  <a:cubicBezTo>
                    <a:pt x="0" y="595"/>
                    <a:pt x="0" y="595"/>
                    <a:pt x="0" y="595"/>
                  </a:cubicBezTo>
                  <a:cubicBezTo>
                    <a:pt x="0" y="593"/>
                    <a:pt x="1" y="592"/>
                    <a:pt x="3" y="592"/>
                  </a:cubicBezTo>
                  <a:cubicBezTo>
                    <a:pt x="4" y="592"/>
                    <a:pt x="6" y="593"/>
                    <a:pt x="6" y="595"/>
                  </a:cubicBezTo>
                  <a:cubicBezTo>
                    <a:pt x="6" y="626"/>
                    <a:pt x="6" y="626"/>
                    <a:pt x="6" y="626"/>
                  </a:cubicBezTo>
                  <a:cubicBezTo>
                    <a:pt x="6" y="627"/>
                    <a:pt x="4" y="629"/>
                    <a:pt x="3" y="629"/>
                  </a:cubicBezTo>
                  <a:close/>
                  <a:moveTo>
                    <a:pt x="1223" y="622"/>
                  </a:moveTo>
                  <a:cubicBezTo>
                    <a:pt x="1222" y="622"/>
                    <a:pt x="1220" y="621"/>
                    <a:pt x="1220" y="619"/>
                  </a:cubicBezTo>
                  <a:cubicBezTo>
                    <a:pt x="1220" y="589"/>
                    <a:pt x="1220" y="589"/>
                    <a:pt x="1220" y="589"/>
                  </a:cubicBezTo>
                  <a:cubicBezTo>
                    <a:pt x="1220" y="587"/>
                    <a:pt x="1222" y="586"/>
                    <a:pt x="1223" y="586"/>
                  </a:cubicBezTo>
                  <a:cubicBezTo>
                    <a:pt x="1225" y="586"/>
                    <a:pt x="1226" y="587"/>
                    <a:pt x="1226" y="589"/>
                  </a:cubicBezTo>
                  <a:cubicBezTo>
                    <a:pt x="1226" y="619"/>
                    <a:pt x="1226" y="619"/>
                    <a:pt x="1226" y="619"/>
                  </a:cubicBezTo>
                  <a:cubicBezTo>
                    <a:pt x="1226" y="621"/>
                    <a:pt x="1225" y="622"/>
                    <a:pt x="1223" y="622"/>
                  </a:cubicBezTo>
                  <a:close/>
                  <a:moveTo>
                    <a:pt x="3" y="586"/>
                  </a:moveTo>
                  <a:cubicBezTo>
                    <a:pt x="1" y="586"/>
                    <a:pt x="0" y="585"/>
                    <a:pt x="0" y="583"/>
                  </a:cubicBezTo>
                  <a:cubicBezTo>
                    <a:pt x="0" y="553"/>
                    <a:pt x="0" y="553"/>
                    <a:pt x="0" y="553"/>
                  </a:cubicBezTo>
                  <a:cubicBezTo>
                    <a:pt x="0" y="551"/>
                    <a:pt x="1" y="549"/>
                    <a:pt x="3" y="549"/>
                  </a:cubicBezTo>
                  <a:cubicBezTo>
                    <a:pt x="4" y="549"/>
                    <a:pt x="6" y="551"/>
                    <a:pt x="6" y="553"/>
                  </a:cubicBezTo>
                  <a:cubicBezTo>
                    <a:pt x="6" y="583"/>
                    <a:pt x="6" y="583"/>
                    <a:pt x="6" y="583"/>
                  </a:cubicBezTo>
                  <a:cubicBezTo>
                    <a:pt x="6" y="585"/>
                    <a:pt x="4" y="586"/>
                    <a:pt x="3" y="586"/>
                  </a:cubicBezTo>
                  <a:close/>
                  <a:moveTo>
                    <a:pt x="1223" y="580"/>
                  </a:moveTo>
                  <a:cubicBezTo>
                    <a:pt x="1222" y="580"/>
                    <a:pt x="1220" y="578"/>
                    <a:pt x="1220" y="576"/>
                  </a:cubicBezTo>
                  <a:cubicBezTo>
                    <a:pt x="1220" y="546"/>
                    <a:pt x="1220" y="546"/>
                    <a:pt x="1220" y="546"/>
                  </a:cubicBezTo>
                  <a:cubicBezTo>
                    <a:pt x="1220" y="544"/>
                    <a:pt x="1222" y="543"/>
                    <a:pt x="1223" y="543"/>
                  </a:cubicBezTo>
                  <a:cubicBezTo>
                    <a:pt x="1225" y="543"/>
                    <a:pt x="1226" y="544"/>
                    <a:pt x="1226" y="546"/>
                  </a:cubicBezTo>
                  <a:cubicBezTo>
                    <a:pt x="1226" y="576"/>
                    <a:pt x="1226" y="576"/>
                    <a:pt x="1226" y="576"/>
                  </a:cubicBezTo>
                  <a:cubicBezTo>
                    <a:pt x="1226" y="578"/>
                    <a:pt x="1225" y="580"/>
                    <a:pt x="1223" y="580"/>
                  </a:cubicBezTo>
                  <a:close/>
                  <a:moveTo>
                    <a:pt x="3" y="543"/>
                  </a:moveTo>
                  <a:cubicBezTo>
                    <a:pt x="1" y="543"/>
                    <a:pt x="0" y="542"/>
                    <a:pt x="0" y="540"/>
                  </a:cubicBezTo>
                  <a:cubicBezTo>
                    <a:pt x="0" y="510"/>
                    <a:pt x="0" y="510"/>
                    <a:pt x="0" y="510"/>
                  </a:cubicBezTo>
                  <a:cubicBezTo>
                    <a:pt x="0" y="508"/>
                    <a:pt x="1" y="507"/>
                    <a:pt x="3" y="507"/>
                  </a:cubicBezTo>
                  <a:cubicBezTo>
                    <a:pt x="4" y="507"/>
                    <a:pt x="6" y="508"/>
                    <a:pt x="6" y="510"/>
                  </a:cubicBezTo>
                  <a:cubicBezTo>
                    <a:pt x="6" y="540"/>
                    <a:pt x="6" y="540"/>
                    <a:pt x="6" y="540"/>
                  </a:cubicBezTo>
                  <a:cubicBezTo>
                    <a:pt x="6" y="542"/>
                    <a:pt x="4" y="543"/>
                    <a:pt x="3" y="543"/>
                  </a:cubicBezTo>
                  <a:close/>
                  <a:moveTo>
                    <a:pt x="1223" y="537"/>
                  </a:moveTo>
                  <a:cubicBezTo>
                    <a:pt x="1222" y="537"/>
                    <a:pt x="1220" y="536"/>
                    <a:pt x="1220" y="534"/>
                  </a:cubicBezTo>
                  <a:cubicBezTo>
                    <a:pt x="1220" y="503"/>
                    <a:pt x="1220" y="503"/>
                    <a:pt x="1220" y="503"/>
                  </a:cubicBezTo>
                  <a:cubicBezTo>
                    <a:pt x="1220" y="502"/>
                    <a:pt x="1222" y="500"/>
                    <a:pt x="1223" y="500"/>
                  </a:cubicBezTo>
                  <a:cubicBezTo>
                    <a:pt x="1225" y="500"/>
                    <a:pt x="1226" y="502"/>
                    <a:pt x="1226" y="503"/>
                  </a:cubicBezTo>
                  <a:cubicBezTo>
                    <a:pt x="1226" y="534"/>
                    <a:pt x="1226" y="534"/>
                    <a:pt x="1226" y="534"/>
                  </a:cubicBezTo>
                  <a:cubicBezTo>
                    <a:pt x="1226" y="536"/>
                    <a:pt x="1225" y="537"/>
                    <a:pt x="1223" y="537"/>
                  </a:cubicBezTo>
                  <a:close/>
                  <a:moveTo>
                    <a:pt x="3" y="501"/>
                  </a:moveTo>
                  <a:cubicBezTo>
                    <a:pt x="1" y="501"/>
                    <a:pt x="0" y="499"/>
                    <a:pt x="0" y="498"/>
                  </a:cubicBezTo>
                  <a:cubicBezTo>
                    <a:pt x="0" y="467"/>
                    <a:pt x="0" y="467"/>
                    <a:pt x="0" y="467"/>
                  </a:cubicBezTo>
                  <a:cubicBezTo>
                    <a:pt x="0" y="466"/>
                    <a:pt x="1" y="464"/>
                    <a:pt x="3" y="464"/>
                  </a:cubicBezTo>
                  <a:cubicBezTo>
                    <a:pt x="4" y="464"/>
                    <a:pt x="6" y="466"/>
                    <a:pt x="6" y="467"/>
                  </a:cubicBezTo>
                  <a:cubicBezTo>
                    <a:pt x="6" y="498"/>
                    <a:pt x="6" y="498"/>
                    <a:pt x="6" y="498"/>
                  </a:cubicBezTo>
                  <a:cubicBezTo>
                    <a:pt x="6" y="499"/>
                    <a:pt x="4" y="501"/>
                    <a:pt x="3" y="501"/>
                  </a:cubicBezTo>
                  <a:close/>
                  <a:moveTo>
                    <a:pt x="1223" y="494"/>
                  </a:moveTo>
                  <a:cubicBezTo>
                    <a:pt x="1222" y="494"/>
                    <a:pt x="1220" y="493"/>
                    <a:pt x="1220" y="491"/>
                  </a:cubicBezTo>
                  <a:cubicBezTo>
                    <a:pt x="1220" y="461"/>
                    <a:pt x="1220" y="461"/>
                    <a:pt x="1220" y="461"/>
                  </a:cubicBezTo>
                  <a:cubicBezTo>
                    <a:pt x="1220" y="459"/>
                    <a:pt x="1222" y="458"/>
                    <a:pt x="1223" y="458"/>
                  </a:cubicBezTo>
                  <a:cubicBezTo>
                    <a:pt x="1225" y="458"/>
                    <a:pt x="1226" y="459"/>
                    <a:pt x="1226" y="461"/>
                  </a:cubicBezTo>
                  <a:cubicBezTo>
                    <a:pt x="1226" y="491"/>
                    <a:pt x="1226" y="491"/>
                    <a:pt x="1226" y="491"/>
                  </a:cubicBezTo>
                  <a:cubicBezTo>
                    <a:pt x="1226" y="493"/>
                    <a:pt x="1225" y="494"/>
                    <a:pt x="1223" y="494"/>
                  </a:cubicBezTo>
                  <a:close/>
                  <a:moveTo>
                    <a:pt x="3" y="458"/>
                  </a:moveTo>
                  <a:cubicBezTo>
                    <a:pt x="1" y="458"/>
                    <a:pt x="0" y="457"/>
                    <a:pt x="0" y="455"/>
                  </a:cubicBezTo>
                  <a:cubicBezTo>
                    <a:pt x="0" y="425"/>
                    <a:pt x="0" y="425"/>
                    <a:pt x="0" y="425"/>
                  </a:cubicBezTo>
                  <a:cubicBezTo>
                    <a:pt x="0" y="423"/>
                    <a:pt x="1" y="422"/>
                    <a:pt x="3" y="422"/>
                  </a:cubicBezTo>
                  <a:cubicBezTo>
                    <a:pt x="4" y="422"/>
                    <a:pt x="6" y="423"/>
                    <a:pt x="6" y="425"/>
                  </a:cubicBezTo>
                  <a:cubicBezTo>
                    <a:pt x="6" y="455"/>
                    <a:pt x="6" y="455"/>
                    <a:pt x="6" y="455"/>
                  </a:cubicBezTo>
                  <a:cubicBezTo>
                    <a:pt x="6" y="457"/>
                    <a:pt x="4" y="458"/>
                    <a:pt x="3" y="458"/>
                  </a:cubicBezTo>
                  <a:close/>
                  <a:moveTo>
                    <a:pt x="1223" y="452"/>
                  </a:moveTo>
                  <a:cubicBezTo>
                    <a:pt x="1222" y="452"/>
                    <a:pt x="1220" y="450"/>
                    <a:pt x="1220" y="449"/>
                  </a:cubicBezTo>
                  <a:cubicBezTo>
                    <a:pt x="1220" y="418"/>
                    <a:pt x="1220" y="418"/>
                    <a:pt x="1220" y="418"/>
                  </a:cubicBezTo>
                  <a:cubicBezTo>
                    <a:pt x="1220" y="417"/>
                    <a:pt x="1222" y="415"/>
                    <a:pt x="1223" y="415"/>
                  </a:cubicBezTo>
                  <a:cubicBezTo>
                    <a:pt x="1225" y="415"/>
                    <a:pt x="1226" y="417"/>
                    <a:pt x="1226" y="418"/>
                  </a:cubicBezTo>
                  <a:cubicBezTo>
                    <a:pt x="1226" y="449"/>
                    <a:pt x="1226" y="449"/>
                    <a:pt x="1226" y="449"/>
                  </a:cubicBezTo>
                  <a:cubicBezTo>
                    <a:pt x="1226" y="450"/>
                    <a:pt x="1225" y="452"/>
                    <a:pt x="1223" y="452"/>
                  </a:cubicBezTo>
                  <a:close/>
                  <a:moveTo>
                    <a:pt x="3" y="416"/>
                  </a:moveTo>
                  <a:cubicBezTo>
                    <a:pt x="1" y="416"/>
                    <a:pt x="0" y="414"/>
                    <a:pt x="0" y="413"/>
                  </a:cubicBezTo>
                  <a:cubicBezTo>
                    <a:pt x="0" y="382"/>
                    <a:pt x="0" y="382"/>
                    <a:pt x="0" y="382"/>
                  </a:cubicBezTo>
                  <a:cubicBezTo>
                    <a:pt x="0" y="380"/>
                    <a:pt x="1" y="379"/>
                    <a:pt x="3" y="379"/>
                  </a:cubicBezTo>
                  <a:cubicBezTo>
                    <a:pt x="4" y="379"/>
                    <a:pt x="6" y="380"/>
                    <a:pt x="6" y="382"/>
                  </a:cubicBezTo>
                  <a:cubicBezTo>
                    <a:pt x="6" y="413"/>
                    <a:pt x="6" y="413"/>
                    <a:pt x="6" y="413"/>
                  </a:cubicBezTo>
                  <a:cubicBezTo>
                    <a:pt x="6" y="414"/>
                    <a:pt x="4" y="416"/>
                    <a:pt x="3" y="416"/>
                  </a:cubicBezTo>
                  <a:close/>
                  <a:moveTo>
                    <a:pt x="1223" y="409"/>
                  </a:moveTo>
                  <a:cubicBezTo>
                    <a:pt x="1222" y="409"/>
                    <a:pt x="1220" y="408"/>
                    <a:pt x="1220" y="406"/>
                  </a:cubicBezTo>
                  <a:cubicBezTo>
                    <a:pt x="1220" y="376"/>
                    <a:pt x="1220" y="376"/>
                    <a:pt x="1220" y="376"/>
                  </a:cubicBezTo>
                  <a:cubicBezTo>
                    <a:pt x="1220" y="374"/>
                    <a:pt x="1222" y="373"/>
                    <a:pt x="1223" y="373"/>
                  </a:cubicBezTo>
                  <a:cubicBezTo>
                    <a:pt x="1225" y="373"/>
                    <a:pt x="1226" y="374"/>
                    <a:pt x="1226" y="376"/>
                  </a:cubicBezTo>
                  <a:cubicBezTo>
                    <a:pt x="1226" y="406"/>
                    <a:pt x="1226" y="406"/>
                    <a:pt x="1226" y="406"/>
                  </a:cubicBezTo>
                  <a:cubicBezTo>
                    <a:pt x="1226" y="408"/>
                    <a:pt x="1225" y="409"/>
                    <a:pt x="1223" y="409"/>
                  </a:cubicBezTo>
                  <a:close/>
                  <a:moveTo>
                    <a:pt x="3" y="373"/>
                  </a:moveTo>
                  <a:cubicBezTo>
                    <a:pt x="1" y="373"/>
                    <a:pt x="0" y="372"/>
                    <a:pt x="0" y="370"/>
                  </a:cubicBezTo>
                  <a:cubicBezTo>
                    <a:pt x="0" y="339"/>
                    <a:pt x="0" y="339"/>
                    <a:pt x="0" y="339"/>
                  </a:cubicBezTo>
                  <a:cubicBezTo>
                    <a:pt x="0" y="338"/>
                    <a:pt x="1" y="336"/>
                    <a:pt x="3" y="336"/>
                  </a:cubicBezTo>
                  <a:cubicBezTo>
                    <a:pt x="4" y="336"/>
                    <a:pt x="6" y="338"/>
                    <a:pt x="6" y="339"/>
                  </a:cubicBezTo>
                  <a:cubicBezTo>
                    <a:pt x="6" y="370"/>
                    <a:pt x="6" y="370"/>
                    <a:pt x="6" y="370"/>
                  </a:cubicBezTo>
                  <a:cubicBezTo>
                    <a:pt x="6" y="372"/>
                    <a:pt x="4" y="373"/>
                    <a:pt x="3" y="373"/>
                  </a:cubicBezTo>
                  <a:close/>
                  <a:moveTo>
                    <a:pt x="1223" y="366"/>
                  </a:moveTo>
                  <a:cubicBezTo>
                    <a:pt x="1222" y="366"/>
                    <a:pt x="1220" y="365"/>
                    <a:pt x="1220" y="363"/>
                  </a:cubicBezTo>
                  <a:cubicBezTo>
                    <a:pt x="1220" y="333"/>
                    <a:pt x="1220" y="333"/>
                    <a:pt x="1220" y="333"/>
                  </a:cubicBezTo>
                  <a:cubicBezTo>
                    <a:pt x="1220" y="331"/>
                    <a:pt x="1222" y="330"/>
                    <a:pt x="1223" y="330"/>
                  </a:cubicBezTo>
                  <a:cubicBezTo>
                    <a:pt x="1225" y="330"/>
                    <a:pt x="1226" y="331"/>
                    <a:pt x="1226" y="333"/>
                  </a:cubicBezTo>
                  <a:cubicBezTo>
                    <a:pt x="1226" y="363"/>
                    <a:pt x="1226" y="363"/>
                    <a:pt x="1226" y="363"/>
                  </a:cubicBezTo>
                  <a:cubicBezTo>
                    <a:pt x="1226" y="365"/>
                    <a:pt x="1225" y="366"/>
                    <a:pt x="1223" y="366"/>
                  </a:cubicBezTo>
                  <a:close/>
                  <a:moveTo>
                    <a:pt x="3" y="330"/>
                  </a:moveTo>
                  <a:cubicBezTo>
                    <a:pt x="1" y="330"/>
                    <a:pt x="0" y="329"/>
                    <a:pt x="0" y="327"/>
                  </a:cubicBezTo>
                  <a:cubicBezTo>
                    <a:pt x="0" y="297"/>
                    <a:pt x="0" y="297"/>
                    <a:pt x="0" y="297"/>
                  </a:cubicBezTo>
                  <a:cubicBezTo>
                    <a:pt x="0" y="295"/>
                    <a:pt x="1" y="294"/>
                    <a:pt x="3" y="294"/>
                  </a:cubicBezTo>
                  <a:cubicBezTo>
                    <a:pt x="4" y="294"/>
                    <a:pt x="6" y="295"/>
                    <a:pt x="6" y="297"/>
                  </a:cubicBezTo>
                  <a:cubicBezTo>
                    <a:pt x="6" y="327"/>
                    <a:pt x="6" y="327"/>
                    <a:pt x="6" y="327"/>
                  </a:cubicBezTo>
                  <a:cubicBezTo>
                    <a:pt x="6" y="329"/>
                    <a:pt x="4" y="330"/>
                    <a:pt x="3" y="330"/>
                  </a:cubicBezTo>
                  <a:close/>
                  <a:moveTo>
                    <a:pt x="1223" y="324"/>
                  </a:moveTo>
                  <a:cubicBezTo>
                    <a:pt x="1222" y="324"/>
                    <a:pt x="1220" y="323"/>
                    <a:pt x="1220" y="321"/>
                  </a:cubicBezTo>
                  <a:cubicBezTo>
                    <a:pt x="1220" y="290"/>
                    <a:pt x="1220" y="290"/>
                    <a:pt x="1220" y="290"/>
                  </a:cubicBezTo>
                  <a:cubicBezTo>
                    <a:pt x="1220" y="289"/>
                    <a:pt x="1222" y="287"/>
                    <a:pt x="1223" y="287"/>
                  </a:cubicBezTo>
                  <a:cubicBezTo>
                    <a:pt x="1225" y="287"/>
                    <a:pt x="1226" y="289"/>
                    <a:pt x="1226" y="290"/>
                  </a:cubicBezTo>
                  <a:cubicBezTo>
                    <a:pt x="1226" y="321"/>
                    <a:pt x="1226" y="321"/>
                    <a:pt x="1226" y="321"/>
                  </a:cubicBezTo>
                  <a:cubicBezTo>
                    <a:pt x="1226" y="323"/>
                    <a:pt x="1225" y="324"/>
                    <a:pt x="1223" y="324"/>
                  </a:cubicBezTo>
                  <a:close/>
                  <a:moveTo>
                    <a:pt x="3" y="288"/>
                  </a:moveTo>
                  <a:cubicBezTo>
                    <a:pt x="1" y="288"/>
                    <a:pt x="0" y="286"/>
                    <a:pt x="0" y="285"/>
                  </a:cubicBezTo>
                  <a:cubicBezTo>
                    <a:pt x="0" y="254"/>
                    <a:pt x="0" y="254"/>
                    <a:pt x="0" y="254"/>
                  </a:cubicBezTo>
                  <a:cubicBezTo>
                    <a:pt x="0" y="253"/>
                    <a:pt x="1" y="251"/>
                    <a:pt x="3" y="251"/>
                  </a:cubicBezTo>
                  <a:cubicBezTo>
                    <a:pt x="4" y="251"/>
                    <a:pt x="6" y="253"/>
                    <a:pt x="6" y="254"/>
                  </a:cubicBezTo>
                  <a:cubicBezTo>
                    <a:pt x="6" y="285"/>
                    <a:pt x="6" y="285"/>
                    <a:pt x="6" y="285"/>
                  </a:cubicBezTo>
                  <a:cubicBezTo>
                    <a:pt x="6" y="286"/>
                    <a:pt x="4" y="288"/>
                    <a:pt x="3" y="288"/>
                  </a:cubicBezTo>
                  <a:close/>
                  <a:moveTo>
                    <a:pt x="1223" y="281"/>
                  </a:moveTo>
                  <a:cubicBezTo>
                    <a:pt x="1222" y="281"/>
                    <a:pt x="1220" y="280"/>
                    <a:pt x="1220" y="278"/>
                  </a:cubicBezTo>
                  <a:cubicBezTo>
                    <a:pt x="1220" y="248"/>
                    <a:pt x="1220" y="248"/>
                    <a:pt x="1220" y="248"/>
                  </a:cubicBezTo>
                  <a:cubicBezTo>
                    <a:pt x="1220" y="246"/>
                    <a:pt x="1222" y="245"/>
                    <a:pt x="1223" y="245"/>
                  </a:cubicBezTo>
                  <a:cubicBezTo>
                    <a:pt x="1225" y="245"/>
                    <a:pt x="1226" y="246"/>
                    <a:pt x="1226" y="248"/>
                  </a:cubicBezTo>
                  <a:cubicBezTo>
                    <a:pt x="1226" y="278"/>
                    <a:pt x="1226" y="278"/>
                    <a:pt x="1226" y="278"/>
                  </a:cubicBezTo>
                  <a:cubicBezTo>
                    <a:pt x="1226" y="280"/>
                    <a:pt x="1225" y="281"/>
                    <a:pt x="1223" y="281"/>
                  </a:cubicBezTo>
                  <a:close/>
                  <a:moveTo>
                    <a:pt x="3" y="245"/>
                  </a:moveTo>
                  <a:cubicBezTo>
                    <a:pt x="1" y="245"/>
                    <a:pt x="0" y="244"/>
                    <a:pt x="0" y="242"/>
                  </a:cubicBezTo>
                  <a:cubicBezTo>
                    <a:pt x="0" y="212"/>
                    <a:pt x="0" y="212"/>
                    <a:pt x="0" y="212"/>
                  </a:cubicBezTo>
                  <a:cubicBezTo>
                    <a:pt x="0" y="210"/>
                    <a:pt x="1" y="209"/>
                    <a:pt x="3" y="209"/>
                  </a:cubicBezTo>
                  <a:cubicBezTo>
                    <a:pt x="4" y="209"/>
                    <a:pt x="6" y="210"/>
                    <a:pt x="6" y="212"/>
                  </a:cubicBezTo>
                  <a:cubicBezTo>
                    <a:pt x="6" y="242"/>
                    <a:pt x="6" y="242"/>
                    <a:pt x="6" y="242"/>
                  </a:cubicBezTo>
                  <a:cubicBezTo>
                    <a:pt x="6" y="244"/>
                    <a:pt x="4" y="245"/>
                    <a:pt x="3" y="245"/>
                  </a:cubicBezTo>
                  <a:close/>
                  <a:moveTo>
                    <a:pt x="1223" y="239"/>
                  </a:moveTo>
                  <a:cubicBezTo>
                    <a:pt x="1222" y="239"/>
                    <a:pt x="1220" y="237"/>
                    <a:pt x="1220" y="236"/>
                  </a:cubicBezTo>
                  <a:cubicBezTo>
                    <a:pt x="1220" y="205"/>
                    <a:pt x="1220" y="205"/>
                    <a:pt x="1220" y="205"/>
                  </a:cubicBezTo>
                  <a:cubicBezTo>
                    <a:pt x="1220" y="204"/>
                    <a:pt x="1222" y="202"/>
                    <a:pt x="1223" y="202"/>
                  </a:cubicBezTo>
                  <a:cubicBezTo>
                    <a:pt x="1225" y="202"/>
                    <a:pt x="1226" y="204"/>
                    <a:pt x="1226" y="205"/>
                  </a:cubicBezTo>
                  <a:cubicBezTo>
                    <a:pt x="1226" y="236"/>
                    <a:pt x="1226" y="236"/>
                    <a:pt x="1226" y="236"/>
                  </a:cubicBezTo>
                  <a:cubicBezTo>
                    <a:pt x="1226" y="237"/>
                    <a:pt x="1225" y="239"/>
                    <a:pt x="1223" y="239"/>
                  </a:cubicBezTo>
                  <a:close/>
                  <a:moveTo>
                    <a:pt x="3" y="203"/>
                  </a:moveTo>
                  <a:cubicBezTo>
                    <a:pt x="1" y="203"/>
                    <a:pt x="0" y="201"/>
                    <a:pt x="0" y="200"/>
                  </a:cubicBezTo>
                  <a:cubicBezTo>
                    <a:pt x="0" y="169"/>
                    <a:pt x="0" y="169"/>
                    <a:pt x="0" y="169"/>
                  </a:cubicBezTo>
                  <a:cubicBezTo>
                    <a:pt x="0" y="167"/>
                    <a:pt x="1" y="166"/>
                    <a:pt x="3" y="166"/>
                  </a:cubicBezTo>
                  <a:cubicBezTo>
                    <a:pt x="4" y="166"/>
                    <a:pt x="6" y="167"/>
                    <a:pt x="6" y="169"/>
                  </a:cubicBezTo>
                  <a:cubicBezTo>
                    <a:pt x="6" y="200"/>
                    <a:pt x="6" y="200"/>
                    <a:pt x="6" y="200"/>
                  </a:cubicBezTo>
                  <a:cubicBezTo>
                    <a:pt x="6" y="201"/>
                    <a:pt x="4" y="203"/>
                    <a:pt x="3" y="203"/>
                  </a:cubicBezTo>
                  <a:close/>
                  <a:moveTo>
                    <a:pt x="1223" y="196"/>
                  </a:moveTo>
                  <a:cubicBezTo>
                    <a:pt x="1222" y="196"/>
                    <a:pt x="1220" y="195"/>
                    <a:pt x="1220" y="193"/>
                  </a:cubicBezTo>
                  <a:cubicBezTo>
                    <a:pt x="1220" y="163"/>
                    <a:pt x="1220" y="163"/>
                    <a:pt x="1220" y="163"/>
                  </a:cubicBezTo>
                  <a:cubicBezTo>
                    <a:pt x="1220" y="161"/>
                    <a:pt x="1222" y="160"/>
                    <a:pt x="1223" y="160"/>
                  </a:cubicBezTo>
                  <a:cubicBezTo>
                    <a:pt x="1225" y="160"/>
                    <a:pt x="1226" y="161"/>
                    <a:pt x="1226" y="163"/>
                  </a:cubicBezTo>
                  <a:cubicBezTo>
                    <a:pt x="1226" y="193"/>
                    <a:pt x="1226" y="193"/>
                    <a:pt x="1226" y="193"/>
                  </a:cubicBezTo>
                  <a:cubicBezTo>
                    <a:pt x="1226" y="195"/>
                    <a:pt x="1225" y="196"/>
                    <a:pt x="1223" y="196"/>
                  </a:cubicBezTo>
                  <a:close/>
                  <a:moveTo>
                    <a:pt x="3" y="160"/>
                  </a:moveTo>
                  <a:cubicBezTo>
                    <a:pt x="1" y="160"/>
                    <a:pt x="0" y="159"/>
                    <a:pt x="0" y="157"/>
                  </a:cubicBezTo>
                  <a:cubicBezTo>
                    <a:pt x="0" y="126"/>
                    <a:pt x="0" y="126"/>
                    <a:pt x="0" y="126"/>
                  </a:cubicBezTo>
                  <a:cubicBezTo>
                    <a:pt x="0" y="125"/>
                    <a:pt x="1" y="123"/>
                    <a:pt x="3" y="123"/>
                  </a:cubicBezTo>
                  <a:cubicBezTo>
                    <a:pt x="4" y="123"/>
                    <a:pt x="6" y="125"/>
                    <a:pt x="6" y="126"/>
                  </a:cubicBezTo>
                  <a:cubicBezTo>
                    <a:pt x="6" y="157"/>
                    <a:pt x="6" y="157"/>
                    <a:pt x="6" y="157"/>
                  </a:cubicBezTo>
                  <a:cubicBezTo>
                    <a:pt x="6" y="159"/>
                    <a:pt x="4" y="160"/>
                    <a:pt x="3" y="160"/>
                  </a:cubicBezTo>
                  <a:close/>
                  <a:moveTo>
                    <a:pt x="1223" y="153"/>
                  </a:moveTo>
                  <a:cubicBezTo>
                    <a:pt x="1222" y="153"/>
                    <a:pt x="1220" y="152"/>
                    <a:pt x="1220" y="150"/>
                  </a:cubicBezTo>
                  <a:cubicBezTo>
                    <a:pt x="1220" y="120"/>
                    <a:pt x="1220" y="120"/>
                    <a:pt x="1220" y="120"/>
                  </a:cubicBezTo>
                  <a:cubicBezTo>
                    <a:pt x="1220" y="118"/>
                    <a:pt x="1222" y="117"/>
                    <a:pt x="1223" y="117"/>
                  </a:cubicBezTo>
                  <a:cubicBezTo>
                    <a:pt x="1225" y="117"/>
                    <a:pt x="1226" y="118"/>
                    <a:pt x="1226" y="120"/>
                  </a:cubicBezTo>
                  <a:cubicBezTo>
                    <a:pt x="1226" y="150"/>
                    <a:pt x="1226" y="150"/>
                    <a:pt x="1226" y="150"/>
                  </a:cubicBezTo>
                  <a:cubicBezTo>
                    <a:pt x="1226" y="152"/>
                    <a:pt x="1225" y="153"/>
                    <a:pt x="1223" y="153"/>
                  </a:cubicBezTo>
                  <a:close/>
                  <a:moveTo>
                    <a:pt x="3" y="117"/>
                  </a:moveTo>
                  <a:cubicBezTo>
                    <a:pt x="1" y="117"/>
                    <a:pt x="0" y="116"/>
                    <a:pt x="0" y="114"/>
                  </a:cubicBezTo>
                  <a:cubicBezTo>
                    <a:pt x="0" y="84"/>
                    <a:pt x="0" y="84"/>
                    <a:pt x="0" y="84"/>
                  </a:cubicBezTo>
                  <a:cubicBezTo>
                    <a:pt x="0" y="82"/>
                    <a:pt x="1" y="81"/>
                    <a:pt x="3" y="81"/>
                  </a:cubicBezTo>
                  <a:cubicBezTo>
                    <a:pt x="4" y="81"/>
                    <a:pt x="6" y="82"/>
                    <a:pt x="6" y="84"/>
                  </a:cubicBezTo>
                  <a:cubicBezTo>
                    <a:pt x="6" y="114"/>
                    <a:pt x="6" y="114"/>
                    <a:pt x="6" y="114"/>
                  </a:cubicBezTo>
                  <a:cubicBezTo>
                    <a:pt x="6" y="116"/>
                    <a:pt x="4" y="117"/>
                    <a:pt x="3" y="117"/>
                  </a:cubicBezTo>
                  <a:close/>
                  <a:moveTo>
                    <a:pt x="1223" y="111"/>
                  </a:moveTo>
                  <a:cubicBezTo>
                    <a:pt x="1222" y="111"/>
                    <a:pt x="1220" y="109"/>
                    <a:pt x="1220" y="108"/>
                  </a:cubicBezTo>
                  <a:cubicBezTo>
                    <a:pt x="1220" y="77"/>
                    <a:pt x="1220" y="77"/>
                    <a:pt x="1220" y="77"/>
                  </a:cubicBezTo>
                  <a:cubicBezTo>
                    <a:pt x="1220" y="76"/>
                    <a:pt x="1222" y="74"/>
                    <a:pt x="1223" y="74"/>
                  </a:cubicBezTo>
                  <a:cubicBezTo>
                    <a:pt x="1225" y="74"/>
                    <a:pt x="1226" y="76"/>
                    <a:pt x="1226" y="77"/>
                  </a:cubicBezTo>
                  <a:cubicBezTo>
                    <a:pt x="1226" y="108"/>
                    <a:pt x="1226" y="108"/>
                    <a:pt x="1226" y="108"/>
                  </a:cubicBezTo>
                  <a:cubicBezTo>
                    <a:pt x="1226" y="109"/>
                    <a:pt x="1225" y="111"/>
                    <a:pt x="1223" y="111"/>
                  </a:cubicBezTo>
                  <a:close/>
                  <a:moveTo>
                    <a:pt x="3" y="75"/>
                  </a:moveTo>
                  <a:cubicBezTo>
                    <a:pt x="1" y="75"/>
                    <a:pt x="0" y="73"/>
                    <a:pt x="0" y="72"/>
                  </a:cubicBezTo>
                  <a:cubicBezTo>
                    <a:pt x="0" y="53"/>
                    <a:pt x="0" y="53"/>
                    <a:pt x="0" y="53"/>
                  </a:cubicBezTo>
                  <a:cubicBezTo>
                    <a:pt x="0" y="49"/>
                    <a:pt x="0" y="45"/>
                    <a:pt x="1" y="41"/>
                  </a:cubicBezTo>
                  <a:cubicBezTo>
                    <a:pt x="2" y="39"/>
                    <a:pt x="3" y="38"/>
                    <a:pt x="5" y="38"/>
                  </a:cubicBezTo>
                  <a:cubicBezTo>
                    <a:pt x="7" y="39"/>
                    <a:pt x="8" y="40"/>
                    <a:pt x="7" y="42"/>
                  </a:cubicBezTo>
                  <a:cubicBezTo>
                    <a:pt x="6" y="46"/>
                    <a:pt x="6" y="49"/>
                    <a:pt x="6" y="53"/>
                  </a:cubicBezTo>
                  <a:cubicBezTo>
                    <a:pt x="6" y="72"/>
                    <a:pt x="6" y="72"/>
                    <a:pt x="6" y="72"/>
                  </a:cubicBezTo>
                  <a:cubicBezTo>
                    <a:pt x="6" y="73"/>
                    <a:pt x="4" y="75"/>
                    <a:pt x="3" y="75"/>
                  </a:cubicBezTo>
                  <a:close/>
                  <a:moveTo>
                    <a:pt x="1223" y="68"/>
                  </a:moveTo>
                  <a:cubicBezTo>
                    <a:pt x="1222" y="68"/>
                    <a:pt x="1220" y="67"/>
                    <a:pt x="1220" y="65"/>
                  </a:cubicBezTo>
                  <a:cubicBezTo>
                    <a:pt x="1220" y="53"/>
                    <a:pt x="1220" y="53"/>
                    <a:pt x="1220" y="53"/>
                  </a:cubicBezTo>
                  <a:cubicBezTo>
                    <a:pt x="1220" y="47"/>
                    <a:pt x="1219" y="42"/>
                    <a:pt x="1217" y="36"/>
                  </a:cubicBezTo>
                  <a:cubicBezTo>
                    <a:pt x="1217" y="35"/>
                    <a:pt x="1217" y="33"/>
                    <a:pt x="1219" y="32"/>
                  </a:cubicBezTo>
                  <a:cubicBezTo>
                    <a:pt x="1221" y="32"/>
                    <a:pt x="1222" y="33"/>
                    <a:pt x="1223" y="34"/>
                  </a:cubicBezTo>
                  <a:cubicBezTo>
                    <a:pt x="1225" y="40"/>
                    <a:pt x="1226" y="47"/>
                    <a:pt x="1226" y="53"/>
                  </a:cubicBezTo>
                  <a:cubicBezTo>
                    <a:pt x="1226" y="65"/>
                    <a:pt x="1226" y="65"/>
                    <a:pt x="1226" y="65"/>
                  </a:cubicBezTo>
                  <a:cubicBezTo>
                    <a:pt x="1226" y="67"/>
                    <a:pt x="1225" y="68"/>
                    <a:pt x="1223" y="68"/>
                  </a:cubicBezTo>
                  <a:close/>
                  <a:moveTo>
                    <a:pt x="8" y="33"/>
                  </a:moveTo>
                  <a:cubicBezTo>
                    <a:pt x="8" y="33"/>
                    <a:pt x="7" y="33"/>
                    <a:pt x="7" y="33"/>
                  </a:cubicBezTo>
                  <a:cubicBezTo>
                    <a:pt x="6" y="32"/>
                    <a:pt x="5" y="30"/>
                    <a:pt x="6" y="29"/>
                  </a:cubicBezTo>
                  <a:cubicBezTo>
                    <a:pt x="11" y="19"/>
                    <a:pt x="19" y="11"/>
                    <a:pt x="28" y="6"/>
                  </a:cubicBezTo>
                  <a:cubicBezTo>
                    <a:pt x="30" y="5"/>
                    <a:pt x="31" y="6"/>
                    <a:pt x="32" y="7"/>
                  </a:cubicBezTo>
                  <a:cubicBezTo>
                    <a:pt x="33" y="9"/>
                    <a:pt x="32" y="11"/>
                    <a:pt x="31" y="11"/>
                  </a:cubicBezTo>
                  <a:cubicBezTo>
                    <a:pt x="22" y="16"/>
                    <a:pt x="16" y="23"/>
                    <a:pt x="11" y="31"/>
                  </a:cubicBezTo>
                  <a:cubicBezTo>
                    <a:pt x="11" y="32"/>
                    <a:pt x="10" y="33"/>
                    <a:pt x="8" y="33"/>
                  </a:cubicBezTo>
                  <a:close/>
                  <a:moveTo>
                    <a:pt x="1214" y="28"/>
                  </a:moveTo>
                  <a:cubicBezTo>
                    <a:pt x="1213" y="28"/>
                    <a:pt x="1213" y="27"/>
                    <a:pt x="1212" y="26"/>
                  </a:cubicBezTo>
                  <a:cubicBezTo>
                    <a:pt x="1206" y="18"/>
                    <a:pt x="1199" y="12"/>
                    <a:pt x="1190" y="9"/>
                  </a:cubicBezTo>
                  <a:cubicBezTo>
                    <a:pt x="1188" y="8"/>
                    <a:pt x="1187" y="7"/>
                    <a:pt x="1188" y="5"/>
                  </a:cubicBezTo>
                  <a:cubicBezTo>
                    <a:pt x="1188" y="3"/>
                    <a:pt x="1190" y="3"/>
                    <a:pt x="1192" y="3"/>
                  </a:cubicBezTo>
                  <a:cubicBezTo>
                    <a:pt x="1202" y="7"/>
                    <a:pt x="1211" y="14"/>
                    <a:pt x="1217" y="23"/>
                  </a:cubicBezTo>
                  <a:cubicBezTo>
                    <a:pt x="1218" y="24"/>
                    <a:pt x="1218" y="26"/>
                    <a:pt x="1216" y="27"/>
                  </a:cubicBezTo>
                  <a:cubicBezTo>
                    <a:pt x="1216" y="27"/>
                    <a:pt x="1215" y="28"/>
                    <a:pt x="1214" y="28"/>
                  </a:cubicBezTo>
                  <a:close/>
                  <a:moveTo>
                    <a:pt x="41" y="7"/>
                  </a:moveTo>
                  <a:cubicBezTo>
                    <a:pt x="40" y="7"/>
                    <a:pt x="38" y="7"/>
                    <a:pt x="38" y="5"/>
                  </a:cubicBezTo>
                  <a:cubicBezTo>
                    <a:pt x="38" y="3"/>
                    <a:pt x="39" y="2"/>
                    <a:pt x="40" y="1"/>
                  </a:cubicBezTo>
                  <a:cubicBezTo>
                    <a:pt x="44" y="0"/>
                    <a:pt x="49" y="0"/>
                    <a:pt x="53" y="0"/>
                  </a:cubicBezTo>
                  <a:cubicBezTo>
                    <a:pt x="71" y="0"/>
                    <a:pt x="71" y="0"/>
                    <a:pt x="71" y="0"/>
                  </a:cubicBezTo>
                  <a:cubicBezTo>
                    <a:pt x="73" y="0"/>
                    <a:pt x="74" y="1"/>
                    <a:pt x="74" y="3"/>
                  </a:cubicBezTo>
                  <a:cubicBezTo>
                    <a:pt x="74" y="5"/>
                    <a:pt x="73" y="6"/>
                    <a:pt x="71" y="6"/>
                  </a:cubicBezTo>
                  <a:cubicBezTo>
                    <a:pt x="53" y="6"/>
                    <a:pt x="53" y="6"/>
                    <a:pt x="53" y="6"/>
                  </a:cubicBezTo>
                  <a:cubicBezTo>
                    <a:pt x="49" y="6"/>
                    <a:pt x="45" y="6"/>
                    <a:pt x="42" y="7"/>
                  </a:cubicBezTo>
                  <a:lnTo>
                    <a:pt x="41" y="7"/>
                  </a:lnTo>
                  <a:close/>
                  <a:moveTo>
                    <a:pt x="1179" y="6"/>
                  </a:moveTo>
                  <a:cubicBezTo>
                    <a:pt x="1179" y="6"/>
                    <a:pt x="1179" y="6"/>
                    <a:pt x="1179" y="6"/>
                  </a:cubicBezTo>
                  <a:cubicBezTo>
                    <a:pt x="1177" y="6"/>
                    <a:pt x="1175" y="6"/>
                    <a:pt x="1173" y="6"/>
                  </a:cubicBezTo>
                  <a:cubicBezTo>
                    <a:pt x="1149" y="6"/>
                    <a:pt x="1149" y="6"/>
                    <a:pt x="1149" y="6"/>
                  </a:cubicBezTo>
                  <a:cubicBezTo>
                    <a:pt x="1147" y="6"/>
                    <a:pt x="1145" y="5"/>
                    <a:pt x="1145" y="3"/>
                  </a:cubicBezTo>
                  <a:cubicBezTo>
                    <a:pt x="1145" y="1"/>
                    <a:pt x="1147" y="0"/>
                    <a:pt x="1149" y="0"/>
                  </a:cubicBezTo>
                  <a:cubicBezTo>
                    <a:pt x="1173" y="0"/>
                    <a:pt x="1173" y="0"/>
                    <a:pt x="1173" y="0"/>
                  </a:cubicBezTo>
                  <a:cubicBezTo>
                    <a:pt x="1175" y="0"/>
                    <a:pt x="1177" y="0"/>
                    <a:pt x="1179" y="0"/>
                  </a:cubicBezTo>
                  <a:cubicBezTo>
                    <a:pt x="1181" y="0"/>
                    <a:pt x="1182" y="2"/>
                    <a:pt x="1182" y="4"/>
                  </a:cubicBezTo>
                  <a:cubicBezTo>
                    <a:pt x="1182" y="5"/>
                    <a:pt x="1180" y="6"/>
                    <a:pt x="1179" y="6"/>
                  </a:cubicBezTo>
                  <a:close/>
                  <a:moveTo>
                    <a:pt x="1136" y="6"/>
                  </a:moveTo>
                  <a:cubicBezTo>
                    <a:pt x="1106" y="6"/>
                    <a:pt x="1106" y="6"/>
                    <a:pt x="1106" y="6"/>
                  </a:cubicBezTo>
                  <a:cubicBezTo>
                    <a:pt x="1104" y="6"/>
                    <a:pt x="1103" y="5"/>
                    <a:pt x="1103" y="3"/>
                  </a:cubicBezTo>
                  <a:cubicBezTo>
                    <a:pt x="1103" y="1"/>
                    <a:pt x="1104" y="0"/>
                    <a:pt x="1106" y="0"/>
                  </a:cubicBezTo>
                  <a:cubicBezTo>
                    <a:pt x="1136" y="0"/>
                    <a:pt x="1136" y="0"/>
                    <a:pt x="1136" y="0"/>
                  </a:cubicBezTo>
                  <a:cubicBezTo>
                    <a:pt x="1138" y="0"/>
                    <a:pt x="1139" y="1"/>
                    <a:pt x="1139" y="3"/>
                  </a:cubicBezTo>
                  <a:cubicBezTo>
                    <a:pt x="1139" y="5"/>
                    <a:pt x="1138" y="6"/>
                    <a:pt x="1136" y="6"/>
                  </a:cubicBezTo>
                  <a:close/>
                  <a:moveTo>
                    <a:pt x="1094" y="6"/>
                  </a:moveTo>
                  <a:cubicBezTo>
                    <a:pt x="1063" y="6"/>
                    <a:pt x="1063" y="6"/>
                    <a:pt x="1063" y="6"/>
                  </a:cubicBezTo>
                  <a:cubicBezTo>
                    <a:pt x="1062" y="6"/>
                    <a:pt x="1060" y="5"/>
                    <a:pt x="1060" y="3"/>
                  </a:cubicBezTo>
                  <a:cubicBezTo>
                    <a:pt x="1060" y="1"/>
                    <a:pt x="1062" y="0"/>
                    <a:pt x="1063" y="0"/>
                  </a:cubicBezTo>
                  <a:cubicBezTo>
                    <a:pt x="1094" y="0"/>
                    <a:pt x="1094" y="0"/>
                    <a:pt x="1094" y="0"/>
                  </a:cubicBezTo>
                  <a:cubicBezTo>
                    <a:pt x="1095" y="0"/>
                    <a:pt x="1097" y="1"/>
                    <a:pt x="1097" y="3"/>
                  </a:cubicBezTo>
                  <a:cubicBezTo>
                    <a:pt x="1097" y="5"/>
                    <a:pt x="1095" y="6"/>
                    <a:pt x="1094" y="6"/>
                  </a:cubicBezTo>
                  <a:close/>
                  <a:moveTo>
                    <a:pt x="1051" y="6"/>
                  </a:moveTo>
                  <a:cubicBezTo>
                    <a:pt x="1021" y="6"/>
                    <a:pt x="1021" y="6"/>
                    <a:pt x="1021" y="6"/>
                  </a:cubicBezTo>
                  <a:cubicBezTo>
                    <a:pt x="1019" y="6"/>
                    <a:pt x="1018" y="5"/>
                    <a:pt x="1018" y="3"/>
                  </a:cubicBezTo>
                  <a:cubicBezTo>
                    <a:pt x="1018" y="1"/>
                    <a:pt x="1019" y="0"/>
                    <a:pt x="1021" y="0"/>
                  </a:cubicBezTo>
                  <a:cubicBezTo>
                    <a:pt x="1051" y="0"/>
                    <a:pt x="1051" y="0"/>
                    <a:pt x="1051" y="0"/>
                  </a:cubicBezTo>
                  <a:cubicBezTo>
                    <a:pt x="1053" y="0"/>
                    <a:pt x="1054" y="1"/>
                    <a:pt x="1054" y="3"/>
                  </a:cubicBezTo>
                  <a:cubicBezTo>
                    <a:pt x="1054" y="5"/>
                    <a:pt x="1053" y="6"/>
                    <a:pt x="1051" y="6"/>
                  </a:cubicBezTo>
                  <a:close/>
                  <a:moveTo>
                    <a:pt x="1009" y="6"/>
                  </a:moveTo>
                  <a:cubicBezTo>
                    <a:pt x="978" y="6"/>
                    <a:pt x="978" y="6"/>
                    <a:pt x="978" y="6"/>
                  </a:cubicBezTo>
                  <a:cubicBezTo>
                    <a:pt x="976" y="6"/>
                    <a:pt x="975" y="5"/>
                    <a:pt x="975" y="3"/>
                  </a:cubicBezTo>
                  <a:cubicBezTo>
                    <a:pt x="975" y="1"/>
                    <a:pt x="976" y="0"/>
                    <a:pt x="978" y="0"/>
                  </a:cubicBezTo>
                  <a:cubicBezTo>
                    <a:pt x="1009" y="0"/>
                    <a:pt x="1009" y="0"/>
                    <a:pt x="1009" y="0"/>
                  </a:cubicBezTo>
                  <a:cubicBezTo>
                    <a:pt x="1010" y="0"/>
                    <a:pt x="1012" y="1"/>
                    <a:pt x="1012" y="3"/>
                  </a:cubicBezTo>
                  <a:cubicBezTo>
                    <a:pt x="1012" y="5"/>
                    <a:pt x="1010" y="6"/>
                    <a:pt x="1009" y="6"/>
                  </a:cubicBezTo>
                  <a:close/>
                  <a:moveTo>
                    <a:pt x="966" y="6"/>
                  </a:moveTo>
                  <a:cubicBezTo>
                    <a:pt x="935" y="6"/>
                    <a:pt x="935" y="6"/>
                    <a:pt x="935" y="6"/>
                  </a:cubicBezTo>
                  <a:cubicBezTo>
                    <a:pt x="934" y="6"/>
                    <a:pt x="932" y="5"/>
                    <a:pt x="932" y="3"/>
                  </a:cubicBezTo>
                  <a:cubicBezTo>
                    <a:pt x="932" y="1"/>
                    <a:pt x="934" y="0"/>
                    <a:pt x="935" y="0"/>
                  </a:cubicBezTo>
                  <a:cubicBezTo>
                    <a:pt x="966" y="0"/>
                    <a:pt x="966" y="0"/>
                    <a:pt x="966" y="0"/>
                  </a:cubicBezTo>
                  <a:cubicBezTo>
                    <a:pt x="968" y="0"/>
                    <a:pt x="969" y="1"/>
                    <a:pt x="969" y="3"/>
                  </a:cubicBezTo>
                  <a:cubicBezTo>
                    <a:pt x="969" y="5"/>
                    <a:pt x="968" y="6"/>
                    <a:pt x="966" y="6"/>
                  </a:cubicBezTo>
                  <a:close/>
                  <a:moveTo>
                    <a:pt x="923" y="6"/>
                  </a:moveTo>
                  <a:cubicBezTo>
                    <a:pt x="893" y="6"/>
                    <a:pt x="893" y="6"/>
                    <a:pt x="893" y="6"/>
                  </a:cubicBezTo>
                  <a:cubicBezTo>
                    <a:pt x="891" y="6"/>
                    <a:pt x="890" y="5"/>
                    <a:pt x="890" y="3"/>
                  </a:cubicBezTo>
                  <a:cubicBezTo>
                    <a:pt x="890" y="1"/>
                    <a:pt x="891" y="0"/>
                    <a:pt x="893" y="0"/>
                  </a:cubicBezTo>
                  <a:cubicBezTo>
                    <a:pt x="923" y="0"/>
                    <a:pt x="923" y="0"/>
                    <a:pt x="923" y="0"/>
                  </a:cubicBezTo>
                  <a:cubicBezTo>
                    <a:pt x="925" y="0"/>
                    <a:pt x="926" y="1"/>
                    <a:pt x="926" y="3"/>
                  </a:cubicBezTo>
                  <a:cubicBezTo>
                    <a:pt x="926" y="5"/>
                    <a:pt x="925" y="6"/>
                    <a:pt x="923" y="6"/>
                  </a:cubicBezTo>
                  <a:close/>
                  <a:moveTo>
                    <a:pt x="881" y="6"/>
                  </a:moveTo>
                  <a:cubicBezTo>
                    <a:pt x="850" y="6"/>
                    <a:pt x="850" y="6"/>
                    <a:pt x="850" y="6"/>
                  </a:cubicBezTo>
                  <a:cubicBezTo>
                    <a:pt x="849" y="6"/>
                    <a:pt x="847" y="5"/>
                    <a:pt x="847" y="3"/>
                  </a:cubicBezTo>
                  <a:cubicBezTo>
                    <a:pt x="847" y="1"/>
                    <a:pt x="849" y="0"/>
                    <a:pt x="850" y="0"/>
                  </a:cubicBezTo>
                  <a:cubicBezTo>
                    <a:pt x="881" y="0"/>
                    <a:pt x="881" y="0"/>
                    <a:pt x="881" y="0"/>
                  </a:cubicBezTo>
                  <a:cubicBezTo>
                    <a:pt x="882" y="0"/>
                    <a:pt x="884" y="1"/>
                    <a:pt x="884" y="3"/>
                  </a:cubicBezTo>
                  <a:cubicBezTo>
                    <a:pt x="884" y="5"/>
                    <a:pt x="882" y="6"/>
                    <a:pt x="881" y="6"/>
                  </a:cubicBezTo>
                  <a:close/>
                  <a:moveTo>
                    <a:pt x="838" y="6"/>
                  </a:moveTo>
                  <a:cubicBezTo>
                    <a:pt x="808" y="6"/>
                    <a:pt x="808" y="6"/>
                    <a:pt x="808" y="6"/>
                  </a:cubicBezTo>
                  <a:cubicBezTo>
                    <a:pt x="806" y="6"/>
                    <a:pt x="805" y="5"/>
                    <a:pt x="805" y="3"/>
                  </a:cubicBezTo>
                  <a:cubicBezTo>
                    <a:pt x="805" y="1"/>
                    <a:pt x="806" y="0"/>
                    <a:pt x="808" y="0"/>
                  </a:cubicBezTo>
                  <a:cubicBezTo>
                    <a:pt x="838" y="0"/>
                    <a:pt x="838" y="0"/>
                    <a:pt x="838" y="0"/>
                  </a:cubicBezTo>
                  <a:cubicBezTo>
                    <a:pt x="840" y="0"/>
                    <a:pt x="841" y="1"/>
                    <a:pt x="841" y="3"/>
                  </a:cubicBezTo>
                  <a:cubicBezTo>
                    <a:pt x="841" y="5"/>
                    <a:pt x="840" y="6"/>
                    <a:pt x="838" y="6"/>
                  </a:cubicBezTo>
                  <a:close/>
                  <a:moveTo>
                    <a:pt x="796" y="6"/>
                  </a:moveTo>
                  <a:cubicBezTo>
                    <a:pt x="765" y="6"/>
                    <a:pt x="765" y="6"/>
                    <a:pt x="765" y="6"/>
                  </a:cubicBezTo>
                  <a:cubicBezTo>
                    <a:pt x="763" y="6"/>
                    <a:pt x="762" y="5"/>
                    <a:pt x="762" y="3"/>
                  </a:cubicBezTo>
                  <a:cubicBezTo>
                    <a:pt x="762" y="1"/>
                    <a:pt x="763" y="0"/>
                    <a:pt x="765" y="0"/>
                  </a:cubicBezTo>
                  <a:cubicBezTo>
                    <a:pt x="796" y="0"/>
                    <a:pt x="796" y="0"/>
                    <a:pt x="796" y="0"/>
                  </a:cubicBezTo>
                  <a:cubicBezTo>
                    <a:pt x="797" y="0"/>
                    <a:pt x="799" y="1"/>
                    <a:pt x="799" y="3"/>
                  </a:cubicBezTo>
                  <a:cubicBezTo>
                    <a:pt x="799" y="5"/>
                    <a:pt x="797" y="6"/>
                    <a:pt x="796" y="6"/>
                  </a:cubicBezTo>
                  <a:close/>
                  <a:moveTo>
                    <a:pt x="753" y="6"/>
                  </a:moveTo>
                  <a:cubicBezTo>
                    <a:pt x="722" y="6"/>
                    <a:pt x="722" y="6"/>
                    <a:pt x="722" y="6"/>
                  </a:cubicBezTo>
                  <a:cubicBezTo>
                    <a:pt x="721" y="6"/>
                    <a:pt x="719" y="5"/>
                    <a:pt x="719" y="3"/>
                  </a:cubicBezTo>
                  <a:cubicBezTo>
                    <a:pt x="719" y="1"/>
                    <a:pt x="721" y="0"/>
                    <a:pt x="722" y="0"/>
                  </a:cubicBezTo>
                  <a:cubicBezTo>
                    <a:pt x="753" y="0"/>
                    <a:pt x="753" y="0"/>
                    <a:pt x="753" y="0"/>
                  </a:cubicBezTo>
                  <a:cubicBezTo>
                    <a:pt x="755" y="0"/>
                    <a:pt x="756" y="1"/>
                    <a:pt x="756" y="3"/>
                  </a:cubicBezTo>
                  <a:cubicBezTo>
                    <a:pt x="756" y="5"/>
                    <a:pt x="755" y="6"/>
                    <a:pt x="753" y="6"/>
                  </a:cubicBezTo>
                  <a:close/>
                  <a:moveTo>
                    <a:pt x="710" y="6"/>
                  </a:moveTo>
                  <a:cubicBezTo>
                    <a:pt x="680" y="6"/>
                    <a:pt x="680" y="6"/>
                    <a:pt x="680" y="6"/>
                  </a:cubicBezTo>
                  <a:cubicBezTo>
                    <a:pt x="678" y="6"/>
                    <a:pt x="677" y="5"/>
                    <a:pt x="677" y="3"/>
                  </a:cubicBezTo>
                  <a:cubicBezTo>
                    <a:pt x="677" y="1"/>
                    <a:pt x="678" y="0"/>
                    <a:pt x="680" y="0"/>
                  </a:cubicBezTo>
                  <a:cubicBezTo>
                    <a:pt x="710" y="0"/>
                    <a:pt x="710" y="0"/>
                    <a:pt x="710" y="0"/>
                  </a:cubicBezTo>
                  <a:cubicBezTo>
                    <a:pt x="712" y="0"/>
                    <a:pt x="713" y="1"/>
                    <a:pt x="713" y="3"/>
                  </a:cubicBezTo>
                  <a:cubicBezTo>
                    <a:pt x="713" y="5"/>
                    <a:pt x="712" y="6"/>
                    <a:pt x="710" y="6"/>
                  </a:cubicBezTo>
                  <a:close/>
                  <a:moveTo>
                    <a:pt x="668" y="6"/>
                  </a:moveTo>
                  <a:cubicBezTo>
                    <a:pt x="637" y="6"/>
                    <a:pt x="637" y="6"/>
                    <a:pt x="637" y="6"/>
                  </a:cubicBezTo>
                  <a:cubicBezTo>
                    <a:pt x="636" y="6"/>
                    <a:pt x="634" y="5"/>
                    <a:pt x="634" y="3"/>
                  </a:cubicBezTo>
                  <a:cubicBezTo>
                    <a:pt x="634" y="1"/>
                    <a:pt x="636" y="0"/>
                    <a:pt x="637" y="0"/>
                  </a:cubicBezTo>
                  <a:cubicBezTo>
                    <a:pt x="668" y="0"/>
                    <a:pt x="668" y="0"/>
                    <a:pt x="668" y="0"/>
                  </a:cubicBezTo>
                  <a:cubicBezTo>
                    <a:pt x="669" y="0"/>
                    <a:pt x="671" y="1"/>
                    <a:pt x="671" y="3"/>
                  </a:cubicBezTo>
                  <a:cubicBezTo>
                    <a:pt x="671" y="5"/>
                    <a:pt x="669" y="6"/>
                    <a:pt x="668" y="6"/>
                  </a:cubicBezTo>
                  <a:close/>
                  <a:moveTo>
                    <a:pt x="625" y="6"/>
                  </a:moveTo>
                  <a:cubicBezTo>
                    <a:pt x="595" y="6"/>
                    <a:pt x="595" y="6"/>
                    <a:pt x="595" y="6"/>
                  </a:cubicBezTo>
                  <a:cubicBezTo>
                    <a:pt x="593" y="6"/>
                    <a:pt x="592" y="5"/>
                    <a:pt x="592" y="3"/>
                  </a:cubicBezTo>
                  <a:cubicBezTo>
                    <a:pt x="592" y="1"/>
                    <a:pt x="593" y="0"/>
                    <a:pt x="595" y="0"/>
                  </a:cubicBezTo>
                  <a:cubicBezTo>
                    <a:pt x="625" y="0"/>
                    <a:pt x="625" y="0"/>
                    <a:pt x="625" y="0"/>
                  </a:cubicBezTo>
                  <a:cubicBezTo>
                    <a:pt x="627" y="0"/>
                    <a:pt x="628" y="1"/>
                    <a:pt x="628" y="3"/>
                  </a:cubicBezTo>
                  <a:cubicBezTo>
                    <a:pt x="628" y="5"/>
                    <a:pt x="627" y="6"/>
                    <a:pt x="625" y="6"/>
                  </a:cubicBezTo>
                  <a:close/>
                  <a:moveTo>
                    <a:pt x="582" y="6"/>
                  </a:moveTo>
                  <a:cubicBezTo>
                    <a:pt x="552" y="6"/>
                    <a:pt x="552" y="6"/>
                    <a:pt x="552" y="6"/>
                  </a:cubicBezTo>
                  <a:cubicBezTo>
                    <a:pt x="550" y="6"/>
                    <a:pt x="549" y="5"/>
                    <a:pt x="549" y="3"/>
                  </a:cubicBezTo>
                  <a:cubicBezTo>
                    <a:pt x="549" y="1"/>
                    <a:pt x="550" y="0"/>
                    <a:pt x="552" y="0"/>
                  </a:cubicBezTo>
                  <a:cubicBezTo>
                    <a:pt x="582" y="0"/>
                    <a:pt x="582" y="0"/>
                    <a:pt x="582" y="0"/>
                  </a:cubicBezTo>
                  <a:cubicBezTo>
                    <a:pt x="584" y="0"/>
                    <a:pt x="586" y="1"/>
                    <a:pt x="586" y="3"/>
                  </a:cubicBezTo>
                  <a:cubicBezTo>
                    <a:pt x="586" y="5"/>
                    <a:pt x="584" y="6"/>
                    <a:pt x="582" y="6"/>
                  </a:cubicBezTo>
                  <a:close/>
                  <a:moveTo>
                    <a:pt x="540" y="6"/>
                  </a:moveTo>
                  <a:cubicBezTo>
                    <a:pt x="509" y="6"/>
                    <a:pt x="509" y="6"/>
                    <a:pt x="509" y="6"/>
                  </a:cubicBezTo>
                  <a:cubicBezTo>
                    <a:pt x="508" y="6"/>
                    <a:pt x="506" y="5"/>
                    <a:pt x="506" y="3"/>
                  </a:cubicBezTo>
                  <a:cubicBezTo>
                    <a:pt x="506" y="1"/>
                    <a:pt x="508" y="0"/>
                    <a:pt x="509" y="0"/>
                  </a:cubicBezTo>
                  <a:cubicBezTo>
                    <a:pt x="540" y="0"/>
                    <a:pt x="540" y="0"/>
                    <a:pt x="540" y="0"/>
                  </a:cubicBezTo>
                  <a:cubicBezTo>
                    <a:pt x="542" y="0"/>
                    <a:pt x="543" y="1"/>
                    <a:pt x="543" y="3"/>
                  </a:cubicBezTo>
                  <a:cubicBezTo>
                    <a:pt x="543" y="5"/>
                    <a:pt x="542" y="6"/>
                    <a:pt x="540" y="6"/>
                  </a:cubicBezTo>
                  <a:close/>
                  <a:moveTo>
                    <a:pt x="497" y="6"/>
                  </a:moveTo>
                  <a:cubicBezTo>
                    <a:pt x="467" y="6"/>
                    <a:pt x="467" y="6"/>
                    <a:pt x="467" y="6"/>
                  </a:cubicBezTo>
                  <a:cubicBezTo>
                    <a:pt x="465" y="6"/>
                    <a:pt x="464" y="5"/>
                    <a:pt x="464" y="3"/>
                  </a:cubicBezTo>
                  <a:cubicBezTo>
                    <a:pt x="464" y="1"/>
                    <a:pt x="465" y="0"/>
                    <a:pt x="467" y="0"/>
                  </a:cubicBezTo>
                  <a:cubicBezTo>
                    <a:pt x="497" y="0"/>
                    <a:pt x="497" y="0"/>
                    <a:pt x="497" y="0"/>
                  </a:cubicBezTo>
                  <a:cubicBezTo>
                    <a:pt x="499" y="0"/>
                    <a:pt x="500" y="1"/>
                    <a:pt x="500" y="3"/>
                  </a:cubicBezTo>
                  <a:cubicBezTo>
                    <a:pt x="500" y="5"/>
                    <a:pt x="499" y="6"/>
                    <a:pt x="497" y="6"/>
                  </a:cubicBezTo>
                  <a:close/>
                  <a:moveTo>
                    <a:pt x="455" y="6"/>
                  </a:moveTo>
                  <a:cubicBezTo>
                    <a:pt x="424" y="6"/>
                    <a:pt x="424" y="6"/>
                    <a:pt x="424" y="6"/>
                  </a:cubicBezTo>
                  <a:cubicBezTo>
                    <a:pt x="423" y="6"/>
                    <a:pt x="421" y="5"/>
                    <a:pt x="421" y="3"/>
                  </a:cubicBezTo>
                  <a:cubicBezTo>
                    <a:pt x="421" y="1"/>
                    <a:pt x="423" y="0"/>
                    <a:pt x="424" y="0"/>
                  </a:cubicBezTo>
                  <a:cubicBezTo>
                    <a:pt x="455" y="0"/>
                    <a:pt x="455" y="0"/>
                    <a:pt x="455" y="0"/>
                  </a:cubicBezTo>
                  <a:cubicBezTo>
                    <a:pt x="456" y="0"/>
                    <a:pt x="458" y="1"/>
                    <a:pt x="458" y="3"/>
                  </a:cubicBezTo>
                  <a:cubicBezTo>
                    <a:pt x="458" y="5"/>
                    <a:pt x="456" y="6"/>
                    <a:pt x="455" y="6"/>
                  </a:cubicBezTo>
                  <a:close/>
                  <a:moveTo>
                    <a:pt x="412" y="6"/>
                  </a:moveTo>
                  <a:cubicBezTo>
                    <a:pt x="382" y="6"/>
                    <a:pt x="382" y="6"/>
                    <a:pt x="382" y="6"/>
                  </a:cubicBezTo>
                  <a:cubicBezTo>
                    <a:pt x="380" y="6"/>
                    <a:pt x="379" y="5"/>
                    <a:pt x="379" y="3"/>
                  </a:cubicBezTo>
                  <a:cubicBezTo>
                    <a:pt x="379" y="1"/>
                    <a:pt x="380" y="0"/>
                    <a:pt x="382" y="0"/>
                  </a:cubicBezTo>
                  <a:cubicBezTo>
                    <a:pt x="412" y="0"/>
                    <a:pt x="412" y="0"/>
                    <a:pt x="412" y="0"/>
                  </a:cubicBezTo>
                  <a:cubicBezTo>
                    <a:pt x="414" y="0"/>
                    <a:pt x="415" y="1"/>
                    <a:pt x="415" y="3"/>
                  </a:cubicBezTo>
                  <a:cubicBezTo>
                    <a:pt x="415" y="5"/>
                    <a:pt x="414" y="6"/>
                    <a:pt x="412" y="6"/>
                  </a:cubicBezTo>
                  <a:close/>
                  <a:moveTo>
                    <a:pt x="369" y="6"/>
                  </a:moveTo>
                  <a:cubicBezTo>
                    <a:pt x="339" y="6"/>
                    <a:pt x="339" y="6"/>
                    <a:pt x="339" y="6"/>
                  </a:cubicBezTo>
                  <a:cubicBezTo>
                    <a:pt x="337" y="6"/>
                    <a:pt x="336" y="5"/>
                    <a:pt x="336" y="3"/>
                  </a:cubicBezTo>
                  <a:cubicBezTo>
                    <a:pt x="336" y="1"/>
                    <a:pt x="337" y="0"/>
                    <a:pt x="339" y="0"/>
                  </a:cubicBezTo>
                  <a:cubicBezTo>
                    <a:pt x="369" y="0"/>
                    <a:pt x="369" y="0"/>
                    <a:pt x="369" y="0"/>
                  </a:cubicBezTo>
                  <a:cubicBezTo>
                    <a:pt x="371" y="0"/>
                    <a:pt x="372" y="1"/>
                    <a:pt x="372" y="3"/>
                  </a:cubicBezTo>
                  <a:cubicBezTo>
                    <a:pt x="372" y="5"/>
                    <a:pt x="371" y="6"/>
                    <a:pt x="369" y="6"/>
                  </a:cubicBezTo>
                  <a:close/>
                  <a:moveTo>
                    <a:pt x="327" y="6"/>
                  </a:moveTo>
                  <a:cubicBezTo>
                    <a:pt x="296" y="6"/>
                    <a:pt x="296" y="6"/>
                    <a:pt x="296" y="6"/>
                  </a:cubicBezTo>
                  <a:cubicBezTo>
                    <a:pt x="295" y="6"/>
                    <a:pt x="293" y="5"/>
                    <a:pt x="293" y="3"/>
                  </a:cubicBezTo>
                  <a:cubicBezTo>
                    <a:pt x="293" y="1"/>
                    <a:pt x="295" y="0"/>
                    <a:pt x="296" y="0"/>
                  </a:cubicBezTo>
                  <a:cubicBezTo>
                    <a:pt x="327" y="0"/>
                    <a:pt x="327" y="0"/>
                    <a:pt x="327" y="0"/>
                  </a:cubicBezTo>
                  <a:cubicBezTo>
                    <a:pt x="329" y="0"/>
                    <a:pt x="330" y="1"/>
                    <a:pt x="330" y="3"/>
                  </a:cubicBezTo>
                  <a:cubicBezTo>
                    <a:pt x="330" y="5"/>
                    <a:pt x="329" y="6"/>
                    <a:pt x="327" y="6"/>
                  </a:cubicBezTo>
                  <a:close/>
                  <a:moveTo>
                    <a:pt x="284" y="6"/>
                  </a:moveTo>
                  <a:cubicBezTo>
                    <a:pt x="254" y="6"/>
                    <a:pt x="254" y="6"/>
                    <a:pt x="254" y="6"/>
                  </a:cubicBezTo>
                  <a:cubicBezTo>
                    <a:pt x="252" y="6"/>
                    <a:pt x="251" y="5"/>
                    <a:pt x="251" y="3"/>
                  </a:cubicBezTo>
                  <a:cubicBezTo>
                    <a:pt x="251" y="1"/>
                    <a:pt x="252" y="0"/>
                    <a:pt x="254" y="0"/>
                  </a:cubicBezTo>
                  <a:cubicBezTo>
                    <a:pt x="284" y="0"/>
                    <a:pt x="284" y="0"/>
                    <a:pt x="284" y="0"/>
                  </a:cubicBezTo>
                  <a:cubicBezTo>
                    <a:pt x="286" y="0"/>
                    <a:pt x="287" y="1"/>
                    <a:pt x="287" y="3"/>
                  </a:cubicBezTo>
                  <a:cubicBezTo>
                    <a:pt x="287" y="5"/>
                    <a:pt x="286" y="6"/>
                    <a:pt x="284" y="6"/>
                  </a:cubicBezTo>
                  <a:close/>
                  <a:moveTo>
                    <a:pt x="242" y="6"/>
                  </a:moveTo>
                  <a:cubicBezTo>
                    <a:pt x="211" y="6"/>
                    <a:pt x="211" y="6"/>
                    <a:pt x="211" y="6"/>
                  </a:cubicBezTo>
                  <a:cubicBezTo>
                    <a:pt x="210" y="6"/>
                    <a:pt x="208" y="5"/>
                    <a:pt x="208" y="3"/>
                  </a:cubicBezTo>
                  <a:cubicBezTo>
                    <a:pt x="208" y="1"/>
                    <a:pt x="210" y="0"/>
                    <a:pt x="211" y="0"/>
                  </a:cubicBezTo>
                  <a:cubicBezTo>
                    <a:pt x="242" y="0"/>
                    <a:pt x="242" y="0"/>
                    <a:pt x="242" y="0"/>
                  </a:cubicBezTo>
                  <a:cubicBezTo>
                    <a:pt x="243" y="0"/>
                    <a:pt x="245" y="1"/>
                    <a:pt x="245" y="3"/>
                  </a:cubicBezTo>
                  <a:cubicBezTo>
                    <a:pt x="245" y="5"/>
                    <a:pt x="243" y="6"/>
                    <a:pt x="242" y="6"/>
                  </a:cubicBezTo>
                  <a:close/>
                  <a:moveTo>
                    <a:pt x="199" y="6"/>
                  </a:moveTo>
                  <a:cubicBezTo>
                    <a:pt x="169" y="6"/>
                    <a:pt x="169" y="6"/>
                    <a:pt x="169" y="6"/>
                  </a:cubicBezTo>
                  <a:cubicBezTo>
                    <a:pt x="167" y="6"/>
                    <a:pt x="166" y="5"/>
                    <a:pt x="166" y="3"/>
                  </a:cubicBezTo>
                  <a:cubicBezTo>
                    <a:pt x="166" y="1"/>
                    <a:pt x="167" y="0"/>
                    <a:pt x="169" y="0"/>
                  </a:cubicBezTo>
                  <a:cubicBezTo>
                    <a:pt x="199" y="0"/>
                    <a:pt x="199" y="0"/>
                    <a:pt x="199" y="0"/>
                  </a:cubicBezTo>
                  <a:cubicBezTo>
                    <a:pt x="201" y="0"/>
                    <a:pt x="202" y="1"/>
                    <a:pt x="202" y="3"/>
                  </a:cubicBezTo>
                  <a:cubicBezTo>
                    <a:pt x="202" y="5"/>
                    <a:pt x="201" y="6"/>
                    <a:pt x="199" y="6"/>
                  </a:cubicBezTo>
                  <a:close/>
                  <a:moveTo>
                    <a:pt x="156" y="6"/>
                  </a:moveTo>
                  <a:cubicBezTo>
                    <a:pt x="126" y="6"/>
                    <a:pt x="126" y="6"/>
                    <a:pt x="126" y="6"/>
                  </a:cubicBezTo>
                  <a:cubicBezTo>
                    <a:pt x="124" y="6"/>
                    <a:pt x="123" y="5"/>
                    <a:pt x="123" y="3"/>
                  </a:cubicBezTo>
                  <a:cubicBezTo>
                    <a:pt x="123" y="1"/>
                    <a:pt x="124" y="0"/>
                    <a:pt x="126" y="0"/>
                  </a:cubicBezTo>
                  <a:cubicBezTo>
                    <a:pt x="156" y="0"/>
                    <a:pt x="156" y="0"/>
                    <a:pt x="156" y="0"/>
                  </a:cubicBezTo>
                  <a:cubicBezTo>
                    <a:pt x="158" y="0"/>
                    <a:pt x="159" y="1"/>
                    <a:pt x="159" y="3"/>
                  </a:cubicBezTo>
                  <a:cubicBezTo>
                    <a:pt x="159" y="5"/>
                    <a:pt x="158" y="6"/>
                    <a:pt x="156" y="6"/>
                  </a:cubicBezTo>
                  <a:close/>
                  <a:moveTo>
                    <a:pt x="114" y="6"/>
                  </a:moveTo>
                  <a:cubicBezTo>
                    <a:pt x="83" y="6"/>
                    <a:pt x="83" y="6"/>
                    <a:pt x="83" y="6"/>
                  </a:cubicBezTo>
                  <a:cubicBezTo>
                    <a:pt x="82" y="6"/>
                    <a:pt x="80" y="5"/>
                    <a:pt x="80" y="3"/>
                  </a:cubicBezTo>
                  <a:cubicBezTo>
                    <a:pt x="80" y="1"/>
                    <a:pt x="82" y="0"/>
                    <a:pt x="83" y="0"/>
                  </a:cubicBezTo>
                  <a:cubicBezTo>
                    <a:pt x="114" y="0"/>
                    <a:pt x="114" y="0"/>
                    <a:pt x="114" y="0"/>
                  </a:cubicBezTo>
                  <a:cubicBezTo>
                    <a:pt x="115" y="0"/>
                    <a:pt x="117" y="1"/>
                    <a:pt x="117" y="3"/>
                  </a:cubicBezTo>
                  <a:cubicBezTo>
                    <a:pt x="117" y="5"/>
                    <a:pt x="115" y="6"/>
                    <a:pt x="114" y="6"/>
                  </a:cubicBezTo>
                  <a:close/>
                </a:path>
              </a:pathLst>
            </a:custGeom>
            <a:solidFill>
              <a:srgbClr val="4530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826" name="Freeform 70"/>
            <p:cNvSpPr>
              <a:spLocks noChangeArrowheads="1"/>
            </p:cNvSpPr>
            <p:nvPr/>
          </p:nvSpPr>
          <p:spPr bwMode="auto">
            <a:xfrm>
              <a:off x="7204075" y="3811588"/>
              <a:ext cx="993775" cy="406400"/>
            </a:xfrm>
            <a:custGeom>
              <a:avLst/>
              <a:gdLst>
                <a:gd name="T0" fmla="*/ 822151298 w 1122"/>
                <a:gd name="T1" fmla="*/ 359827800 h 459"/>
                <a:gd name="T2" fmla="*/ 58052580 w 1122"/>
                <a:gd name="T3" fmla="*/ 359827800 h 459"/>
                <a:gd name="T4" fmla="*/ 0 w 1122"/>
                <a:gd name="T5" fmla="*/ 301816192 h 459"/>
                <a:gd name="T6" fmla="*/ 0 w 1122"/>
                <a:gd name="T7" fmla="*/ 0 h 459"/>
                <a:gd name="T8" fmla="*/ 880203878 w 1122"/>
                <a:gd name="T9" fmla="*/ 0 h 459"/>
                <a:gd name="T10" fmla="*/ 880203878 w 1122"/>
                <a:gd name="T11" fmla="*/ 301816192 h 459"/>
                <a:gd name="T12" fmla="*/ 822151298 w 1122"/>
                <a:gd name="T13" fmla="*/ 359827800 h 4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22" h="459">
                  <a:moveTo>
                    <a:pt x="1048" y="459"/>
                  </a:moveTo>
                  <a:cubicBezTo>
                    <a:pt x="74" y="459"/>
                    <a:pt x="74" y="459"/>
                    <a:pt x="74" y="459"/>
                  </a:cubicBezTo>
                  <a:cubicBezTo>
                    <a:pt x="33" y="459"/>
                    <a:pt x="0" y="426"/>
                    <a:pt x="0" y="385"/>
                  </a:cubicBezTo>
                  <a:cubicBezTo>
                    <a:pt x="0" y="0"/>
                    <a:pt x="0" y="0"/>
                    <a:pt x="0" y="0"/>
                  </a:cubicBezTo>
                  <a:cubicBezTo>
                    <a:pt x="1122" y="0"/>
                    <a:pt x="1122" y="0"/>
                    <a:pt x="1122" y="0"/>
                  </a:cubicBezTo>
                  <a:cubicBezTo>
                    <a:pt x="1122" y="385"/>
                    <a:pt x="1122" y="385"/>
                    <a:pt x="1122" y="385"/>
                  </a:cubicBezTo>
                  <a:cubicBezTo>
                    <a:pt x="1122" y="426"/>
                    <a:pt x="1088" y="459"/>
                    <a:pt x="1048" y="459"/>
                  </a:cubicBezTo>
                  <a:close/>
                </a:path>
              </a:pathLst>
            </a:custGeom>
            <a:solidFill>
              <a:srgbClr val="52392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827" name="Freeform 71"/>
            <p:cNvSpPr>
              <a:spLocks noChangeArrowheads="1"/>
            </p:cNvSpPr>
            <p:nvPr/>
          </p:nvSpPr>
          <p:spPr bwMode="auto">
            <a:xfrm>
              <a:off x="7204075" y="3811588"/>
              <a:ext cx="981075" cy="388938"/>
            </a:xfrm>
            <a:custGeom>
              <a:avLst/>
              <a:gdLst>
                <a:gd name="T0" fmla="*/ 810672544 w 1108"/>
                <a:gd name="T1" fmla="*/ 344584893 h 439"/>
                <a:gd name="T2" fmla="*/ 58017127 w 1108"/>
                <a:gd name="T3" fmla="*/ 344584893 h 439"/>
                <a:gd name="T4" fmla="*/ 0 w 1108"/>
                <a:gd name="T5" fmla="*/ 285715272 h 439"/>
                <a:gd name="T6" fmla="*/ 0 w 1108"/>
                <a:gd name="T7" fmla="*/ 0 h 439"/>
                <a:gd name="T8" fmla="*/ 868689671 w 1108"/>
                <a:gd name="T9" fmla="*/ 0 h 439"/>
                <a:gd name="T10" fmla="*/ 868689671 w 1108"/>
                <a:gd name="T11" fmla="*/ 285715272 h 439"/>
                <a:gd name="T12" fmla="*/ 810672544 w 1108"/>
                <a:gd name="T13" fmla="*/ 344584893 h 4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08" h="439">
                  <a:moveTo>
                    <a:pt x="1034" y="439"/>
                  </a:moveTo>
                  <a:cubicBezTo>
                    <a:pt x="74" y="439"/>
                    <a:pt x="74" y="439"/>
                    <a:pt x="74" y="439"/>
                  </a:cubicBezTo>
                  <a:cubicBezTo>
                    <a:pt x="33" y="439"/>
                    <a:pt x="0" y="405"/>
                    <a:pt x="0" y="364"/>
                  </a:cubicBezTo>
                  <a:cubicBezTo>
                    <a:pt x="0" y="0"/>
                    <a:pt x="0" y="0"/>
                    <a:pt x="0" y="0"/>
                  </a:cubicBezTo>
                  <a:cubicBezTo>
                    <a:pt x="1108" y="0"/>
                    <a:pt x="1108" y="0"/>
                    <a:pt x="1108" y="0"/>
                  </a:cubicBezTo>
                  <a:cubicBezTo>
                    <a:pt x="1108" y="364"/>
                    <a:pt x="1108" y="364"/>
                    <a:pt x="1108" y="364"/>
                  </a:cubicBezTo>
                  <a:cubicBezTo>
                    <a:pt x="1108" y="405"/>
                    <a:pt x="1075" y="439"/>
                    <a:pt x="1034" y="439"/>
                  </a:cubicBezTo>
                  <a:close/>
                </a:path>
              </a:pathLst>
            </a:custGeom>
            <a:solidFill>
              <a:srgbClr val="6A48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828" name="Freeform 72"/>
            <p:cNvSpPr>
              <a:spLocks noChangeArrowheads="1"/>
            </p:cNvSpPr>
            <p:nvPr/>
          </p:nvSpPr>
          <p:spPr bwMode="auto">
            <a:xfrm>
              <a:off x="7618413" y="3800475"/>
              <a:ext cx="149225" cy="631825"/>
            </a:xfrm>
            <a:custGeom>
              <a:avLst/>
              <a:gdLst>
                <a:gd name="T0" fmla="*/ 132548218 w 168"/>
                <a:gd name="T1" fmla="*/ 507279266 h 713"/>
                <a:gd name="T2" fmla="*/ 67063314 w 168"/>
                <a:gd name="T3" fmla="*/ 559891768 h 713"/>
                <a:gd name="T4" fmla="*/ 0 w 168"/>
                <a:gd name="T5" fmla="*/ 507279266 h 713"/>
                <a:gd name="T6" fmla="*/ 0 w 168"/>
                <a:gd name="T7" fmla="*/ 10208449 h 713"/>
                <a:gd name="T8" fmla="*/ 11045315 w 168"/>
                <a:gd name="T9" fmla="*/ 0 h 713"/>
                <a:gd name="T10" fmla="*/ 122291664 w 168"/>
                <a:gd name="T11" fmla="*/ 0 h 713"/>
                <a:gd name="T12" fmla="*/ 132548218 w 168"/>
                <a:gd name="T13" fmla="*/ 10208449 h 713"/>
                <a:gd name="T14" fmla="*/ 132548218 w 168"/>
                <a:gd name="T15" fmla="*/ 507279266 h 71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68" h="713">
                  <a:moveTo>
                    <a:pt x="168" y="646"/>
                  </a:moveTo>
                  <a:cubicBezTo>
                    <a:pt x="85" y="713"/>
                    <a:pt x="85" y="713"/>
                    <a:pt x="85" y="713"/>
                  </a:cubicBezTo>
                  <a:cubicBezTo>
                    <a:pt x="0" y="646"/>
                    <a:pt x="0" y="646"/>
                    <a:pt x="0" y="646"/>
                  </a:cubicBezTo>
                  <a:cubicBezTo>
                    <a:pt x="0" y="13"/>
                    <a:pt x="0" y="13"/>
                    <a:pt x="0" y="13"/>
                  </a:cubicBezTo>
                  <a:cubicBezTo>
                    <a:pt x="0" y="6"/>
                    <a:pt x="6" y="0"/>
                    <a:pt x="14" y="0"/>
                  </a:cubicBezTo>
                  <a:cubicBezTo>
                    <a:pt x="155" y="0"/>
                    <a:pt x="155" y="0"/>
                    <a:pt x="155" y="0"/>
                  </a:cubicBezTo>
                  <a:cubicBezTo>
                    <a:pt x="162" y="0"/>
                    <a:pt x="168" y="6"/>
                    <a:pt x="168" y="13"/>
                  </a:cubicBezTo>
                  <a:lnTo>
                    <a:pt x="168" y="646"/>
                  </a:lnTo>
                  <a:close/>
                </a:path>
              </a:pathLst>
            </a:custGeom>
            <a:solidFill>
              <a:srgbClr val="5F41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829" name="Freeform 73"/>
            <p:cNvSpPr>
              <a:spLocks noChangeArrowheads="1"/>
            </p:cNvSpPr>
            <p:nvPr/>
          </p:nvSpPr>
          <p:spPr bwMode="auto">
            <a:xfrm>
              <a:off x="7756525" y="3805238"/>
              <a:ext cx="4762" cy="19050"/>
            </a:xfrm>
            <a:custGeom>
              <a:avLst/>
              <a:gdLst>
                <a:gd name="T0" fmla="*/ 1889720 w 6"/>
                <a:gd name="T1" fmla="*/ 17281071 h 21"/>
                <a:gd name="T2" fmla="*/ 0 w 6"/>
                <a:gd name="T3" fmla="*/ 14812736 h 21"/>
                <a:gd name="T4" fmla="*/ 0 w 6"/>
                <a:gd name="T5" fmla="*/ 2468336 h 21"/>
                <a:gd name="T6" fmla="*/ 1889720 w 6"/>
                <a:gd name="T7" fmla="*/ 0 h 21"/>
                <a:gd name="T8" fmla="*/ 3779441 w 6"/>
                <a:gd name="T9" fmla="*/ 2468336 h 21"/>
                <a:gd name="T10" fmla="*/ 3779441 w 6"/>
                <a:gd name="T11" fmla="*/ 14812736 h 21"/>
                <a:gd name="T12" fmla="*/ 1889720 w 6"/>
                <a:gd name="T13" fmla="*/ 17281071 h 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21">
                  <a:moveTo>
                    <a:pt x="3" y="21"/>
                  </a:moveTo>
                  <a:cubicBezTo>
                    <a:pt x="1" y="21"/>
                    <a:pt x="0" y="20"/>
                    <a:pt x="0" y="18"/>
                  </a:cubicBezTo>
                  <a:cubicBezTo>
                    <a:pt x="0" y="3"/>
                    <a:pt x="0" y="3"/>
                    <a:pt x="0" y="3"/>
                  </a:cubicBezTo>
                  <a:cubicBezTo>
                    <a:pt x="0" y="1"/>
                    <a:pt x="1" y="0"/>
                    <a:pt x="3" y="0"/>
                  </a:cubicBezTo>
                  <a:cubicBezTo>
                    <a:pt x="5" y="0"/>
                    <a:pt x="6" y="1"/>
                    <a:pt x="6" y="3"/>
                  </a:cubicBezTo>
                  <a:cubicBezTo>
                    <a:pt x="6" y="18"/>
                    <a:pt x="6" y="18"/>
                    <a:pt x="6" y="18"/>
                  </a:cubicBezTo>
                  <a:cubicBezTo>
                    <a:pt x="6" y="20"/>
                    <a:pt x="5" y="21"/>
                    <a:pt x="3" y="21"/>
                  </a:cubicBezTo>
                  <a:close/>
                </a:path>
              </a:pathLst>
            </a:custGeom>
            <a:solidFill>
              <a:srgbClr val="4530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830" name="Freeform 74"/>
            <p:cNvSpPr>
              <a:spLocks noEditPoints="1" noChangeArrowheads="1"/>
            </p:cNvSpPr>
            <p:nvPr/>
          </p:nvSpPr>
          <p:spPr bwMode="auto">
            <a:xfrm>
              <a:off x="7756525" y="3830638"/>
              <a:ext cx="4762" cy="511175"/>
            </a:xfrm>
            <a:custGeom>
              <a:avLst/>
              <a:gdLst>
                <a:gd name="T0" fmla="*/ 0 w 6"/>
                <a:gd name="T1" fmla="*/ 449729642 h 578"/>
                <a:gd name="T2" fmla="*/ 1889720 w 6"/>
                <a:gd name="T3" fmla="*/ 423918843 h 578"/>
                <a:gd name="T4" fmla="*/ 3779441 w 6"/>
                <a:gd name="T5" fmla="*/ 449729642 h 578"/>
                <a:gd name="T6" fmla="*/ 1889720 w 6"/>
                <a:gd name="T7" fmla="*/ 420008088 h 578"/>
                <a:gd name="T8" fmla="*/ 0 w 6"/>
                <a:gd name="T9" fmla="*/ 394197288 h 578"/>
                <a:gd name="T10" fmla="*/ 3779441 w 6"/>
                <a:gd name="T11" fmla="*/ 394197288 h 578"/>
                <a:gd name="T12" fmla="*/ 1889720 w 6"/>
                <a:gd name="T13" fmla="*/ 420008088 h 578"/>
                <a:gd name="T14" fmla="*/ 0 w 6"/>
                <a:gd name="T15" fmla="*/ 384812186 h 578"/>
                <a:gd name="T16" fmla="*/ 1889720 w 6"/>
                <a:gd name="T17" fmla="*/ 359001386 h 578"/>
                <a:gd name="T18" fmla="*/ 3779441 w 6"/>
                <a:gd name="T19" fmla="*/ 384812186 h 578"/>
                <a:gd name="T20" fmla="*/ 1889720 w 6"/>
                <a:gd name="T21" fmla="*/ 354308835 h 578"/>
                <a:gd name="T22" fmla="*/ 0 w 6"/>
                <a:gd name="T23" fmla="*/ 328498035 h 578"/>
                <a:gd name="T24" fmla="*/ 3779441 w 6"/>
                <a:gd name="T25" fmla="*/ 328498035 h 578"/>
                <a:gd name="T26" fmla="*/ 1889720 w 6"/>
                <a:gd name="T27" fmla="*/ 354308835 h 578"/>
                <a:gd name="T28" fmla="*/ 0 w 6"/>
                <a:gd name="T29" fmla="*/ 319112049 h 578"/>
                <a:gd name="T30" fmla="*/ 1889720 w 6"/>
                <a:gd name="T31" fmla="*/ 293302133 h 578"/>
                <a:gd name="T32" fmla="*/ 3779441 w 6"/>
                <a:gd name="T33" fmla="*/ 319112049 h 578"/>
                <a:gd name="T34" fmla="*/ 1889720 w 6"/>
                <a:gd name="T35" fmla="*/ 289391379 h 578"/>
                <a:gd name="T36" fmla="*/ 0 w 6"/>
                <a:gd name="T37" fmla="*/ 263580579 h 578"/>
                <a:gd name="T38" fmla="*/ 3779441 w 6"/>
                <a:gd name="T39" fmla="*/ 263580579 h 578"/>
                <a:gd name="T40" fmla="*/ 1889720 w 6"/>
                <a:gd name="T41" fmla="*/ 289391379 h 578"/>
                <a:gd name="T42" fmla="*/ 0 w 6"/>
                <a:gd name="T43" fmla="*/ 254194592 h 578"/>
                <a:gd name="T44" fmla="*/ 1889720 w 6"/>
                <a:gd name="T45" fmla="*/ 228384677 h 578"/>
                <a:gd name="T46" fmla="*/ 3779441 w 6"/>
                <a:gd name="T47" fmla="*/ 254194592 h 578"/>
                <a:gd name="T48" fmla="*/ 1889720 w 6"/>
                <a:gd name="T49" fmla="*/ 223691241 h 578"/>
                <a:gd name="T50" fmla="*/ 0 w 6"/>
                <a:gd name="T51" fmla="*/ 197881326 h 578"/>
                <a:gd name="T52" fmla="*/ 3779441 w 6"/>
                <a:gd name="T53" fmla="*/ 197881326 h 578"/>
                <a:gd name="T54" fmla="*/ 1889720 w 6"/>
                <a:gd name="T55" fmla="*/ 223691241 h 578"/>
                <a:gd name="T56" fmla="*/ 0 w 6"/>
                <a:gd name="T57" fmla="*/ 188495339 h 578"/>
                <a:gd name="T58" fmla="*/ 1889720 w 6"/>
                <a:gd name="T59" fmla="*/ 163467221 h 578"/>
                <a:gd name="T60" fmla="*/ 3779441 w 6"/>
                <a:gd name="T61" fmla="*/ 188495339 h 578"/>
                <a:gd name="T62" fmla="*/ 1889720 w 6"/>
                <a:gd name="T63" fmla="*/ 158773785 h 578"/>
                <a:gd name="T64" fmla="*/ 0 w 6"/>
                <a:gd name="T65" fmla="*/ 132963869 h 578"/>
                <a:gd name="T66" fmla="*/ 3779441 w 6"/>
                <a:gd name="T67" fmla="*/ 132963869 h 578"/>
                <a:gd name="T68" fmla="*/ 1889720 w 6"/>
                <a:gd name="T69" fmla="*/ 158773785 h 578"/>
                <a:gd name="T70" fmla="*/ 0 w 6"/>
                <a:gd name="T71" fmla="*/ 123577883 h 578"/>
                <a:gd name="T72" fmla="*/ 1889720 w 6"/>
                <a:gd name="T73" fmla="*/ 97767083 h 578"/>
                <a:gd name="T74" fmla="*/ 3779441 w 6"/>
                <a:gd name="T75" fmla="*/ 123577883 h 578"/>
                <a:gd name="T76" fmla="*/ 1889720 w 6"/>
                <a:gd name="T77" fmla="*/ 93074532 h 578"/>
                <a:gd name="T78" fmla="*/ 0 w 6"/>
                <a:gd name="T79" fmla="*/ 68046413 h 578"/>
                <a:gd name="T80" fmla="*/ 3779441 w 6"/>
                <a:gd name="T81" fmla="*/ 68046413 h 578"/>
                <a:gd name="T82" fmla="*/ 1889720 w 6"/>
                <a:gd name="T83" fmla="*/ 93074532 h 578"/>
                <a:gd name="T84" fmla="*/ 0 w 6"/>
                <a:gd name="T85" fmla="*/ 58660427 h 578"/>
                <a:gd name="T86" fmla="*/ 1889720 w 6"/>
                <a:gd name="T87" fmla="*/ 32849627 h 578"/>
                <a:gd name="T88" fmla="*/ 3779441 w 6"/>
                <a:gd name="T89" fmla="*/ 58660427 h 578"/>
                <a:gd name="T90" fmla="*/ 1889720 w 6"/>
                <a:gd name="T91" fmla="*/ 28157076 h 578"/>
                <a:gd name="T92" fmla="*/ 0 w 6"/>
                <a:gd name="T93" fmla="*/ 2346276 h 578"/>
                <a:gd name="T94" fmla="*/ 3779441 w 6"/>
                <a:gd name="T95" fmla="*/ 2346276 h 578"/>
                <a:gd name="T96" fmla="*/ 1889720 w 6"/>
                <a:gd name="T97" fmla="*/ 28157076 h 57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6" h="578">
                  <a:moveTo>
                    <a:pt x="3" y="578"/>
                  </a:moveTo>
                  <a:cubicBezTo>
                    <a:pt x="1" y="578"/>
                    <a:pt x="0" y="577"/>
                    <a:pt x="0" y="575"/>
                  </a:cubicBezTo>
                  <a:cubicBezTo>
                    <a:pt x="0" y="545"/>
                    <a:pt x="0" y="545"/>
                    <a:pt x="0" y="545"/>
                  </a:cubicBezTo>
                  <a:cubicBezTo>
                    <a:pt x="0" y="544"/>
                    <a:pt x="1" y="542"/>
                    <a:pt x="3" y="542"/>
                  </a:cubicBezTo>
                  <a:cubicBezTo>
                    <a:pt x="5" y="542"/>
                    <a:pt x="6" y="544"/>
                    <a:pt x="6" y="545"/>
                  </a:cubicBezTo>
                  <a:cubicBezTo>
                    <a:pt x="6" y="575"/>
                    <a:pt x="6" y="575"/>
                    <a:pt x="6" y="575"/>
                  </a:cubicBezTo>
                  <a:cubicBezTo>
                    <a:pt x="6" y="577"/>
                    <a:pt x="5" y="578"/>
                    <a:pt x="3" y="578"/>
                  </a:cubicBezTo>
                  <a:close/>
                  <a:moveTo>
                    <a:pt x="3" y="537"/>
                  </a:moveTo>
                  <a:cubicBezTo>
                    <a:pt x="1" y="537"/>
                    <a:pt x="0" y="535"/>
                    <a:pt x="0" y="533"/>
                  </a:cubicBezTo>
                  <a:cubicBezTo>
                    <a:pt x="0" y="504"/>
                    <a:pt x="0" y="504"/>
                    <a:pt x="0" y="504"/>
                  </a:cubicBezTo>
                  <a:cubicBezTo>
                    <a:pt x="0" y="502"/>
                    <a:pt x="1" y="501"/>
                    <a:pt x="3" y="501"/>
                  </a:cubicBezTo>
                  <a:cubicBezTo>
                    <a:pt x="5" y="501"/>
                    <a:pt x="6" y="502"/>
                    <a:pt x="6" y="504"/>
                  </a:cubicBezTo>
                  <a:cubicBezTo>
                    <a:pt x="6" y="533"/>
                    <a:pt x="6" y="533"/>
                    <a:pt x="6" y="533"/>
                  </a:cubicBezTo>
                  <a:cubicBezTo>
                    <a:pt x="6" y="535"/>
                    <a:pt x="5" y="537"/>
                    <a:pt x="3" y="537"/>
                  </a:cubicBezTo>
                  <a:close/>
                  <a:moveTo>
                    <a:pt x="3" y="495"/>
                  </a:moveTo>
                  <a:cubicBezTo>
                    <a:pt x="1" y="495"/>
                    <a:pt x="0" y="493"/>
                    <a:pt x="0" y="492"/>
                  </a:cubicBezTo>
                  <a:cubicBezTo>
                    <a:pt x="0" y="462"/>
                    <a:pt x="0" y="462"/>
                    <a:pt x="0" y="462"/>
                  </a:cubicBezTo>
                  <a:cubicBezTo>
                    <a:pt x="0" y="460"/>
                    <a:pt x="1" y="459"/>
                    <a:pt x="3" y="459"/>
                  </a:cubicBezTo>
                  <a:cubicBezTo>
                    <a:pt x="5" y="459"/>
                    <a:pt x="6" y="460"/>
                    <a:pt x="6" y="462"/>
                  </a:cubicBezTo>
                  <a:cubicBezTo>
                    <a:pt x="6" y="492"/>
                    <a:pt x="6" y="492"/>
                    <a:pt x="6" y="492"/>
                  </a:cubicBezTo>
                  <a:cubicBezTo>
                    <a:pt x="6" y="493"/>
                    <a:pt x="5" y="495"/>
                    <a:pt x="3" y="495"/>
                  </a:cubicBezTo>
                  <a:close/>
                  <a:moveTo>
                    <a:pt x="3" y="453"/>
                  </a:moveTo>
                  <a:cubicBezTo>
                    <a:pt x="1" y="453"/>
                    <a:pt x="0" y="452"/>
                    <a:pt x="0" y="450"/>
                  </a:cubicBezTo>
                  <a:cubicBezTo>
                    <a:pt x="0" y="420"/>
                    <a:pt x="0" y="420"/>
                    <a:pt x="0" y="420"/>
                  </a:cubicBezTo>
                  <a:cubicBezTo>
                    <a:pt x="0" y="419"/>
                    <a:pt x="1" y="417"/>
                    <a:pt x="3" y="417"/>
                  </a:cubicBezTo>
                  <a:cubicBezTo>
                    <a:pt x="5" y="417"/>
                    <a:pt x="6" y="419"/>
                    <a:pt x="6" y="420"/>
                  </a:cubicBezTo>
                  <a:cubicBezTo>
                    <a:pt x="6" y="450"/>
                    <a:pt x="6" y="450"/>
                    <a:pt x="6" y="450"/>
                  </a:cubicBezTo>
                  <a:cubicBezTo>
                    <a:pt x="6" y="452"/>
                    <a:pt x="5" y="453"/>
                    <a:pt x="3" y="453"/>
                  </a:cubicBezTo>
                  <a:close/>
                  <a:moveTo>
                    <a:pt x="3" y="411"/>
                  </a:moveTo>
                  <a:cubicBezTo>
                    <a:pt x="1" y="411"/>
                    <a:pt x="0" y="410"/>
                    <a:pt x="0" y="408"/>
                  </a:cubicBezTo>
                  <a:cubicBezTo>
                    <a:pt x="0" y="379"/>
                    <a:pt x="0" y="379"/>
                    <a:pt x="0" y="379"/>
                  </a:cubicBezTo>
                  <a:cubicBezTo>
                    <a:pt x="0" y="377"/>
                    <a:pt x="1" y="375"/>
                    <a:pt x="3" y="375"/>
                  </a:cubicBezTo>
                  <a:cubicBezTo>
                    <a:pt x="5" y="375"/>
                    <a:pt x="6" y="377"/>
                    <a:pt x="6" y="379"/>
                  </a:cubicBezTo>
                  <a:cubicBezTo>
                    <a:pt x="6" y="408"/>
                    <a:pt x="6" y="408"/>
                    <a:pt x="6" y="408"/>
                  </a:cubicBezTo>
                  <a:cubicBezTo>
                    <a:pt x="6" y="410"/>
                    <a:pt x="5" y="411"/>
                    <a:pt x="3" y="411"/>
                  </a:cubicBezTo>
                  <a:close/>
                  <a:moveTo>
                    <a:pt x="3" y="370"/>
                  </a:moveTo>
                  <a:cubicBezTo>
                    <a:pt x="1" y="370"/>
                    <a:pt x="0" y="368"/>
                    <a:pt x="0" y="367"/>
                  </a:cubicBezTo>
                  <a:cubicBezTo>
                    <a:pt x="0" y="337"/>
                    <a:pt x="0" y="337"/>
                    <a:pt x="0" y="337"/>
                  </a:cubicBezTo>
                  <a:cubicBezTo>
                    <a:pt x="0" y="335"/>
                    <a:pt x="1" y="334"/>
                    <a:pt x="3" y="334"/>
                  </a:cubicBezTo>
                  <a:cubicBezTo>
                    <a:pt x="5" y="334"/>
                    <a:pt x="6" y="335"/>
                    <a:pt x="6" y="337"/>
                  </a:cubicBezTo>
                  <a:cubicBezTo>
                    <a:pt x="6" y="367"/>
                    <a:pt x="6" y="367"/>
                    <a:pt x="6" y="367"/>
                  </a:cubicBezTo>
                  <a:cubicBezTo>
                    <a:pt x="6" y="368"/>
                    <a:pt x="5" y="370"/>
                    <a:pt x="3" y="370"/>
                  </a:cubicBezTo>
                  <a:close/>
                  <a:moveTo>
                    <a:pt x="3" y="328"/>
                  </a:moveTo>
                  <a:cubicBezTo>
                    <a:pt x="1" y="328"/>
                    <a:pt x="0" y="327"/>
                    <a:pt x="0" y="325"/>
                  </a:cubicBezTo>
                  <a:cubicBezTo>
                    <a:pt x="0" y="295"/>
                    <a:pt x="0" y="295"/>
                    <a:pt x="0" y="295"/>
                  </a:cubicBezTo>
                  <a:cubicBezTo>
                    <a:pt x="0" y="293"/>
                    <a:pt x="1" y="292"/>
                    <a:pt x="3" y="292"/>
                  </a:cubicBezTo>
                  <a:cubicBezTo>
                    <a:pt x="5" y="292"/>
                    <a:pt x="6" y="293"/>
                    <a:pt x="6" y="295"/>
                  </a:cubicBezTo>
                  <a:cubicBezTo>
                    <a:pt x="6" y="325"/>
                    <a:pt x="6" y="325"/>
                    <a:pt x="6" y="325"/>
                  </a:cubicBezTo>
                  <a:cubicBezTo>
                    <a:pt x="6" y="327"/>
                    <a:pt x="5" y="328"/>
                    <a:pt x="3" y="328"/>
                  </a:cubicBezTo>
                  <a:close/>
                  <a:moveTo>
                    <a:pt x="3" y="286"/>
                  </a:moveTo>
                  <a:cubicBezTo>
                    <a:pt x="1" y="286"/>
                    <a:pt x="0" y="285"/>
                    <a:pt x="0" y="283"/>
                  </a:cubicBezTo>
                  <a:cubicBezTo>
                    <a:pt x="0" y="253"/>
                    <a:pt x="0" y="253"/>
                    <a:pt x="0" y="253"/>
                  </a:cubicBezTo>
                  <a:cubicBezTo>
                    <a:pt x="0" y="252"/>
                    <a:pt x="1" y="250"/>
                    <a:pt x="3" y="250"/>
                  </a:cubicBezTo>
                  <a:cubicBezTo>
                    <a:pt x="5" y="250"/>
                    <a:pt x="6" y="252"/>
                    <a:pt x="6" y="253"/>
                  </a:cubicBezTo>
                  <a:cubicBezTo>
                    <a:pt x="6" y="283"/>
                    <a:pt x="6" y="283"/>
                    <a:pt x="6" y="283"/>
                  </a:cubicBezTo>
                  <a:cubicBezTo>
                    <a:pt x="6" y="285"/>
                    <a:pt x="5" y="286"/>
                    <a:pt x="3" y="286"/>
                  </a:cubicBezTo>
                  <a:close/>
                  <a:moveTo>
                    <a:pt x="3" y="244"/>
                  </a:moveTo>
                  <a:cubicBezTo>
                    <a:pt x="1" y="244"/>
                    <a:pt x="0" y="243"/>
                    <a:pt x="0" y="241"/>
                  </a:cubicBezTo>
                  <a:cubicBezTo>
                    <a:pt x="0" y="212"/>
                    <a:pt x="0" y="212"/>
                    <a:pt x="0" y="212"/>
                  </a:cubicBezTo>
                  <a:cubicBezTo>
                    <a:pt x="0" y="210"/>
                    <a:pt x="1" y="209"/>
                    <a:pt x="3" y="209"/>
                  </a:cubicBezTo>
                  <a:cubicBezTo>
                    <a:pt x="5" y="209"/>
                    <a:pt x="6" y="210"/>
                    <a:pt x="6" y="212"/>
                  </a:cubicBezTo>
                  <a:cubicBezTo>
                    <a:pt x="6" y="241"/>
                    <a:pt x="6" y="241"/>
                    <a:pt x="6" y="241"/>
                  </a:cubicBezTo>
                  <a:cubicBezTo>
                    <a:pt x="6" y="243"/>
                    <a:pt x="5" y="244"/>
                    <a:pt x="3" y="244"/>
                  </a:cubicBezTo>
                  <a:close/>
                  <a:moveTo>
                    <a:pt x="3" y="203"/>
                  </a:moveTo>
                  <a:cubicBezTo>
                    <a:pt x="1" y="203"/>
                    <a:pt x="0" y="201"/>
                    <a:pt x="0" y="200"/>
                  </a:cubicBezTo>
                  <a:cubicBezTo>
                    <a:pt x="0" y="170"/>
                    <a:pt x="0" y="170"/>
                    <a:pt x="0" y="170"/>
                  </a:cubicBezTo>
                  <a:cubicBezTo>
                    <a:pt x="0" y="168"/>
                    <a:pt x="1" y="167"/>
                    <a:pt x="3" y="167"/>
                  </a:cubicBezTo>
                  <a:cubicBezTo>
                    <a:pt x="5" y="167"/>
                    <a:pt x="6" y="168"/>
                    <a:pt x="6" y="170"/>
                  </a:cubicBezTo>
                  <a:cubicBezTo>
                    <a:pt x="6" y="200"/>
                    <a:pt x="6" y="200"/>
                    <a:pt x="6" y="200"/>
                  </a:cubicBezTo>
                  <a:cubicBezTo>
                    <a:pt x="6" y="201"/>
                    <a:pt x="5" y="203"/>
                    <a:pt x="3" y="203"/>
                  </a:cubicBezTo>
                  <a:close/>
                  <a:moveTo>
                    <a:pt x="3" y="161"/>
                  </a:moveTo>
                  <a:cubicBezTo>
                    <a:pt x="1" y="161"/>
                    <a:pt x="0" y="160"/>
                    <a:pt x="0" y="158"/>
                  </a:cubicBezTo>
                  <a:cubicBezTo>
                    <a:pt x="0" y="128"/>
                    <a:pt x="0" y="128"/>
                    <a:pt x="0" y="128"/>
                  </a:cubicBezTo>
                  <a:cubicBezTo>
                    <a:pt x="0" y="127"/>
                    <a:pt x="1" y="125"/>
                    <a:pt x="3" y="125"/>
                  </a:cubicBezTo>
                  <a:cubicBezTo>
                    <a:pt x="5" y="125"/>
                    <a:pt x="6" y="127"/>
                    <a:pt x="6" y="128"/>
                  </a:cubicBezTo>
                  <a:cubicBezTo>
                    <a:pt x="6" y="158"/>
                    <a:pt x="6" y="158"/>
                    <a:pt x="6" y="158"/>
                  </a:cubicBezTo>
                  <a:cubicBezTo>
                    <a:pt x="6" y="160"/>
                    <a:pt x="5" y="161"/>
                    <a:pt x="3" y="161"/>
                  </a:cubicBezTo>
                  <a:close/>
                  <a:moveTo>
                    <a:pt x="3" y="119"/>
                  </a:moveTo>
                  <a:cubicBezTo>
                    <a:pt x="1" y="119"/>
                    <a:pt x="0" y="118"/>
                    <a:pt x="0" y="116"/>
                  </a:cubicBezTo>
                  <a:cubicBezTo>
                    <a:pt x="0" y="87"/>
                    <a:pt x="0" y="87"/>
                    <a:pt x="0" y="87"/>
                  </a:cubicBezTo>
                  <a:cubicBezTo>
                    <a:pt x="0" y="85"/>
                    <a:pt x="1" y="83"/>
                    <a:pt x="3" y="83"/>
                  </a:cubicBezTo>
                  <a:cubicBezTo>
                    <a:pt x="5" y="83"/>
                    <a:pt x="6" y="85"/>
                    <a:pt x="6" y="87"/>
                  </a:cubicBezTo>
                  <a:cubicBezTo>
                    <a:pt x="6" y="116"/>
                    <a:pt x="6" y="116"/>
                    <a:pt x="6" y="116"/>
                  </a:cubicBezTo>
                  <a:cubicBezTo>
                    <a:pt x="6" y="118"/>
                    <a:pt x="5" y="119"/>
                    <a:pt x="3" y="119"/>
                  </a:cubicBezTo>
                  <a:close/>
                  <a:moveTo>
                    <a:pt x="3" y="78"/>
                  </a:moveTo>
                  <a:cubicBezTo>
                    <a:pt x="1" y="78"/>
                    <a:pt x="0" y="76"/>
                    <a:pt x="0" y="75"/>
                  </a:cubicBezTo>
                  <a:cubicBezTo>
                    <a:pt x="0" y="45"/>
                    <a:pt x="0" y="45"/>
                    <a:pt x="0" y="45"/>
                  </a:cubicBezTo>
                  <a:cubicBezTo>
                    <a:pt x="0" y="43"/>
                    <a:pt x="1" y="42"/>
                    <a:pt x="3" y="42"/>
                  </a:cubicBezTo>
                  <a:cubicBezTo>
                    <a:pt x="5" y="42"/>
                    <a:pt x="6" y="43"/>
                    <a:pt x="6" y="45"/>
                  </a:cubicBezTo>
                  <a:cubicBezTo>
                    <a:pt x="6" y="75"/>
                    <a:pt x="6" y="75"/>
                    <a:pt x="6" y="75"/>
                  </a:cubicBezTo>
                  <a:cubicBezTo>
                    <a:pt x="6" y="76"/>
                    <a:pt x="5" y="78"/>
                    <a:pt x="3" y="78"/>
                  </a:cubicBezTo>
                  <a:close/>
                  <a:moveTo>
                    <a:pt x="3" y="36"/>
                  </a:moveTo>
                  <a:cubicBezTo>
                    <a:pt x="1" y="36"/>
                    <a:pt x="0" y="35"/>
                    <a:pt x="0" y="33"/>
                  </a:cubicBezTo>
                  <a:cubicBezTo>
                    <a:pt x="0" y="3"/>
                    <a:pt x="0" y="3"/>
                    <a:pt x="0" y="3"/>
                  </a:cubicBezTo>
                  <a:cubicBezTo>
                    <a:pt x="0" y="1"/>
                    <a:pt x="1" y="0"/>
                    <a:pt x="3" y="0"/>
                  </a:cubicBezTo>
                  <a:cubicBezTo>
                    <a:pt x="5" y="0"/>
                    <a:pt x="6" y="1"/>
                    <a:pt x="6" y="3"/>
                  </a:cubicBezTo>
                  <a:cubicBezTo>
                    <a:pt x="6" y="33"/>
                    <a:pt x="6" y="33"/>
                    <a:pt x="6" y="33"/>
                  </a:cubicBezTo>
                  <a:cubicBezTo>
                    <a:pt x="6" y="35"/>
                    <a:pt x="5" y="36"/>
                    <a:pt x="3" y="36"/>
                  </a:cubicBezTo>
                  <a:close/>
                </a:path>
              </a:pathLst>
            </a:custGeom>
            <a:solidFill>
              <a:srgbClr val="4530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831" name="Freeform 75"/>
            <p:cNvSpPr>
              <a:spLocks noEditPoints="1" noChangeArrowheads="1"/>
            </p:cNvSpPr>
            <p:nvPr/>
          </p:nvSpPr>
          <p:spPr bwMode="auto">
            <a:xfrm>
              <a:off x="7624763" y="3830638"/>
              <a:ext cx="6350" cy="511175"/>
            </a:xfrm>
            <a:custGeom>
              <a:avLst/>
              <a:gdLst>
                <a:gd name="T0" fmla="*/ 0 w 6"/>
                <a:gd name="T1" fmla="*/ 450504640 h 577"/>
                <a:gd name="T2" fmla="*/ 3360208 w 6"/>
                <a:gd name="T3" fmla="*/ 424604812 h 577"/>
                <a:gd name="T4" fmla="*/ 6720417 w 6"/>
                <a:gd name="T5" fmla="*/ 450504640 h 577"/>
                <a:gd name="T6" fmla="*/ 3360208 w 6"/>
                <a:gd name="T7" fmla="*/ 420680193 h 577"/>
                <a:gd name="T8" fmla="*/ 0 w 6"/>
                <a:gd name="T9" fmla="*/ 394780364 h 577"/>
                <a:gd name="T10" fmla="*/ 6720417 w 6"/>
                <a:gd name="T11" fmla="*/ 394780364 h 577"/>
                <a:gd name="T12" fmla="*/ 3360208 w 6"/>
                <a:gd name="T13" fmla="*/ 420680193 h 577"/>
                <a:gd name="T14" fmla="*/ 0 w 6"/>
                <a:gd name="T15" fmla="*/ 385362164 h 577"/>
                <a:gd name="T16" fmla="*/ 3360208 w 6"/>
                <a:gd name="T17" fmla="*/ 359462335 h 577"/>
                <a:gd name="T18" fmla="*/ 6720417 w 6"/>
                <a:gd name="T19" fmla="*/ 385362164 h 577"/>
                <a:gd name="T20" fmla="*/ 3360208 w 6"/>
                <a:gd name="T21" fmla="*/ 354752792 h 577"/>
                <a:gd name="T22" fmla="*/ 0 w 6"/>
                <a:gd name="T23" fmla="*/ 328852964 h 577"/>
                <a:gd name="T24" fmla="*/ 6720417 w 6"/>
                <a:gd name="T25" fmla="*/ 328852964 h 577"/>
                <a:gd name="T26" fmla="*/ 3360208 w 6"/>
                <a:gd name="T27" fmla="*/ 354752792 h 577"/>
                <a:gd name="T28" fmla="*/ 0 w 6"/>
                <a:gd name="T29" fmla="*/ 319434764 h 577"/>
                <a:gd name="T30" fmla="*/ 3360208 w 6"/>
                <a:gd name="T31" fmla="*/ 294318973 h 577"/>
                <a:gd name="T32" fmla="*/ 6720417 w 6"/>
                <a:gd name="T33" fmla="*/ 319434764 h 577"/>
                <a:gd name="T34" fmla="*/ 3360208 w 6"/>
                <a:gd name="T35" fmla="*/ 289610316 h 577"/>
                <a:gd name="T36" fmla="*/ 0 w 6"/>
                <a:gd name="T37" fmla="*/ 263710487 h 577"/>
                <a:gd name="T38" fmla="*/ 6720417 w 6"/>
                <a:gd name="T39" fmla="*/ 263710487 h 577"/>
                <a:gd name="T40" fmla="*/ 3360208 w 6"/>
                <a:gd name="T41" fmla="*/ 289610316 h 577"/>
                <a:gd name="T42" fmla="*/ 0 w 6"/>
                <a:gd name="T43" fmla="*/ 254292287 h 577"/>
                <a:gd name="T44" fmla="*/ 3360208 w 6"/>
                <a:gd name="T45" fmla="*/ 228391573 h 577"/>
                <a:gd name="T46" fmla="*/ 6720417 w 6"/>
                <a:gd name="T47" fmla="*/ 254292287 h 577"/>
                <a:gd name="T48" fmla="*/ 3360208 w 6"/>
                <a:gd name="T49" fmla="*/ 223682915 h 577"/>
                <a:gd name="T50" fmla="*/ 0 w 6"/>
                <a:gd name="T51" fmla="*/ 198567125 h 577"/>
                <a:gd name="T52" fmla="*/ 6720417 w 6"/>
                <a:gd name="T53" fmla="*/ 198567125 h 577"/>
                <a:gd name="T54" fmla="*/ 3360208 w 6"/>
                <a:gd name="T55" fmla="*/ 223682915 h 577"/>
                <a:gd name="T56" fmla="*/ 0 w 6"/>
                <a:gd name="T57" fmla="*/ 189148925 h 577"/>
                <a:gd name="T58" fmla="*/ 3360208 w 6"/>
                <a:gd name="T59" fmla="*/ 163249096 h 577"/>
                <a:gd name="T60" fmla="*/ 6720417 w 6"/>
                <a:gd name="T61" fmla="*/ 189148925 h 577"/>
                <a:gd name="T62" fmla="*/ 3360208 w 6"/>
                <a:gd name="T63" fmla="*/ 158540439 h 577"/>
                <a:gd name="T64" fmla="*/ 0 w 6"/>
                <a:gd name="T65" fmla="*/ 132639724 h 577"/>
                <a:gd name="T66" fmla="*/ 6720417 w 6"/>
                <a:gd name="T67" fmla="*/ 132639724 h 577"/>
                <a:gd name="T68" fmla="*/ 3360208 w 6"/>
                <a:gd name="T69" fmla="*/ 158540439 h 577"/>
                <a:gd name="T70" fmla="*/ 0 w 6"/>
                <a:gd name="T71" fmla="*/ 123221524 h 577"/>
                <a:gd name="T72" fmla="*/ 3360208 w 6"/>
                <a:gd name="T73" fmla="*/ 98106620 h 577"/>
                <a:gd name="T74" fmla="*/ 6720417 w 6"/>
                <a:gd name="T75" fmla="*/ 123221524 h 577"/>
                <a:gd name="T76" fmla="*/ 3360208 w 6"/>
                <a:gd name="T77" fmla="*/ 93397077 h 577"/>
                <a:gd name="T78" fmla="*/ 0 w 6"/>
                <a:gd name="T79" fmla="*/ 67497248 h 577"/>
                <a:gd name="T80" fmla="*/ 6720417 w 6"/>
                <a:gd name="T81" fmla="*/ 67497248 h 577"/>
                <a:gd name="T82" fmla="*/ 3360208 w 6"/>
                <a:gd name="T83" fmla="*/ 93397077 h 577"/>
                <a:gd name="T84" fmla="*/ 0 w 6"/>
                <a:gd name="T85" fmla="*/ 58079048 h 577"/>
                <a:gd name="T86" fmla="*/ 3360208 w 6"/>
                <a:gd name="T87" fmla="*/ 32179219 h 577"/>
                <a:gd name="T88" fmla="*/ 6720417 w 6"/>
                <a:gd name="T89" fmla="*/ 58079048 h 577"/>
                <a:gd name="T90" fmla="*/ 3360208 w 6"/>
                <a:gd name="T91" fmla="*/ 27469676 h 577"/>
                <a:gd name="T92" fmla="*/ 0 w 6"/>
                <a:gd name="T93" fmla="*/ 2354771 h 577"/>
                <a:gd name="T94" fmla="*/ 6720417 w 6"/>
                <a:gd name="T95" fmla="*/ 2354771 h 577"/>
                <a:gd name="T96" fmla="*/ 3360208 w 6"/>
                <a:gd name="T97" fmla="*/ 27469676 h 57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6" h="577">
                  <a:moveTo>
                    <a:pt x="3" y="577"/>
                  </a:moveTo>
                  <a:cubicBezTo>
                    <a:pt x="1" y="577"/>
                    <a:pt x="0" y="576"/>
                    <a:pt x="0" y="574"/>
                  </a:cubicBezTo>
                  <a:cubicBezTo>
                    <a:pt x="0" y="544"/>
                    <a:pt x="0" y="544"/>
                    <a:pt x="0" y="544"/>
                  </a:cubicBezTo>
                  <a:cubicBezTo>
                    <a:pt x="0" y="543"/>
                    <a:pt x="1" y="541"/>
                    <a:pt x="3" y="541"/>
                  </a:cubicBezTo>
                  <a:cubicBezTo>
                    <a:pt x="5" y="541"/>
                    <a:pt x="6" y="543"/>
                    <a:pt x="6" y="544"/>
                  </a:cubicBezTo>
                  <a:cubicBezTo>
                    <a:pt x="6" y="574"/>
                    <a:pt x="6" y="574"/>
                    <a:pt x="6" y="574"/>
                  </a:cubicBezTo>
                  <a:cubicBezTo>
                    <a:pt x="6" y="576"/>
                    <a:pt x="5" y="577"/>
                    <a:pt x="3" y="577"/>
                  </a:cubicBezTo>
                  <a:close/>
                  <a:moveTo>
                    <a:pt x="3" y="536"/>
                  </a:moveTo>
                  <a:cubicBezTo>
                    <a:pt x="1" y="536"/>
                    <a:pt x="0" y="534"/>
                    <a:pt x="0" y="533"/>
                  </a:cubicBezTo>
                  <a:cubicBezTo>
                    <a:pt x="0" y="503"/>
                    <a:pt x="0" y="503"/>
                    <a:pt x="0" y="503"/>
                  </a:cubicBezTo>
                  <a:cubicBezTo>
                    <a:pt x="0" y="501"/>
                    <a:pt x="1" y="500"/>
                    <a:pt x="3" y="500"/>
                  </a:cubicBezTo>
                  <a:cubicBezTo>
                    <a:pt x="5" y="500"/>
                    <a:pt x="6" y="501"/>
                    <a:pt x="6" y="503"/>
                  </a:cubicBezTo>
                  <a:cubicBezTo>
                    <a:pt x="6" y="533"/>
                    <a:pt x="6" y="533"/>
                    <a:pt x="6" y="533"/>
                  </a:cubicBezTo>
                  <a:cubicBezTo>
                    <a:pt x="6" y="534"/>
                    <a:pt x="5" y="536"/>
                    <a:pt x="3" y="536"/>
                  </a:cubicBezTo>
                  <a:close/>
                  <a:moveTo>
                    <a:pt x="3" y="494"/>
                  </a:moveTo>
                  <a:cubicBezTo>
                    <a:pt x="1" y="494"/>
                    <a:pt x="0" y="493"/>
                    <a:pt x="0" y="491"/>
                  </a:cubicBezTo>
                  <a:cubicBezTo>
                    <a:pt x="0" y="461"/>
                    <a:pt x="0" y="461"/>
                    <a:pt x="0" y="461"/>
                  </a:cubicBezTo>
                  <a:cubicBezTo>
                    <a:pt x="0" y="459"/>
                    <a:pt x="1" y="458"/>
                    <a:pt x="3" y="458"/>
                  </a:cubicBezTo>
                  <a:cubicBezTo>
                    <a:pt x="5" y="458"/>
                    <a:pt x="6" y="459"/>
                    <a:pt x="6" y="461"/>
                  </a:cubicBezTo>
                  <a:cubicBezTo>
                    <a:pt x="6" y="491"/>
                    <a:pt x="6" y="491"/>
                    <a:pt x="6" y="491"/>
                  </a:cubicBezTo>
                  <a:cubicBezTo>
                    <a:pt x="6" y="493"/>
                    <a:pt x="5" y="494"/>
                    <a:pt x="3" y="494"/>
                  </a:cubicBezTo>
                  <a:close/>
                  <a:moveTo>
                    <a:pt x="3" y="452"/>
                  </a:moveTo>
                  <a:cubicBezTo>
                    <a:pt x="1" y="452"/>
                    <a:pt x="0" y="451"/>
                    <a:pt x="0" y="449"/>
                  </a:cubicBezTo>
                  <a:cubicBezTo>
                    <a:pt x="0" y="419"/>
                    <a:pt x="0" y="419"/>
                    <a:pt x="0" y="419"/>
                  </a:cubicBezTo>
                  <a:cubicBezTo>
                    <a:pt x="0" y="418"/>
                    <a:pt x="1" y="416"/>
                    <a:pt x="3" y="416"/>
                  </a:cubicBezTo>
                  <a:cubicBezTo>
                    <a:pt x="5" y="416"/>
                    <a:pt x="6" y="418"/>
                    <a:pt x="6" y="419"/>
                  </a:cubicBezTo>
                  <a:cubicBezTo>
                    <a:pt x="6" y="449"/>
                    <a:pt x="6" y="449"/>
                    <a:pt x="6" y="449"/>
                  </a:cubicBezTo>
                  <a:cubicBezTo>
                    <a:pt x="6" y="451"/>
                    <a:pt x="5" y="452"/>
                    <a:pt x="3" y="452"/>
                  </a:cubicBezTo>
                  <a:close/>
                  <a:moveTo>
                    <a:pt x="3" y="411"/>
                  </a:moveTo>
                  <a:cubicBezTo>
                    <a:pt x="1" y="411"/>
                    <a:pt x="0" y="409"/>
                    <a:pt x="0" y="407"/>
                  </a:cubicBezTo>
                  <a:cubicBezTo>
                    <a:pt x="0" y="378"/>
                    <a:pt x="0" y="378"/>
                    <a:pt x="0" y="378"/>
                  </a:cubicBezTo>
                  <a:cubicBezTo>
                    <a:pt x="0" y="376"/>
                    <a:pt x="1" y="375"/>
                    <a:pt x="3" y="375"/>
                  </a:cubicBezTo>
                  <a:cubicBezTo>
                    <a:pt x="5" y="375"/>
                    <a:pt x="6" y="376"/>
                    <a:pt x="6" y="378"/>
                  </a:cubicBezTo>
                  <a:cubicBezTo>
                    <a:pt x="6" y="407"/>
                    <a:pt x="6" y="407"/>
                    <a:pt x="6" y="407"/>
                  </a:cubicBezTo>
                  <a:cubicBezTo>
                    <a:pt x="6" y="409"/>
                    <a:pt x="5" y="411"/>
                    <a:pt x="3" y="411"/>
                  </a:cubicBezTo>
                  <a:close/>
                  <a:moveTo>
                    <a:pt x="3" y="369"/>
                  </a:moveTo>
                  <a:cubicBezTo>
                    <a:pt x="1" y="369"/>
                    <a:pt x="0" y="367"/>
                    <a:pt x="0" y="366"/>
                  </a:cubicBezTo>
                  <a:cubicBezTo>
                    <a:pt x="0" y="336"/>
                    <a:pt x="0" y="336"/>
                    <a:pt x="0" y="336"/>
                  </a:cubicBezTo>
                  <a:cubicBezTo>
                    <a:pt x="0" y="334"/>
                    <a:pt x="1" y="333"/>
                    <a:pt x="3" y="333"/>
                  </a:cubicBezTo>
                  <a:cubicBezTo>
                    <a:pt x="5" y="333"/>
                    <a:pt x="6" y="334"/>
                    <a:pt x="6" y="336"/>
                  </a:cubicBezTo>
                  <a:cubicBezTo>
                    <a:pt x="6" y="366"/>
                    <a:pt x="6" y="366"/>
                    <a:pt x="6" y="366"/>
                  </a:cubicBezTo>
                  <a:cubicBezTo>
                    <a:pt x="6" y="367"/>
                    <a:pt x="5" y="369"/>
                    <a:pt x="3" y="369"/>
                  </a:cubicBezTo>
                  <a:close/>
                  <a:moveTo>
                    <a:pt x="3" y="327"/>
                  </a:moveTo>
                  <a:cubicBezTo>
                    <a:pt x="1" y="327"/>
                    <a:pt x="0" y="326"/>
                    <a:pt x="0" y="324"/>
                  </a:cubicBezTo>
                  <a:cubicBezTo>
                    <a:pt x="0" y="294"/>
                    <a:pt x="0" y="294"/>
                    <a:pt x="0" y="294"/>
                  </a:cubicBezTo>
                  <a:cubicBezTo>
                    <a:pt x="0" y="293"/>
                    <a:pt x="1" y="291"/>
                    <a:pt x="3" y="291"/>
                  </a:cubicBezTo>
                  <a:cubicBezTo>
                    <a:pt x="5" y="291"/>
                    <a:pt x="6" y="293"/>
                    <a:pt x="6" y="294"/>
                  </a:cubicBezTo>
                  <a:cubicBezTo>
                    <a:pt x="6" y="324"/>
                    <a:pt x="6" y="324"/>
                    <a:pt x="6" y="324"/>
                  </a:cubicBezTo>
                  <a:cubicBezTo>
                    <a:pt x="6" y="326"/>
                    <a:pt x="5" y="327"/>
                    <a:pt x="3" y="327"/>
                  </a:cubicBezTo>
                  <a:close/>
                  <a:moveTo>
                    <a:pt x="3" y="285"/>
                  </a:moveTo>
                  <a:cubicBezTo>
                    <a:pt x="1" y="285"/>
                    <a:pt x="0" y="284"/>
                    <a:pt x="0" y="282"/>
                  </a:cubicBezTo>
                  <a:cubicBezTo>
                    <a:pt x="0" y="253"/>
                    <a:pt x="0" y="253"/>
                    <a:pt x="0" y="253"/>
                  </a:cubicBezTo>
                  <a:cubicBezTo>
                    <a:pt x="0" y="251"/>
                    <a:pt x="1" y="250"/>
                    <a:pt x="3" y="250"/>
                  </a:cubicBezTo>
                  <a:cubicBezTo>
                    <a:pt x="5" y="250"/>
                    <a:pt x="6" y="251"/>
                    <a:pt x="6" y="253"/>
                  </a:cubicBezTo>
                  <a:cubicBezTo>
                    <a:pt x="6" y="282"/>
                    <a:pt x="6" y="282"/>
                    <a:pt x="6" y="282"/>
                  </a:cubicBezTo>
                  <a:cubicBezTo>
                    <a:pt x="6" y="284"/>
                    <a:pt x="5" y="285"/>
                    <a:pt x="3" y="285"/>
                  </a:cubicBezTo>
                  <a:close/>
                  <a:moveTo>
                    <a:pt x="3" y="244"/>
                  </a:moveTo>
                  <a:cubicBezTo>
                    <a:pt x="1" y="244"/>
                    <a:pt x="0" y="242"/>
                    <a:pt x="0" y="241"/>
                  </a:cubicBezTo>
                  <a:cubicBezTo>
                    <a:pt x="0" y="211"/>
                    <a:pt x="0" y="211"/>
                    <a:pt x="0" y="211"/>
                  </a:cubicBezTo>
                  <a:cubicBezTo>
                    <a:pt x="0" y="209"/>
                    <a:pt x="1" y="208"/>
                    <a:pt x="3" y="208"/>
                  </a:cubicBezTo>
                  <a:cubicBezTo>
                    <a:pt x="5" y="208"/>
                    <a:pt x="6" y="209"/>
                    <a:pt x="6" y="211"/>
                  </a:cubicBezTo>
                  <a:cubicBezTo>
                    <a:pt x="6" y="241"/>
                    <a:pt x="6" y="241"/>
                    <a:pt x="6" y="241"/>
                  </a:cubicBezTo>
                  <a:cubicBezTo>
                    <a:pt x="6" y="242"/>
                    <a:pt x="5" y="244"/>
                    <a:pt x="3" y="244"/>
                  </a:cubicBezTo>
                  <a:close/>
                  <a:moveTo>
                    <a:pt x="3" y="202"/>
                  </a:moveTo>
                  <a:cubicBezTo>
                    <a:pt x="1" y="202"/>
                    <a:pt x="0" y="201"/>
                    <a:pt x="0" y="199"/>
                  </a:cubicBezTo>
                  <a:cubicBezTo>
                    <a:pt x="0" y="169"/>
                    <a:pt x="0" y="169"/>
                    <a:pt x="0" y="169"/>
                  </a:cubicBezTo>
                  <a:cubicBezTo>
                    <a:pt x="0" y="168"/>
                    <a:pt x="1" y="166"/>
                    <a:pt x="3" y="166"/>
                  </a:cubicBezTo>
                  <a:cubicBezTo>
                    <a:pt x="5" y="166"/>
                    <a:pt x="6" y="168"/>
                    <a:pt x="6" y="169"/>
                  </a:cubicBezTo>
                  <a:cubicBezTo>
                    <a:pt x="6" y="199"/>
                    <a:pt x="6" y="199"/>
                    <a:pt x="6" y="199"/>
                  </a:cubicBezTo>
                  <a:cubicBezTo>
                    <a:pt x="6" y="201"/>
                    <a:pt x="5" y="202"/>
                    <a:pt x="3" y="202"/>
                  </a:cubicBezTo>
                  <a:close/>
                  <a:moveTo>
                    <a:pt x="3" y="160"/>
                  </a:moveTo>
                  <a:cubicBezTo>
                    <a:pt x="1" y="160"/>
                    <a:pt x="0" y="159"/>
                    <a:pt x="0" y="157"/>
                  </a:cubicBezTo>
                  <a:cubicBezTo>
                    <a:pt x="0" y="128"/>
                    <a:pt x="0" y="128"/>
                    <a:pt x="0" y="128"/>
                  </a:cubicBezTo>
                  <a:cubicBezTo>
                    <a:pt x="0" y="126"/>
                    <a:pt x="1" y="125"/>
                    <a:pt x="3" y="125"/>
                  </a:cubicBezTo>
                  <a:cubicBezTo>
                    <a:pt x="5" y="125"/>
                    <a:pt x="6" y="126"/>
                    <a:pt x="6" y="128"/>
                  </a:cubicBezTo>
                  <a:cubicBezTo>
                    <a:pt x="6" y="157"/>
                    <a:pt x="6" y="157"/>
                    <a:pt x="6" y="157"/>
                  </a:cubicBezTo>
                  <a:cubicBezTo>
                    <a:pt x="6" y="159"/>
                    <a:pt x="5" y="160"/>
                    <a:pt x="3" y="160"/>
                  </a:cubicBezTo>
                  <a:close/>
                  <a:moveTo>
                    <a:pt x="3" y="119"/>
                  </a:moveTo>
                  <a:cubicBezTo>
                    <a:pt x="1" y="119"/>
                    <a:pt x="0" y="117"/>
                    <a:pt x="0" y="116"/>
                  </a:cubicBezTo>
                  <a:cubicBezTo>
                    <a:pt x="0" y="86"/>
                    <a:pt x="0" y="86"/>
                    <a:pt x="0" y="86"/>
                  </a:cubicBezTo>
                  <a:cubicBezTo>
                    <a:pt x="0" y="84"/>
                    <a:pt x="1" y="83"/>
                    <a:pt x="3" y="83"/>
                  </a:cubicBezTo>
                  <a:cubicBezTo>
                    <a:pt x="5" y="83"/>
                    <a:pt x="6" y="84"/>
                    <a:pt x="6" y="86"/>
                  </a:cubicBezTo>
                  <a:cubicBezTo>
                    <a:pt x="6" y="116"/>
                    <a:pt x="6" y="116"/>
                    <a:pt x="6" y="116"/>
                  </a:cubicBezTo>
                  <a:cubicBezTo>
                    <a:pt x="6" y="117"/>
                    <a:pt x="5" y="119"/>
                    <a:pt x="3" y="119"/>
                  </a:cubicBezTo>
                  <a:close/>
                  <a:moveTo>
                    <a:pt x="3" y="77"/>
                  </a:moveTo>
                  <a:cubicBezTo>
                    <a:pt x="1" y="77"/>
                    <a:pt x="0" y="76"/>
                    <a:pt x="0" y="74"/>
                  </a:cubicBezTo>
                  <a:cubicBezTo>
                    <a:pt x="0" y="44"/>
                    <a:pt x="0" y="44"/>
                    <a:pt x="0" y="44"/>
                  </a:cubicBezTo>
                  <a:cubicBezTo>
                    <a:pt x="0" y="43"/>
                    <a:pt x="1" y="41"/>
                    <a:pt x="3" y="41"/>
                  </a:cubicBezTo>
                  <a:cubicBezTo>
                    <a:pt x="5" y="41"/>
                    <a:pt x="6" y="43"/>
                    <a:pt x="6" y="44"/>
                  </a:cubicBezTo>
                  <a:cubicBezTo>
                    <a:pt x="6" y="74"/>
                    <a:pt x="6" y="74"/>
                    <a:pt x="6" y="74"/>
                  </a:cubicBezTo>
                  <a:cubicBezTo>
                    <a:pt x="6" y="76"/>
                    <a:pt x="5" y="77"/>
                    <a:pt x="3" y="77"/>
                  </a:cubicBezTo>
                  <a:close/>
                  <a:moveTo>
                    <a:pt x="3" y="35"/>
                  </a:moveTo>
                  <a:cubicBezTo>
                    <a:pt x="1" y="35"/>
                    <a:pt x="0" y="34"/>
                    <a:pt x="0" y="32"/>
                  </a:cubicBezTo>
                  <a:cubicBezTo>
                    <a:pt x="0" y="3"/>
                    <a:pt x="0" y="3"/>
                    <a:pt x="0" y="3"/>
                  </a:cubicBezTo>
                  <a:cubicBezTo>
                    <a:pt x="0" y="1"/>
                    <a:pt x="1" y="0"/>
                    <a:pt x="3" y="0"/>
                  </a:cubicBezTo>
                  <a:cubicBezTo>
                    <a:pt x="5" y="0"/>
                    <a:pt x="6" y="1"/>
                    <a:pt x="6" y="3"/>
                  </a:cubicBezTo>
                  <a:cubicBezTo>
                    <a:pt x="6" y="32"/>
                    <a:pt x="6" y="32"/>
                    <a:pt x="6" y="32"/>
                  </a:cubicBezTo>
                  <a:cubicBezTo>
                    <a:pt x="6" y="34"/>
                    <a:pt x="5" y="35"/>
                    <a:pt x="3" y="35"/>
                  </a:cubicBezTo>
                  <a:close/>
                </a:path>
              </a:pathLst>
            </a:custGeom>
            <a:solidFill>
              <a:srgbClr val="4530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832" name="Freeform 76"/>
            <p:cNvSpPr>
              <a:spLocks noChangeArrowheads="1"/>
            </p:cNvSpPr>
            <p:nvPr/>
          </p:nvSpPr>
          <p:spPr bwMode="auto">
            <a:xfrm>
              <a:off x="7624763" y="3805238"/>
              <a:ext cx="6350" cy="20638"/>
            </a:xfrm>
            <a:custGeom>
              <a:avLst/>
              <a:gdLst>
                <a:gd name="T0" fmla="*/ 3360208 w 6"/>
                <a:gd name="T1" fmla="*/ 19360320 h 22"/>
                <a:gd name="T2" fmla="*/ 0 w 6"/>
                <a:gd name="T3" fmla="*/ 16720532 h 22"/>
                <a:gd name="T4" fmla="*/ 0 w 6"/>
                <a:gd name="T5" fmla="*/ 2639788 h 22"/>
                <a:gd name="T6" fmla="*/ 3360208 w 6"/>
                <a:gd name="T7" fmla="*/ 0 h 22"/>
                <a:gd name="T8" fmla="*/ 6720417 w 6"/>
                <a:gd name="T9" fmla="*/ 2639788 h 22"/>
                <a:gd name="T10" fmla="*/ 6720417 w 6"/>
                <a:gd name="T11" fmla="*/ 16720532 h 22"/>
                <a:gd name="T12" fmla="*/ 3360208 w 6"/>
                <a:gd name="T13" fmla="*/ 19360320 h 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22">
                  <a:moveTo>
                    <a:pt x="3" y="22"/>
                  </a:moveTo>
                  <a:cubicBezTo>
                    <a:pt x="1" y="22"/>
                    <a:pt x="0" y="20"/>
                    <a:pt x="0" y="19"/>
                  </a:cubicBezTo>
                  <a:cubicBezTo>
                    <a:pt x="0" y="3"/>
                    <a:pt x="0" y="3"/>
                    <a:pt x="0" y="3"/>
                  </a:cubicBezTo>
                  <a:cubicBezTo>
                    <a:pt x="0" y="2"/>
                    <a:pt x="1" y="0"/>
                    <a:pt x="3" y="0"/>
                  </a:cubicBezTo>
                  <a:cubicBezTo>
                    <a:pt x="5" y="0"/>
                    <a:pt x="6" y="2"/>
                    <a:pt x="6" y="3"/>
                  </a:cubicBezTo>
                  <a:cubicBezTo>
                    <a:pt x="6" y="19"/>
                    <a:pt x="6" y="19"/>
                    <a:pt x="6" y="19"/>
                  </a:cubicBezTo>
                  <a:cubicBezTo>
                    <a:pt x="6" y="20"/>
                    <a:pt x="5" y="22"/>
                    <a:pt x="3" y="22"/>
                  </a:cubicBezTo>
                  <a:close/>
                </a:path>
              </a:pathLst>
            </a:custGeom>
            <a:solidFill>
              <a:srgbClr val="4530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833" name="Freeform 77"/>
            <p:cNvSpPr>
              <a:spLocks noEditPoints="1" noChangeArrowheads="1"/>
            </p:cNvSpPr>
            <p:nvPr/>
          </p:nvSpPr>
          <p:spPr bwMode="auto">
            <a:xfrm>
              <a:off x="7594600" y="4146550"/>
              <a:ext cx="200025" cy="157163"/>
            </a:xfrm>
            <a:custGeom>
              <a:avLst/>
              <a:gdLst>
                <a:gd name="T0" fmla="*/ 131193286 w 225"/>
                <a:gd name="T1" fmla="*/ 138765217 h 178"/>
                <a:gd name="T2" fmla="*/ 45838618 w 225"/>
                <a:gd name="T3" fmla="*/ 138765217 h 178"/>
                <a:gd name="T4" fmla="*/ 0 w 225"/>
                <a:gd name="T5" fmla="*/ 92770317 h 178"/>
                <a:gd name="T6" fmla="*/ 0 w 225"/>
                <a:gd name="T7" fmla="*/ 45215265 h 178"/>
                <a:gd name="T8" fmla="*/ 45838618 w 225"/>
                <a:gd name="T9" fmla="*/ 0 h 178"/>
                <a:gd name="T10" fmla="*/ 131193286 w 225"/>
                <a:gd name="T11" fmla="*/ 0 h 178"/>
                <a:gd name="T12" fmla="*/ 177822225 w 225"/>
                <a:gd name="T13" fmla="*/ 45215265 h 178"/>
                <a:gd name="T14" fmla="*/ 177822225 w 225"/>
                <a:gd name="T15" fmla="*/ 92770317 h 178"/>
                <a:gd name="T16" fmla="*/ 131193286 w 225"/>
                <a:gd name="T17" fmla="*/ 138765217 h 178"/>
                <a:gd name="T18" fmla="*/ 45838618 w 225"/>
                <a:gd name="T19" fmla="*/ 18710343 h 178"/>
                <a:gd name="T20" fmla="*/ 18967704 w 225"/>
                <a:gd name="T21" fmla="*/ 45215265 h 178"/>
                <a:gd name="T22" fmla="*/ 18967704 w 225"/>
                <a:gd name="T23" fmla="*/ 92770317 h 178"/>
                <a:gd name="T24" fmla="*/ 45838618 w 225"/>
                <a:gd name="T25" fmla="*/ 120054873 h 178"/>
                <a:gd name="T26" fmla="*/ 131193286 w 225"/>
                <a:gd name="T27" fmla="*/ 120054873 h 178"/>
                <a:gd name="T28" fmla="*/ 158064200 w 225"/>
                <a:gd name="T29" fmla="*/ 92770317 h 178"/>
                <a:gd name="T30" fmla="*/ 158064200 w 225"/>
                <a:gd name="T31" fmla="*/ 45215265 h 178"/>
                <a:gd name="T32" fmla="*/ 131193286 w 225"/>
                <a:gd name="T33" fmla="*/ 18710343 h 178"/>
                <a:gd name="T34" fmla="*/ 45838618 w 225"/>
                <a:gd name="T35" fmla="*/ 18710343 h 17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5" h="178">
                  <a:moveTo>
                    <a:pt x="166" y="178"/>
                  </a:moveTo>
                  <a:cubicBezTo>
                    <a:pt x="58" y="178"/>
                    <a:pt x="58" y="178"/>
                    <a:pt x="58" y="178"/>
                  </a:cubicBezTo>
                  <a:cubicBezTo>
                    <a:pt x="26" y="178"/>
                    <a:pt x="0" y="152"/>
                    <a:pt x="0" y="119"/>
                  </a:cubicBezTo>
                  <a:cubicBezTo>
                    <a:pt x="0" y="58"/>
                    <a:pt x="0" y="58"/>
                    <a:pt x="0" y="58"/>
                  </a:cubicBezTo>
                  <a:cubicBezTo>
                    <a:pt x="0" y="26"/>
                    <a:pt x="26" y="0"/>
                    <a:pt x="58" y="0"/>
                  </a:cubicBezTo>
                  <a:cubicBezTo>
                    <a:pt x="166" y="0"/>
                    <a:pt x="166" y="0"/>
                    <a:pt x="166" y="0"/>
                  </a:cubicBezTo>
                  <a:cubicBezTo>
                    <a:pt x="198" y="0"/>
                    <a:pt x="225" y="26"/>
                    <a:pt x="225" y="58"/>
                  </a:cubicBezTo>
                  <a:cubicBezTo>
                    <a:pt x="225" y="119"/>
                    <a:pt x="225" y="119"/>
                    <a:pt x="225" y="119"/>
                  </a:cubicBezTo>
                  <a:cubicBezTo>
                    <a:pt x="225" y="152"/>
                    <a:pt x="198" y="178"/>
                    <a:pt x="166" y="178"/>
                  </a:cubicBezTo>
                  <a:close/>
                  <a:moveTo>
                    <a:pt x="58" y="24"/>
                  </a:moveTo>
                  <a:cubicBezTo>
                    <a:pt x="39" y="24"/>
                    <a:pt x="24" y="39"/>
                    <a:pt x="24" y="58"/>
                  </a:cubicBezTo>
                  <a:cubicBezTo>
                    <a:pt x="24" y="119"/>
                    <a:pt x="24" y="119"/>
                    <a:pt x="24" y="119"/>
                  </a:cubicBezTo>
                  <a:cubicBezTo>
                    <a:pt x="24" y="138"/>
                    <a:pt x="39" y="154"/>
                    <a:pt x="58" y="154"/>
                  </a:cubicBezTo>
                  <a:cubicBezTo>
                    <a:pt x="166" y="154"/>
                    <a:pt x="166" y="154"/>
                    <a:pt x="166" y="154"/>
                  </a:cubicBezTo>
                  <a:cubicBezTo>
                    <a:pt x="185" y="154"/>
                    <a:pt x="200" y="138"/>
                    <a:pt x="200" y="119"/>
                  </a:cubicBezTo>
                  <a:cubicBezTo>
                    <a:pt x="200" y="58"/>
                    <a:pt x="200" y="58"/>
                    <a:pt x="200" y="58"/>
                  </a:cubicBezTo>
                  <a:cubicBezTo>
                    <a:pt x="200" y="39"/>
                    <a:pt x="185" y="24"/>
                    <a:pt x="166" y="24"/>
                  </a:cubicBezTo>
                  <a:lnTo>
                    <a:pt x="58" y="24"/>
                  </a:lnTo>
                  <a:close/>
                </a:path>
              </a:pathLst>
            </a:custGeom>
            <a:solidFill>
              <a:srgbClr val="F4F0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834" name="Freeform 78"/>
            <p:cNvSpPr>
              <a:spLocks noChangeArrowheads="1"/>
            </p:cNvSpPr>
            <p:nvPr/>
          </p:nvSpPr>
          <p:spPr bwMode="auto">
            <a:xfrm>
              <a:off x="7683500" y="4146550"/>
              <a:ext cx="22225" cy="100013"/>
            </a:xfrm>
            <a:custGeom>
              <a:avLst/>
              <a:gdLst>
                <a:gd name="T0" fmla="*/ 10291101 w 24"/>
                <a:gd name="T1" fmla="*/ 88518586 h 113"/>
                <a:gd name="T2" fmla="*/ 0 w 24"/>
                <a:gd name="T3" fmla="*/ 79118249 h 113"/>
                <a:gd name="T4" fmla="*/ 0 w 24"/>
                <a:gd name="T5" fmla="*/ 9400337 h 113"/>
                <a:gd name="T6" fmla="*/ 10291101 w 24"/>
                <a:gd name="T7" fmla="*/ 0 h 113"/>
                <a:gd name="T8" fmla="*/ 20581276 w 24"/>
                <a:gd name="T9" fmla="*/ 9400337 h 113"/>
                <a:gd name="T10" fmla="*/ 20581276 w 24"/>
                <a:gd name="T11" fmla="*/ 79118249 h 113"/>
                <a:gd name="T12" fmla="*/ 10291101 w 24"/>
                <a:gd name="T13" fmla="*/ 88518586 h 1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 h="113">
                  <a:moveTo>
                    <a:pt x="12" y="113"/>
                  </a:moveTo>
                  <a:cubicBezTo>
                    <a:pt x="5" y="113"/>
                    <a:pt x="0" y="108"/>
                    <a:pt x="0" y="101"/>
                  </a:cubicBezTo>
                  <a:cubicBezTo>
                    <a:pt x="0" y="12"/>
                    <a:pt x="0" y="12"/>
                    <a:pt x="0" y="12"/>
                  </a:cubicBezTo>
                  <a:cubicBezTo>
                    <a:pt x="0" y="5"/>
                    <a:pt x="5" y="0"/>
                    <a:pt x="12" y="0"/>
                  </a:cubicBezTo>
                  <a:cubicBezTo>
                    <a:pt x="19" y="0"/>
                    <a:pt x="24" y="5"/>
                    <a:pt x="24" y="12"/>
                  </a:cubicBezTo>
                  <a:cubicBezTo>
                    <a:pt x="24" y="101"/>
                    <a:pt x="24" y="101"/>
                    <a:pt x="24" y="101"/>
                  </a:cubicBezTo>
                  <a:cubicBezTo>
                    <a:pt x="24" y="108"/>
                    <a:pt x="19" y="113"/>
                    <a:pt x="12" y="113"/>
                  </a:cubicBezTo>
                  <a:close/>
                </a:path>
              </a:pathLst>
            </a:custGeom>
            <a:solidFill>
              <a:srgbClr val="F4F0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835" name="Oval 79"/>
            <p:cNvSpPr>
              <a:spLocks noChangeArrowheads="1"/>
            </p:cNvSpPr>
            <p:nvPr/>
          </p:nvSpPr>
          <p:spPr bwMode="auto">
            <a:xfrm>
              <a:off x="7545388" y="3481388"/>
              <a:ext cx="311150" cy="315913"/>
            </a:xfrm>
            <a:prstGeom prst="ellipse">
              <a:avLst/>
            </a:prstGeom>
            <a:solidFill>
              <a:srgbClr val="F1D4A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方正兰亭刊黑_GBK" panose="02000000000000000000" pitchFamily="2" charset="-122"/>
                  <a:ea typeface="方正兰亭刊黑_GBK" panose="02000000000000000000" pitchFamily="2" charset="-122"/>
                </a:defRPr>
              </a:lvl1pPr>
              <a:lvl2pPr marL="742950" indent="-285750">
                <a:spcBef>
                  <a:spcPct val="20000"/>
                </a:spcBef>
                <a:buFont typeface="Arial" panose="020B0604020202020204" pitchFamily="34" charset="0"/>
                <a:buChar char="–"/>
                <a:defRPr sz="2800">
                  <a:solidFill>
                    <a:schemeClr val="tx1"/>
                  </a:solidFill>
                  <a:latin typeface="方正兰亭刊黑_GBK" panose="02000000000000000000" pitchFamily="2" charset="-122"/>
                  <a:ea typeface="方正兰亭刊黑_GBK" panose="02000000000000000000" pitchFamily="2" charset="-122"/>
                </a:defRPr>
              </a:lvl2pPr>
              <a:lvl3pPr marL="1143000" indent="-228600">
                <a:spcBef>
                  <a:spcPct val="20000"/>
                </a:spcBef>
                <a:buFont typeface="Arial" panose="020B0604020202020204" pitchFamily="34" charset="0"/>
                <a:buChar char="•"/>
                <a:defRPr sz="2400">
                  <a:solidFill>
                    <a:schemeClr val="tx1"/>
                  </a:solidFill>
                  <a:latin typeface="方正兰亭刊黑_GBK" panose="02000000000000000000" pitchFamily="2" charset="-122"/>
                  <a:ea typeface="方正兰亭刊黑_GBK" panose="02000000000000000000" pitchFamily="2" charset="-122"/>
                </a:defRPr>
              </a:lvl3pPr>
              <a:lvl4pPr marL="1600200" indent="-228600">
                <a:spcBef>
                  <a:spcPct val="20000"/>
                </a:spcBef>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4pPr>
              <a:lvl5pPr marL="2057400" indent="-228600">
                <a:spcBef>
                  <a:spcPct val="20000"/>
                </a:spcBef>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9pPr>
            </a:lstStyle>
            <a:p>
              <a:pPr eaLnBrk="1" hangingPunct="1">
                <a:spcBef>
                  <a:spcPct val="0"/>
                </a:spcBef>
                <a:buFontTx/>
                <a:buNone/>
              </a:pPr>
              <a:endParaRPr lang="zh-CN" altLang="en-US" sz="1800" dirty="0">
                <a:latin typeface="时尚中黑简体" panose="01010104010101010101" pitchFamily="2" charset="-122"/>
                <a:ea typeface="时尚中黑简体" panose="01010104010101010101" pitchFamily="2" charset="-122"/>
              </a:endParaRPr>
            </a:p>
          </p:txBody>
        </p:sp>
        <p:sp>
          <p:nvSpPr>
            <p:cNvPr id="31836" name="Freeform 80"/>
            <p:cNvSpPr>
              <a:spLocks noChangeArrowheads="1"/>
            </p:cNvSpPr>
            <p:nvPr/>
          </p:nvSpPr>
          <p:spPr bwMode="auto">
            <a:xfrm>
              <a:off x="7729538" y="2043113"/>
              <a:ext cx="65087" cy="34925"/>
            </a:xfrm>
            <a:custGeom>
              <a:avLst/>
              <a:gdLst>
                <a:gd name="T0" fmla="*/ 15103750 w 73"/>
                <a:gd name="T1" fmla="*/ 31275785 h 39"/>
                <a:gd name="T2" fmla="*/ 795310 w 73"/>
                <a:gd name="T3" fmla="*/ 18444878 h 39"/>
                <a:gd name="T4" fmla="*/ 13514023 w 73"/>
                <a:gd name="T5" fmla="*/ 3207727 h 39"/>
                <a:gd name="T6" fmla="*/ 42927997 w 73"/>
                <a:gd name="T7" fmla="*/ 802379 h 39"/>
                <a:gd name="T8" fmla="*/ 58031748 w 73"/>
                <a:gd name="T9" fmla="*/ 13633287 h 39"/>
                <a:gd name="T10" fmla="*/ 44517725 w 73"/>
                <a:gd name="T11" fmla="*/ 28869542 h 39"/>
                <a:gd name="T12" fmla="*/ 16694370 w 73"/>
                <a:gd name="T13" fmla="*/ 31275785 h 39"/>
                <a:gd name="T14" fmla="*/ 15103750 w 73"/>
                <a:gd name="T15" fmla="*/ 31275785 h 3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3" h="39">
                  <a:moveTo>
                    <a:pt x="19" y="39"/>
                  </a:moveTo>
                  <a:cubicBezTo>
                    <a:pt x="10" y="39"/>
                    <a:pt x="2" y="32"/>
                    <a:pt x="1" y="23"/>
                  </a:cubicBezTo>
                  <a:cubicBezTo>
                    <a:pt x="0" y="13"/>
                    <a:pt x="8" y="4"/>
                    <a:pt x="17" y="4"/>
                  </a:cubicBezTo>
                  <a:cubicBezTo>
                    <a:pt x="30" y="2"/>
                    <a:pt x="42" y="1"/>
                    <a:pt x="54" y="1"/>
                  </a:cubicBezTo>
                  <a:cubicBezTo>
                    <a:pt x="64" y="0"/>
                    <a:pt x="72" y="7"/>
                    <a:pt x="73" y="17"/>
                  </a:cubicBezTo>
                  <a:cubicBezTo>
                    <a:pt x="73" y="27"/>
                    <a:pt x="66" y="36"/>
                    <a:pt x="56" y="36"/>
                  </a:cubicBezTo>
                  <a:cubicBezTo>
                    <a:pt x="45" y="37"/>
                    <a:pt x="33" y="38"/>
                    <a:pt x="21" y="39"/>
                  </a:cubicBezTo>
                  <a:cubicBezTo>
                    <a:pt x="20" y="39"/>
                    <a:pt x="20" y="39"/>
                    <a:pt x="19" y="3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showMasterPhAnim="0">
  <p:cSld>
    <p:bg bwMode="auto">
      <p:bgPr>
        <a:solidFill>
          <a:srgbClr val="00B0F0"/>
        </a:solidFill>
        <a:effectLst/>
      </p:bgPr>
    </p:bg>
    <p:spTree>
      <p:nvGrpSpPr>
        <p:cNvPr id="1" name=""/>
        <p:cNvGrpSpPr/>
        <p:nvPr/>
      </p:nvGrpSpPr>
      <p:grpSpPr>
        <a:xfrm>
          <a:off x="0" y="0"/>
          <a:ext cx="0" cy="0"/>
          <a:chOff x="0" y="0"/>
          <a:chExt cx="0" cy="0"/>
        </a:xfrm>
      </p:grpSpPr>
      <p:grpSp>
        <p:nvGrpSpPr>
          <p:cNvPr id="63" name="组合 62"/>
          <p:cNvGrpSpPr/>
          <p:nvPr/>
        </p:nvGrpSpPr>
        <p:grpSpPr>
          <a:xfrm>
            <a:off x="-998084" y="-505515"/>
            <a:ext cx="11387510" cy="6050270"/>
            <a:chOff x="-92590" y="-51995"/>
            <a:chExt cx="9826989" cy="5221154"/>
          </a:xfrm>
          <a:solidFill>
            <a:schemeClr val="accent5">
              <a:lumMod val="75000"/>
              <a:alpha val="17000"/>
            </a:schemeClr>
          </a:solidFill>
        </p:grpSpPr>
        <p:grpSp>
          <p:nvGrpSpPr>
            <p:cNvPr id="64" name="组合 63"/>
            <p:cNvGrpSpPr/>
            <p:nvPr/>
          </p:nvGrpSpPr>
          <p:grpSpPr>
            <a:xfrm rot="187413">
              <a:off x="-92590" y="-32553"/>
              <a:ext cx="1180798" cy="1180798"/>
              <a:chOff x="9854292" y="-1428020"/>
              <a:chExt cx="285463" cy="285463"/>
            </a:xfrm>
            <a:grpFill/>
          </p:grpSpPr>
          <p:sp>
            <p:nvSpPr>
              <p:cNvPr id="197" name="圆角矩形 196"/>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98" name="圆角矩形 197"/>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65" name="组合 64"/>
            <p:cNvGrpSpPr/>
            <p:nvPr/>
          </p:nvGrpSpPr>
          <p:grpSpPr>
            <a:xfrm rot="187413">
              <a:off x="-92590" y="972675"/>
              <a:ext cx="1180798" cy="1180798"/>
              <a:chOff x="9854292" y="-1428020"/>
              <a:chExt cx="285463" cy="285463"/>
            </a:xfrm>
            <a:grpFill/>
          </p:grpSpPr>
          <p:sp>
            <p:nvSpPr>
              <p:cNvPr id="195" name="圆角矩形 194"/>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96" name="圆角矩形 195"/>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66" name="组合 65"/>
            <p:cNvGrpSpPr/>
            <p:nvPr/>
          </p:nvGrpSpPr>
          <p:grpSpPr>
            <a:xfrm rot="187413">
              <a:off x="-92590" y="1977903"/>
              <a:ext cx="1180798" cy="1180798"/>
              <a:chOff x="9854292" y="-1428020"/>
              <a:chExt cx="285463" cy="285463"/>
            </a:xfrm>
            <a:grpFill/>
          </p:grpSpPr>
          <p:sp>
            <p:nvSpPr>
              <p:cNvPr id="193" name="圆角矩形 192"/>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94" name="圆角矩形 193"/>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67" name="组合 66"/>
            <p:cNvGrpSpPr/>
            <p:nvPr/>
          </p:nvGrpSpPr>
          <p:grpSpPr>
            <a:xfrm rot="187413">
              <a:off x="-92590" y="2983132"/>
              <a:ext cx="1180798" cy="1180798"/>
              <a:chOff x="9854292" y="-1428020"/>
              <a:chExt cx="285463" cy="285463"/>
            </a:xfrm>
            <a:grpFill/>
          </p:grpSpPr>
          <p:sp>
            <p:nvSpPr>
              <p:cNvPr id="191" name="圆角矩形 190"/>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92" name="圆角矩形 191"/>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68" name="组合 67"/>
            <p:cNvGrpSpPr/>
            <p:nvPr/>
          </p:nvGrpSpPr>
          <p:grpSpPr>
            <a:xfrm rot="187413">
              <a:off x="-92590" y="3988361"/>
              <a:ext cx="1180798" cy="1180798"/>
              <a:chOff x="9854292" y="-1428020"/>
              <a:chExt cx="285463" cy="285463"/>
            </a:xfrm>
            <a:grpFill/>
          </p:grpSpPr>
          <p:sp>
            <p:nvSpPr>
              <p:cNvPr id="189" name="圆角矩形 188"/>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90" name="圆角矩形 189"/>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69" name="组合 68"/>
            <p:cNvGrpSpPr/>
            <p:nvPr/>
          </p:nvGrpSpPr>
          <p:grpSpPr>
            <a:xfrm rot="187413">
              <a:off x="1034924" y="-32554"/>
              <a:ext cx="1180798" cy="1180798"/>
              <a:chOff x="9854292" y="-1428020"/>
              <a:chExt cx="285463" cy="285463"/>
            </a:xfrm>
            <a:grpFill/>
          </p:grpSpPr>
          <p:sp>
            <p:nvSpPr>
              <p:cNvPr id="187" name="圆角矩形 186"/>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88" name="圆角矩形 187"/>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70" name="组合 69"/>
            <p:cNvGrpSpPr/>
            <p:nvPr/>
          </p:nvGrpSpPr>
          <p:grpSpPr>
            <a:xfrm rot="187413">
              <a:off x="1034924" y="972674"/>
              <a:ext cx="1180798" cy="1180798"/>
              <a:chOff x="9854292" y="-1428020"/>
              <a:chExt cx="285463" cy="285463"/>
            </a:xfrm>
            <a:grpFill/>
          </p:grpSpPr>
          <p:sp>
            <p:nvSpPr>
              <p:cNvPr id="185" name="圆角矩形 184"/>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86" name="圆角矩形 185"/>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71" name="组合 70"/>
            <p:cNvGrpSpPr/>
            <p:nvPr/>
          </p:nvGrpSpPr>
          <p:grpSpPr>
            <a:xfrm rot="187413">
              <a:off x="1034924" y="1977902"/>
              <a:ext cx="1180798" cy="1180798"/>
              <a:chOff x="9854292" y="-1428020"/>
              <a:chExt cx="285463" cy="285463"/>
            </a:xfrm>
            <a:grpFill/>
          </p:grpSpPr>
          <p:sp>
            <p:nvSpPr>
              <p:cNvPr id="183" name="圆角矩形 182"/>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84" name="圆角矩形 183"/>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72" name="组合 71"/>
            <p:cNvGrpSpPr/>
            <p:nvPr/>
          </p:nvGrpSpPr>
          <p:grpSpPr>
            <a:xfrm rot="187413">
              <a:off x="1034924" y="2983131"/>
              <a:ext cx="1180798" cy="1180798"/>
              <a:chOff x="9854292" y="-1428020"/>
              <a:chExt cx="285463" cy="285463"/>
            </a:xfrm>
            <a:grpFill/>
          </p:grpSpPr>
          <p:sp>
            <p:nvSpPr>
              <p:cNvPr id="181" name="圆角矩形 180"/>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82" name="圆角矩形 181"/>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73" name="组合 72"/>
            <p:cNvGrpSpPr/>
            <p:nvPr/>
          </p:nvGrpSpPr>
          <p:grpSpPr>
            <a:xfrm rot="187413">
              <a:off x="1034924" y="3988360"/>
              <a:ext cx="1180798" cy="1180798"/>
              <a:chOff x="9854292" y="-1428020"/>
              <a:chExt cx="285463" cy="285463"/>
            </a:xfrm>
            <a:grpFill/>
          </p:grpSpPr>
          <p:sp>
            <p:nvSpPr>
              <p:cNvPr id="179" name="圆角矩形 178"/>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80" name="圆角矩形 179"/>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74" name="组合 73"/>
            <p:cNvGrpSpPr/>
            <p:nvPr/>
          </p:nvGrpSpPr>
          <p:grpSpPr>
            <a:xfrm rot="187413">
              <a:off x="2179693" y="-32553"/>
              <a:ext cx="1180798" cy="1180798"/>
              <a:chOff x="9854292" y="-1428020"/>
              <a:chExt cx="285463" cy="285463"/>
            </a:xfrm>
            <a:grpFill/>
          </p:grpSpPr>
          <p:sp>
            <p:nvSpPr>
              <p:cNvPr id="177" name="圆角矩形 176"/>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78" name="圆角矩形 177"/>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75" name="组合 74"/>
            <p:cNvGrpSpPr/>
            <p:nvPr/>
          </p:nvGrpSpPr>
          <p:grpSpPr>
            <a:xfrm rot="187413">
              <a:off x="2179693" y="972675"/>
              <a:ext cx="1180798" cy="1180798"/>
              <a:chOff x="9854292" y="-1428020"/>
              <a:chExt cx="285463" cy="285463"/>
            </a:xfrm>
            <a:grpFill/>
          </p:grpSpPr>
          <p:sp>
            <p:nvSpPr>
              <p:cNvPr id="175" name="圆角矩形 174"/>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76" name="圆角矩形 175"/>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76" name="组合 75"/>
            <p:cNvGrpSpPr/>
            <p:nvPr/>
          </p:nvGrpSpPr>
          <p:grpSpPr>
            <a:xfrm rot="187413">
              <a:off x="2179693" y="1977903"/>
              <a:ext cx="1180798" cy="1180798"/>
              <a:chOff x="9854292" y="-1428020"/>
              <a:chExt cx="285463" cy="285463"/>
            </a:xfrm>
            <a:grpFill/>
          </p:grpSpPr>
          <p:sp>
            <p:nvSpPr>
              <p:cNvPr id="173" name="圆角矩形 172"/>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74" name="圆角矩形 173"/>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77" name="组合 76"/>
            <p:cNvGrpSpPr/>
            <p:nvPr/>
          </p:nvGrpSpPr>
          <p:grpSpPr>
            <a:xfrm rot="187413">
              <a:off x="2179693" y="2983132"/>
              <a:ext cx="1180798" cy="1180798"/>
              <a:chOff x="9854292" y="-1428020"/>
              <a:chExt cx="285463" cy="285463"/>
            </a:xfrm>
            <a:grpFill/>
          </p:grpSpPr>
          <p:sp>
            <p:nvSpPr>
              <p:cNvPr id="171" name="圆角矩形 170"/>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72" name="圆角矩形 171"/>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78" name="组合 77"/>
            <p:cNvGrpSpPr/>
            <p:nvPr/>
          </p:nvGrpSpPr>
          <p:grpSpPr>
            <a:xfrm rot="187413">
              <a:off x="2179693" y="3988361"/>
              <a:ext cx="1180798" cy="1180798"/>
              <a:chOff x="9854292" y="-1428020"/>
              <a:chExt cx="285463" cy="285463"/>
            </a:xfrm>
            <a:grpFill/>
          </p:grpSpPr>
          <p:sp>
            <p:nvSpPr>
              <p:cNvPr id="169" name="圆角矩形 168"/>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70" name="圆角矩形 169"/>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79" name="组合 78"/>
            <p:cNvGrpSpPr/>
            <p:nvPr/>
          </p:nvGrpSpPr>
          <p:grpSpPr>
            <a:xfrm rot="187413">
              <a:off x="3270164" y="-32554"/>
              <a:ext cx="1180798" cy="1180798"/>
              <a:chOff x="9854292" y="-1428020"/>
              <a:chExt cx="285463" cy="285463"/>
            </a:xfrm>
            <a:grpFill/>
          </p:grpSpPr>
          <p:sp>
            <p:nvSpPr>
              <p:cNvPr id="167" name="圆角矩形 166"/>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68" name="圆角矩形 167"/>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80" name="组合 79"/>
            <p:cNvGrpSpPr/>
            <p:nvPr/>
          </p:nvGrpSpPr>
          <p:grpSpPr>
            <a:xfrm rot="187413">
              <a:off x="3270164" y="972674"/>
              <a:ext cx="1180798" cy="1180798"/>
              <a:chOff x="9854292" y="-1428020"/>
              <a:chExt cx="285463" cy="285463"/>
            </a:xfrm>
            <a:grpFill/>
          </p:grpSpPr>
          <p:sp>
            <p:nvSpPr>
              <p:cNvPr id="165" name="圆角矩形 164"/>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66" name="圆角矩形 165"/>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81" name="组合 80"/>
            <p:cNvGrpSpPr/>
            <p:nvPr/>
          </p:nvGrpSpPr>
          <p:grpSpPr>
            <a:xfrm rot="187413">
              <a:off x="3270164" y="1977902"/>
              <a:ext cx="1180798" cy="1180798"/>
              <a:chOff x="9854292" y="-1428020"/>
              <a:chExt cx="285463" cy="285463"/>
            </a:xfrm>
            <a:grpFill/>
          </p:grpSpPr>
          <p:sp>
            <p:nvSpPr>
              <p:cNvPr id="163" name="圆角矩形 162"/>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64" name="圆角矩形 163"/>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82" name="组合 81"/>
            <p:cNvGrpSpPr/>
            <p:nvPr/>
          </p:nvGrpSpPr>
          <p:grpSpPr>
            <a:xfrm rot="187413">
              <a:off x="3270164" y="2983131"/>
              <a:ext cx="1180798" cy="1180798"/>
              <a:chOff x="9854292" y="-1428020"/>
              <a:chExt cx="285463" cy="285463"/>
            </a:xfrm>
            <a:grpFill/>
          </p:grpSpPr>
          <p:sp>
            <p:nvSpPr>
              <p:cNvPr id="161" name="圆角矩形 160"/>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62" name="圆角矩形 161"/>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83" name="组合 82"/>
            <p:cNvGrpSpPr/>
            <p:nvPr/>
          </p:nvGrpSpPr>
          <p:grpSpPr>
            <a:xfrm rot="187413">
              <a:off x="3270164" y="3988360"/>
              <a:ext cx="1180798" cy="1180798"/>
              <a:chOff x="9854292" y="-1428020"/>
              <a:chExt cx="285463" cy="285463"/>
            </a:xfrm>
            <a:grpFill/>
          </p:grpSpPr>
          <p:sp>
            <p:nvSpPr>
              <p:cNvPr id="159" name="圆角矩形 158"/>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60" name="圆角矩形 159"/>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84" name="组合 83"/>
            <p:cNvGrpSpPr/>
            <p:nvPr/>
          </p:nvGrpSpPr>
          <p:grpSpPr>
            <a:xfrm rot="187413">
              <a:off x="4360569" y="-32554"/>
              <a:ext cx="1180798" cy="1180798"/>
              <a:chOff x="9854292" y="-1428020"/>
              <a:chExt cx="285463" cy="285463"/>
            </a:xfrm>
            <a:grpFill/>
          </p:grpSpPr>
          <p:sp>
            <p:nvSpPr>
              <p:cNvPr id="157" name="圆角矩形 156"/>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58" name="圆角矩形 157"/>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85" name="组合 84"/>
            <p:cNvGrpSpPr/>
            <p:nvPr/>
          </p:nvGrpSpPr>
          <p:grpSpPr>
            <a:xfrm rot="187413">
              <a:off x="4360569" y="972674"/>
              <a:ext cx="1180798" cy="1180798"/>
              <a:chOff x="9854292" y="-1428020"/>
              <a:chExt cx="285463" cy="285463"/>
            </a:xfrm>
            <a:grpFill/>
          </p:grpSpPr>
          <p:sp>
            <p:nvSpPr>
              <p:cNvPr id="155" name="圆角矩形 154"/>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56" name="圆角矩形 155"/>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86" name="组合 85"/>
            <p:cNvGrpSpPr/>
            <p:nvPr/>
          </p:nvGrpSpPr>
          <p:grpSpPr>
            <a:xfrm rot="187413">
              <a:off x="4360569" y="1977902"/>
              <a:ext cx="1180798" cy="1180798"/>
              <a:chOff x="9854292" y="-1428020"/>
              <a:chExt cx="285463" cy="285463"/>
            </a:xfrm>
            <a:grpFill/>
          </p:grpSpPr>
          <p:sp>
            <p:nvSpPr>
              <p:cNvPr id="153" name="圆角矩形 152"/>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54" name="圆角矩形 153"/>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87" name="组合 86"/>
            <p:cNvGrpSpPr/>
            <p:nvPr/>
          </p:nvGrpSpPr>
          <p:grpSpPr>
            <a:xfrm rot="187413">
              <a:off x="4360569" y="2983131"/>
              <a:ext cx="1180798" cy="1180798"/>
              <a:chOff x="9854292" y="-1428020"/>
              <a:chExt cx="285463" cy="285463"/>
            </a:xfrm>
            <a:grpFill/>
          </p:grpSpPr>
          <p:sp>
            <p:nvSpPr>
              <p:cNvPr id="151" name="圆角矩形 150"/>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52" name="圆角矩形 151"/>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88" name="组合 87"/>
            <p:cNvGrpSpPr/>
            <p:nvPr/>
          </p:nvGrpSpPr>
          <p:grpSpPr>
            <a:xfrm rot="187413">
              <a:off x="4360569" y="3988360"/>
              <a:ext cx="1180798" cy="1180798"/>
              <a:chOff x="9854292" y="-1428020"/>
              <a:chExt cx="285463" cy="285463"/>
            </a:xfrm>
            <a:grpFill/>
          </p:grpSpPr>
          <p:sp>
            <p:nvSpPr>
              <p:cNvPr id="149" name="圆角矩形 148"/>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50" name="圆角矩形 149"/>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89" name="组合 88"/>
            <p:cNvGrpSpPr/>
            <p:nvPr/>
          </p:nvGrpSpPr>
          <p:grpSpPr>
            <a:xfrm rot="187413">
              <a:off x="5408554" y="-32554"/>
              <a:ext cx="1180798" cy="1180798"/>
              <a:chOff x="9854292" y="-1428020"/>
              <a:chExt cx="285463" cy="285463"/>
            </a:xfrm>
            <a:grpFill/>
          </p:grpSpPr>
          <p:sp>
            <p:nvSpPr>
              <p:cNvPr id="147" name="圆角矩形 146"/>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48" name="圆角矩形 147"/>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90" name="组合 89"/>
            <p:cNvGrpSpPr/>
            <p:nvPr/>
          </p:nvGrpSpPr>
          <p:grpSpPr>
            <a:xfrm rot="187413">
              <a:off x="5408554" y="972674"/>
              <a:ext cx="1180798" cy="1180798"/>
              <a:chOff x="9854292" y="-1428020"/>
              <a:chExt cx="285463" cy="285463"/>
            </a:xfrm>
            <a:grpFill/>
          </p:grpSpPr>
          <p:sp>
            <p:nvSpPr>
              <p:cNvPr id="145" name="圆角矩形 144"/>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46" name="圆角矩形 145"/>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91" name="组合 90"/>
            <p:cNvGrpSpPr/>
            <p:nvPr/>
          </p:nvGrpSpPr>
          <p:grpSpPr>
            <a:xfrm rot="187413">
              <a:off x="5408554" y="1977902"/>
              <a:ext cx="1180798" cy="1180798"/>
              <a:chOff x="9854292" y="-1428020"/>
              <a:chExt cx="285463" cy="285463"/>
            </a:xfrm>
            <a:grpFill/>
          </p:grpSpPr>
          <p:sp>
            <p:nvSpPr>
              <p:cNvPr id="143" name="圆角矩形 142"/>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44" name="圆角矩形 143"/>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92" name="组合 91"/>
            <p:cNvGrpSpPr/>
            <p:nvPr/>
          </p:nvGrpSpPr>
          <p:grpSpPr>
            <a:xfrm rot="187413">
              <a:off x="5408554" y="2983131"/>
              <a:ext cx="1180798" cy="1180798"/>
              <a:chOff x="9854292" y="-1428020"/>
              <a:chExt cx="285463" cy="285463"/>
            </a:xfrm>
            <a:grpFill/>
          </p:grpSpPr>
          <p:sp>
            <p:nvSpPr>
              <p:cNvPr id="141" name="圆角矩形 140"/>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42" name="圆角矩形 141"/>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93" name="组合 92"/>
            <p:cNvGrpSpPr/>
            <p:nvPr/>
          </p:nvGrpSpPr>
          <p:grpSpPr>
            <a:xfrm rot="187413">
              <a:off x="5408554" y="3988360"/>
              <a:ext cx="1180798" cy="1180798"/>
              <a:chOff x="9854292" y="-1428020"/>
              <a:chExt cx="285463" cy="285463"/>
            </a:xfrm>
            <a:grpFill/>
          </p:grpSpPr>
          <p:sp>
            <p:nvSpPr>
              <p:cNvPr id="139" name="圆角矩形 138"/>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40" name="圆角矩形 139"/>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94" name="组合 93"/>
            <p:cNvGrpSpPr/>
            <p:nvPr/>
          </p:nvGrpSpPr>
          <p:grpSpPr>
            <a:xfrm rot="187413">
              <a:off x="6492110" y="-32554"/>
              <a:ext cx="1180798" cy="1180798"/>
              <a:chOff x="9854292" y="-1428020"/>
              <a:chExt cx="285463" cy="285463"/>
            </a:xfrm>
            <a:grpFill/>
          </p:grpSpPr>
          <p:sp>
            <p:nvSpPr>
              <p:cNvPr id="137" name="圆角矩形 136"/>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38" name="圆角矩形 137"/>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95" name="组合 94"/>
            <p:cNvGrpSpPr/>
            <p:nvPr/>
          </p:nvGrpSpPr>
          <p:grpSpPr>
            <a:xfrm rot="187413">
              <a:off x="6492110" y="972674"/>
              <a:ext cx="1180798" cy="1180798"/>
              <a:chOff x="9854292" y="-1428020"/>
              <a:chExt cx="285463" cy="285463"/>
            </a:xfrm>
            <a:grpFill/>
          </p:grpSpPr>
          <p:sp>
            <p:nvSpPr>
              <p:cNvPr id="135" name="圆角矩形 134"/>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36" name="圆角矩形 135"/>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96" name="组合 95"/>
            <p:cNvGrpSpPr/>
            <p:nvPr/>
          </p:nvGrpSpPr>
          <p:grpSpPr>
            <a:xfrm rot="187413">
              <a:off x="6492110" y="1977902"/>
              <a:ext cx="1180798" cy="1180798"/>
              <a:chOff x="9854292" y="-1428020"/>
              <a:chExt cx="285463" cy="285463"/>
            </a:xfrm>
            <a:grpFill/>
          </p:grpSpPr>
          <p:sp>
            <p:nvSpPr>
              <p:cNvPr id="133" name="圆角矩形 132"/>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34" name="圆角矩形 133"/>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97" name="组合 96"/>
            <p:cNvGrpSpPr/>
            <p:nvPr/>
          </p:nvGrpSpPr>
          <p:grpSpPr>
            <a:xfrm rot="187413">
              <a:off x="6492110" y="2983131"/>
              <a:ext cx="1180798" cy="1180798"/>
              <a:chOff x="9854292" y="-1428020"/>
              <a:chExt cx="285463" cy="285463"/>
            </a:xfrm>
            <a:grpFill/>
          </p:grpSpPr>
          <p:sp>
            <p:nvSpPr>
              <p:cNvPr id="131" name="圆角矩形 130"/>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32" name="圆角矩形 131"/>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98" name="组合 97"/>
            <p:cNvGrpSpPr/>
            <p:nvPr/>
          </p:nvGrpSpPr>
          <p:grpSpPr>
            <a:xfrm rot="187413">
              <a:off x="6492110" y="3988360"/>
              <a:ext cx="1180798" cy="1180798"/>
              <a:chOff x="9854292" y="-1428020"/>
              <a:chExt cx="285463" cy="285463"/>
            </a:xfrm>
            <a:grpFill/>
          </p:grpSpPr>
          <p:sp>
            <p:nvSpPr>
              <p:cNvPr id="129" name="圆角矩形 128"/>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30" name="圆角矩形 129"/>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99" name="组合 98"/>
            <p:cNvGrpSpPr/>
            <p:nvPr/>
          </p:nvGrpSpPr>
          <p:grpSpPr>
            <a:xfrm rot="187413">
              <a:off x="7483613" y="-32554"/>
              <a:ext cx="1180798" cy="1180798"/>
              <a:chOff x="9854292" y="-1428020"/>
              <a:chExt cx="285463" cy="285463"/>
            </a:xfrm>
            <a:grpFill/>
          </p:grpSpPr>
          <p:sp>
            <p:nvSpPr>
              <p:cNvPr id="127" name="圆角矩形 126"/>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28" name="圆角矩形 127"/>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100" name="组合 99"/>
            <p:cNvGrpSpPr/>
            <p:nvPr/>
          </p:nvGrpSpPr>
          <p:grpSpPr>
            <a:xfrm rot="187413">
              <a:off x="7483613" y="972674"/>
              <a:ext cx="1180798" cy="1180798"/>
              <a:chOff x="9854292" y="-1428020"/>
              <a:chExt cx="285463" cy="285463"/>
            </a:xfrm>
            <a:grpFill/>
          </p:grpSpPr>
          <p:sp>
            <p:nvSpPr>
              <p:cNvPr id="125" name="圆角矩形 124"/>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26" name="圆角矩形 125"/>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101" name="组合 100"/>
            <p:cNvGrpSpPr/>
            <p:nvPr/>
          </p:nvGrpSpPr>
          <p:grpSpPr>
            <a:xfrm rot="187413">
              <a:off x="7483613" y="1977902"/>
              <a:ext cx="1180798" cy="1180798"/>
              <a:chOff x="9854292" y="-1428020"/>
              <a:chExt cx="285463" cy="285463"/>
            </a:xfrm>
            <a:grpFill/>
          </p:grpSpPr>
          <p:sp>
            <p:nvSpPr>
              <p:cNvPr id="123" name="圆角矩形 122"/>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24" name="圆角矩形 123"/>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102" name="组合 101"/>
            <p:cNvGrpSpPr/>
            <p:nvPr/>
          </p:nvGrpSpPr>
          <p:grpSpPr>
            <a:xfrm rot="187413">
              <a:off x="7483613" y="2983131"/>
              <a:ext cx="1180798" cy="1180798"/>
              <a:chOff x="9854292" y="-1428020"/>
              <a:chExt cx="285463" cy="285463"/>
            </a:xfrm>
            <a:grpFill/>
          </p:grpSpPr>
          <p:sp>
            <p:nvSpPr>
              <p:cNvPr id="121" name="圆角矩形 120"/>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22" name="圆角矩形 121"/>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103" name="组合 102"/>
            <p:cNvGrpSpPr/>
            <p:nvPr/>
          </p:nvGrpSpPr>
          <p:grpSpPr>
            <a:xfrm rot="187413">
              <a:off x="7483613" y="3988360"/>
              <a:ext cx="1180798" cy="1180798"/>
              <a:chOff x="9854292" y="-1428020"/>
              <a:chExt cx="285463" cy="285463"/>
            </a:xfrm>
            <a:grpFill/>
          </p:grpSpPr>
          <p:sp>
            <p:nvSpPr>
              <p:cNvPr id="119" name="圆角矩形 118"/>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20" name="圆角矩形 119"/>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104" name="组合 103"/>
            <p:cNvGrpSpPr/>
            <p:nvPr/>
          </p:nvGrpSpPr>
          <p:grpSpPr>
            <a:xfrm rot="187413">
              <a:off x="8553601" y="-51995"/>
              <a:ext cx="1180798" cy="1180798"/>
              <a:chOff x="9854292" y="-1428020"/>
              <a:chExt cx="285463" cy="285463"/>
            </a:xfrm>
            <a:grpFill/>
          </p:grpSpPr>
          <p:sp>
            <p:nvSpPr>
              <p:cNvPr id="117" name="圆角矩形 116"/>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18" name="圆角矩形 117"/>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105" name="组合 104"/>
            <p:cNvGrpSpPr/>
            <p:nvPr/>
          </p:nvGrpSpPr>
          <p:grpSpPr>
            <a:xfrm rot="187413">
              <a:off x="8553601" y="953233"/>
              <a:ext cx="1180798" cy="1180798"/>
              <a:chOff x="9854292" y="-1428020"/>
              <a:chExt cx="285463" cy="285463"/>
            </a:xfrm>
            <a:grpFill/>
          </p:grpSpPr>
          <p:sp>
            <p:nvSpPr>
              <p:cNvPr id="115" name="圆角矩形 114"/>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16" name="圆角矩形 115"/>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106" name="组合 105"/>
            <p:cNvGrpSpPr/>
            <p:nvPr/>
          </p:nvGrpSpPr>
          <p:grpSpPr>
            <a:xfrm rot="187413">
              <a:off x="8553601" y="1958461"/>
              <a:ext cx="1180798" cy="1180798"/>
              <a:chOff x="9854292" y="-1428020"/>
              <a:chExt cx="285463" cy="285463"/>
            </a:xfrm>
            <a:grpFill/>
          </p:grpSpPr>
          <p:sp>
            <p:nvSpPr>
              <p:cNvPr id="113" name="圆角矩形 112"/>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14" name="圆角矩形 113"/>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107" name="组合 106"/>
            <p:cNvGrpSpPr/>
            <p:nvPr/>
          </p:nvGrpSpPr>
          <p:grpSpPr>
            <a:xfrm rot="187413">
              <a:off x="8553601" y="2963690"/>
              <a:ext cx="1180798" cy="1180798"/>
              <a:chOff x="9854292" y="-1428020"/>
              <a:chExt cx="285463" cy="285463"/>
            </a:xfrm>
            <a:grpFill/>
          </p:grpSpPr>
          <p:sp>
            <p:nvSpPr>
              <p:cNvPr id="111" name="圆角矩形 110"/>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12" name="圆角矩形 111"/>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108" name="组合 107"/>
            <p:cNvGrpSpPr/>
            <p:nvPr/>
          </p:nvGrpSpPr>
          <p:grpSpPr>
            <a:xfrm rot="187413">
              <a:off x="8553601" y="3968919"/>
              <a:ext cx="1180798" cy="1180798"/>
              <a:chOff x="9854292" y="-1428020"/>
              <a:chExt cx="285463" cy="285463"/>
            </a:xfrm>
            <a:grpFill/>
          </p:grpSpPr>
          <p:sp>
            <p:nvSpPr>
              <p:cNvPr id="109" name="圆角矩形 108"/>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10" name="圆角矩形 109"/>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sp>
        <p:nvSpPr>
          <p:cNvPr id="32771" name="矩形 23"/>
          <p:cNvSpPr>
            <a:spLocks noChangeArrowheads="1"/>
          </p:cNvSpPr>
          <p:nvPr/>
        </p:nvSpPr>
        <p:spPr bwMode="auto">
          <a:xfrm>
            <a:off x="476250" y="176213"/>
            <a:ext cx="8905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en-US" altLang="zh-CN" sz="18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LOGO</a:t>
            </a:r>
          </a:p>
        </p:txBody>
      </p:sp>
      <p:sp>
        <p:nvSpPr>
          <p:cNvPr id="32772" name="Freeform 5658"/>
          <p:cNvSpPr>
            <a:spLocks noEditPoints="1" noChangeArrowheads="1"/>
          </p:cNvSpPr>
          <p:nvPr/>
        </p:nvSpPr>
        <p:spPr bwMode="auto">
          <a:xfrm>
            <a:off x="179388" y="165100"/>
            <a:ext cx="296862" cy="319088"/>
          </a:xfrm>
          <a:custGeom>
            <a:avLst/>
            <a:gdLst>
              <a:gd name="T0" fmla="*/ 215822915 w 70"/>
              <a:gd name="T1" fmla="*/ 54304523 h 75"/>
              <a:gd name="T2" fmla="*/ 377689041 w 70"/>
              <a:gd name="T3" fmla="*/ 199110912 h 75"/>
              <a:gd name="T4" fmla="*/ 215822915 w 70"/>
              <a:gd name="T5" fmla="*/ 343917301 h 75"/>
              <a:gd name="T6" fmla="*/ 71942385 w 70"/>
              <a:gd name="T7" fmla="*/ 199110912 h 75"/>
              <a:gd name="T8" fmla="*/ 215822915 w 70"/>
              <a:gd name="T9" fmla="*/ 54304523 h 75"/>
              <a:gd name="T10" fmla="*/ 1025149304 w 70"/>
              <a:gd name="T11" fmla="*/ 54304523 h 75"/>
              <a:gd name="T12" fmla="*/ 881268774 w 70"/>
              <a:gd name="T13" fmla="*/ 199110912 h 75"/>
              <a:gd name="T14" fmla="*/ 1025149304 w 70"/>
              <a:gd name="T15" fmla="*/ 343917301 h 75"/>
              <a:gd name="T16" fmla="*/ 1169034074 w 70"/>
              <a:gd name="T17" fmla="*/ 199110912 h 75"/>
              <a:gd name="T18" fmla="*/ 1025149304 w 70"/>
              <a:gd name="T19" fmla="*/ 54304523 h 75"/>
              <a:gd name="T20" fmla="*/ 881268774 w 70"/>
              <a:gd name="T21" fmla="*/ 905039931 h 75"/>
              <a:gd name="T22" fmla="*/ 881268774 w 70"/>
              <a:gd name="T23" fmla="*/ 1303257500 h 75"/>
              <a:gd name="T24" fmla="*/ 971196756 w 70"/>
              <a:gd name="T25" fmla="*/ 1303257500 h 75"/>
              <a:gd name="T26" fmla="*/ 1025149304 w 70"/>
              <a:gd name="T27" fmla="*/ 1013644722 h 75"/>
              <a:gd name="T28" fmla="*/ 1061120496 w 70"/>
              <a:gd name="T29" fmla="*/ 1303257500 h 75"/>
              <a:gd name="T30" fmla="*/ 1169034074 w 70"/>
              <a:gd name="T31" fmla="*/ 1303257500 h 75"/>
              <a:gd name="T32" fmla="*/ 1169034074 w 70"/>
              <a:gd name="T33" fmla="*/ 868838333 h 75"/>
              <a:gd name="T34" fmla="*/ 1258957815 w 70"/>
              <a:gd name="T35" fmla="*/ 742134870 h 75"/>
              <a:gd name="T36" fmla="*/ 1258957815 w 70"/>
              <a:gd name="T37" fmla="*/ 506822361 h 75"/>
              <a:gd name="T38" fmla="*/ 1115077285 w 70"/>
              <a:gd name="T39" fmla="*/ 380118898 h 75"/>
              <a:gd name="T40" fmla="*/ 935225563 w 70"/>
              <a:gd name="T41" fmla="*/ 380118898 h 75"/>
              <a:gd name="T42" fmla="*/ 899254370 w 70"/>
              <a:gd name="T43" fmla="*/ 380118898 h 75"/>
              <a:gd name="T44" fmla="*/ 935225563 w 70"/>
              <a:gd name="T45" fmla="*/ 506822361 h 75"/>
              <a:gd name="T46" fmla="*/ 935225563 w 70"/>
              <a:gd name="T47" fmla="*/ 742134870 h 75"/>
              <a:gd name="T48" fmla="*/ 881268774 w 70"/>
              <a:gd name="T49" fmla="*/ 905039931 h 75"/>
              <a:gd name="T50" fmla="*/ 629478907 w 70"/>
              <a:gd name="T51" fmla="*/ 0 h 75"/>
              <a:gd name="T52" fmla="*/ 791345033 w 70"/>
              <a:gd name="T53" fmla="*/ 162909315 h 75"/>
              <a:gd name="T54" fmla="*/ 629478907 w 70"/>
              <a:gd name="T55" fmla="*/ 307715704 h 75"/>
              <a:gd name="T56" fmla="*/ 467612782 w 70"/>
              <a:gd name="T57" fmla="*/ 162909315 h 75"/>
              <a:gd name="T58" fmla="*/ 629478907 w 70"/>
              <a:gd name="T59" fmla="*/ 0 h 75"/>
              <a:gd name="T60" fmla="*/ 791345033 w 70"/>
              <a:gd name="T61" fmla="*/ 886941259 h 75"/>
              <a:gd name="T62" fmla="*/ 791345033 w 70"/>
              <a:gd name="T63" fmla="*/ 1357562023 h 75"/>
              <a:gd name="T64" fmla="*/ 665450100 w 70"/>
              <a:gd name="T65" fmla="*/ 1357562023 h 75"/>
              <a:gd name="T66" fmla="*/ 629478907 w 70"/>
              <a:gd name="T67" fmla="*/ 1049846320 h 75"/>
              <a:gd name="T68" fmla="*/ 575522119 w 70"/>
              <a:gd name="T69" fmla="*/ 1357562023 h 75"/>
              <a:gd name="T70" fmla="*/ 449627185 w 70"/>
              <a:gd name="T71" fmla="*/ 1357562023 h 75"/>
              <a:gd name="T72" fmla="*/ 449627185 w 70"/>
              <a:gd name="T73" fmla="*/ 886941259 h 75"/>
              <a:gd name="T74" fmla="*/ 377689041 w 70"/>
              <a:gd name="T75" fmla="*/ 742134870 h 75"/>
              <a:gd name="T76" fmla="*/ 377689041 w 70"/>
              <a:gd name="T77" fmla="*/ 506822361 h 75"/>
              <a:gd name="T78" fmla="*/ 521569570 w 70"/>
              <a:gd name="T79" fmla="*/ 343917301 h 75"/>
              <a:gd name="T80" fmla="*/ 719402648 w 70"/>
              <a:gd name="T81" fmla="*/ 343917301 h 75"/>
              <a:gd name="T82" fmla="*/ 863287419 w 70"/>
              <a:gd name="T83" fmla="*/ 506822361 h 75"/>
              <a:gd name="T84" fmla="*/ 863287419 w 70"/>
              <a:gd name="T85" fmla="*/ 742134870 h 75"/>
              <a:gd name="T86" fmla="*/ 791345033 w 70"/>
              <a:gd name="T87" fmla="*/ 886941259 h 75"/>
              <a:gd name="T88" fmla="*/ 377689041 w 70"/>
              <a:gd name="T89" fmla="*/ 905039931 h 75"/>
              <a:gd name="T90" fmla="*/ 377689041 w 70"/>
              <a:gd name="T91" fmla="*/ 1303257500 h 75"/>
              <a:gd name="T92" fmla="*/ 269775463 w 70"/>
              <a:gd name="T93" fmla="*/ 1303257500 h 75"/>
              <a:gd name="T94" fmla="*/ 215822915 w 70"/>
              <a:gd name="T95" fmla="*/ 1013644722 h 75"/>
              <a:gd name="T96" fmla="*/ 179851722 w 70"/>
              <a:gd name="T97" fmla="*/ 1303257500 h 75"/>
              <a:gd name="T98" fmla="*/ 71942385 w 70"/>
              <a:gd name="T99" fmla="*/ 1303257500 h 75"/>
              <a:gd name="T100" fmla="*/ 71942385 w 70"/>
              <a:gd name="T101" fmla="*/ 868838333 h 75"/>
              <a:gd name="T102" fmla="*/ 0 w 70"/>
              <a:gd name="T103" fmla="*/ 742134870 h 75"/>
              <a:gd name="T104" fmla="*/ 0 w 70"/>
              <a:gd name="T105" fmla="*/ 506822361 h 75"/>
              <a:gd name="T106" fmla="*/ 125894933 w 70"/>
              <a:gd name="T107" fmla="*/ 380118898 h 75"/>
              <a:gd name="T108" fmla="*/ 305746656 w 70"/>
              <a:gd name="T109" fmla="*/ 380118898 h 75"/>
              <a:gd name="T110" fmla="*/ 341717848 w 70"/>
              <a:gd name="T111" fmla="*/ 380118898 h 75"/>
              <a:gd name="T112" fmla="*/ 305746656 w 70"/>
              <a:gd name="T113" fmla="*/ 506822361 h 75"/>
              <a:gd name="T114" fmla="*/ 305746656 w 70"/>
              <a:gd name="T115" fmla="*/ 742134870 h 75"/>
              <a:gd name="T116" fmla="*/ 377689041 w 70"/>
              <a:gd name="T117" fmla="*/ 905039931 h 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70" h="75">
                <a:moveTo>
                  <a:pt x="12" y="3"/>
                </a:moveTo>
                <a:cubicBezTo>
                  <a:pt x="17" y="3"/>
                  <a:pt x="21" y="6"/>
                  <a:pt x="21" y="11"/>
                </a:cubicBezTo>
                <a:cubicBezTo>
                  <a:pt x="21" y="15"/>
                  <a:pt x="17" y="19"/>
                  <a:pt x="12" y="19"/>
                </a:cubicBezTo>
                <a:cubicBezTo>
                  <a:pt x="8" y="19"/>
                  <a:pt x="4" y="15"/>
                  <a:pt x="4" y="11"/>
                </a:cubicBezTo>
                <a:cubicBezTo>
                  <a:pt x="4" y="6"/>
                  <a:pt x="8" y="3"/>
                  <a:pt x="12" y="3"/>
                </a:cubicBezTo>
                <a:close/>
                <a:moveTo>
                  <a:pt x="57" y="3"/>
                </a:moveTo>
                <a:cubicBezTo>
                  <a:pt x="52" y="3"/>
                  <a:pt x="49" y="6"/>
                  <a:pt x="49" y="11"/>
                </a:cubicBezTo>
                <a:cubicBezTo>
                  <a:pt x="49" y="15"/>
                  <a:pt x="52" y="19"/>
                  <a:pt x="57" y="19"/>
                </a:cubicBezTo>
                <a:cubicBezTo>
                  <a:pt x="61" y="19"/>
                  <a:pt x="65" y="15"/>
                  <a:pt x="65" y="11"/>
                </a:cubicBezTo>
                <a:cubicBezTo>
                  <a:pt x="65" y="6"/>
                  <a:pt x="61" y="3"/>
                  <a:pt x="57" y="3"/>
                </a:cubicBezTo>
                <a:close/>
                <a:moveTo>
                  <a:pt x="49" y="50"/>
                </a:moveTo>
                <a:cubicBezTo>
                  <a:pt x="49" y="72"/>
                  <a:pt x="49" y="72"/>
                  <a:pt x="49" y="72"/>
                </a:cubicBezTo>
                <a:cubicBezTo>
                  <a:pt x="54" y="72"/>
                  <a:pt x="54" y="72"/>
                  <a:pt x="54" y="72"/>
                </a:cubicBezTo>
                <a:cubicBezTo>
                  <a:pt x="57" y="56"/>
                  <a:pt x="57" y="56"/>
                  <a:pt x="57" y="56"/>
                </a:cubicBezTo>
                <a:cubicBezTo>
                  <a:pt x="59" y="72"/>
                  <a:pt x="59" y="72"/>
                  <a:pt x="59" y="72"/>
                </a:cubicBezTo>
                <a:cubicBezTo>
                  <a:pt x="65" y="72"/>
                  <a:pt x="65" y="72"/>
                  <a:pt x="65" y="72"/>
                </a:cubicBezTo>
                <a:cubicBezTo>
                  <a:pt x="65" y="48"/>
                  <a:pt x="65" y="48"/>
                  <a:pt x="65" y="48"/>
                </a:cubicBezTo>
                <a:cubicBezTo>
                  <a:pt x="68" y="46"/>
                  <a:pt x="70" y="44"/>
                  <a:pt x="70" y="41"/>
                </a:cubicBezTo>
                <a:cubicBezTo>
                  <a:pt x="70" y="28"/>
                  <a:pt x="70" y="28"/>
                  <a:pt x="70" y="28"/>
                </a:cubicBezTo>
                <a:cubicBezTo>
                  <a:pt x="70" y="24"/>
                  <a:pt x="66" y="21"/>
                  <a:pt x="62" y="21"/>
                </a:cubicBezTo>
                <a:cubicBezTo>
                  <a:pt x="52" y="21"/>
                  <a:pt x="52" y="21"/>
                  <a:pt x="52" y="21"/>
                </a:cubicBezTo>
                <a:cubicBezTo>
                  <a:pt x="52" y="21"/>
                  <a:pt x="51" y="21"/>
                  <a:pt x="50" y="21"/>
                </a:cubicBezTo>
                <a:cubicBezTo>
                  <a:pt x="52" y="23"/>
                  <a:pt x="52" y="25"/>
                  <a:pt x="52" y="28"/>
                </a:cubicBezTo>
                <a:cubicBezTo>
                  <a:pt x="52" y="41"/>
                  <a:pt x="52" y="41"/>
                  <a:pt x="52" y="41"/>
                </a:cubicBezTo>
                <a:cubicBezTo>
                  <a:pt x="52" y="44"/>
                  <a:pt x="51" y="48"/>
                  <a:pt x="49" y="50"/>
                </a:cubicBezTo>
                <a:close/>
                <a:moveTo>
                  <a:pt x="35" y="0"/>
                </a:moveTo>
                <a:cubicBezTo>
                  <a:pt x="40" y="0"/>
                  <a:pt x="44" y="4"/>
                  <a:pt x="44" y="9"/>
                </a:cubicBezTo>
                <a:cubicBezTo>
                  <a:pt x="44" y="13"/>
                  <a:pt x="40" y="17"/>
                  <a:pt x="35" y="17"/>
                </a:cubicBezTo>
                <a:cubicBezTo>
                  <a:pt x="30" y="17"/>
                  <a:pt x="26" y="13"/>
                  <a:pt x="26" y="9"/>
                </a:cubicBezTo>
                <a:cubicBezTo>
                  <a:pt x="26" y="4"/>
                  <a:pt x="30" y="0"/>
                  <a:pt x="35" y="0"/>
                </a:cubicBezTo>
                <a:close/>
                <a:moveTo>
                  <a:pt x="44" y="49"/>
                </a:moveTo>
                <a:cubicBezTo>
                  <a:pt x="44" y="75"/>
                  <a:pt x="44" y="75"/>
                  <a:pt x="44" y="75"/>
                </a:cubicBezTo>
                <a:cubicBezTo>
                  <a:pt x="37" y="75"/>
                  <a:pt x="37" y="75"/>
                  <a:pt x="37" y="75"/>
                </a:cubicBezTo>
                <a:cubicBezTo>
                  <a:pt x="35" y="58"/>
                  <a:pt x="35" y="58"/>
                  <a:pt x="35" y="58"/>
                </a:cubicBezTo>
                <a:cubicBezTo>
                  <a:pt x="32" y="75"/>
                  <a:pt x="32" y="75"/>
                  <a:pt x="32" y="75"/>
                </a:cubicBezTo>
                <a:cubicBezTo>
                  <a:pt x="25" y="75"/>
                  <a:pt x="25" y="75"/>
                  <a:pt x="25" y="75"/>
                </a:cubicBezTo>
                <a:cubicBezTo>
                  <a:pt x="25" y="49"/>
                  <a:pt x="25" y="49"/>
                  <a:pt x="25" y="49"/>
                </a:cubicBezTo>
                <a:cubicBezTo>
                  <a:pt x="23" y="47"/>
                  <a:pt x="21" y="44"/>
                  <a:pt x="21" y="41"/>
                </a:cubicBezTo>
                <a:cubicBezTo>
                  <a:pt x="21" y="28"/>
                  <a:pt x="21" y="28"/>
                  <a:pt x="21" y="28"/>
                </a:cubicBezTo>
                <a:cubicBezTo>
                  <a:pt x="21" y="23"/>
                  <a:pt x="25" y="19"/>
                  <a:pt x="29" y="19"/>
                </a:cubicBezTo>
                <a:cubicBezTo>
                  <a:pt x="40" y="19"/>
                  <a:pt x="40" y="19"/>
                  <a:pt x="40" y="19"/>
                </a:cubicBezTo>
                <a:cubicBezTo>
                  <a:pt x="45" y="19"/>
                  <a:pt x="48" y="23"/>
                  <a:pt x="48" y="28"/>
                </a:cubicBezTo>
                <a:cubicBezTo>
                  <a:pt x="48" y="41"/>
                  <a:pt x="48" y="41"/>
                  <a:pt x="48" y="41"/>
                </a:cubicBezTo>
                <a:cubicBezTo>
                  <a:pt x="48" y="44"/>
                  <a:pt x="46" y="47"/>
                  <a:pt x="44" y="49"/>
                </a:cubicBezTo>
                <a:close/>
                <a:moveTo>
                  <a:pt x="21" y="50"/>
                </a:moveTo>
                <a:cubicBezTo>
                  <a:pt x="21" y="72"/>
                  <a:pt x="21" y="72"/>
                  <a:pt x="21" y="72"/>
                </a:cubicBezTo>
                <a:cubicBezTo>
                  <a:pt x="15" y="72"/>
                  <a:pt x="15" y="72"/>
                  <a:pt x="15" y="72"/>
                </a:cubicBezTo>
                <a:cubicBezTo>
                  <a:pt x="12" y="56"/>
                  <a:pt x="12" y="56"/>
                  <a:pt x="12" y="56"/>
                </a:cubicBezTo>
                <a:cubicBezTo>
                  <a:pt x="10" y="72"/>
                  <a:pt x="10" y="72"/>
                  <a:pt x="10" y="72"/>
                </a:cubicBezTo>
                <a:cubicBezTo>
                  <a:pt x="4" y="72"/>
                  <a:pt x="4" y="72"/>
                  <a:pt x="4" y="72"/>
                </a:cubicBezTo>
                <a:cubicBezTo>
                  <a:pt x="4" y="48"/>
                  <a:pt x="4" y="48"/>
                  <a:pt x="4" y="48"/>
                </a:cubicBezTo>
                <a:cubicBezTo>
                  <a:pt x="1" y="46"/>
                  <a:pt x="0" y="44"/>
                  <a:pt x="0" y="41"/>
                </a:cubicBezTo>
                <a:cubicBezTo>
                  <a:pt x="0" y="28"/>
                  <a:pt x="0" y="28"/>
                  <a:pt x="0" y="28"/>
                </a:cubicBezTo>
                <a:cubicBezTo>
                  <a:pt x="0" y="24"/>
                  <a:pt x="3" y="21"/>
                  <a:pt x="7" y="21"/>
                </a:cubicBezTo>
                <a:cubicBezTo>
                  <a:pt x="17" y="21"/>
                  <a:pt x="17" y="21"/>
                  <a:pt x="17" y="21"/>
                </a:cubicBezTo>
                <a:cubicBezTo>
                  <a:pt x="18" y="21"/>
                  <a:pt x="18" y="21"/>
                  <a:pt x="19" y="21"/>
                </a:cubicBezTo>
                <a:cubicBezTo>
                  <a:pt x="18" y="23"/>
                  <a:pt x="17" y="25"/>
                  <a:pt x="17" y="28"/>
                </a:cubicBezTo>
                <a:cubicBezTo>
                  <a:pt x="17" y="41"/>
                  <a:pt x="17" y="41"/>
                  <a:pt x="17" y="41"/>
                </a:cubicBezTo>
                <a:cubicBezTo>
                  <a:pt x="17" y="44"/>
                  <a:pt x="18" y="48"/>
                  <a:pt x="21" y="5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6" name="矩形 25"/>
          <p:cNvSpPr/>
          <p:nvPr/>
        </p:nvSpPr>
        <p:spPr>
          <a:xfrm>
            <a:off x="5648325" y="31750"/>
            <a:ext cx="3676650" cy="523875"/>
          </a:xfrm>
          <a:prstGeom prst="rect">
            <a:avLst/>
          </a:prstGeom>
          <a:effectLst>
            <a:outerShdw blurRad="50800" dist="38100" dir="8100000" algn="tr" rotWithShape="0">
              <a:prstClr val="black">
                <a:alpha val="40000"/>
              </a:prstClr>
            </a:outerShdw>
          </a:effectLst>
        </p:spPr>
        <p:txBody>
          <a:bodyPr>
            <a:spAutoFit/>
          </a:bodyPr>
          <a:lstStyle/>
          <a:p>
            <a:pPr eaLnBrk="1" fontAlgn="auto" hangingPunct="1">
              <a:defRPr/>
            </a:pPr>
            <a:r>
              <a:rPr lang="en-US" altLang="zh-CN" sz="2800" noProof="1">
                <a:solidFill>
                  <a:schemeClr val="bg1"/>
                </a:solidFill>
                <a:cs typeface="+mn-ea"/>
                <a:sym typeface="时尚中黑简体" pitchFamily="2" charset="-122"/>
              </a:rPr>
              <a:t>The Coolest Design</a:t>
            </a:r>
          </a:p>
        </p:txBody>
      </p:sp>
      <p:sp>
        <p:nvSpPr>
          <p:cNvPr id="27" name="矩形 26"/>
          <p:cNvSpPr/>
          <p:nvPr/>
        </p:nvSpPr>
        <p:spPr>
          <a:xfrm>
            <a:off x="4500563" y="484188"/>
            <a:ext cx="4608512" cy="414337"/>
          </a:xfrm>
          <a:prstGeom prst="rect">
            <a:avLst/>
          </a:prstGeom>
        </p:spPr>
        <p:txBody>
          <a:bodyPr>
            <a:spAutoFit/>
          </a:bodyPr>
          <a:lstStyle/>
          <a:p>
            <a:pPr algn="r" eaLnBrk="1" fontAlgn="auto" hangingPunct="1">
              <a:defRPr/>
            </a:pPr>
            <a:r>
              <a:rPr lang="en-US" altLang="zh-CN" sz="1050" noProof="1">
                <a:solidFill>
                  <a:schemeClr val="bg1"/>
                </a:solidFill>
                <a:cs typeface="+mn-ea"/>
                <a:sym typeface="时尚中黑简体" pitchFamily="2" charset="-122"/>
              </a:rPr>
              <a:t>Lorem ipsum dol sit amet, consectetur adipisicing elit, sed do eiusmod tempor incididunt ut labore et dolorea anot A.</a:t>
            </a:r>
          </a:p>
        </p:txBody>
      </p:sp>
      <p:sp>
        <p:nvSpPr>
          <p:cNvPr id="199" name="AutoShape 7"/>
          <p:cNvSpPr>
            <a:spLocks noChangeArrowheads="1"/>
          </p:cNvSpPr>
          <p:nvPr/>
        </p:nvSpPr>
        <p:spPr bwMode="auto">
          <a:xfrm>
            <a:off x="4945063" y="1878013"/>
            <a:ext cx="1873250" cy="628650"/>
          </a:xfrm>
          <a:prstGeom prst="homePlate">
            <a:avLst>
              <a:gd name="adj" fmla="val 40020"/>
            </a:avLst>
          </a:prstGeom>
          <a:solidFill>
            <a:srgbClr val="20425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endParaRPr lang="zh-CN" altLang="en-US" sz="1800" dirty="0">
              <a:latin typeface="时尚中黑简体" panose="01010104010101010101" pitchFamily="2" charset="-122"/>
              <a:ea typeface="时尚中黑简体" panose="01010104010101010101" pitchFamily="2" charset="-122"/>
              <a:sym typeface="Calibri" panose="020F0502020204030204" pitchFamily="34" charset="0"/>
            </a:endParaRPr>
          </a:p>
        </p:txBody>
      </p:sp>
      <p:sp>
        <p:nvSpPr>
          <p:cNvPr id="200" name="AutoShape 7"/>
          <p:cNvSpPr>
            <a:spLocks noChangeArrowheads="1"/>
          </p:cNvSpPr>
          <p:nvPr/>
        </p:nvSpPr>
        <p:spPr bwMode="auto">
          <a:xfrm>
            <a:off x="3441700" y="1878013"/>
            <a:ext cx="1792288" cy="628650"/>
          </a:xfrm>
          <a:prstGeom prst="homePlate">
            <a:avLst>
              <a:gd name="adj" fmla="val 40020"/>
            </a:avLst>
          </a:prstGeom>
          <a:solidFill>
            <a:srgbClr val="20425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endParaRPr lang="zh-CN" altLang="en-US" sz="1800" dirty="0">
              <a:latin typeface="时尚中黑简体" panose="01010104010101010101" pitchFamily="2" charset="-122"/>
              <a:ea typeface="时尚中黑简体" panose="01010104010101010101" pitchFamily="2" charset="-122"/>
              <a:sym typeface="Calibri" panose="020F0502020204030204" pitchFamily="34" charset="0"/>
            </a:endParaRPr>
          </a:p>
        </p:txBody>
      </p:sp>
      <p:sp>
        <p:nvSpPr>
          <p:cNvPr id="201" name="AutoShape 7"/>
          <p:cNvSpPr>
            <a:spLocks noChangeArrowheads="1"/>
          </p:cNvSpPr>
          <p:nvPr/>
        </p:nvSpPr>
        <p:spPr bwMode="auto">
          <a:xfrm>
            <a:off x="1752600" y="1878013"/>
            <a:ext cx="1897063" cy="628650"/>
          </a:xfrm>
          <a:prstGeom prst="homePlate">
            <a:avLst>
              <a:gd name="adj" fmla="val 40026"/>
            </a:avLst>
          </a:prstGeom>
          <a:solidFill>
            <a:srgbClr val="20425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endParaRPr lang="zh-CN" altLang="en-US" sz="1800" dirty="0">
              <a:latin typeface="时尚中黑简体" panose="01010104010101010101" pitchFamily="2" charset="-122"/>
              <a:ea typeface="时尚中黑简体" panose="01010104010101010101" pitchFamily="2" charset="-122"/>
              <a:sym typeface="Calibri" panose="020F0502020204030204" pitchFamily="34" charset="0"/>
            </a:endParaRPr>
          </a:p>
        </p:txBody>
      </p:sp>
      <p:sp>
        <p:nvSpPr>
          <p:cNvPr id="202" name="AutoShape 7"/>
          <p:cNvSpPr>
            <a:spLocks noChangeArrowheads="1"/>
          </p:cNvSpPr>
          <p:nvPr/>
        </p:nvSpPr>
        <p:spPr bwMode="auto">
          <a:xfrm>
            <a:off x="684213" y="1878013"/>
            <a:ext cx="1308100" cy="628650"/>
          </a:xfrm>
          <a:prstGeom prst="homePlate">
            <a:avLst>
              <a:gd name="adj" fmla="val 40027"/>
            </a:avLst>
          </a:prstGeom>
          <a:solidFill>
            <a:srgbClr val="20425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endParaRPr lang="zh-CN" altLang="en-US" sz="1800" dirty="0">
              <a:latin typeface="时尚中黑简体" panose="01010104010101010101" pitchFamily="2" charset="-122"/>
              <a:ea typeface="时尚中黑简体" panose="01010104010101010101" pitchFamily="2" charset="-122"/>
              <a:sym typeface="Calibri" panose="020F0502020204030204" pitchFamily="34" charset="0"/>
            </a:endParaRPr>
          </a:p>
        </p:txBody>
      </p:sp>
      <p:sp>
        <p:nvSpPr>
          <p:cNvPr id="203" name="TextBox 69"/>
          <p:cNvSpPr txBox="1">
            <a:spLocks noChangeArrowheads="1"/>
          </p:cNvSpPr>
          <p:nvPr/>
        </p:nvSpPr>
        <p:spPr bwMode="auto">
          <a:xfrm>
            <a:off x="850900" y="1993900"/>
            <a:ext cx="7232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en-US" altLang="zh-CN" sz="1800" dirty="0">
                <a:solidFill>
                  <a:schemeClr val="bg1"/>
                </a:solidFill>
                <a:latin typeface="时尚中黑简体" panose="01010104010101010101" pitchFamily="2" charset="-122"/>
                <a:ea typeface="时尚中黑简体" panose="01010104010101010101" pitchFamily="2" charset="-122"/>
                <a:sym typeface="Calibri" panose="020F0502020204030204" pitchFamily="34" charset="0"/>
              </a:rPr>
              <a:t>2016</a:t>
            </a:r>
            <a:endParaRPr lang="zh-CN" altLang="en-US" sz="1800" dirty="0">
              <a:solidFill>
                <a:schemeClr val="bg1"/>
              </a:solidFill>
              <a:latin typeface="时尚中黑简体" panose="01010104010101010101" pitchFamily="2" charset="-122"/>
              <a:ea typeface="时尚中黑简体" panose="01010104010101010101" pitchFamily="2" charset="-122"/>
              <a:sym typeface="Calibri" panose="020F0502020204030204" pitchFamily="34" charset="0"/>
            </a:endParaRPr>
          </a:p>
        </p:txBody>
      </p:sp>
      <p:sp>
        <p:nvSpPr>
          <p:cNvPr id="204" name="TextBox 70"/>
          <p:cNvSpPr txBox="1">
            <a:spLocks noChangeArrowheads="1"/>
          </p:cNvSpPr>
          <p:nvPr/>
        </p:nvSpPr>
        <p:spPr bwMode="auto">
          <a:xfrm>
            <a:off x="2382838" y="1993900"/>
            <a:ext cx="7232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en-US" altLang="zh-CN" sz="1800" dirty="0">
                <a:solidFill>
                  <a:schemeClr val="bg1"/>
                </a:solidFill>
                <a:latin typeface="时尚中黑简体" panose="01010104010101010101" pitchFamily="2" charset="-122"/>
                <a:ea typeface="时尚中黑简体" panose="01010104010101010101" pitchFamily="2" charset="-122"/>
                <a:sym typeface="Calibri" panose="020F0502020204030204" pitchFamily="34" charset="0"/>
              </a:rPr>
              <a:t>2017</a:t>
            </a:r>
            <a:endParaRPr lang="zh-CN" altLang="en-US" sz="1800" dirty="0">
              <a:solidFill>
                <a:schemeClr val="bg1"/>
              </a:solidFill>
              <a:latin typeface="时尚中黑简体" panose="01010104010101010101" pitchFamily="2" charset="-122"/>
              <a:ea typeface="时尚中黑简体" panose="01010104010101010101" pitchFamily="2" charset="-122"/>
              <a:sym typeface="Calibri" panose="020F0502020204030204" pitchFamily="34" charset="0"/>
            </a:endParaRPr>
          </a:p>
        </p:txBody>
      </p:sp>
      <p:sp>
        <p:nvSpPr>
          <p:cNvPr id="205" name="TextBox 71"/>
          <p:cNvSpPr txBox="1">
            <a:spLocks noChangeArrowheads="1"/>
          </p:cNvSpPr>
          <p:nvPr/>
        </p:nvSpPr>
        <p:spPr bwMode="auto">
          <a:xfrm>
            <a:off x="4013200" y="1993900"/>
            <a:ext cx="7232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en-US" altLang="zh-CN" sz="1800" dirty="0">
                <a:solidFill>
                  <a:schemeClr val="bg1"/>
                </a:solidFill>
                <a:latin typeface="时尚中黑简体" panose="01010104010101010101" pitchFamily="2" charset="-122"/>
                <a:ea typeface="时尚中黑简体" panose="01010104010101010101" pitchFamily="2" charset="-122"/>
                <a:sym typeface="Calibri" panose="020F0502020204030204" pitchFamily="34" charset="0"/>
              </a:rPr>
              <a:t>2018</a:t>
            </a:r>
            <a:endParaRPr lang="zh-CN" altLang="en-US" sz="1800" dirty="0">
              <a:solidFill>
                <a:schemeClr val="bg1"/>
              </a:solidFill>
              <a:latin typeface="时尚中黑简体" panose="01010104010101010101" pitchFamily="2" charset="-122"/>
              <a:ea typeface="时尚中黑简体" panose="01010104010101010101" pitchFamily="2" charset="-122"/>
              <a:sym typeface="Calibri" panose="020F0502020204030204" pitchFamily="34" charset="0"/>
            </a:endParaRPr>
          </a:p>
        </p:txBody>
      </p:sp>
      <p:sp>
        <p:nvSpPr>
          <p:cNvPr id="206" name="TextBox 72"/>
          <p:cNvSpPr txBox="1">
            <a:spLocks noChangeArrowheads="1"/>
          </p:cNvSpPr>
          <p:nvPr/>
        </p:nvSpPr>
        <p:spPr bwMode="auto">
          <a:xfrm>
            <a:off x="5643563" y="1993900"/>
            <a:ext cx="7232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en-US" altLang="zh-CN" sz="1800" dirty="0">
                <a:solidFill>
                  <a:schemeClr val="bg1"/>
                </a:solidFill>
                <a:latin typeface="时尚中黑简体" panose="01010104010101010101" pitchFamily="2" charset="-122"/>
                <a:ea typeface="时尚中黑简体" panose="01010104010101010101" pitchFamily="2" charset="-122"/>
                <a:sym typeface="Calibri" panose="020F0502020204030204" pitchFamily="34" charset="0"/>
              </a:rPr>
              <a:t>2019</a:t>
            </a:r>
            <a:endParaRPr lang="zh-CN" altLang="en-US" sz="1800" dirty="0">
              <a:solidFill>
                <a:schemeClr val="bg1"/>
              </a:solidFill>
              <a:latin typeface="时尚中黑简体" panose="01010104010101010101" pitchFamily="2" charset="-122"/>
              <a:ea typeface="时尚中黑简体" panose="01010104010101010101" pitchFamily="2" charset="-122"/>
              <a:sym typeface="Calibri" panose="020F0502020204030204" pitchFamily="34" charset="0"/>
            </a:endParaRPr>
          </a:p>
        </p:txBody>
      </p:sp>
      <p:cxnSp>
        <p:nvCxnSpPr>
          <p:cNvPr id="207" name="直接连接符 206"/>
          <p:cNvCxnSpPr>
            <a:cxnSpLocks noChangeShapeType="1"/>
          </p:cNvCxnSpPr>
          <p:nvPr/>
        </p:nvCxnSpPr>
        <p:spPr bwMode="auto">
          <a:xfrm>
            <a:off x="1076325" y="2401888"/>
            <a:ext cx="0" cy="930275"/>
          </a:xfrm>
          <a:prstGeom prst="line">
            <a:avLst/>
          </a:prstGeom>
          <a:noFill/>
          <a:ln w="9525">
            <a:solidFill>
              <a:schemeClr val="bg1"/>
            </a:solidFill>
            <a:round/>
            <a:headEnd type="oval" w="med" len="med"/>
            <a:tailEnd type="oval" w="med" len="med"/>
          </a:ln>
          <a:extLst>
            <a:ext uri="{909E8E84-426E-40DD-AFC4-6F175D3DCCD1}">
              <a14:hiddenFill xmlns:a14="http://schemas.microsoft.com/office/drawing/2010/main">
                <a:noFill/>
              </a14:hiddenFill>
            </a:ext>
          </a:extLst>
        </p:spPr>
      </p:cxnSp>
      <p:sp>
        <p:nvSpPr>
          <p:cNvPr id="208" name="TextBox 74"/>
          <p:cNvSpPr txBox="1"/>
          <p:nvPr/>
        </p:nvSpPr>
        <p:spPr>
          <a:xfrm>
            <a:off x="1076324" y="2682875"/>
            <a:ext cx="2636337" cy="900113"/>
          </a:xfrm>
          <a:prstGeom prst="rect">
            <a:avLst/>
          </a:prstGeom>
          <a:noFill/>
        </p:spPr>
        <p:txBody>
          <a:bodyPr wrap="square">
            <a:spAutoFit/>
          </a:bodyPr>
          <a:lstStyle/>
          <a:p>
            <a:pPr eaLnBrk="1" fontAlgn="auto" hangingPunct="1">
              <a:lnSpc>
                <a:spcPct val="150000"/>
              </a:lnSpc>
              <a:spcBef>
                <a:spcPts val="0"/>
              </a:spcBef>
              <a:spcAft>
                <a:spcPts val="0"/>
              </a:spcAft>
              <a:defRPr/>
            </a:pPr>
            <a:r>
              <a:rPr lang="zh-CN" altLang="en-US" sz="1400" b="1" kern="0" noProof="1">
                <a:solidFill>
                  <a:schemeClr val="bg1"/>
                </a:solidFill>
                <a:cs typeface="+mn-ea"/>
                <a:sym typeface="+mn-lt"/>
              </a:rPr>
              <a:t>Add a title here</a:t>
            </a:r>
            <a:endParaRPr lang="en-US" altLang="zh-CN" sz="1400" b="1" kern="0" noProof="1">
              <a:solidFill>
                <a:schemeClr val="bg1"/>
              </a:solidFill>
              <a:cs typeface="+mn-ea"/>
              <a:sym typeface="+mn-lt"/>
            </a:endParaRPr>
          </a:p>
          <a:p>
            <a:pPr eaLnBrk="1" fontAlgn="auto" hangingPunct="1">
              <a:lnSpc>
                <a:spcPct val="150000"/>
              </a:lnSpc>
              <a:spcBef>
                <a:spcPts val="0"/>
              </a:spcBef>
              <a:spcAft>
                <a:spcPts val="0"/>
              </a:spcAft>
              <a:defRPr/>
            </a:pPr>
            <a:r>
              <a:rPr lang="zh-CN" altLang="en-US" sz="1050" kern="0" noProof="1">
                <a:solidFill>
                  <a:schemeClr val="bg1"/>
                </a:solidFill>
                <a:cs typeface="+mn-ea"/>
                <a:sym typeface="+mn-lt"/>
              </a:rPr>
              <a:t>Click here to add paragraph text</a:t>
            </a:r>
          </a:p>
          <a:p>
            <a:pPr eaLnBrk="1" fontAlgn="auto" hangingPunct="1">
              <a:lnSpc>
                <a:spcPct val="150000"/>
              </a:lnSpc>
              <a:spcBef>
                <a:spcPts val="0"/>
              </a:spcBef>
              <a:spcAft>
                <a:spcPts val="0"/>
              </a:spcAft>
              <a:defRPr/>
            </a:pPr>
            <a:r>
              <a:rPr lang="zh-CN" altLang="en-US" sz="1050" kern="0" noProof="1">
                <a:solidFill>
                  <a:schemeClr val="bg1"/>
                </a:solidFill>
                <a:cs typeface="+mn-ea"/>
                <a:sym typeface="+mn-lt"/>
              </a:rPr>
              <a:t>Click here to add paragraph text</a:t>
            </a:r>
          </a:p>
        </p:txBody>
      </p:sp>
      <p:cxnSp>
        <p:nvCxnSpPr>
          <p:cNvPr id="209" name="直接连接符 208"/>
          <p:cNvCxnSpPr>
            <a:cxnSpLocks noChangeShapeType="1"/>
          </p:cNvCxnSpPr>
          <p:nvPr/>
        </p:nvCxnSpPr>
        <p:spPr bwMode="auto">
          <a:xfrm>
            <a:off x="2625725" y="1085850"/>
            <a:ext cx="0" cy="930275"/>
          </a:xfrm>
          <a:prstGeom prst="line">
            <a:avLst/>
          </a:prstGeom>
          <a:noFill/>
          <a:ln w="9525">
            <a:solidFill>
              <a:schemeClr val="bg1"/>
            </a:solidFill>
            <a:round/>
            <a:headEnd type="oval" w="med" len="med"/>
            <a:tailEnd type="oval" w="med" len="med"/>
          </a:ln>
          <a:extLst>
            <a:ext uri="{909E8E84-426E-40DD-AFC4-6F175D3DCCD1}">
              <a14:hiddenFill xmlns:a14="http://schemas.microsoft.com/office/drawing/2010/main">
                <a:noFill/>
              </a14:hiddenFill>
            </a:ext>
          </a:extLst>
        </p:spPr>
      </p:cxnSp>
      <p:sp>
        <p:nvSpPr>
          <p:cNvPr id="210" name="TextBox 76"/>
          <p:cNvSpPr txBox="1"/>
          <p:nvPr/>
        </p:nvSpPr>
        <p:spPr>
          <a:xfrm>
            <a:off x="2625724" y="987425"/>
            <a:ext cx="2237495" cy="871713"/>
          </a:xfrm>
          <a:prstGeom prst="rect">
            <a:avLst/>
          </a:prstGeom>
          <a:noFill/>
        </p:spPr>
        <p:txBody>
          <a:bodyPr wrap="square">
            <a:spAutoFit/>
          </a:bodyPr>
          <a:lstStyle/>
          <a:p>
            <a:pPr eaLnBrk="1" fontAlgn="auto" hangingPunct="1">
              <a:lnSpc>
                <a:spcPct val="150000"/>
              </a:lnSpc>
              <a:spcBef>
                <a:spcPts val="0"/>
              </a:spcBef>
              <a:spcAft>
                <a:spcPts val="0"/>
              </a:spcAft>
              <a:defRPr/>
            </a:pPr>
            <a:r>
              <a:rPr lang="zh-CN" altLang="en-US" sz="1400" b="1" kern="0" noProof="1">
                <a:solidFill>
                  <a:schemeClr val="bg1"/>
                </a:solidFill>
                <a:cs typeface="+mn-ea"/>
                <a:sym typeface="+mn-lt"/>
              </a:rPr>
              <a:t>Add a title here</a:t>
            </a:r>
            <a:endParaRPr lang="en-US" altLang="zh-CN" sz="1400" b="1" kern="0" noProof="1">
              <a:solidFill>
                <a:schemeClr val="bg1"/>
              </a:solidFill>
              <a:cs typeface="+mn-ea"/>
              <a:sym typeface="+mn-lt"/>
            </a:endParaRPr>
          </a:p>
          <a:p>
            <a:pPr eaLnBrk="1" fontAlgn="auto" hangingPunct="1">
              <a:lnSpc>
                <a:spcPct val="150000"/>
              </a:lnSpc>
              <a:spcBef>
                <a:spcPts val="0"/>
              </a:spcBef>
              <a:spcAft>
                <a:spcPts val="0"/>
              </a:spcAft>
              <a:defRPr/>
            </a:pPr>
            <a:r>
              <a:rPr lang="zh-CN" altLang="en-US" sz="1050" kern="0" noProof="1">
                <a:solidFill>
                  <a:schemeClr val="bg1"/>
                </a:solidFill>
                <a:cs typeface="+mn-ea"/>
                <a:sym typeface="+mn-lt"/>
              </a:rPr>
              <a:t>Click here to add paragraph text</a:t>
            </a:r>
          </a:p>
        </p:txBody>
      </p:sp>
      <p:cxnSp>
        <p:nvCxnSpPr>
          <p:cNvPr id="211" name="直接连接符 210"/>
          <p:cNvCxnSpPr>
            <a:cxnSpLocks noChangeShapeType="1"/>
          </p:cNvCxnSpPr>
          <p:nvPr/>
        </p:nvCxnSpPr>
        <p:spPr bwMode="auto">
          <a:xfrm>
            <a:off x="4229100" y="2417763"/>
            <a:ext cx="0" cy="930275"/>
          </a:xfrm>
          <a:prstGeom prst="line">
            <a:avLst/>
          </a:prstGeom>
          <a:noFill/>
          <a:ln w="9525">
            <a:solidFill>
              <a:schemeClr val="bg1"/>
            </a:solidFill>
            <a:round/>
            <a:headEnd type="oval" w="med" len="med"/>
            <a:tailEnd type="oval" w="med" len="med"/>
          </a:ln>
          <a:extLst>
            <a:ext uri="{909E8E84-426E-40DD-AFC4-6F175D3DCCD1}">
              <a14:hiddenFill xmlns:a14="http://schemas.microsoft.com/office/drawing/2010/main">
                <a:noFill/>
              </a14:hiddenFill>
            </a:ext>
          </a:extLst>
        </p:spPr>
      </p:cxnSp>
      <p:sp>
        <p:nvSpPr>
          <p:cNvPr id="212" name="TextBox 78"/>
          <p:cNvSpPr txBox="1"/>
          <p:nvPr/>
        </p:nvSpPr>
        <p:spPr>
          <a:xfrm>
            <a:off x="4221162" y="2700338"/>
            <a:ext cx="2871047" cy="900112"/>
          </a:xfrm>
          <a:prstGeom prst="rect">
            <a:avLst/>
          </a:prstGeom>
          <a:noFill/>
        </p:spPr>
        <p:txBody>
          <a:bodyPr wrap="square">
            <a:spAutoFit/>
          </a:bodyPr>
          <a:lstStyle/>
          <a:p>
            <a:pPr eaLnBrk="1" fontAlgn="auto" hangingPunct="1">
              <a:lnSpc>
                <a:spcPct val="150000"/>
              </a:lnSpc>
              <a:spcBef>
                <a:spcPts val="0"/>
              </a:spcBef>
              <a:spcAft>
                <a:spcPts val="0"/>
              </a:spcAft>
              <a:defRPr/>
            </a:pPr>
            <a:r>
              <a:rPr lang="zh-CN" altLang="en-US" sz="1400" b="1" kern="0" noProof="1">
                <a:solidFill>
                  <a:schemeClr val="bg1"/>
                </a:solidFill>
                <a:cs typeface="+mn-ea"/>
                <a:sym typeface="+mn-lt"/>
              </a:rPr>
              <a:t>Add a title here</a:t>
            </a:r>
            <a:endParaRPr lang="en-US" altLang="zh-CN" sz="1400" b="1" kern="0" noProof="1">
              <a:solidFill>
                <a:schemeClr val="bg1"/>
              </a:solidFill>
              <a:cs typeface="+mn-ea"/>
              <a:sym typeface="+mn-lt"/>
            </a:endParaRPr>
          </a:p>
          <a:p>
            <a:pPr eaLnBrk="1" fontAlgn="auto" hangingPunct="1">
              <a:lnSpc>
                <a:spcPct val="150000"/>
              </a:lnSpc>
              <a:spcBef>
                <a:spcPts val="0"/>
              </a:spcBef>
              <a:spcAft>
                <a:spcPts val="0"/>
              </a:spcAft>
              <a:defRPr/>
            </a:pPr>
            <a:r>
              <a:rPr lang="zh-CN" altLang="en-US" sz="1050" kern="0" noProof="1">
                <a:solidFill>
                  <a:schemeClr val="bg1"/>
                </a:solidFill>
                <a:cs typeface="+mn-ea"/>
                <a:sym typeface="+mn-lt"/>
              </a:rPr>
              <a:t>Click here to add paragraph text</a:t>
            </a:r>
          </a:p>
          <a:p>
            <a:pPr eaLnBrk="1" fontAlgn="auto" hangingPunct="1">
              <a:lnSpc>
                <a:spcPct val="150000"/>
              </a:lnSpc>
              <a:spcBef>
                <a:spcPts val="0"/>
              </a:spcBef>
              <a:spcAft>
                <a:spcPts val="0"/>
              </a:spcAft>
              <a:defRPr/>
            </a:pPr>
            <a:r>
              <a:rPr lang="zh-CN" altLang="en-US" sz="1050" kern="0" noProof="1">
                <a:solidFill>
                  <a:schemeClr val="bg1"/>
                </a:solidFill>
                <a:cs typeface="+mn-ea"/>
                <a:sym typeface="+mn-lt"/>
              </a:rPr>
              <a:t>Click here to add paragraph text</a:t>
            </a:r>
          </a:p>
        </p:txBody>
      </p:sp>
      <p:cxnSp>
        <p:nvCxnSpPr>
          <p:cNvPr id="213" name="直接连接符 212"/>
          <p:cNvCxnSpPr>
            <a:cxnSpLocks noChangeShapeType="1"/>
          </p:cNvCxnSpPr>
          <p:nvPr/>
        </p:nvCxnSpPr>
        <p:spPr bwMode="auto">
          <a:xfrm>
            <a:off x="5881688" y="1085850"/>
            <a:ext cx="0" cy="930275"/>
          </a:xfrm>
          <a:prstGeom prst="line">
            <a:avLst/>
          </a:prstGeom>
          <a:noFill/>
          <a:ln w="9525">
            <a:solidFill>
              <a:schemeClr val="bg1"/>
            </a:solidFill>
            <a:round/>
            <a:headEnd type="oval" w="med" len="med"/>
            <a:tailEnd type="oval" w="med" len="med"/>
          </a:ln>
          <a:extLst>
            <a:ext uri="{909E8E84-426E-40DD-AFC4-6F175D3DCCD1}">
              <a14:hiddenFill xmlns:a14="http://schemas.microsoft.com/office/drawing/2010/main">
                <a:noFill/>
              </a14:hiddenFill>
            </a:ext>
          </a:extLst>
        </p:spPr>
      </p:cxnSp>
      <p:sp>
        <p:nvSpPr>
          <p:cNvPr id="214" name="TextBox 80"/>
          <p:cNvSpPr txBox="1"/>
          <p:nvPr/>
        </p:nvSpPr>
        <p:spPr>
          <a:xfrm>
            <a:off x="5881688" y="987425"/>
            <a:ext cx="2060590" cy="871713"/>
          </a:xfrm>
          <a:prstGeom prst="rect">
            <a:avLst/>
          </a:prstGeom>
          <a:noFill/>
        </p:spPr>
        <p:txBody>
          <a:bodyPr wrap="square">
            <a:spAutoFit/>
          </a:bodyPr>
          <a:lstStyle/>
          <a:p>
            <a:pPr eaLnBrk="1" fontAlgn="auto" hangingPunct="1">
              <a:lnSpc>
                <a:spcPct val="150000"/>
              </a:lnSpc>
              <a:spcBef>
                <a:spcPts val="0"/>
              </a:spcBef>
              <a:spcAft>
                <a:spcPts val="0"/>
              </a:spcAft>
              <a:defRPr/>
            </a:pPr>
            <a:r>
              <a:rPr lang="zh-CN" altLang="en-US" sz="1400" b="1" kern="0" noProof="1">
                <a:solidFill>
                  <a:schemeClr val="bg1"/>
                </a:solidFill>
                <a:cs typeface="+mn-ea"/>
                <a:sym typeface="+mn-lt"/>
              </a:rPr>
              <a:t>Add a title here</a:t>
            </a:r>
            <a:endParaRPr lang="en-US" altLang="zh-CN" sz="1400" b="1" kern="0" noProof="1">
              <a:solidFill>
                <a:schemeClr val="bg1"/>
              </a:solidFill>
              <a:cs typeface="+mn-ea"/>
              <a:sym typeface="+mn-lt"/>
            </a:endParaRPr>
          </a:p>
          <a:p>
            <a:pPr eaLnBrk="1" fontAlgn="auto" hangingPunct="1">
              <a:lnSpc>
                <a:spcPct val="150000"/>
              </a:lnSpc>
              <a:spcBef>
                <a:spcPts val="0"/>
              </a:spcBef>
              <a:spcAft>
                <a:spcPts val="0"/>
              </a:spcAft>
              <a:defRPr/>
            </a:pPr>
            <a:r>
              <a:rPr lang="zh-CN" altLang="en-US" sz="1050" kern="0" noProof="1">
                <a:solidFill>
                  <a:schemeClr val="bg1"/>
                </a:solidFill>
                <a:cs typeface="+mn-ea"/>
                <a:sym typeface="+mn-lt"/>
              </a:rPr>
              <a:t>Click here to add paragraph text</a:t>
            </a:r>
          </a:p>
        </p:txBody>
      </p:sp>
      <p:grpSp>
        <p:nvGrpSpPr>
          <p:cNvPr id="215" name="组合 214"/>
          <p:cNvGrpSpPr/>
          <p:nvPr/>
        </p:nvGrpSpPr>
        <p:grpSpPr>
          <a:xfrm>
            <a:off x="7294666" y="1582598"/>
            <a:ext cx="1268296" cy="1224000"/>
            <a:chOff x="7201011" y="3081244"/>
            <a:chExt cx="1268296" cy="1224000"/>
          </a:xfrm>
          <a:solidFill>
            <a:srgbClr val="204259"/>
          </a:solidFill>
        </p:grpSpPr>
        <p:sp>
          <p:nvSpPr>
            <p:cNvPr id="216" name="椭圆 215"/>
            <p:cNvSpPr/>
            <p:nvPr/>
          </p:nvSpPr>
          <p:spPr>
            <a:xfrm>
              <a:off x="7227374" y="3081244"/>
              <a:ext cx="1224136" cy="1224000"/>
            </a:xfrm>
            <a:prstGeom prst="ellipse">
              <a:avLst/>
            </a:prstGeom>
            <a:grp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200" noProof="1">
                <a:solidFill>
                  <a:schemeClr val="bg1"/>
                </a:solidFill>
                <a:latin typeface="时尚中黑简体" panose="01010104010101010101" pitchFamily="2" charset="-122"/>
                <a:ea typeface="时尚中黑简体" panose="01010104010101010101" pitchFamily="2" charset="-122"/>
                <a:cs typeface="+mn-ea"/>
                <a:sym typeface="+mn-lt"/>
              </a:endParaRPr>
            </a:p>
          </p:txBody>
        </p:sp>
        <p:sp>
          <p:nvSpPr>
            <p:cNvPr id="217" name="TextBox 83"/>
            <p:cNvSpPr txBox="1"/>
            <p:nvPr/>
          </p:nvSpPr>
          <p:spPr>
            <a:xfrm>
              <a:off x="7201011" y="3365328"/>
              <a:ext cx="1268296" cy="646331"/>
            </a:xfrm>
            <a:prstGeom prst="rect">
              <a:avLst/>
            </a:prstGeom>
            <a:noFill/>
            <a:ln>
              <a:noFill/>
            </a:ln>
          </p:spPr>
          <p:txBody>
            <a:bodyPr wrap="none">
              <a:spAutoFit/>
            </a:bodyPr>
            <a:lstStyle/>
            <a:p>
              <a:pPr eaLnBrk="1" fontAlgn="auto" hangingPunct="1">
                <a:spcBef>
                  <a:spcPts val="0"/>
                </a:spcBef>
                <a:spcAft>
                  <a:spcPts val="0"/>
                </a:spcAft>
                <a:defRPr/>
              </a:pPr>
              <a:r>
                <a:rPr lang="en-US" altLang="zh-CN" sz="3600" kern="0" noProof="1">
                  <a:solidFill>
                    <a:schemeClr val="bg1"/>
                  </a:solidFill>
                  <a:cs typeface="+mn-ea"/>
                  <a:sym typeface="+mn-lt"/>
                </a:rPr>
                <a:t>2020</a:t>
              </a:r>
              <a:endParaRPr lang="zh-CN" altLang="en-US" sz="3600" kern="0" noProof="1">
                <a:solidFill>
                  <a:schemeClr val="bg1"/>
                </a:solidFill>
                <a:cs typeface="+mn-ea"/>
                <a:sym typeface="+mn-lt"/>
              </a:endParaRPr>
            </a:p>
          </p:txBody>
        </p:sp>
      </p:grpSp>
      <p:sp>
        <p:nvSpPr>
          <p:cNvPr id="218" name="TextBox 146"/>
          <p:cNvSpPr txBox="1">
            <a:spLocks noChangeArrowheads="1"/>
          </p:cNvSpPr>
          <p:nvPr/>
        </p:nvSpPr>
        <p:spPr bwMode="auto">
          <a:xfrm>
            <a:off x="1258888" y="4137025"/>
            <a:ext cx="70580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zh-CN" altLang="en-US" sz="1400" dirty="0">
                <a:solidFill>
                  <a:schemeClr val="bg1"/>
                </a:solidFill>
                <a:latin typeface="时尚中黑简体" panose="01010104010101010101" pitchFamily="2" charset="-122"/>
                <a:ea typeface="时尚中黑简体" panose="01010104010101010101" pitchFamily="2" charset="-122"/>
                <a:sym typeface="Calibri" panose="020F0502020204030204" pitchFamily="34" charset="0"/>
              </a:rPr>
              <a:t>Click Add Text Click Add Text Click Add Text Click Add Text Click Add Text Click Add Text Click Add Text Click Add Text Click Add Text Click Add Text Click Add Text Click Add Text Add Text Click Add Text</a:t>
            </a:r>
          </a:p>
        </p:txBody>
      </p:sp>
      <p:sp>
        <p:nvSpPr>
          <p:cNvPr id="219" name="圆角矩形 218"/>
          <p:cNvSpPr/>
          <p:nvPr/>
        </p:nvSpPr>
        <p:spPr>
          <a:xfrm flipV="1">
            <a:off x="1371600" y="3995738"/>
            <a:ext cx="1719263" cy="141287"/>
          </a:xfrm>
          <a:prstGeom prst="roundRect">
            <a:avLst/>
          </a:prstGeom>
          <a:solidFill>
            <a:srgbClr val="D834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latin typeface="时尚中黑简体" panose="01010104010101010101" pitchFamily="2" charset="-122"/>
              <a:ea typeface="时尚中黑简体" panose="01010104010101010101" pitchFamily="2" charset="-122"/>
              <a:cs typeface="+mn-ea"/>
              <a:sym typeface="+mn-lt"/>
            </a:endParaRPr>
          </a:p>
        </p:txBody>
      </p:sp>
      <p:sp>
        <p:nvSpPr>
          <p:cNvPr id="220" name="矩形 219"/>
          <p:cNvSpPr>
            <a:spLocks noChangeArrowheads="1"/>
          </p:cNvSpPr>
          <p:nvPr/>
        </p:nvSpPr>
        <p:spPr bwMode="auto">
          <a:xfrm>
            <a:off x="1303338" y="3557588"/>
            <a:ext cx="1579562"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0"/>
              </a:spcBef>
              <a:buFontTx/>
              <a:buNone/>
            </a:pPr>
            <a:r>
              <a:rPr lang="zh-CN" altLang="en-US" sz="1800" b="1" dirty="0">
                <a:solidFill>
                  <a:schemeClr val="bg1"/>
                </a:solidFill>
                <a:latin typeface="时尚中黑简体" panose="01010104010101010101" pitchFamily="2" charset="-122"/>
                <a:ea typeface="时尚中黑简体" panose="01010104010101010101" pitchFamily="2" charset="-122"/>
                <a:sym typeface="Calibri" panose="020F0502020204030204" pitchFamily="34" charset="0"/>
              </a:rPr>
              <a:t>Add a title here</a:t>
            </a:r>
            <a:endParaRPr lang="en-US" altLang="zh-CN" sz="1800" b="1" dirty="0">
              <a:solidFill>
                <a:schemeClr val="bg1"/>
              </a:solidFill>
              <a:latin typeface="时尚中黑简体" panose="01010104010101010101" pitchFamily="2" charset="-122"/>
              <a:ea typeface="时尚中黑简体" panose="01010104010101010101" pitchFamily="2" charset="-122"/>
              <a:sym typeface="Calibri" panose="020F0502020204030204" pitchFamily="34" charset="0"/>
            </a:endParaRPr>
          </a:p>
        </p:txBody>
      </p:sp>
      <p:sp>
        <p:nvSpPr>
          <p:cNvPr id="221" name="AutoShape 8"/>
          <p:cNvSpPr>
            <a:spLocks noChangeArrowheads="1"/>
          </p:cNvSpPr>
          <p:nvPr/>
        </p:nvSpPr>
        <p:spPr bwMode="auto">
          <a:xfrm>
            <a:off x="4867275" y="1871663"/>
            <a:ext cx="517525" cy="641350"/>
          </a:xfrm>
          <a:prstGeom prst="chevron">
            <a:avLst>
              <a:gd name="adj" fmla="val 55468"/>
            </a:avLst>
          </a:prstGeom>
          <a:solidFill>
            <a:srgbClr val="D8343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endParaRPr lang="zh-CN" altLang="en-US" sz="1400" dirty="0">
              <a:latin typeface="时尚中黑简体" panose="01010104010101010101" pitchFamily="2" charset="-122"/>
              <a:ea typeface="时尚中黑简体" panose="01010104010101010101" pitchFamily="2" charset="-122"/>
              <a:sym typeface="Calibri" panose="020F0502020204030204" pitchFamily="34" charset="0"/>
            </a:endParaRPr>
          </a:p>
        </p:txBody>
      </p:sp>
      <p:sp>
        <p:nvSpPr>
          <p:cNvPr id="222" name="AutoShape 8"/>
          <p:cNvSpPr>
            <a:spLocks noChangeArrowheads="1"/>
          </p:cNvSpPr>
          <p:nvPr/>
        </p:nvSpPr>
        <p:spPr bwMode="auto">
          <a:xfrm>
            <a:off x="3236913" y="1871663"/>
            <a:ext cx="519112" cy="641350"/>
          </a:xfrm>
          <a:prstGeom prst="chevron">
            <a:avLst>
              <a:gd name="adj" fmla="val 55468"/>
            </a:avLst>
          </a:prstGeom>
          <a:solidFill>
            <a:srgbClr val="D8343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endParaRPr lang="zh-CN" altLang="en-US" sz="1400" dirty="0">
              <a:latin typeface="时尚中黑简体" panose="01010104010101010101" pitchFamily="2" charset="-122"/>
              <a:ea typeface="时尚中黑简体" panose="01010104010101010101" pitchFamily="2" charset="-122"/>
              <a:sym typeface="Calibri" panose="020F0502020204030204" pitchFamily="34" charset="0"/>
            </a:endParaRPr>
          </a:p>
        </p:txBody>
      </p:sp>
      <p:sp>
        <p:nvSpPr>
          <p:cNvPr id="223" name="AutoShape 8"/>
          <p:cNvSpPr>
            <a:spLocks noChangeArrowheads="1"/>
          </p:cNvSpPr>
          <p:nvPr/>
        </p:nvSpPr>
        <p:spPr bwMode="auto">
          <a:xfrm>
            <a:off x="1608138" y="1871663"/>
            <a:ext cx="517525" cy="641350"/>
          </a:xfrm>
          <a:prstGeom prst="chevron">
            <a:avLst>
              <a:gd name="adj" fmla="val 55468"/>
            </a:avLst>
          </a:prstGeom>
          <a:solidFill>
            <a:srgbClr val="D8343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endParaRPr lang="zh-CN" altLang="en-US" sz="1400" dirty="0">
              <a:latin typeface="时尚中黑简体" panose="01010104010101010101" pitchFamily="2" charset="-122"/>
              <a:ea typeface="时尚中黑简体" panose="01010104010101010101" pitchFamily="2" charset="-122"/>
              <a:sym typeface="Calibri" panose="020F0502020204030204" pitchFamily="34" charset="0"/>
            </a:endParaRPr>
          </a:p>
        </p:txBody>
      </p:sp>
      <p:sp>
        <p:nvSpPr>
          <p:cNvPr id="224" name="AutoShape 8"/>
          <p:cNvSpPr>
            <a:spLocks noChangeArrowheads="1"/>
          </p:cNvSpPr>
          <p:nvPr/>
        </p:nvSpPr>
        <p:spPr bwMode="auto">
          <a:xfrm>
            <a:off x="6497638" y="1871663"/>
            <a:ext cx="517525" cy="641350"/>
          </a:xfrm>
          <a:prstGeom prst="chevron">
            <a:avLst>
              <a:gd name="adj" fmla="val 55468"/>
            </a:avLst>
          </a:prstGeom>
          <a:solidFill>
            <a:srgbClr val="D8343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endParaRPr lang="zh-CN" altLang="en-US" sz="1400" dirty="0">
              <a:latin typeface="时尚中黑简体" panose="01010104010101010101" pitchFamily="2" charset="-122"/>
              <a:ea typeface="时尚中黑简体" panose="01010104010101010101" pitchFamily="2" charset="-122"/>
              <a:sym typeface="Calibri" panose="020F0502020204030204"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2"/>
                                        </p:tgtEl>
                                        <p:attrNameLst>
                                          <p:attrName>style.visibility</p:attrName>
                                        </p:attrNameLst>
                                      </p:cBhvr>
                                      <p:to>
                                        <p:strVal val="visible"/>
                                      </p:to>
                                    </p:set>
                                    <p:animEffect transition="in" filter="wipe(left)">
                                      <p:cBhvr>
                                        <p:cTn id="7" dur="150"/>
                                        <p:tgtEl>
                                          <p:spTgt spid="202"/>
                                        </p:tgtEl>
                                      </p:cBhvr>
                                    </p:animEffect>
                                  </p:childTnLst>
                                </p:cTn>
                              </p:par>
                            </p:childTnLst>
                          </p:cTn>
                        </p:par>
                        <p:par>
                          <p:cTn id="8" fill="hold" nodeType="afterGroup">
                            <p:stCondLst>
                              <p:cond delay="150"/>
                            </p:stCondLst>
                            <p:childTnLst>
                              <p:par>
                                <p:cTn id="9" presetID="22" presetClass="entr" presetSubtype="8" fill="hold" grpId="0" nodeType="afterEffect">
                                  <p:stCondLst>
                                    <p:cond delay="0"/>
                                  </p:stCondLst>
                                  <p:childTnLst>
                                    <p:set>
                                      <p:cBhvr>
                                        <p:cTn id="10" dur="1" fill="hold">
                                          <p:stCondLst>
                                            <p:cond delay="0"/>
                                          </p:stCondLst>
                                        </p:cTn>
                                        <p:tgtEl>
                                          <p:spTgt spid="223"/>
                                        </p:tgtEl>
                                        <p:attrNameLst>
                                          <p:attrName>style.visibility</p:attrName>
                                        </p:attrNameLst>
                                      </p:cBhvr>
                                      <p:to>
                                        <p:strVal val="visible"/>
                                      </p:to>
                                    </p:set>
                                    <p:animEffect transition="in" filter="wipe(left)">
                                      <p:cBhvr>
                                        <p:cTn id="11" dur="150"/>
                                        <p:tgtEl>
                                          <p:spTgt spid="223"/>
                                        </p:tgtEl>
                                      </p:cBhvr>
                                    </p:animEffect>
                                  </p:childTnLst>
                                </p:cTn>
                              </p:par>
                            </p:childTnLst>
                          </p:cTn>
                        </p:par>
                        <p:par>
                          <p:cTn id="12" fill="hold" nodeType="afterGroup">
                            <p:stCondLst>
                              <p:cond delay="300"/>
                            </p:stCondLst>
                            <p:childTnLst>
                              <p:par>
                                <p:cTn id="13" presetID="12" presetClass="entr" presetSubtype="8" fill="hold" grpId="0" nodeType="afterEffect">
                                  <p:stCondLst>
                                    <p:cond delay="0"/>
                                  </p:stCondLst>
                                  <p:childTnLst>
                                    <p:set>
                                      <p:cBhvr>
                                        <p:cTn id="14" dur="1" fill="hold">
                                          <p:stCondLst>
                                            <p:cond delay="0"/>
                                          </p:stCondLst>
                                        </p:cTn>
                                        <p:tgtEl>
                                          <p:spTgt spid="203"/>
                                        </p:tgtEl>
                                        <p:attrNameLst>
                                          <p:attrName>style.visibility</p:attrName>
                                        </p:attrNameLst>
                                      </p:cBhvr>
                                      <p:to>
                                        <p:strVal val="visible"/>
                                      </p:to>
                                    </p:set>
                                    <p:anim calcmode="lin" valueType="num">
                                      <p:cBhvr>
                                        <p:cTn id="15" dur="500"/>
                                        <p:tgtEl>
                                          <p:spTgt spid="203"/>
                                        </p:tgtEl>
                                        <p:attrNameLst>
                                          <p:attrName>ppt_x</p:attrName>
                                        </p:attrNameLst>
                                      </p:cBhvr>
                                      <p:tavLst>
                                        <p:tav tm="0">
                                          <p:val>
                                            <p:strVal val="#ppt_x-#ppt_w*1.125000"/>
                                          </p:val>
                                        </p:tav>
                                        <p:tav tm="100000">
                                          <p:val>
                                            <p:strVal val="#ppt_x"/>
                                          </p:val>
                                        </p:tav>
                                      </p:tavLst>
                                    </p:anim>
                                    <p:animEffect transition="in" filter="wipe(right)">
                                      <p:cBhvr>
                                        <p:cTn id="16" dur="500"/>
                                        <p:tgtEl>
                                          <p:spTgt spid="203"/>
                                        </p:tgtEl>
                                      </p:cBhvr>
                                    </p:animEffect>
                                  </p:childTnLst>
                                </p:cTn>
                              </p:par>
                            </p:childTnLst>
                          </p:cTn>
                        </p:par>
                        <p:par>
                          <p:cTn id="17" fill="hold" nodeType="afterGroup">
                            <p:stCondLst>
                              <p:cond delay="800"/>
                            </p:stCondLst>
                            <p:childTnLst>
                              <p:par>
                                <p:cTn id="18" presetID="22" presetClass="entr" presetSubtype="8" fill="hold" grpId="0" nodeType="afterEffect">
                                  <p:stCondLst>
                                    <p:cond delay="0"/>
                                  </p:stCondLst>
                                  <p:childTnLst>
                                    <p:set>
                                      <p:cBhvr>
                                        <p:cTn id="19" dur="1" fill="hold">
                                          <p:stCondLst>
                                            <p:cond delay="0"/>
                                          </p:stCondLst>
                                        </p:cTn>
                                        <p:tgtEl>
                                          <p:spTgt spid="201"/>
                                        </p:tgtEl>
                                        <p:attrNameLst>
                                          <p:attrName>style.visibility</p:attrName>
                                        </p:attrNameLst>
                                      </p:cBhvr>
                                      <p:to>
                                        <p:strVal val="visible"/>
                                      </p:to>
                                    </p:set>
                                    <p:animEffect transition="in" filter="wipe(left)">
                                      <p:cBhvr>
                                        <p:cTn id="20" dur="150"/>
                                        <p:tgtEl>
                                          <p:spTgt spid="201"/>
                                        </p:tgtEl>
                                      </p:cBhvr>
                                    </p:animEffect>
                                  </p:childTnLst>
                                </p:cTn>
                              </p:par>
                            </p:childTnLst>
                          </p:cTn>
                        </p:par>
                        <p:par>
                          <p:cTn id="21" fill="hold" nodeType="afterGroup">
                            <p:stCondLst>
                              <p:cond delay="950"/>
                            </p:stCondLst>
                            <p:childTnLst>
                              <p:par>
                                <p:cTn id="22" presetID="22" presetClass="entr" presetSubtype="8" fill="hold" grpId="0" nodeType="afterEffect">
                                  <p:stCondLst>
                                    <p:cond delay="0"/>
                                  </p:stCondLst>
                                  <p:childTnLst>
                                    <p:set>
                                      <p:cBhvr>
                                        <p:cTn id="23" dur="1" fill="hold">
                                          <p:stCondLst>
                                            <p:cond delay="0"/>
                                          </p:stCondLst>
                                        </p:cTn>
                                        <p:tgtEl>
                                          <p:spTgt spid="222"/>
                                        </p:tgtEl>
                                        <p:attrNameLst>
                                          <p:attrName>style.visibility</p:attrName>
                                        </p:attrNameLst>
                                      </p:cBhvr>
                                      <p:to>
                                        <p:strVal val="visible"/>
                                      </p:to>
                                    </p:set>
                                    <p:animEffect transition="in" filter="wipe(left)">
                                      <p:cBhvr>
                                        <p:cTn id="24" dur="150"/>
                                        <p:tgtEl>
                                          <p:spTgt spid="222"/>
                                        </p:tgtEl>
                                      </p:cBhvr>
                                    </p:animEffect>
                                  </p:childTnLst>
                                </p:cTn>
                              </p:par>
                            </p:childTnLst>
                          </p:cTn>
                        </p:par>
                        <p:par>
                          <p:cTn id="25" fill="hold" nodeType="afterGroup">
                            <p:stCondLst>
                              <p:cond delay="1100"/>
                            </p:stCondLst>
                            <p:childTnLst>
                              <p:par>
                                <p:cTn id="26" presetID="12" presetClass="entr" presetSubtype="8" fill="hold" grpId="0" nodeType="afterEffect">
                                  <p:stCondLst>
                                    <p:cond delay="0"/>
                                  </p:stCondLst>
                                  <p:childTnLst>
                                    <p:set>
                                      <p:cBhvr>
                                        <p:cTn id="27" dur="1" fill="hold">
                                          <p:stCondLst>
                                            <p:cond delay="0"/>
                                          </p:stCondLst>
                                        </p:cTn>
                                        <p:tgtEl>
                                          <p:spTgt spid="204"/>
                                        </p:tgtEl>
                                        <p:attrNameLst>
                                          <p:attrName>style.visibility</p:attrName>
                                        </p:attrNameLst>
                                      </p:cBhvr>
                                      <p:to>
                                        <p:strVal val="visible"/>
                                      </p:to>
                                    </p:set>
                                    <p:anim calcmode="lin" valueType="num">
                                      <p:cBhvr>
                                        <p:cTn id="28" dur="500"/>
                                        <p:tgtEl>
                                          <p:spTgt spid="204"/>
                                        </p:tgtEl>
                                        <p:attrNameLst>
                                          <p:attrName>ppt_x</p:attrName>
                                        </p:attrNameLst>
                                      </p:cBhvr>
                                      <p:tavLst>
                                        <p:tav tm="0">
                                          <p:val>
                                            <p:strVal val="#ppt_x-#ppt_w*1.125000"/>
                                          </p:val>
                                        </p:tav>
                                        <p:tav tm="100000">
                                          <p:val>
                                            <p:strVal val="#ppt_x"/>
                                          </p:val>
                                        </p:tav>
                                      </p:tavLst>
                                    </p:anim>
                                    <p:animEffect transition="in" filter="wipe(right)">
                                      <p:cBhvr>
                                        <p:cTn id="29" dur="500"/>
                                        <p:tgtEl>
                                          <p:spTgt spid="204"/>
                                        </p:tgtEl>
                                      </p:cBhvr>
                                    </p:animEffect>
                                  </p:childTnLst>
                                </p:cTn>
                              </p:par>
                            </p:childTnLst>
                          </p:cTn>
                        </p:par>
                        <p:par>
                          <p:cTn id="30" fill="hold" nodeType="afterGroup">
                            <p:stCondLst>
                              <p:cond delay="1600"/>
                            </p:stCondLst>
                            <p:childTnLst>
                              <p:par>
                                <p:cTn id="31" presetID="22" presetClass="entr" presetSubtype="8" fill="hold" grpId="0" nodeType="afterEffect">
                                  <p:stCondLst>
                                    <p:cond delay="0"/>
                                  </p:stCondLst>
                                  <p:childTnLst>
                                    <p:set>
                                      <p:cBhvr>
                                        <p:cTn id="32" dur="1" fill="hold">
                                          <p:stCondLst>
                                            <p:cond delay="0"/>
                                          </p:stCondLst>
                                        </p:cTn>
                                        <p:tgtEl>
                                          <p:spTgt spid="200"/>
                                        </p:tgtEl>
                                        <p:attrNameLst>
                                          <p:attrName>style.visibility</p:attrName>
                                        </p:attrNameLst>
                                      </p:cBhvr>
                                      <p:to>
                                        <p:strVal val="visible"/>
                                      </p:to>
                                    </p:set>
                                    <p:animEffect transition="in" filter="wipe(left)">
                                      <p:cBhvr>
                                        <p:cTn id="33" dur="150"/>
                                        <p:tgtEl>
                                          <p:spTgt spid="200"/>
                                        </p:tgtEl>
                                      </p:cBhvr>
                                    </p:animEffect>
                                  </p:childTnLst>
                                </p:cTn>
                              </p:par>
                            </p:childTnLst>
                          </p:cTn>
                        </p:par>
                        <p:par>
                          <p:cTn id="34" fill="hold" nodeType="afterGroup">
                            <p:stCondLst>
                              <p:cond delay="1750"/>
                            </p:stCondLst>
                            <p:childTnLst>
                              <p:par>
                                <p:cTn id="35" presetID="22" presetClass="entr" presetSubtype="8" fill="hold" grpId="0" nodeType="afterEffect">
                                  <p:stCondLst>
                                    <p:cond delay="0"/>
                                  </p:stCondLst>
                                  <p:childTnLst>
                                    <p:set>
                                      <p:cBhvr>
                                        <p:cTn id="36" dur="1" fill="hold">
                                          <p:stCondLst>
                                            <p:cond delay="0"/>
                                          </p:stCondLst>
                                        </p:cTn>
                                        <p:tgtEl>
                                          <p:spTgt spid="221"/>
                                        </p:tgtEl>
                                        <p:attrNameLst>
                                          <p:attrName>style.visibility</p:attrName>
                                        </p:attrNameLst>
                                      </p:cBhvr>
                                      <p:to>
                                        <p:strVal val="visible"/>
                                      </p:to>
                                    </p:set>
                                    <p:animEffect transition="in" filter="wipe(left)">
                                      <p:cBhvr>
                                        <p:cTn id="37" dur="150"/>
                                        <p:tgtEl>
                                          <p:spTgt spid="221"/>
                                        </p:tgtEl>
                                      </p:cBhvr>
                                    </p:animEffect>
                                  </p:childTnLst>
                                </p:cTn>
                              </p:par>
                            </p:childTnLst>
                          </p:cTn>
                        </p:par>
                        <p:par>
                          <p:cTn id="38" fill="hold" nodeType="afterGroup">
                            <p:stCondLst>
                              <p:cond delay="1900"/>
                            </p:stCondLst>
                            <p:childTnLst>
                              <p:par>
                                <p:cTn id="39" presetID="12" presetClass="entr" presetSubtype="8" fill="hold" grpId="0" nodeType="afterEffect">
                                  <p:stCondLst>
                                    <p:cond delay="0"/>
                                  </p:stCondLst>
                                  <p:childTnLst>
                                    <p:set>
                                      <p:cBhvr>
                                        <p:cTn id="40" dur="1" fill="hold">
                                          <p:stCondLst>
                                            <p:cond delay="0"/>
                                          </p:stCondLst>
                                        </p:cTn>
                                        <p:tgtEl>
                                          <p:spTgt spid="205"/>
                                        </p:tgtEl>
                                        <p:attrNameLst>
                                          <p:attrName>style.visibility</p:attrName>
                                        </p:attrNameLst>
                                      </p:cBhvr>
                                      <p:to>
                                        <p:strVal val="visible"/>
                                      </p:to>
                                    </p:set>
                                    <p:anim calcmode="lin" valueType="num">
                                      <p:cBhvr>
                                        <p:cTn id="41" dur="500"/>
                                        <p:tgtEl>
                                          <p:spTgt spid="205"/>
                                        </p:tgtEl>
                                        <p:attrNameLst>
                                          <p:attrName>ppt_x</p:attrName>
                                        </p:attrNameLst>
                                      </p:cBhvr>
                                      <p:tavLst>
                                        <p:tav tm="0">
                                          <p:val>
                                            <p:strVal val="#ppt_x-#ppt_w*1.125000"/>
                                          </p:val>
                                        </p:tav>
                                        <p:tav tm="100000">
                                          <p:val>
                                            <p:strVal val="#ppt_x"/>
                                          </p:val>
                                        </p:tav>
                                      </p:tavLst>
                                    </p:anim>
                                    <p:animEffect transition="in" filter="wipe(right)">
                                      <p:cBhvr>
                                        <p:cTn id="42" dur="500"/>
                                        <p:tgtEl>
                                          <p:spTgt spid="205"/>
                                        </p:tgtEl>
                                      </p:cBhvr>
                                    </p:animEffect>
                                  </p:childTnLst>
                                </p:cTn>
                              </p:par>
                            </p:childTnLst>
                          </p:cTn>
                        </p:par>
                        <p:par>
                          <p:cTn id="43" fill="hold" nodeType="afterGroup">
                            <p:stCondLst>
                              <p:cond delay="2400"/>
                            </p:stCondLst>
                            <p:childTnLst>
                              <p:par>
                                <p:cTn id="44" presetID="22" presetClass="entr" presetSubtype="8" fill="hold" grpId="0" nodeType="afterEffect">
                                  <p:stCondLst>
                                    <p:cond delay="0"/>
                                  </p:stCondLst>
                                  <p:childTnLst>
                                    <p:set>
                                      <p:cBhvr>
                                        <p:cTn id="45" dur="1" fill="hold">
                                          <p:stCondLst>
                                            <p:cond delay="0"/>
                                          </p:stCondLst>
                                        </p:cTn>
                                        <p:tgtEl>
                                          <p:spTgt spid="199"/>
                                        </p:tgtEl>
                                        <p:attrNameLst>
                                          <p:attrName>style.visibility</p:attrName>
                                        </p:attrNameLst>
                                      </p:cBhvr>
                                      <p:to>
                                        <p:strVal val="visible"/>
                                      </p:to>
                                    </p:set>
                                    <p:animEffect transition="in" filter="wipe(left)">
                                      <p:cBhvr>
                                        <p:cTn id="46" dur="150"/>
                                        <p:tgtEl>
                                          <p:spTgt spid="199"/>
                                        </p:tgtEl>
                                      </p:cBhvr>
                                    </p:animEffect>
                                  </p:childTnLst>
                                </p:cTn>
                              </p:par>
                            </p:childTnLst>
                          </p:cTn>
                        </p:par>
                        <p:par>
                          <p:cTn id="47" fill="hold" nodeType="afterGroup">
                            <p:stCondLst>
                              <p:cond delay="2550"/>
                            </p:stCondLst>
                            <p:childTnLst>
                              <p:par>
                                <p:cTn id="48" presetID="22" presetClass="entr" presetSubtype="8" fill="hold" grpId="0" nodeType="afterEffect">
                                  <p:stCondLst>
                                    <p:cond delay="0"/>
                                  </p:stCondLst>
                                  <p:childTnLst>
                                    <p:set>
                                      <p:cBhvr>
                                        <p:cTn id="49" dur="1" fill="hold">
                                          <p:stCondLst>
                                            <p:cond delay="0"/>
                                          </p:stCondLst>
                                        </p:cTn>
                                        <p:tgtEl>
                                          <p:spTgt spid="224"/>
                                        </p:tgtEl>
                                        <p:attrNameLst>
                                          <p:attrName>style.visibility</p:attrName>
                                        </p:attrNameLst>
                                      </p:cBhvr>
                                      <p:to>
                                        <p:strVal val="visible"/>
                                      </p:to>
                                    </p:set>
                                    <p:animEffect transition="in" filter="wipe(left)">
                                      <p:cBhvr>
                                        <p:cTn id="50" dur="150"/>
                                        <p:tgtEl>
                                          <p:spTgt spid="224"/>
                                        </p:tgtEl>
                                      </p:cBhvr>
                                    </p:animEffect>
                                  </p:childTnLst>
                                </p:cTn>
                              </p:par>
                            </p:childTnLst>
                          </p:cTn>
                        </p:par>
                        <p:par>
                          <p:cTn id="51" fill="hold" nodeType="afterGroup">
                            <p:stCondLst>
                              <p:cond delay="2700"/>
                            </p:stCondLst>
                            <p:childTnLst>
                              <p:par>
                                <p:cTn id="52" presetID="12" presetClass="entr" presetSubtype="8" fill="hold" grpId="0" nodeType="afterEffect">
                                  <p:stCondLst>
                                    <p:cond delay="0"/>
                                  </p:stCondLst>
                                  <p:childTnLst>
                                    <p:set>
                                      <p:cBhvr>
                                        <p:cTn id="53" dur="1" fill="hold">
                                          <p:stCondLst>
                                            <p:cond delay="0"/>
                                          </p:stCondLst>
                                        </p:cTn>
                                        <p:tgtEl>
                                          <p:spTgt spid="206"/>
                                        </p:tgtEl>
                                        <p:attrNameLst>
                                          <p:attrName>style.visibility</p:attrName>
                                        </p:attrNameLst>
                                      </p:cBhvr>
                                      <p:to>
                                        <p:strVal val="visible"/>
                                      </p:to>
                                    </p:set>
                                    <p:anim calcmode="lin" valueType="num">
                                      <p:cBhvr>
                                        <p:cTn id="54" dur="500"/>
                                        <p:tgtEl>
                                          <p:spTgt spid="206"/>
                                        </p:tgtEl>
                                        <p:attrNameLst>
                                          <p:attrName>ppt_x</p:attrName>
                                        </p:attrNameLst>
                                      </p:cBhvr>
                                      <p:tavLst>
                                        <p:tav tm="0">
                                          <p:val>
                                            <p:strVal val="#ppt_x-#ppt_w*1.125000"/>
                                          </p:val>
                                        </p:tav>
                                        <p:tav tm="100000">
                                          <p:val>
                                            <p:strVal val="#ppt_x"/>
                                          </p:val>
                                        </p:tav>
                                      </p:tavLst>
                                    </p:anim>
                                    <p:animEffect transition="in" filter="wipe(right)">
                                      <p:cBhvr>
                                        <p:cTn id="55" dur="500"/>
                                        <p:tgtEl>
                                          <p:spTgt spid="206"/>
                                        </p:tgtEl>
                                      </p:cBhvr>
                                    </p:animEffect>
                                  </p:childTnLst>
                                </p:cTn>
                              </p:par>
                            </p:childTnLst>
                          </p:cTn>
                        </p:par>
                        <p:par>
                          <p:cTn id="56" fill="hold" nodeType="afterGroup">
                            <p:stCondLst>
                              <p:cond delay="3200"/>
                            </p:stCondLst>
                            <p:childTnLst>
                              <p:par>
                                <p:cTn id="57" presetID="49" presetClass="entr" presetSubtype="0" decel="100000" fill="hold" nodeType="afterEffect">
                                  <p:stCondLst>
                                    <p:cond delay="0"/>
                                  </p:stCondLst>
                                  <p:childTnLst>
                                    <p:set>
                                      <p:cBhvr>
                                        <p:cTn id="58" dur="1" fill="hold">
                                          <p:stCondLst>
                                            <p:cond delay="0"/>
                                          </p:stCondLst>
                                        </p:cTn>
                                        <p:tgtEl>
                                          <p:spTgt spid="215"/>
                                        </p:tgtEl>
                                        <p:attrNameLst>
                                          <p:attrName>style.visibility</p:attrName>
                                        </p:attrNameLst>
                                      </p:cBhvr>
                                      <p:to>
                                        <p:strVal val="visible"/>
                                      </p:to>
                                    </p:set>
                                    <p:anim calcmode="lin" valueType="num">
                                      <p:cBhvr>
                                        <p:cTn id="59" dur="500" fill="hold"/>
                                        <p:tgtEl>
                                          <p:spTgt spid="215"/>
                                        </p:tgtEl>
                                        <p:attrNameLst>
                                          <p:attrName>ppt_w</p:attrName>
                                        </p:attrNameLst>
                                      </p:cBhvr>
                                      <p:tavLst>
                                        <p:tav tm="0">
                                          <p:val>
                                            <p:fltVal val="0"/>
                                          </p:val>
                                        </p:tav>
                                        <p:tav tm="100000">
                                          <p:val>
                                            <p:strVal val="#ppt_w"/>
                                          </p:val>
                                        </p:tav>
                                      </p:tavLst>
                                    </p:anim>
                                    <p:anim calcmode="lin" valueType="num">
                                      <p:cBhvr>
                                        <p:cTn id="60" dur="500" fill="hold"/>
                                        <p:tgtEl>
                                          <p:spTgt spid="215"/>
                                        </p:tgtEl>
                                        <p:attrNameLst>
                                          <p:attrName>ppt_h</p:attrName>
                                        </p:attrNameLst>
                                      </p:cBhvr>
                                      <p:tavLst>
                                        <p:tav tm="0">
                                          <p:val>
                                            <p:fltVal val="0"/>
                                          </p:val>
                                        </p:tav>
                                        <p:tav tm="100000">
                                          <p:val>
                                            <p:strVal val="#ppt_h"/>
                                          </p:val>
                                        </p:tav>
                                      </p:tavLst>
                                    </p:anim>
                                    <p:anim calcmode="lin" valueType="num">
                                      <p:cBhvr>
                                        <p:cTn id="61" dur="500" fill="hold"/>
                                        <p:tgtEl>
                                          <p:spTgt spid="215"/>
                                        </p:tgtEl>
                                        <p:attrNameLst>
                                          <p:attrName>style.rotation</p:attrName>
                                        </p:attrNameLst>
                                      </p:cBhvr>
                                      <p:tavLst>
                                        <p:tav tm="0">
                                          <p:val>
                                            <p:fltVal val="360"/>
                                          </p:val>
                                        </p:tav>
                                        <p:tav tm="100000">
                                          <p:val>
                                            <p:fltVal val="0"/>
                                          </p:val>
                                        </p:tav>
                                      </p:tavLst>
                                    </p:anim>
                                    <p:animEffect transition="in" filter="fade">
                                      <p:cBhvr>
                                        <p:cTn id="62" dur="500"/>
                                        <p:tgtEl>
                                          <p:spTgt spid="215"/>
                                        </p:tgtEl>
                                      </p:cBhvr>
                                    </p:animEffect>
                                  </p:childTnLst>
                                </p:cTn>
                              </p:par>
                            </p:childTnLst>
                          </p:cTn>
                        </p:par>
                        <p:par>
                          <p:cTn id="63" fill="hold" nodeType="afterGroup">
                            <p:stCondLst>
                              <p:cond delay="3700"/>
                            </p:stCondLst>
                            <p:childTnLst>
                              <p:par>
                                <p:cTn id="64" presetID="22" presetClass="entr" presetSubtype="1" fill="hold" nodeType="afterEffect">
                                  <p:stCondLst>
                                    <p:cond delay="0"/>
                                  </p:stCondLst>
                                  <p:childTnLst>
                                    <p:set>
                                      <p:cBhvr>
                                        <p:cTn id="65" dur="1" fill="hold">
                                          <p:stCondLst>
                                            <p:cond delay="0"/>
                                          </p:stCondLst>
                                        </p:cTn>
                                        <p:tgtEl>
                                          <p:spTgt spid="207"/>
                                        </p:tgtEl>
                                        <p:attrNameLst>
                                          <p:attrName>style.visibility</p:attrName>
                                        </p:attrNameLst>
                                      </p:cBhvr>
                                      <p:to>
                                        <p:strVal val="visible"/>
                                      </p:to>
                                    </p:set>
                                    <p:animEffect transition="in" filter="wipe(up)">
                                      <p:cBhvr>
                                        <p:cTn id="66" dur="500"/>
                                        <p:tgtEl>
                                          <p:spTgt spid="207"/>
                                        </p:tgtEl>
                                      </p:cBhvr>
                                    </p:animEffect>
                                  </p:childTnLst>
                                </p:cTn>
                              </p:par>
                            </p:childTnLst>
                          </p:cTn>
                        </p:par>
                        <p:par>
                          <p:cTn id="67" fill="hold" nodeType="afterGroup">
                            <p:stCondLst>
                              <p:cond delay="4200"/>
                            </p:stCondLst>
                            <p:childTnLst>
                              <p:par>
                                <p:cTn id="68" presetID="41" presetClass="entr" presetSubtype="0" fill="hold" grpId="0" nodeType="afterEffect">
                                  <p:stCondLst>
                                    <p:cond delay="0"/>
                                  </p:stCondLst>
                                  <p:iterate type="lt">
                                    <p:tmPct val="5000"/>
                                  </p:iterate>
                                  <p:childTnLst>
                                    <p:set>
                                      <p:cBhvr>
                                        <p:cTn id="69" dur="1" fill="hold">
                                          <p:stCondLst>
                                            <p:cond delay="0"/>
                                          </p:stCondLst>
                                        </p:cTn>
                                        <p:tgtEl>
                                          <p:spTgt spid="208"/>
                                        </p:tgtEl>
                                        <p:attrNameLst>
                                          <p:attrName>style.visibility</p:attrName>
                                        </p:attrNameLst>
                                      </p:cBhvr>
                                      <p:to>
                                        <p:strVal val="visible"/>
                                      </p:to>
                                    </p:set>
                                    <p:anim calcmode="lin" valueType="num">
                                      <p:cBhvr>
                                        <p:cTn id="70" dur="500" fill="hold"/>
                                        <p:tgtEl>
                                          <p:spTgt spid="208"/>
                                        </p:tgtEl>
                                        <p:attrNameLst>
                                          <p:attrName>ppt_x</p:attrName>
                                        </p:attrNameLst>
                                      </p:cBhvr>
                                      <p:tavLst>
                                        <p:tav tm="0">
                                          <p:val>
                                            <p:strVal val="#ppt_x"/>
                                          </p:val>
                                        </p:tav>
                                        <p:tav tm="50000">
                                          <p:val>
                                            <p:strVal val="#ppt_x+.1"/>
                                          </p:val>
                                        </p:tav>
                                        <p:tav tm="100000">
                                          <p:val>
                                            <p:strVal val="#ppt_x"/>
                                          </p:val>
                                        </p:tav>
                                      </p:tavLst>
                                    </p:anim>
                                    <p:anim calcmode="lin" valueType="num">
                                      <p:cBhvr>
                                        <p:cTn id="71" dur="500" fill="hold"/>
                                        <p:tgtEl>
                                          <p:spTgt spid="208"/>
                                        </p:tgtEl>
                                        <p:attrNameLst>
                                          <p:attrName>ppt_y</p:attrName>
                                        </p:attrNameLst>
                                      </p:cBhvr>
                                      <p:tavLst>
                                        <p:tav tm="0">
                                          <p:val>
                                            <p:strVal val="#ppt_y"/>
                                          </p:val>
                                        </p:tav>
                                        <p:tav tm="100000">
                                          <p:val>
                                            <p:strVal val="#ppt_y"/>
                                          </p:val>
                                        </p:tav>
                                      </p:tavLst>
                                    </p:anim>
                                    <p:anim calcmode="lin" valueType="num">
                                      <p:cBhvr>
                                        <p:cTn id="72" dur="500" fill="hold"/>
                                        <p:tgtEl>
                                          <p:spTgt spid="208"/>
                                        </p:tgtEl>
                                        <p:attrNameLst>
                                          <p:attrName>ppt_h</p:attrName>
                                        </p:attrNameLst>
                                      </p:cBhvr>
                                      <p:tavLst>
                                        <p:tav tm="0">
                                          <p:val>
                                            <p:strVal val="#ppt_h/10"/>
                                          </p:val>
                                        </p:tav>
                                        <p:tav tm="50000">
                                          <p:val>
                                            <p:strVal val="#ppt_h+.01"/>
                                          </p:val>
                                        </p:tav>
                                        <p:tav tm="100000">
                                          <p:val>
                                            <p:strVal val="#ppt_h"/>
                                          </p:val>
                                        </p:tav>
                                      </p:tavLst>
                                    </p:anim>
                                    <p:anim calcmode="lin" valueType="num">
                                      <p:cBhvr>
                                        <p:cTn id="73" dur="500" fill="hold"/>
                                        <p:tgtEl>
                                          <p:spTgt spid="208"/>
                                        </p:tgtEl>
                                        <p:attrNameLst>
                                          <p:attrName>ppt_w</p:attrName>
                                        </p:attrNameLst>
                                      </p:cBhvr>
                                      <p:tavLst>
                                        <p:tav tm="0">
                                          <p:val>
                                            <p:strVal val="#ppt_w/10"/>
                                          </p:val>
                                        </p:tav>
                                        <p:tav tm="50000">
                                          <p:val>
                                            <p:strVal val="#ppt_w+.01"/>
                                          </p:val>
                                        </p:tav>
                                        <p:tav tm="100000">
                                          <p:val>
                                            <p:strVal val="#ppt_w"/>
                                          </p:val>
                                        </p:tav>
                                      </p:tavLst>
                                    </p:anim>
                                    <p:animEffect transition="in" filter="fade">
                                      <p:cBhvr>
                                        <p:cTn id="74" dur="500" tmFilter="0,0; .5, 1; 1, 1"/>
                                        <p:tgtEl>
                                          <p:spTgt spid="208"/>
                                        </p:tgtEl>
                                      </p:cBhvr>
                                    </p:animEffect>
                                  </p:childTnLst>
                                </p:cTn>
                              </p:par>
                            </p:childTnLst>
                          </p:cTn>
                        </p:par>
                        <p:par>
                          <p:cTn id="75" fill="hold" nodeType="afterGroup">
                            <p:stCondLst>
                              <p:cond delay="5325"/>
                            </p:stCondLst>
                            <p:childTnLst>
                              <p:par>
                                <p:cTn id="76" presetID="22" presetClass="entr" presetSubtype="4" fill="hold" nodeType="afterEffect">
                                  <p:stCondLst>
                                    <p:cond delay="0"/>
                                  </p:stCondLst>
                                  <p:childTnLst>
                                    <p:set>
                                      <p:cBhvr>
                                        <p:cTn id="77" dur="1" fill="hold">
                                          <p:stCondLst>
                                            <p:cond delay="0"/>
                                          </p:stCondLst>
                                        </p:cTn>
                                        <p:tgtEl>
                                          <p:spTgt spid="209"/>
                                        </p:tgtEl>
                                        <p:attrNameLst>
                                          <p:attrName>style.visibility</p:attrName>
                                        </p:attrNameLst>
                                      </p:cBhvr>
                                      <p:to>
                                        <p:strVal val="visible"/>
                                      </p:to>
                                    </p:set>
                                    <p:animEffect transition="in" filter="wipe(down)">
                                      <p:cBhvr>
                                        <p:cTn id="78" dur="500"/>
                                        <p:tgtEl>
                                          <p:spTgt spid="209"/>
                                        </p:tgtEl>
                                      </p:cBhvr>
                                    </p:animEffect>
                                  </p:childTnLst>
                                </p:cTn>
                              </p:par>
                            </p:childTnLst>
                          </p:cTn>
                        </p:par>
                        <p:par>
                          <p:cTn id="79" fill="hold" nodeType="afterGroup">
                            <p:stCondLst>
                              <p:cond delay="5825"/>
                            </p:stCondLst>
                            <p:childTnLst>
                              <p:par>
                                <p:cTn id="80" presetID="41" presetClass="entr" presetSubtype="0" fill="hold" grpId="0" nodeType="afterEffect">
                                  <p:stCondLst>
                                    <p:cond delay="0"/>
                                  </p:stCondLst>
                                  <p:iterate type="lt">
                                    <p:tmPct val="5000"/>
                                  </p:iterate>
                                  <p:childTnLst>
                                    <p:set>
                                      <p:cBhvr>
                                        <p:cTn id="81" dur="1" fill="hold">
                                          <p:stCondLst>
                                            <p:cond delay="0"/>
                                          </p:stCondLst>
                                        </p:cTn>
                                        <p:tgtEl>
                                          <p:spTgt spid="210"/>
                                        </p:tgtEl>
                                        <p:attrNameLst>
                                          <p:attrName>style.visibility</p:attrName>
                                        </p:attrNameLst>
                                      </p:cBhvr>
                                      <p:to>
                                        <p:strVal val="visible"/>
                                      </p:to>
                                    </p:set>
                                    <p:anim calcmode="lin" valueType="num">
                                      <p:cBhvr>
                                        <p:cTn id="82" dur="500" fill="hold"/>
                                        <p:tgtEl>
                                          <p:spTgt spid="210"/>
                                        </p:tgtEl>
                                        <p:attrNameLst>
                                          <p:attrName>ppt_x</p:attrName>
                                        </p:attrNameLst>
                                      </p:cBhvr>
                                      <p:tavLst>
                                        <p:tav tm="0">
                                          <p:val>
                                            <p:strVal val="#ppt_x"/>
                                          </p:val>
                                        </p:tav>
                                        <p:tav tm="50000">
                                          <p:val>
                                            <p:strVal val="#ppt_x+.1"/>
                                          </p:val>
                                        </p:tav>
                                        <p:tav tm="100000">
                                          <p:val>
                                            <p:strVal val="#ppt_x"/>
                                          </p:val>
                                        </p:tav>
                                      </p:tavLst>
                                    </p:anim>
                                    <p:anim calcmode="lin" valueType="num">
                                      <p:cBhvr>
                                        <p:cTn id="83" dur="500" fill="hold"/>
                                        <p:tgtEl>
                                          <p:spTgt spid="210"/>
                                        </p:tgtEl>
                                        <p:attrNameLst>
                                          <p:attrName>ppt_y</p:attrName>
                                        </p:attrNameLst>
                                      </p:cBhvr>
                                      <p:tavLst>
                                        <p:tav tm="0">
                                          <p:val>
                                            <p:strVal val="#ppt_y"/>
                                          </p:val>
                                        </p:tav>
                                        <p:tav tm="100000">
                                          <p:val>
                                            <p:strVal val="#ppt_y"/>
                                          </p:val>
                                        </p:tav>
                                      </p:tavLst>
                                    </p:anim>
                                    <p:anim calcmode="lin" valueType="num">
                                      <p:cBhvr>
                                        <p:cTn id="84" dur="500" fill="hold"/>
                                        <p:tgtEl>
                                          <p:spTgt spid="210"/>
                                        </p:tgtEl>
                                        <p:attrNameLst>
                                          <p:attrName>ppt_h</p:attrName>
                                        </p:attrNameLst>
                                      </p:cBhvr>
                                      <p:tavLst>
                                        <p:tav tm="0">
                                          <p:val>
                                            <p:strVal val="#ppt_h/10"/>
                                          </p:val>
                                        </p:tav>
                                        <p:tav tm="50000">
                                          <p:val>
                                            <p:strVal val="#ppt_h+.01"/>
                                          </p:val>
                                        </p:tav>
                                        <p:tav tm="100000">
                                          <p:val>
                                            <p:strVal val="#ppt_h"/>
                                          </p:val>
                                        </p:tav>
                                      </p:tavLst>
                                    </p:anim>
                                    <p:anim calcmode="lin" valueType="num">
                                      <p:cBhvr>
                                        <p:cTn id="85" dur="500" fill="hold"/>
                                        <p:tgtEl>
                                          <p:spTgt spid="210"/>
                                        </p:tgtEl>
                                        <p:attrNameLst>
                                          <p:attrName>ppt_w</p:attrName>
                                        </p:attrNameLst>
                                      </p:cBhvr>
                                      <p:tavLst>
                                        <p:tav tm="0">
                                          <p:val>
                                            <p:strVal val="#ppt_w/10"/>
                                          </p:val>
                                        </p:tav>
                                        <p:tav tm="50000">
                                          <p:val>
                                            <p:strVal val="#ppt_w+.01"/>
                                          </p:val>
                                        </p:tav>
                                        <p:tav tm="100000">
                                          <p:val>
                                            <p:strVal val="#ppt_w"/>
                                          </p:val>
                                        </p:tav>
                                      </p:tavLst>
                                    </p:anim>
                                    <p:animEffect transition="in" filter="fade">
                                      <p:cBhvr>
                                        <p:cTn id="86" dur="500" tmFilter="0,0; .5, 1; 1, 1"/>
                                        <p:tgtEl>
                                          <p:spTgt spid="210"/>
                                        </p:tgtEl>
                                      </p:cBhvr>
                                    </p:animEffect>
                                  </p:childTnLst>
                                </p:cTn>
                              </p:par>
                            </p:childTnLst>
                          </p:cTn>
                        </p:par>
                        <p:par>
                          <p:cTn id="87" fill="hold" nodeType="afterGroup">
                            <p:stCondLst>
                              <p:cond delay="7300"/>
                            </p:stCondLst>
                            <p:childTnLst>
                              <p:par>
                                <p:cTn id="88" presetID="22" presetClass="entr" presetSubtype="1" fill="hold" nodeType="afterEffect">
                                  <p:stCondLst>
                                    <p:cond delay="0"/>
                                  </p:stCondLst>
                                  <p:childTnLst>
                                    <p:set>
                                      <p:cBhvr>
                                        <p:cTn id="89" dur="1" fill="hold">
                                          <p:stCondLst>
                                            <p:cond delay="0"/>
                                          </p:stCondLst>
                                        </p:cTn>
                                        <p:tgtEl>
                                          <p:spTgt spid="211"/>
                                        </p:tgtEl>
                                        <p:attrNameLst>
                                          <p:attrName>style.visibility</p:attrName>
                                        </p:attrNameLst>
                                      </p:cBhvr>
                                      <p:to>
                                        <p:strVal val="visible"/>
                                      </p:to>
                                    </p:set>
                                    <p:animEffect transition="in" filter="wipe(up)">
                                      <p:cBhvr>
                                        <p:cTn id="90" dur="500"/>
                                        <p:tgtEl>
                                          <p:spTgt spid="211"/>
                                        </p:tgtEl>
                                      </p:cBhvr>
                                    </p:animEffect>
                                  </p:childTnLst>
                                </p:cTn>
                              </p:par>
                            </p:childTnLst>
                          </p:cTn>
                        </p:par>
                        <p:par>
                          <p:cTn id="91" fill="hold" nodeType="afterGroup">
                            <p:stCondLst>
                              <p:cond delay="7800"/>
                            </p:stCondLst>
                            <p:childTnLst>
                              <p:par>
                                <p:cTn id="92" presetID="41" presetClass="entr" presetSubtype="0" fill="hold" grpId="0" nodeType="afterEffect">
                                  <p:stCondLst>
                                    <p:cond delay="0"/>
                                  </p:stCondLst>
                                  <p:iterate type="lt">
                                    <p:tmPct val="5000"/>
                                  </p:iterate>
                                  <p:childTnLst>
                                    <p:set>
                                      <p:cBhvr>
                                        <p:cTn id="93" dur="1" fill="hold">
                                          <p:stCondLst>
                                            <p:cond delay="0"/>
                                          </p:stCondLst>
                                        </p:cTn>
                                        <p:tgtEl>
                                          <p:spTgt spid="212"/>
                                        </p:tgtEl>
                                        <p:attrNameLst>
                                          <p:attrName>style.visibility</p:attrName>
                                        </p:attrNameLst>
                                      </p:cBhvr>
                                      <p:to>
                                        <p:strVal val="visible"/>
                                      </p:to>
                                    </p:set>
                                    <p:anim calcmode="lin" valueType="num">
                                      <p:cBhvr>
                                        <p:cTn id="94" dur="500" fill="hold"/>
                                        <p:tgtEl>
                                          <p:spTgt spid="212"/>
                                        </p:tgtEl>
                                        <p:attrNameLst>
                                          <p:attrName>ppt_x</p:attrName>
                                        </p:attrNameLst>
                                      </p:cBhvr>
                                      <p:tavLst>
                                        <p:tav tm="0">
                                          <p:val>
                                            <p:strVal val="#ppt_x"/>
                                          </p:val>
                                        </p:tav>
                                        <p:tav tm="50000">
                                          <p:val>
                                            <p:strVal val="#ppt_x+.1"/>
                                          </p:val>
                                        </p:tav>
                                        <p:tav tm="100000">
                                          <p:val>
                                            <p:strVal val="#ppt_x"/>
                                          </p:val>
                                        </p:tav>
                                      </p:tavLst>
                                    </p:anim>
                                    <p:anim calcmode="lin" valueType="num">
                                      <p:cBhvr>
                                        <p:cTn id="95" dur="500" fill="hold"/>
                                        <p:tgtEl>
                                          <p:spTgt spid="212"/>
                                        </p:tgtEl>
                                        <p:attrNameLst>
                                          <p:attrName>ppt_y</p:attrName>
                                        </p:attrNameLst>
                                      </p:cBhvr>
                                      <p:tavLst>
                                        <p:tav tm="0">
                                          <p:val>
                                            <p:strVal val="#ppt_y"/>
                                          </p:val>
                                        </p:tav>
                                        <p:tav tm="100000">
                                          <p:val>
                                            <p:strVal val="#ppt_y"/>
                                          </p:val>
                                        </p:tav>
                                      </p:tavLst>
                                    </p:anim>
                                    <p:anim calcmode="lin" valueType="num">
                                      <p:cBhvr>
                                        <p:cTn id="96" dur="500" fill="hold"/>
                                        <p:tgtEl>
                                          <p:spTgt spid="212"/>
                                        </p:tgtEl>
                                        <p:attrNameLst>
                                          <p:attrName>ppt_h</p:attrName>
                                        </p:attrNameLst>
                                      </p:cBhvr>
                                      <p:tavLst>
                                        <p:tav tm="0">
                                          <p:val>
                                            <p:strVal val="#ppt_h/10"/>
                                          </p:val>
                                        </p:tav>
                                        <p:tav tm="50000">
                                          <p:val>
                                            <p:strVal val="#ppt_h+.01"/>
                                          </p:val>
                                        </p:tav>
                                        <p:tav tm="100000">
                                          <p:val>
                                            <p:strVal val="#ppt_h"/>
                                          </p:val>
                                        </p:tav>
                                      </p:tavLst>
                                    </p:anim>
                                    <p:anim calcmode="lin" valueType="num">
                                      <p:cBhvr>
                                        <p:cTn id="97" dur="500" fill="hold"/>
                                        <p:tgtEl>
                                          <p:spTgt spid="212"/>
                                        </p:tgtEl>
                                        <p:attrNameLst>
                                          <p:attrName>ppt_w</p:attrName>
                                        </p:attrNameLst>
                                      </p:cBhvr>
                                      <p:tavLst>
                                        <p:tav tm="0">
                                          <p:val>
                                            <p:strVal val="#ppt_w/10"/>
                                          </p:val>
                                        </p:tav>
                                        <p:tav tm="50000">
                                          <p:val>
                                            <p:strVal val="#ppt_w+.01"/>
                                          </p:val>
                                        </p:tav>
                                        <p:tav tm="100000">
                                          <p:val>
                                            <p:strVal val="#ppt_w"/>
                                          </p:val>
                                        </p:tav>
                                      </p:tavLst>
                                    </p:anim>
                                    <p:animEffect transition="in" filter="fade">
                                      <p:cBhvr>
                                        <p:cTn id="98" dur="500" tmFilter="0,0; .5, 1; 1, 1"/>
                                        <p:tgtEl>
                                          <p:spTgt spid="212"/>
                                        </p:tgtEl>
                                      </p:cBhvr>
                                    </p:animEffect>
                                  </p:childTnLst>
                                </p:cTn>
                              </p:par>
                            </p:childTnLst>
                          </p:cTn>
                        </p:par>
                        <p:par>
                          <p:cTn id="99" fill="hold" nodeType="afterGroup">
                            <p:stCondLst>
                              <p:cond delay="9950"/>
                            </p:stCondLst>
                            <p:childTnLst>
                              <p:par>
                                <p:cTn id="100" presetID="22" presetClass="entr" presetSubtype="4" fill="hold" nodeType="afterEffect">
                                  <p:stCondLst>
                                    <p:cond delay="0"/>
                                  </p:stCondLst>
                                  <p:childTnLst>
                                    <p:set>
                                      <p:cBhvr>
                                        <p:cTn id="101" dur="1" fill="hold">
                                          <p:stCondLst>
                                            <p:cond delay="0"/>
                                          </p:stCondLst>
                                        </p:cTn>
                                        <p:tgtEl>
                                          <p:spTgt spid="213"/>
                                        </p:tgtEl>
                                        <p:attrNameLst>
                                          <p:attrName>style.visibility</p:attrName>
                                        </p:attrNameLst>
                                      </p:cBhvr>
                                      <p:to>
                                        <p:strVal val="visible"/>
                                      </p:to>
                                    </p:set>
                                    <p:animEffect transition="in" filter="wipe(down)">
                                      <p:cBhvr>
                                        <p:cTn id="102" dur="500"/>
                                        <p:tgtEl>
                                          <p:spTgt spid="213"/>
                                        </p:tgtEl>
                                      </p:cBhvr>
                                    </p:animEffect>
                                  </p:childTnLst>
                                </p:cTn>
                              </p:par>
                            </p:childTnLst>
                          </p:cTn>
                        </p:par>
                        <p:par>
                          <p:cTn id="103" fill="hold" nodeType="afterGroup">
                            <p:stCondLst>
                              <p:cond delay="10450"/>
                            </p:stCondLst>
                            <p:childTnLst>
                              <p:par>
                                <p:cTn id="104" presetID="41" presetClass="entr" presetSubtype="0" fill="hold" grpId="0" nodeType="afterEffect">
                                  <p:stCondLst>
                                    <p:cond delay="0"/>
                                  </p:stCondLst>
                                  <p:iterate type="lt">
                                    <p:tmPct val="5000"/>
                                  </p:iterate>
                                  <p:childTnLst>
                                    <p:set>
                                      <p:cBhvr>
                                        <p:cTn id="105" dur="1" fill="hold">
                                          <p:stCondLst>
                                            <p:cond delay="0"/>
                                          </p:stCondLst>
                                        </p:cTn>
                                        <p:tgtEl>
                                          <p:spTgt spid="214"/>
                                        </p:tgtEl>
                                        <p:attrNameLst>
                                          <p:attrName>style.visibility</p:attrName>
                                        </p:attrNameLst>
                                      </p:cBhvr>
                                      <p:to>
                                        <p:strVal val="visible"/>
                                      </p:to>
                                    </p:set>
                                    <p:anim calcmode="lin" valueType="num">
                                      <p:cBhvr>
                                        <p:cTn id="106" dur="500" fill="hold"/>
                                        <p:tgtEl>
                                          <p:spTgt spid="214"/>
                                        </p:tgtEl>
                                        <p:attrNameLst>
                                          <p:attrName>ppt_x</p:attrName>
                                        </p:attrNameLst>
                                      </p:cBhvr>
                                      <p:tavLst>
                                        <p:tav tm="0">
                                          <p:val>
                                            <p:strVal val="#ppt_x"/>
                                          </p:val>
                                        </p:tav>
                                        <p:tav tm="50000">
                                          <p:val>
                                            <p:strVal val="#ppt_x+.1"/>
                                          </p:val>
                                        </p:tav>
                                        <p:tav tm="100000">
                                          <p:val>
                                            <p:strVal val="#ppt_x"/>
                                          </p:val>
                                        </p:tav>
                                      </p:tavLst>
                                    </p:anim>
                                    <p:anim calcmode="lin" valueType="num">
                                      <p:cBhvr>
                                        <p:cTn id="107" dur="500" fill="hold"/>
                                        <p:tgtEl>
                                          <p:spTgt spid="214"/>
                                        </p:tgtEl>
                                        <p:attrNameLst>
                                          <p:attrName>ppt_y</p:attrName>
                                        </p:attrNameLst>
                                      </p:cBhvr>
                                      <p:tavLst>
                                        <p:tav tm="0">
                                          <p:val>
                                            <p:strVal val="#ppt_y"/>
                                          </p:val>
                                        </p:tav>
                                        <p:tav tm="100000">
                                          <p:val>
                                            <p:strVal val="#ppt_y"/>
                                          </p:val>
                                        </p:tav>
                                      </p:tavLst>
                                    </p:anim>
                                    <p:anim calcmode="lin" valueType="num">
                                      <p:cBhvr>
                                        <p:cTn id="108" dur="500" fill="hold"/>
                                        <p:tgtEl>
                                          <p:spTgt spid="214"/>
                                        </p:tgtEl>
                                        <p:attrNameLst>
                                          <p:attrName>ppt_h</p:attrName>
                                        </p:attrNameLst>
                                      </p:cBhvr>
                                      <p:tavLst>
                                        <p:tav tm="0">
                                          <p:val>
                                            <p:strVal val="#ppt_h/10"/>
                                          </p:val>
                                        </p:tav>
                                        <p:tav tm="50000">
                                          <p:val>
                                            <p:strVal val="#ppt_h+.01"/>
                                          </p:val>
                                        </p:tav>
                                        <p:tav tm="100000">
                                          <p:val>
                                            <p:strVal val="#ppt_h"/>
                                          </p:val>
                                        </p:tav>
                                      </p:tavLst>
                                    </p:anim>
                                    <p:anim calcmode="lin" valueType="num">
                                      <p:cBhvr>
                                        <p:cTn id="109" dur="500" fill="hold"/>
                                        <p:tgtEl>
                                          <p:spTgt spid="214"/>
                                        </p:tgtEl>
                                        <p:attrNameLst>
                                          <p:attrName>ppt_w</p:attrName>
                                        </p:attrNameLst>
                                      </p:cBhvr>
                                      <p:tavLst>
                                        <p:tav tm="0">
                                          <p:val>
                                            <p:strVal val="#ppt_w/10"/>
                                          </p:val>
                                        </p:tav>
                                        <p:tav tm="50000">
                                          <p:val>
                                            <p:strVal val="#ppt_w+.01"/>
                                          </p:val>
                                        </p:tav>
                                        <p:tav tm="100000">
                                          <p:val>
                                            <p:strVal val="#ppt_w"/>
                                          </p:val>
                                        </p:tav>
                                      </p:tavLst>
                                    </p:anim>
                                    <p:animEffect transition="in" filter="fade">
                                      <p:cBhvr>
                                        <p:cTn id="110" dur="500" tmFilter="0,0; .5, 1; 1, 1"/>
                                        <p:tgtEl>
                                          <p:spTgt spid="214"/>
                                        </p:tgtEl>
                                      </p:cBhvr>
                                    </p:animEffect>
                                  </p:childTnLst>
                                </p:cTn>
                              </p:par>
                            </p:childTnLst>
                          </p:cTn>
                        </p:par>
                        <p:par>
                          <p:cTn id="111" fill="hold" nodeType="afterGroup">
                            <p:stCondLst>
                              <p:cond delay="11925"/>
                            </p:stCondLst>
                            <p:childTnLst>
                              <p:par>
                                <p:cTn id="112" presetID="41" presetClass="entr" presetSubtype="0" fill="hold" grpId="0" nodeType="afterEffect">
                                  <p:stCondLst>
                                    <p:cond delay="0"/>
                                  </p:stCondLst>
                                  <p:iterate type="lt">
                                    <p:tmPct val="10000"/>
                                  </p:iterate>
                                  <p:childTnLst>
                                    <p:set>
                                      <p:cBhvr>
                                        <p:cTn id="113" dur="1" fill="hold">
                                          <p:stCondLst>
                                            <p:cond delay="0"/>
                                          </p:stCondLst>
                                        </p:cTn>
                                        <p:tgtEl>
                                          <p:spTgt spid="220"/>
                                        </p:tgtEl>
                                        <p:attrNameLst>
                                          <p:attrName>style.visibility</p:attrName>
                                        </p:attrNameLst>
                                      </p:cBhvr>
                                      <p:to>
                                        <p:strVal val="visible"/>
                                      </p:to>
                                    </p:set>
                                    <p:anim calcmode="lin" valueType="num">
                                      <p:cBhvr>
                                        <p:cTn id="114" dur="500" fill="hold"/>
                                        <p:tgtEl>
                                          <p:spTgt spid="220"/>
                                        </p:tgtEl>
                                        <p:attrNameLst>
                                          <p:attrName>ppt_x</p:attrName>
                                        </p:attrNameLst>
                                      </p:cBhvr>
                                      <p:tavLst>
                                        <p:tav tm="0">
                                          <p:val>
                                            <p:strVal val="#ppt_x"/>
                                          </p:val>
                                        </p:tav>
                                        <p:tav tm="50000">
                                          <p:val>
                                            <p:strVal val="#ppt_x+.1"/>
                                          </p:val>
                                        </p:tav>
                                        <p:tav tm="100000">
                                          <p:val>
                                            <p:strVal val="#ppt_x"/>
                                          </p:val>
                                        </p:tav>
                                      </p:tavLst>
                                    </p:anim>
                                    <p:anim calcmode="lin" valueType="num">
                                      <p:cBhvr>
                                        <p:cTn id="115" dur="500" fill="hold"/>
                                        <p:tgtEl>
                                          <p:spTgt spid="220"/>
                                        </p:tgtEl>
                                        <p:attrNameLst>
                                          <p:attrName>ppt_y</p:attrName>
                                        </p:attrNameLst>
                                      </p:cBhvr>
                                      <p:tavLst>
                                        <p:tav tm="0">
                                          <p:val>
                                            <p:strVal val="#ppt_y"/>
                                          </p:val>
                                        </p:tav>
                                        <p:tav tm="100000">
                                          <p:val>
                                            <p:strVal val="#ppt_y"/>
                                          </p:val>
                                        </p:tav>
                                      </p:tavLst>
                                    </p:anim>
                                    <p:anim calcmode="lin" valueType="num">
                                      <p:cBhvr>
                                        <p:cTn id="116" dur="500" fill="hold"/>
                                        <p:tgtEl>
                                          <p:spTgt spid="220"/>
                                        </p:tgtEl>
                                        <p:attrNameLst>
                                          <p:attrName>ppt_h</p:attrName>
                                        </p:attrNameLst>
                                      </p:cBhvr>
                                      <p:tavLst>
                                        <p:tav tm="0">
                                          <p:val>
                                            <p:strVal val="#ppt_h/10"/>
                                          </p:val>
                                        </p:tav>
                                        <p:tav tm="50000">
                                          <p:val>
                                            <p:strVal val="#ppt_h+.01"/>
                                          </p:val>
                                        </p:tav>
                                        <p:tav tm="100000">
                                          <p:val>
                                            <p:strVal val="#ppt_h"/>
                                          </p:val>
                                        </p:tav>
                                      </p:tavLst>
                                    </p:anim>
                                    <p:anim calcmode="lin" valueType="num">
                                      <p:cBhvr>
                                        <p:cTn id="117" dur="500" fill="hold"/>
                                        <p:tgtEl>
                                          <p:spTgt spid="220"/>
                                        </p:tgtEl>
                                        <p:attrNameLst>
                                          <p:attrName>ppt_w</p:attrName>
                                        </p:attrNameLst>
                                      </p:cBhvr>
                                      <p:tavLst>
                                        <p:tav tm="0">
                                          <p:val>
                                            <p:strVal val="#ppt_w/10"/>
                                          </p:val>
                                        </p:tav>
                                        <p:tav tm="50000">
                                          <p:val>
                                            <p:strVal val="#ppt_w+.01"/>
                                          </p:val>
                                        </p:tav>
                                        <p:tav tm="100000">
                                          <p:val>
                                            <p:strVal val="#ppt_w"/>
                                          </p:val>
                                        </p:tav>
                                      </p:tavLst>
                                    </p:anim>
                                    <p:animEffect transition="in" filter="fade">
                                      <p:cBhvr>
                                        <p:cTn id="118" dur="500" tmFilter="0,0; .5, 1; 1, 1"/>
                                        <p:tgtEl>
                                          <p:spTgt spid="220"/>
                                        </p:tgtEl>
                                      </p:cBhvr>
                                    </p:animEffect>
                                  </p:childTnLst>
                                </p:cTn>
                              </p:par>
                              <p:par>
                                <p:cTn id="119" presetID="22" presetClass="entr" presetSubtype="2" fill="hold" grpId="0" nodeType="withEffect">
                                  <p:stCondLst>
                                    <p:cond delay="0"/>
                                  </p:stCondLst>
                                  <p:childTnLst>
                                    <p:set>
                                      <p:cBhvr>
                                        <p:cTn id="120" dur="1" fill="hold">
                                          <p:stCondLst>
                                            <p:cond delay="0"/>
                                          </p:stCondLst>
                                        </p:cTn>
                                        <p:tgtEl>
                                          <p:spTgt spid="219"/>
                                        </p:tgtEl>
                                        <p:attrNameLst>
                                          <p:attrName>style.visibility</p:attrName>
                                        </p:attrNameLst>
                                      </p:cBhvr>
                                      <p:to>
                                        <p:strVal val="visible"/>
                                      </p:to>
                                    </p:set>
                                    <p:animEffect transition="in" filter="wipe(right)">
                                      <p:cBhvr>
                                        <p:cTn id="121" dur="500"/>
                                        <p:tgtEl>
                                          <p:spTgt spid="219"/>
                                        </p:tgtEl>
                                      </p:cBhvr>
                                    </p:animEffect>
                                  </p:childTnLst>
                                </p:cTn>
                              </p:par>
                            </p:childTnLst>
                          </p:cTn>
                        </p:par>
                        <p:par>
                          <p:cTn id="122" fill="hold" nodeType="afterGroup">
                            <p:stCondLst>
                              <p:cond delay="13025"/>
                            </p:stCondLst>
                            <p:childTnLst>
                              <p:par>
                                <p:cTn id="123" presetID="12" presetClass="entr" presetSubtype="1" fill="hold" grpId="0" nodeType="afterEffect">
                                  <p:stCondLst>
                                    <p:cond delay="0"/>
                                  </p:stCondLst>
                                  <p:childTnLst>
                                    <p:set>
                                      <p:cBhvr>
                                        <p:cTn id="124" dur="1" fill="hold">
                                          <p:stCondLst>
                                            <p:cond delay="0"/>
                                          </p:stCondLst>
                                        </p:cTn>
                                        <p:tgtEl>
                                          <p:spTgt spid="218"/>
                                        </p:tgtEl>
                                        <p:attrNameLst>
                                          <p:attrName>style.visibility</p:attrName>
                                        </p:attrNameLst>
                                      </p:cBhvr>
                                      <p:to>
                                        <p:strVal val="visible"/>
                                      </p:to>
                                    </p:set>
                                    <p:anim calcmode="lin" valueType="num">
                                      <p:cBhvr>
                                        <p:cTn id="125" dur="500"/>
                                        <p:tgtEl>
                                          <p:spTgt spid="218"/>
                                        </p:tgtEl>
                                        <p:attrNameLst>
                                          <p:attrName>ppt_y</p:attrName>
                                        </p:attrNameLst>
                                      </p:cBhvr>
                                      <p:tavLst>
                                        <p:tav tm="0">
                                          <p:val>
                                            <p:strVal val="#ppt_y-#ppt_h*1.125000"/>
                                          </p:val>
                                        </p:tav>
                                        <p:tav tm="100000">
                                          <p:val>
                                            <p:strVal val="#ppt_y"/>
                                          </p:val>
                                        </p:tav>
                                      </p:tavLst>
                                    </p:anim>
                                    <p:animEffect transition="in" filter="wipe(down)">
                                      <p:cBhvr>
                                        <p:cTn id="126" dur="500"/>
                                        <p:tgtEl>
                                          <p:spTgt spid="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 grpId="0" animBg="1"/>
      <p:bldP spid="200" grpId="0" animBg="1"/>
      <p:bldP spid="201" grpId="0" animBg="1"/>
      <p:bldP spid="202" grpId="0" animBg="1"/>
      <p:bldP spid="203" grpId="0"/>
      <p:bldP spid="204" grpId="0"/>
      <p:bldP spid="205" grpId="0"/>
      <p:bldP spid="206" grpId="0"/>
      <p:bldP spid="208" grpId="0"/>
      <p:bldP spid="210" grpId="0"/>
      <p:bldP spid="212" grpId="0"/>
      <p:bldP spid="214" grpId="0"/>
      <p:bldP spid="218" grpId="0"/>
      <p:bldP spid="219" grpId="0" animBg="1"/>
      <p:bldP spid="220" grpId="0"/>
      <p:bldP spid="221" grpId="0" animBg="1"/>
      <p:bldP spid="222" grpId="0" animBg="1"/>
      <p:bldP spid="223" grpId="0" animBg="1"/>
      <p:bldP spid="224"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3794" name="图片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63" y="-92075"/>
            <a:ext cx="9242426" cy="388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rot="406766">
            <a:off x="-1362075" y="2949575"/>
            <a:ext cx="11520488" cy="3889375"/>
          </a:xfrm>
          <a:prstGeom prst="rect">
            <a:avLst/>
          </a:prstGeom>
          <a:solidFill>
            <a:srgbClr val="2042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33796" name="矩形 20"/>
          <p:cNvSpPr>
            <a:spLocks noChangeArrowheads="1"/>
          </p:cNvSpPr>
          <p:nvPr/>
        </p:nvSpPr>
        <p:spPr bwMode="auto">
          <a:xfrm>
            <a:off x="1223963" y="3805238"/>
            <a:ext cx="754062"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r>
              <a:rPr lang="en-US" altLang="zh-CN" sz="900" b="1"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Type here</a:t>
            </a:r>
          </a:p>
        </p:txBody>
      </p:sp>
      <p:sp>
        <p:nvSpPr>
          <p:cNvPr id="33797" name="矩形 21"/>
          <p:cNvSpPr>
            <a:spLocks noChangeArrowheads="1"/>
          </p:cNvSpPr>
          <p:nvPr/>
        </p:nvSpPr>
        <p:spPr bwMode="auto">
          <a:xfrm>
            <a:off x="3240088" y="3810000"/>
            <a:ext cx="754062"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r>
              <a:rPr lang="en-US" altLang="zh-CN" sz="900" b="1"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Type here</a:t>
            </a:r>
          </a:p>
        </p:txBody>
      </p:sp>
      <p:sp>
        <p:nvSpPr>
          <p:cNvPr id="33798" name="矩形 22"/>
          <p:cNvSpPr>
            <a:spLocks noChangeArrowheads="1"/>
          </p:cNvSpPr>
          <p:nvPr/>
        </p:nvSpPr>
        <p:spPr bwMode="auto">
          <a:xfrm>
            <a:off x="5286375" y="3805238"/>
            <a:ext cx="75406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r>
              <a:rPr lang="en-US" altLang="zh-CN" sz="900" b="1"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Type here</a:t>
            </a:r>
          </a:p>
        </p:txBody>
      </p:sp>
      <p:sp>
        <p:nvSpPr>
          <p:cNvPr id="33799" name="矩形 27"/>
          <p:cNvSpPr>
            <a:spLocks noChangeArrowheads="1"/>
          </p:cNvSpPr>
          <p:nvPr/>
        </p:nvSpPr>
        <p:spPr bwMode="auto">
          <a:xfrm>
            <a:off x="7332663" y="3810000"/>
            <a:ext cx="754062"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r>
              <a:rPr lang="en-US" altLang="zh-CN" sz="900" b="1"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Type here</a:t>
            </a:r>
          </a:p>
        </p:txBody>
      </p:sp>
      <p:sp>
        <p:nvSpPr>
          <p:cNvPr id="29" name="Lorem Ipsum"/>
          <p:cNvSpPr/>
          <p:nvPr/>
        </p:nvSpPr>
        <p:spPr bwMode="auto">
          <a:xfrm>
            <a:off x="684213" y="4011613"/>
            <a:ext cx="2089150" cy="75882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72000" tIns="32399" rIns="72000" bIns="32399">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auto">
              <a:spcAft>
                <a:spcPts val="600"/>
              </a:spcAft>
              <a:defRPr/>
            </a:pPr>
            <a:r>
              <a:rPr lang="en-US" sz="9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rPr>
              <a:t>Lorem ipsum dol sit amet, consectetur adipisicing elit, sed do eiusmod tempor incididunt ut labore et dolorea anot A.</a:t>
            </a:r>
            <a:r>
              <a:rPr lang="en-US" altLang="zh-CN" sz="9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rPr>
              <a:t> Lorem ipsum dol sit amet.</a:t>
            </a:r>
          </a:p>
        </p:txBody>
      </p:sp>
      <p:sp>
        <p:nvSpPr>
          <p:cNvPr id="30" name="Lorem Ipsum"/>
          <p:cNvSpPr/>
          <p:nvPr/>
        </p:nvSpPr>
        <p:spPr bwMode="auto">
          <a:xfrm>
            <a:off x="2646363" y="4011613"/>
            <a:ext cx="2089150" cy="75882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72000" tIns="32399" rIns="72000" bIns="32399">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auto">
              <a:spcAft>
                <a:spcPts val="600"/>
              </a:spcAft>
              <a:defRPr/>
            </a:pPr>
            <a:r>
              <a:rPr lang="en-US" sz="9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rPr>
              <a:t>Lorem ipsum dol sit amet, consectetur adipisicing elit, sed do eiusmod tempor incididunt ut labore et dolorea anot A.</a:t>
            </a:r>
            <a:r>
              <a:rPr lang="en-US" altLang="zh-CN" sz="9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rPr>
              <a:t> Lorem ipsum dol sit amet.</a:t>
            </a:r>
          </a:p>
        </p:txBody>
      </p:sp>
      <p:sp>
        <p:nvSpPr>
          <p:cNvPr id="31" name="Lorem Ipsum"/>
          <p:cNvSpPr/>
          <p:nvPr/>
        </p:nvSpPr>
        <p:spPr bwMode="auto">
          <a:xfrm>
            <a:off x="4716463" y="4011613"/>
            <a:ext cx="2089150" cy="75882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72000" tIns="32399" rIns="72000" bIns="32399">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auto">
              <a:spcAft>
                <a:spcPts val="600"/>
              </a:spcAft>
              <a:defRPr/>
            </a:pPr>
            <a:r>
              <a:rPr lang="en-US" sz="9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rPr>
              <a:t>Lorem ipsum dol sit amet, consectetur adipisicing elit, sed do eiusmod tempor incididunt ut labore et dolorea anot A.</a:t>
            </a:r>
            <a:r>
              <a:rPr lang="en-US" altLang="zh-CN" sz="9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rPr>
              <a:t> Lorem ipsum dol sit amet.</a:t>
            </a:r>
          </a:p>
        </p:txBody>
      </p:sp>
      <p:sp>
        <p:nvSpPr>
          <p:cNvPr id="32" name="Lorem Ipsum"/>
          <p:cNvSpPr/>
          <p:nvPr/>
        </p:nvSpPr>
        <p:spPr bwMode="auto">
          <a:xfrm>
            <a:off x="6732588" y="4011613"/>
            <a:ext cx="2089150" cy="75882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72000" tIns="32399" rIns="72000" bIns="32399">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auto">
              <a:spcAft>
                <a:spcPts val="600"/>
              </a:spcAft>
              <a:defRPr/>
            </a:pPr>
            <a:r>
              <a:rPr lang="en-US" sz="9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rPr>
              <a:t>Lorem ipsum dol sit amet, consectetur adipisicing elit, sed do eiusmod tempor incididunt ut labore et dolorea anot A.</a:t>
            </a:r>
            <a:r>
              <a:rPr lang="en-US" altLang="zh-CN" sz="9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rPr>
              <a:t> Lorem ipsum dol sit amet.</a:t>
            </a:r>
          </a:p>
        </p:txBody>
      </p:sp>
      <p:pic>
        <p:nvPicPr>
          <p:cNvPr id="33804" name="图片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7388" y="2576513"/>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5" name="图片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1100" y="2576513"/>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6" name="图片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44813" y="2576513"/>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7" name="图片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8525" y="2576513"/>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8" name="矩形 32"/>
          <p:cNvSpPr>
            <a:spLocks noChangeArrowheads="1"/>
          </p:cNvSpPr>
          <p:nvPr/>
        </p:nvSpPr>
        <p:spPr bwMode="auto">
          <a:xfrm>
            <a:off x="255588" y="228600"/>
            <a:ext cx="2903872" cy="400110"/>
          </a:xfrm>
          <a:prstGeom prst="rect">
            <a:avLst/>
          </a:prstGeom>
          <a:solidFill>
            <a:srgbClr val="20425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en-US" altLang="zh-CN" sz="2000" b="1"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Type something here</a:t>
            </a:r>
          </a:p>
        </p:txBody>
      </p:sp>
      <p:sp>
        <p:nvSpPr>
          <p:cNvPr id="33809" name="矩形 33"/>
          <p:cNvSpPr>
            <a:spLocks noChangeArrowheads="1"/>
          </p:cNvSpPr>
          <p:nvPr/>
        </p:nvSpPr>
        <p:spPr bwMode="auto">
          <a:xfrm>
            <a:off x="255588" y="752475"/>
            <a:ext cx="1935145" cy="307777"/>
          </a:xfrm>
          <a:prstGeom prst="rect">
            <a:avLst/>
          </a:prstGeom>
          <a:solidFill>
            <a:srgbClr val="20425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en-US" altLang="zh-CN" sz="1400" b="1"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Type something here</a:t>
            </a:r>
          </a:p>
        </p:txBody>
      </p:sp>
      <p:grpSp>
        <p:nvGrpSpPr>
          <p:cNvPr id="18" name="组合 17"/>
          <p:cNvGrpSpPr/>
          <p:nvPr/>
        </p:nvGrpSpPr>
        <p:grpSpPr>
          <a:xfrm rot="396064">
            <a:off x="-1529827" y="2918193"/>
            <a:ext cx="11387510" cy="6050270"/>
            <a:chOff x="-92590" y="-51995"/>
            <a:chExt cx="9826989" cy="5221154"/>
          </a:xfrm>
          <a:solidFill>
            <a:schemeClr val="accent5">
              <a:alpha val="10000"/>
            </a:schemeClr>
          </a:solidFill>
        </p:grpSpPr>
        <p:grpSp>
          <p:nvGrpSpPr>
            <p:cNvPr id="19" name="组合 18"/>
            <p:cNvGrpSpPr/>
            <p:nvPr/>
          </p:nvGrpSpPr>
          <p:grpSpPr>
            <a:xfrm rot="187413">
              <a:off x="-92590" y="-32553"/>
              <a:ext cx="1180798" cy="1180798"/>
              <a:chOff x="9854292" y="-1428020"/>
              <a:chExt cx="285463" cy="285463"/>
            </a:xfrm>
            <a:grpFill/>
          </p:grpSpPr>
          <p:sp>
            <p:nvSpPr>
              <p:cNvPr id="162" name="圆角矩形 161"/>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63" name="圆角矩形 162"/>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20" name="组合 19"/>
            <p:cNvGrpSpPr/>
            <p:nvPr/>
          </p:nvGrpSpPr>
          <p:grpSpPr>
            <a:xfrm rot="187413">
              <a:off x="-92590" y="972675"/>
              <a:ext cx="1180798" cy="1180798"/>
              <a:chOff x="9854292" y="-1428020"/>
              <a:chExt cx="285463" cy="285463"/>
            </a:xfrm>
            <a:grpFill/>
          </p:grpSpPr>
          <p:sp>
            <p:nvSpPr>
              <p:cNvPr id="160" name="圆角矩形 159"/>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61" name="圆角矩形 160"/>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24" name="组合 23"/>
            <p:cNvGrpSpPr/>
            <p:nvPr/>
          </p:nvGrpSpPr>
          <p:grpSpPr>
            <a:xfrm rot="187413">
              <a:off x="-92590" y="1977903"/>
              <a:ext cx="1180798" cy="1180798"/>
              <a:chOff x="9854292" y="-1428020"/>
              <a:chExt cx="285463" cy="285463"/>
            </a:xfrm>
            <a:grpFill/>
          </p:grpSpPr>
          <p:sp>
            <p:nvSpPr>
              <p:cNvPr id="158" name="圆角矩形 157"/>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59" name="圆角矩形 158"/>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25" name="组合 24"/>
            <p:cNvGrpSpPr/>
            <p:nvPr/>
          </p:nvGrpSpPr>
          <p:grpSpPr>
            <a:xfrm rot="187413">
              <a:off x="-92590" y="2983132"/>
              <a:ext cx="1180798" cy="1180798"/>
              <a:chOff x="9854292" y="-1428020"/>
              <a:chExt cx="285463" cy="285463"/>
            </a:xfrm>
            <a:grpFill/>
          </p:grpSpPr>
          <p:sp>
            <p:nvSpPr>
              <p:cNvPr id="156" name="圆角矩形 155"/>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57" name="圆角矩形 156"/>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26" name="组合 25"/>
            <p:cNvGrpSpPr/>
            <p:nvPr/>
          </p:nvGrpSpPr>
          <p:grpSpPr>
            <a:xfrm rot="187413">
              <a:off x="-92590" y="3988361"/>
              <a:ext cx="1180798" cy="1180798"/>
              <a:chOff x="9854292" y="-1428020"/>
              <a:chExt cx="285463" cy="285463"/>
            </a:xfrm>
            <a:grpFill/>
          </p:grpSpPr>
          <p:sp>
            <p:nvSpPr>
              <p:cNvPr id="154" name="圆角矩形 153"/>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55" name="圆角矩形 154"/>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27" name="组合 26"/>
            <p:cNvGrpSpPr/>
            <p:nvPr/>
          </p:nvGrpSpPr>
          <p:grpSpPr>
            <a:xfrm rot="187413">
              <a:off x="1034924" y="-32554"/>
              <a:ext cx="1180798" cy="1180798"/>
              <a:chOff x="9854292" y="-1428020"/>
              <a:chExt cx="285463" cy="285463"/>
            </a:xfrm>
            <a:grpFill/>
          </p:grpSpPr>
          <p:sp>
            <p:nvSpPr>
              <p:cNvPr id="152" name="圆角矩形 151"/>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53" name="圆角矩形 152"/>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35" name="组合 34"/>
            <p:cNvGrpSpPr/>
            <p:nvPr/>
          </p:nvGrpSpPr>
          <p:grpSpPr>
            <a:xfrm rot="187413">
              <a:off x="1034924" y="972674"/>
              <a:ext cx="1180798" cy="1180798"/>
              <a:chOff x="9854292" y="-1428020"/>
              <a:chExt cx="285463" cy="285463"/>
            </a:xfrm>
            <a:grpFill/>
          </p:grpSpPr>
          <p:sp>
            <p:nvSpPr>
              <p:cNvPr id="150" name="圆角矩形 149"/>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51" name="圆角矩形 150"/>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36" name="组合 35"/>
            <p:cNvGrpSpPr/>
            <p:nvPr/>
          </p:nvGrpSpPr>
          <p:grpSpPr>
            <a:xfrm rot="187413">
              <a:off x="1034924" y="1977902"/>
              <a:ext cx="1180798" cy="1180798"/>
              <a:chOff x="9854292" y="-1428020"/>
              <a:chExt cx="285463" cy="285463"/>
            </a:xfrm>
            <a:grpFill/>
          </p:grpSpPr>
          <p:sp>
            <p:nvSpPr>
              <p:cNvPr id="148" name="圆角矩形 147"/>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49" name="圆角矩形 148"/>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37" name="组合 36"/>
            <p:cNvGrpSpPr/>
            <p:nvPr/>
          </p:nvGrpSpPr>
          <p:grpSpPr>
            <a:xfrm rot="187413">
              <a:off x="1034924" y="2983131"/>
              <a:ext cx="1180798" cy="1180798"/>
              <a:chOff x="9854292" y="-1428020"/>
              <a:chExt cx="285463" cy="285463"/>
            </a:xfrm>
            <a:grpFill/>
          </p:grpSpPr>
          <p:sp>
            <p:nvSpPr>
              <p:cNvPr id="146" name="圆角矩形 145"/>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47" name="圆角矩形 146"/>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38" name="组合 37"/>
            <p:cNvGrpSpPr/>
            <p:nvPr/>
          </p:nvGrpSpPr>
          <p:grpSpPr>
            <a:xfrm rot="187413">
              <a:off x="1034924" y="3988360"/>
              <a:ext cx="1180798" cy="1180798"/>
              <a:chOff x="9854292" y="-1428020"/>
              <a:chExt cx="285463" cy="285463"/>
            </a:xfrm>
            <a:grpFill/>
          </p:grpSpPr>
          <p:sp>
            <p:nvSpPr>
              <p:cNvPr id="144" name="圆角矩形 143"/>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45" name="圆角矩形 144"/>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39" name="组合 38"/>
            <p:cNvGrpSpPr/>
            <p:nvPr/>
          </p:nvGrpSpPr>
          <p:grpSpPr>
            <a:xfrm rot="187413">
              <a:off x="2179693" y="-32553"/>
              <a:ext cx="1180798" cy="1180798"/>
              <a:chOff x="9854292" y="-1428020"/>
              <a:chExt cx="285463" cy="285463"/>
            </a:xfrm>
            <a:grpFill/>
          </p:grpSpPr>
          <p:sp>
            <p:nvSpPr>
              <p:cNvPr id="142" name="圆角矩形 141"/>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43" name="圆角矩形 142"/>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40" name="组合 39"/>
            <p:cNvGrpSpPr/>
            <p:nvPr/>
          </p:nvGrpSpPr>
          <p:grpSpPr>
            <a:xfrm rot="187413">
              <a:off x="2179693" y="972675"/>
              <a:ext cx="1180798" cy="1180798"/>
              <a:chOff x="9854292" y="-1428020"/>
              <a:chExt cx="285463" cy="285463"/>
            </a:xfrm>
            <a:grpFill/>
          </p:grpSpPr>
          <p:sp>
            <p:nvSpPr>
              <p:cNvPr id="140" name="圆角矩形 139"/>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41" name="圆角矩形 140"/>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41" name="组合 40"/>
            <p:cNvGrpSpPr/>
            <p:nvPr/>
          </p:nvGrpSpPr>
          <p:grpSpPr>
            <a:xfrm rot="187413">
              <a:off x="2179693" y="1977903"/>
              <a:ext cx="1180798" cy="1180798"/>
              <a:chOff x="9854292" y="-1428020"/>
              <a:chExt cx="285463" cy="285463"/>
            </a:xfrm>
            <a:grpFill/>
          </p:grpSpPr>
          <p:sp>
            <p:nvSpPr>
              <p:cNvPr id="138" name="圆角矩形 137"/>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39" name="圆角矩形 138"/>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42" name="组合 41"/>
            <p:cNvGrpSpPr/>
            <p:nvPr/>
          </p:nvGrpSpPr>
          <p:grpSpPr>
            <a:xfrm rot="187413">
              <a:off x="2179693" y="2983132"/>
              <a:ext cx="1180798" cy="1180798"/>
              <a:chOff x="9854292" y="-1428020"/>
              <a:chExt cx="285463" cy="285463"/>
            </a:xfrm>
            <a:grpFill/>
          </p:grpSpPr>
          <p:sp>
            <p:nvSpPr>
              <p:cNvPr id="136" name="圆角矩形 135"/>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37" name="圆角矩形 136"/>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43" name="组合 42"/>
            <p:cNvGrpSpPr/>
            <p:nvPr/>
          </p:nvGrpSpPr>
          <p:grpSpPr>
            <a:xfrm rot="187413">
              <a:off x="2179693" y="3988361"/>
              <a:ext cx="1180798" cy="1180798"/>
              <a:chOff x="9854292" y="-1428020"/>
              <a:chExt cx="285463" cy="285463"/>
            </a:xfrm>
            <a:grpFill/>
          </p:grpSpPr>
          <p:sp>
            <p:nvSpPr>
              <p:cNvPr id="134" name="圆角矩形 133"/>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35" name="圆角矩形 134"/>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44" name="组合 43"/>
            <p:cNvGrpSpPr/>
            <p:nvPr/>
          </p:nvGrpSpPr>
          <p:grpSpPr>
            <a:xfrm rot="187413">
              <a:off x="3270164" y="-32554"/>
              <a:ext cx="1180798" cy="1180798"/>
              <a:chOff x="9854292" y="-1428020"/>
              <a:chExt cx="285463" cy="285463"/>
            </a:xfrm>
            <a:grpFill/>
          </p:grpSpPr>
          <p:sp>
            <p:nvSpPr>
              <p:cNvPr id="132" name="圆角矩形 131"/>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33" name="圆角矩形 132"/>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45" name="组合 44"/>
            <p:cNvGrpSpPr/>
            <p:nvPr/>
          </p:nvGrpSpPr>
          <p:grpSpPr>
            <a:xfrm rot="187413">
              <a:off x="3270164" y="972674"/>
              <a:ext cx="1180798" cy="1180798"/>
              <a:chOff x="9854292" y="-1428020"/>
              <a:chExt cx="285463" cy="285463"/>
            </a:xfrm>
            <a:grpFill/>
          </p:grpSpPr>
          <p:sp>
            <p:nvSpPr>
              <p:cNvPr id="130" name="圆角矩形 129"/>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31" name="圆角矩形 130"/>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46" name="组合 45"/>
            <p:cNvGrpSpPr/>
            <p:nvPr/>
          </p:nvGrpSpPr>
          <p:grpSpPr>
            <a:xfrm rot="187413">
              <a:off x="3270164" y="1977902"/>
              <a:ext cx="1180798" cy="1180798"/>
              <a:chOff x="9854292" y="-1428020"/>
              <a:chExt cx="285463" cy="285463"/>
            </a:xfrm>
            <a:grpFill/>
          </p:grpSpPr>
          <p:sp>
            <p:nvSpPr>
              <p:cNvPr id="128" name="圆角矩形 127"/>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29" name="圆角矩形 128"/>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47" name="组合 46"/>
            <p:cNvGrpSpPr/>
            <p:nvPr/>
          </p:nvGrpSpPr>
          <p:grpSpPr>
            <a:xfrm rot="187413">
              <a:off x="3270164" y="2983131"/>
              <a:ext cx="1180798" cy="1180798"/>
              <a:chOff x="9854292" y="-1428020"/>
              <a:chExt cx="285463" cy="285463"/>
            </a:xfrm>
            <a:grpFill/>
          </p:grpSpPr>
          <p:sp>
            <p:nvSpPr>
              <p:cNvPr id="126" name="圆角矩形 125"/>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27" name="圆角矩形 126"/>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48" name="组合 47"/>
            <p:cNvGrpSpPr/>
            <p:nvPr/>
          </p:nvGrpSpPr>
          <p:grpSpPr>
            <a:xfrm rot="187413">
              <a:off x="3270164" y="3988360"/>
              <a:ext cx="1180798" cy="1180798"/>
              <a:chOff x="9854292" y="-1428020"/>
              <a:chExt cx="285463" cy="285463"/>
            </a:xfrm>
            <a:grpFill/>
          </p:grpSpPr>
          <p:sp>
            <p:nvSpPr>
              <p:cNvPr id="124" name="圆角矩形 123"/>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25" name="圆角矩形 124"/>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49" name="组合 48"/>
            <p:cNvGrpSpPr/>
            <p:nvPr/>
          </p:nvGrpSpPr>
          <p:grpSpPr>
            <a:xfrm rot="187413">
              <a:off x="4360569" y="-32554"/>
              <a:ext cx="1180798" cy="1180798"/>
              <a:chOff x="9854292" y="-1428020"/>
              <a:chExt cx="285463" cy="285463"/>
            </a:xfrm>
            <a:grpFill/>
          </p:grpSpPr>
          <p:sp>
            <p:nvSpPr>
              <p:cNvPr id="122" name="圆角矩形 121"/>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23" name="圆角矩形 122"/>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50" name="组合 49"/>
            <p:cNvGrpSpPr/>
            <p:nvPr/>
          </p:nvGrpSpPr>
          <p:grpSpPr>
            <a:xfrm rot="187413">
              <a:off x="4360569" y="972674"/>
              <a:ext cx="1180798" cy="1180798"/>
              <a:chOff x="9854292" y="-1428020"/>
              <a:chExt cx="285463" cy="285463"/>
            </a:xfrm>
            <a:grpFill/>
          </p:grpSpPr>
          <p:sp>
            <p:nvSpPr>
              <p:cNvPr id="120" name="圆角矩形 119"/>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21" name="圆角矩形 120"/>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51" name="组合 50"/>
            <p:cNvGrpSpPr/>
            <p:nvPr/>
          </p:nvGrpSpPr>
          <p:grpSpPr>
            <a:xfrm rot="187413">
              <a:off x="4360569" y="1977902"/>
              <a:ext cx="1180798" cy="1180798"/>
              <a:chOff x="9854292" y="-1428020"/>
              <a:chExt cx="285463" cy="285463"/>
            </a:xfrm>
            <a:grpFill/>
          </p:grpSpPr>
          <p:sp>
            <p:nvSpPr>
              <p:cNvPr id="118" name="圆角矩形 117"/>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19" name="圆角矩形 118"/>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52" name="组合 51"/>
            <p:cNvGrpSpPr/>
            <p:nvPr/>
          </p:nvGrpSpPr>
          <p:grpSpPr>
            <a:xfrm rot="187413">
              <a:off x="4360569" y="2983131"/>
              <a:ext cx="1180798" cy="1180798"/>
              <a:chOff x="9854292" y="-1428020"/>
              <a:chExt cx="285463" cy="285463"/>
            </a:xfrm>
            <a:grpFill/>
          </p:grpSpPr>
          <p:sp>
            <p:nvSpPr>
              <p:cNvPr id="116" name="圆角矩形 115"/>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17" name="圆角矩形 116"/>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53" name="组合 52"/>
            <p:cNvGrpSpPr/>
            <p:nvPr/>
          </p:nvGrpSpPr>
          <p:grpSpPr>
            <a:xfrm rot="187413">
              <a:off x="4360569" y="3988360"/>
              <a:ext cx="1180798" cy="1180798"/>
              <a:chOff x="9854292" y="-1428020"/>
              <a:chExt cx="285463" cy="285463"/>
            </a:xfrm>
            <a:grpFill/>
          </p:grpSpPr>
          <p:sp>
            <p:nvSpPr>
              <p:cNvPr id="114" name="圆角矩形 113"/>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15" name="圆角矩形 114"/>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54" name="组合 53"/>
            <p:cNvGrpSpPr/>
            <p:nvPr/>
          </p:nvGrpSpPr>
          <p:grpSpPr>
            <a:xfrm rot="187413">
              <a:off x="5408554" y="-32554"/>
              <a:ext cx="1180798" cy="1180798"/>
              <a:chOff x="9854292" y="-1428020"/>
              <a:chExt cx="285463" cy="285463"/>
            </a:xfrm>
            <a:grpFill/>
          </p:grpSpPr>
          <p:sp>
            <p:nvSpPr>
              <p:cNvPr id="112" name="圆角矩形 111"/>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13" name="圆角矩形 112"/>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55" name="组合 54"/>
            <p:cNvGrpSpPr/>
            <p:nvPr/>
          </p:nvGrpSpPr>
          <p:grpSpPr>
            <a:xfrm rot="187413">
              <a:off x="5408554" y="972674"/>
              <a:ext cx="1180798" cy="1180798"/>
              <a:chOff x="9854292" y="-1428020"/>
              <a:chExt cx="285463" cy="285463"/>
            </a:xfrm>
            <a:grpFill/>
          </p:grpSpPr>
          <p:sp>
            <p:nvSpPr>
              <p:cNvPr id="110" name="圆角矩形 109"/>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11" name="圆角矩形 110"/>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56" name="组合 55"/>
            <p:cNvGrpSpPr/>
            <p:nvPr/>
          </p:nvGrpSpPr>
          <p:grpSpPr>
            <a:xfrm rot="187413">
              <a:off x="5408554" y="1977902"/>
              <a:ext cx="1180798" cy="1180798"/>
              <a:chOff x="9854292" y="-1428020"/>
              <a:chExt cx="285463" cy="285463"/>
            </a:xfrm>
            <a:grpFill/>
          </p:grpSpPr>
          <p:sp>
            <p:nvSpPr>
              <p:cNvPr id="108" name="圆角矩形 107"/>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09" name="圆角矩形 108"/>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57" name="组合 56"/>
            <p:cNvGrpSpPr/>
            <p:nvPr/>
          </p:nvGrpSpPr>
          <p:grpSpPr>
            <a:xfrm rot="187413">
              <a:off x="5408554" y="2983131"/>
              <a:ext cx="1180798" cy="1180798"/>
              <a:chOff x="9854292" y="-1428020"/>
              <a:chExt cx="285463" cy="285463"/>
            </a:xfrm>
            <a:grpFill/>
          </p:grpSpPr>
          <p:sp>
            <p:nvSpPr>
              <p:cNvPr id="106" name="圆角矩形 105"/>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07" name="圆角矩形 106"/>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58" name="组合 57"/>
            <p:cNvGrpSpPr/>
            <p:nvPr/>
          </p:nvGrpSpPr>
          <p:grpSpPr>
            <a:xfrm rot="187413">
              <a:off x="5408554" y="3988360"/>
              <a:ext cx="1180798" cy="1180798"/>
              <a:chOff x="9854292" y="-1428020"/>
              <a:chExt cx="285463" cy="285463"/>
            </a:xfrm>
            <a:grpFill/>
          </p:grpSpPr>
          <p:sp>
            <p:nvSpPr>
              <p:cNvPr id="104" name="圆角矩形 103"/>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05" name="圆角矩形 104"/>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59" name="组合 58"/>
            <p:cNvGrpSpPr/>
            <p:nvPr/>
          </p:nvGrpSpPr>
          <p:grpSpPr>
            <a:xfrm rot="187413">
              <a:off x="6492110" y="-32554"/>
              <a:ext cx="1180798" cy="1180798"/>
              <a:chOff x="9854292" y="-1428020"/>
              <a:chExt cx="285463" cy="285463"/>
            </a:xfrm>
            <a:grpFill/>
          </p:grpSpPr>
          <p:sp>
            <p:nvSpPr>
              <p:cNvPr id="102" name="圆角矩形 101"/>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03" name="圆角矩形 102"/>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60" name="组合 59"/>
            <p:cNvGrpSpPr/>
            <p:nvPr/>
          </p:nvGrpSpPr>
          <p:grpSpPr>
            <a:xfrm rot="187413">
              <a:off x="6492110" y="972674"/>
              <a:ext cx="1180798" cy="1180798"/>
              <a:chOff x="9854292" y="-1428020"/>
              <a:chExt cx="285463" cy="285463"/>
            </a:xfrm>
            <a:grpFill/>
          </p:grpSpPr>
          <p:sp>
            <p:nvSpPr>
              <p:cNvPr id="100" name="圆角矩形 99"/>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01" name="圆角矩形 100"/>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61" name="组合 60"/>
            <p:cNvGrpSpPr/>
            <p:nvPr/>
          </p:nvGrpSpPr>
          <p:grpSpPr>
            <a:xfrm rot="187413">
              <a:off x="6492110" y="1977902"/>
              <a:ext cx="1180798" cy="1180798"/>
              <a:chOff x="9854292" y="-1428020"/>
              <a:chExt cx="285463" cy="285463"/>
            </a:xfrm>
            <a:grpFill/>
          </p:grpSpPr>
          <p:sp>
            <p:nvSpPr>
              <p:cNvPr id="98" name="圆角矩形 97"/>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99" name="圆角矩形 98"/>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62" name="组合 61"/>
            <p:cNvGrpSpPr/>
            <p:nvPr/>
          </p:nvGrpSpPr>
          <p:grpSpPr>
            <a:xfrm rot="187413">
              <a:off x="6492110" y="2983131"/>
              <a:ext cx="1180798" cy="1180798"/>
              <a:chOff x="9854292" y="-1428020"/>
              <a:chExt cx="285463" cy="285463"/>
            </a:xfrm>
            <a:grpFill/>
          </p:grpSpPr>
          <p:sp>
            <p:nvSpPr>
              <p:cNvPr id="96" name="圆角矩形 95"/>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97" name="圆角矩形 96"/>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63" name="组合 62"/>
            <p:cNvGrpSpPr/>
            <p:nvPr/>
          </p:nvGrpSpPr>
          <p:grpSpPr>
            <a:xfrm rot="187413">
              <a:off x="6492110" y="3988360"/>
              <a:ext cx="1180798" cy="1180798"/>
              <a:chOff x="9854292" y="-1428020"/>
              <a:chExt cx="285463" cy="285463"/>
            </a:xfrm>
            <a:grpFill/>
          </p:grpSpPr>
          <p:sp>
            <p:nvSpPr>
              <p:cNvPr id="94" name="圆角矩形 93"/>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95" name="圆角矩形 94"/>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64" name="组合 63"/>
            <p:cNvGrpSpPr/>
            <p:nvPr/>
          </p:nvGrpSpPr>
          <p:grpSpPr>
            <a:xfrm rot="187413">
              <a:off x="7483613" y="-32554"/>
              <a:ext cx="1180798" cy="1180798"/>
              <a:chOff x="9854292" y="-1428020"/>
              <a:chExt cx="285463" cy="285463"/>
            </a:xfrm>
            <a:grpFill/>
          </p:grpSpPr>
          <p:sp>
            <p:nvSpPr>
              <p:cNvPr id="92" name="圆角矩形 91"/>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93" name="圆角矩形 92"/>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65" name="组合 64"/>
            <p:cNvGrpSpPr/>
            <p:nvPr/>
          </p:nvGrpSpPr>
          <p:grpSpPr>
            <a:xfrm rot="187413">
              <a:off x="7483613" y="972674"/>
              <a:ext cx="1180798" cy="1180798"/>
              <a:chOff x="9854292" y="-1428020"/>
              <a:chExt cx="285463" cy="285463"/>
            </a:xfrm>
            <a:grpFill/>
          </p:grpSpPr>
          <p:sp>
            <p:nvSpPr>
              <p:cNvPr id="90" name="圆角矩形 89"/>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91" name="圆角矩形 90"/>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66" name="组合 65"/>
            <p:cNvGrpSpPr/>
            <p:nvPr/>
          </p:nvGrpSpPr>
          <p:grpSpPr>
            <a:xfrm rot="187413">
              <a:off x="7483613" y="1977902"/>
              <a:ext cx="1180798" cy="1180798"/>
              <a:chOff x="9854292" y="-1428020"/>
              <a:chExt cx="285463" cy="285463"/>
            </a:xfrm>
            <a:grpFill/>
          </p:grpSpPr>
          <p:sp>
            <p:nvSpPr>
              <p:cNvPr id="88" name="圆角矩形 87"/>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89" name="圆角矩形 88"/>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67" name="组合 66"/>
            <p:cNvGrpSpPr/>
            <p:nvPr/>
          </p:nvGrpSpPr>
          <p:grpSpPr>
            <a:xfrm rot="187413">
              <a:off x="7483613" y="2983131"/>
              <a:ext cx="1180798" cy="1180798"/>
              <a:chOff x="9854292" y="-1428020"/>
              <a:chExt cx="285463" cy="285463"/>
            </a:xfrm>
            <a:grpFill/>
          </p:grpSpPr>
          <p:sp>
            <p:nvSpPr>
              <p:cNvPr id="86" name="圆角矩形 85"/>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87" name="圆角矩形 86"/>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68" name="组合 67"/>
            <p:cNvGrpSpPr/>
            <p:nvPr/>
          </p:nvGrpSpPr>
          <p:grpSpPr>
            <a:xfrm rot="187413">
              <a:off x="7483613" y="3988360"/>
              <a:ext cx="1180798" cy="1180798"/>
              <a:chOff x="9854292" y="-1428020"/>
              <a:chExt cx="285463" cy="285463"/>
            </a:xfrm>
            <a:grpFill/>
          </p:grpSpPr>
          <p:sp>
            <p:nvSpPr>
              <p:cNvPr id="84" name="圆角矩形 83"/>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85" name="圆角矩形 84"/>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69" name="组合 68"/>
            <p:cNvGrpSpPr/>
            <p:nvPr/>
          </p:nvGrpSpPr>
          <p:grpSpPr>
            <a:xfrm rot="187413">
              <a:off x="8553601" y="-51995"/>
              <a:ext cx="1180798" cy="1180798"/>
              <a:chOff x="9854292" y="-1428020"/>
              <a:chExt cx="285463" cy="285463"/>
            </a:xfrm>
            <a:grpFill/>
          </p:grpSpPr>
          <p:sp>
            <p:nvSpPr>
              <p:cNvPr id="82" name="圆角矩形 81"/>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83" name="圆角矩形 82"/>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70" name="组合 69"/>
            <p:cNvGrpSpPr/>
            <p:nvPr/>
          </p:nvGrpSpPr>
          <p:grpSpPr>
            <a:xfrm rot="187413">
              <a:off x="8553601" y="953233"/>
              <a:ext cx="1180798" cy="1180798"/>
              <a:chOff x="9854292" y="-1428020"/>
              <a:chExt cx="285463" cy="285463"/>
            </a:xfrm>
            <a:grpFill/>
          </p:grpSpPr>
          <p:sp>
            <p:nvSpPr>
              <p:cNvPr id="80" name="圆角矩形 79"/>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81" name="圆角矩形 80"/>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71" name="组合 70"/>
            <p:cNvGrpSpPr/>
            <p:nvPr/>
          </p:nvGrpSpPr>
          <p:grpSpPr>
            <a:xfrm rot="187413">
              <a:off x="8553601" y="1958461"/>
              <a:ext cx="1180798" cy="1180798"/>
              <a:chOff x="9854292" y="-1428020"/>
              <a:chExt cx="285463" cy="285463"/>
            </a:xfrm>
            <a:grpFill/>
          </p:grpSpPr>
          <p:sp>
            <p:nvSpPr>
              <p:cNvPr id="78" name="圆角矩形 77"/>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79" name="圆角矩形 78"/>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72" name="组合 71"/>
            <p:cNvGrpSpPr/>
            <p:nvPr/>
          </p:nvGrpSpPr>
          <p:grpSpPr>
            <a:xfrm rot="187413">
              <a:off x="8553601" y="2963690"/>
              <a:ext cx="1180798" cy="1180798"/>
              <a:chOff x="9854292" y="-1428020"/>
              <a:chExt cx="285463" cy="285463"/>
            </a:xfrm>
            <a:grpFill/>
          </p:grpSpPr>
          <p:sp>
            <p:nvSpPr>
              <p:cNvPr id="76" name="圆角矩形 75"/>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77" name="圆角矩形 76"/>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73" name="组合 72"/>
            <p:cNvGrpSpPr/>
            <p:nvPr/>
          </p:nvGrpSpPr>
          <p:grpSpPr>
            <a:xfrm rot="187413">
              <a:off x="8553601" y="3968919"/>
              <a:ext cx="1180798" cy="1180798"/>
              <a:chOff x="9854292" y="-1428020"/>
              <a:chExt cx="285463" cy="285463"/>
            </a:xfrm>
            <a:grpFill/>
          </p:grpSpPr>
          <p:sp>
            <p:nvSpPr>
              <p:cNvPr id="74" name="圆角矩形 73"/>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75" name="圆角矩形 74"/>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bg bwMode="auto">
      <p:bgPr>
        <a:solidFill>
          <a:srgbClr val="204259"/>
        </a:solidFill>
        <a:effectLst/>
      </p:bgPr>
    </p:bg>
    <p:spTree>
      <p:nvGrpSpPr>
        <p:cNvPr id="1" name=""/>
        <p:cNvGrpSpPr/>
        <p:nvPr/>
      </p:nvGrpSpPr>
      <p:grpSpPr>
        <a:xfrm>
          <a:off x="0" y="0"/>
          <a:ext cx="0" cy="0"/>
          <a:chOff x="0" y="0"/>
          <a:chExt cx="0" cy="0"/>
        </a:xfrm>
      </p:grpSpPr>
      <p:grpSp>
        <p:nvGrpSpPr>
          <p:cNvPr id="63" name="组合 62"/>
          <p:cNvGrpSpPr/>
          <p:nvPr/>
        </p:nvGrpSpPr>
        <p:grpSpPr>
          <a:xfrm>
            <a:off x="0" y="0"/>
            <a:ext cx="5037993" cy="5143500"/>
            <a:chOff x="0" y="0"/>
            <a:chExt cx="5037993" cy="5143500"/>
          </a:xfrm>
          <a:solidFill>
            <a:srgbClr val="00B0F0"/>
          </a:solidFill>
        </p:grpSpPr>
        <p:sp>
          <p:nvSpPr>
            <p:cNvPr id="2" name="矩形 1"/>
            <p:cNvSpPr/>
            <p:nvPr/>
          </p:nvSpPr>
          <p:spPr>
            <a:xfrm>
              <a:off x="0" y="0"/>
              <a:ext cx="4572000" cy="5143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3" name="等腰三角形 2"/>
            <p:cNvSpPr/>
            <p:nvPr/>
          </p:nvSpPr>
          <p:spPr>
            <a:xfrm rot="5400000">
              <a:off x="3993877" y="2067694"/>
              <a:ext cx="1080120" cy="100811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30" name="组合 29"/>
          <p:cNvGrpSpPr/>
          <p:nvPr/>
        </p:nvGrpSpPr>
        <p:grpSpPr>
          <a:xfrm>
            <a:off x="-6768348" y="-453385"/>
            <a:ext cx="11387509" cy="6050270"/>
            <a:chOff x="-92590" y="-51995"/>
            <a:chExt cx="9826989" cy="5221154"/>
          </a:xfrm>
          <a:solidFill>
            <a:schemeClr val="accent5">
              <a:lumMod val="75000"/>
              <a:alpha val="17000"/>
            </a:schemeClr>
          </a:solidFill>
        </p:grpSpPr>
        <p:grpSp>
          <p:nvGrpSpPr>
            <p:cNvPr id="31" name="组合 30"/>
            <p:cNvGrpSpPr/>
            <p:nvPr/>
          </p:nvGrpSpPr>
          <p:grpSpPr>
            <a:xfrm rot="187413">
              <a:off x="-92590" y="-32553"/>
              <a:ext cx="1180798" cy="1180798"/>
              <a:chOff x="9854292" y="-1428020"/>
              <a:chExt cx="285463" cy="285463"/>
            </a:xfrm>
            <a:grpFill/>
          </p:grpSpPr>
          <p:sp>
            <p:nvSpPr>
              <p:cNvPr id="190" name="圆角矩形 189"/>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91" name="圆角矩形 190"/>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32" name="组合 31"/>
            <p:cNvGrpSpPr/>
            <p:nvPr/>
          </p:nvGrpSpPr>
          <p:grpSpPr>
            <a:xfrm rot="187413">
              <a:off x="-92590" y="972675"/>
              <a:ext cx="1180798" cy="1180798"/>
              <a:chOff x="9854292" y="-1428020"/>
              <a:chExt cx="285463" cy="285463"/>
            </a:xfrm>
            <a:grpFill/>
          </p:grpSpPr>
          <p:sp>
            <p:nvSpPr>
              <p:cNvPr id="188" name="圆角矩形 187"/>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89" name="圆角矩形 188"/>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33" name="组合 32"/>
            <p:cNvGrpSpPr/>
            <p:nvPr/>
          </p:nvGrpSpPr>
          <p:grpSpPr>
            <a:xfrm rot="187413">
              <a:off x="-92590" y="1977903"/>
              <a:ext cx="1180798" cy="1180798"/>
              <a:chOff x="9854292" y="-1428020"/>
              <a:chExt cx="285463" cy="285463"/>
            </a:xfrm>
            <a:grpFill/>
          </p:grpSpPr>
          <p:sp>
            <p:nvSpPr>
              <p:cNvPr id="186" name="圆角矩形 185"/>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87" name="圆角矩形 186"/>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34" name="组合 33"/>
            <p:cNvGrpSpPr/>
            <p:nvPr/>
          </p:nvGrpSpPr>
          <p:grpSpPr>
            <a:xfrm rot="187413">
              <a:off x="-92590" y="2983132"/>
              <a:ext cx="1180798" cy="1180798"/>
              <a:chOff x="9854292" y="-1428020"/>
              <a:chExt cx="285463" cy="285463"/>
            </a:xfrm>
            <a:grpFill/>
          </p:grpSpPr>
          <p:sp>
            <p:nvSpPr>
              <p:cNvPr id="184" name="圆角矩形 183"/>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85" name="圆角矩形 184"/>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35" name="组合 34"/>
            <p:cNvGrpSpPr/>
            <p:nvPr/>
          </p:nvGrpSpPr>
          <p:grpSpPr>
            <a:xfrm rot="187413">
              <a:off x="-92590" y="3988361"/>
              <a:ext cx="1180798" cy="1180798"/>
              <a:chOff x="9854292" y="-1428020"/>
              <a:chExt cx="285463" cy="285463"/>
            </a:xfrm>
            <a:grpFill/>
          </p:grpSpPr>
          <p:sp>
            <p:nvSpPr>
              <p:cNvPr id="182" name="圆角矩形 181"/>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83" name="圆角矩形 182"/>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36" name="组合 35"/>
            <p:cNvGrpSpPr/>
            <p:nvPr/>
          </p:nvGrpSpPr>
          <p:grpSpPr>
            <a:xfrm rot="187413">
              <a:off x="1034924" y="-32554"/>
              <a:ext cx="1180798" cy="1180798"/>
              <a:chOff x="9854292" y="-1428020"/>
              <a:chExt cx="285463" cy="285463"/>
            </a:xfrm>
            <a:grpFill/>
          </p:grpSpPr>
          <p:sp>
            <p:nvSpPr>
              <p:cNvPr id="180" name="圆角矩形 179"/>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81" name="圆角矩形 180"/>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37" name="组合 36"/>
            <p:cNvGrpSpPr/>
            <p:nvPr/>
          </p:nvGrpSpPr>
          <p:grpSpPr>
            <a:xfrm rot="187413">
              <a:off x="1034924" y="972674"/>
              <a:ext cx="1180798" cy="1180798"/>
              <a:chOff x="9854292" y="-1428020"/>
              <a:chExt cx="285463" cy="285463"/>
            </a:xfrm>
            <a:grpFill/>
          </p:grpSpPr>
          <p:sp>
            <p:nvSpPr>
              <p:cNvPr id="178" name="圆角矩形 177"/>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79" name="圆角矩形 178"/>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38" name="组合 37"/>
            <p:cNvGrpSpPr/>
            <p:nvPr/>
          </p:nvGrpSpPr>
          <p:grpSpPr>
            <a:xfrm rot="187413">
              <a:off x="1034924" y="1977902"/>
              <a:ext cx="1180798" cy="1180798"/>
              <a:chOff x="9854292" y="-1428020"/>
              <a:chExt cx="285463" cy="285463"/>
            </a:xfrm>
            <a:grpFill/>
          </p:grpSpPr>
          <p:sp>
            <p:nvSpPr>
              <p:cNvPr id="176" name="圆角矩形 175"/>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77" name="圆角矩形 176"/>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39" name="组合 38"/>
            <p:cNvGrpSpPr/>
            <p:nvPr/>
          </p:nvGrpSpPr>
          <p:grpSpPr>
            <a:xfrm rot="187413">
              <a:off x="1034924" y="2983131"/>
              <a:ext cx="1180798" cy="1180798"/>
              <a:chOff x="9854292" y="-1428020"/>
              <a:chExt cx="285463" cy="285463"/>
            </a:xfrm>
            <a:grpFill/>
          </p:grpSpPr>
          <p:sp>
            <p:nvSpPr>
              <p:cNvPr id="174" name="圆角矩形 173"/>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75" name="圆角矩形 174"/>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47" name="组合 46"/>
            <p:cNvGrpSpPr/>
            <p:nvPr/>
          </p:nvGrpSpPr>
          <p:grpSpPr>
            <a:xfrm rot="187413">
              <a:off x="1034924" y="3988360"/>
              <a:ext cx="1180798" cy="1180798"/>
              <a:chOff x="9854292" y="-1428020"/>
              <a:chExt cx="285463" cy="285463"/>
            </a:xfrm>
            <a:grpFill/>
          </p:grpSpPr>
          <p:sp>
            <p:nvSpPr>
              <p:cNvPr id="172" name="圆角矩形 171"/>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73" name="圆角矩形 172"/>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48" name="组合 47"/>
            <p:cNvGrpSpPr/>
            <p:nvPr/>
          </p:nvGrpSpPr>
          <p:grpSpPr>
            <a:xfrm rot="187413">
              <a:off x="2179693" y="-32553"/>
              <a:ext cx="1180798" cy="1180798"/>
              <a:chOff x="9854292" y="-1428020"/>
              <a:chExt cx="285463" cy="285463"/>
            </a:xfrm>
            <a:grpFill/>
          </p:grpSpPr>
          <p:sp>
            <p:nvSpPr>
              <p:cNvPr id="170" name="圆角矩形 169"/>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71" name="圆角矩形 170"/>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49" name="组合 48"/>
            <p:cNvGrpSpPr/>
            <p:nvPr/>
          </p:nvGrpSpPr>
          <p:grpSpPr>
            <a:xfrm rot="187413">
              <a:off x="2179693" y="972675"/>
              <a:ext cx="1180798" cy="1180798"/>
              <a:chOff x="9854292" y="-1428020"/>
              <a:chExt cx="285463" cy="285463"/>
            </a:xfrm>
            <a:grpFill/>
          </p:grpSpPr>
          <p:sp>
            <p:nvSpPr>
              <p:cNvPr id="168" name="圆角矩形 167"/>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69" name="圆角矩形 168"/>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69" name="组合 68"/>
            <p:cNvGrpSpPr/>
            <p:nvPr/>
          </p:nvGrpSpPr>
          <p:grpSpPr>
            <a:xfrm rot="187413">
              <a:off x="2179693" y="1977903"/>
              <a:ext cx="1180798" cy="1180798"/>
              <a:chOff x="9854292" y="-1428020"/>
              <a:chExt cx="285463" cy="285463"/>
            </a:xfrm>
            <a:grpFill/>
          </p:grpSpPr>
          <p:sp>
            <p:nvSpPr>
              <p:cNvPr id="166" name="圆角矩形 165"/>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67" name="圆角矩形 166"/>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70" name="组合 69"/>
            <p:cNvGrpSpPr/>
            <p:nvPr/>
          </p:nvGrpSpPr>
          <p:grpSpPr>
            <a:xfrm rot="187413">
              <a:off x="2179693" y="2983132"/>
              <a:ext cx="1180798" cy="1180798"/>
              <a:chOff x="9854292" y="-1428020"/>
              <a:chExt cx="285463" cy="285463"/>
            </a:xfrm>
            <a:grpFill/>
          </p:grpSpPr>
          <p:sp>
            <p:nvSpPr>
              <p:cNvPr id="164" name="圆角矩形 163"/>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65" name="圆角矩形 164"/>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71" name="组合 70"/>
            <p:cNvGrpSpPr/>
            <p:nvPr/>
          </p:nvGrpSpPr>
          <p:grpSpPr>
            <a:xfrm rot="187413">
              <a:off x="2179693" y="3988361"/>
              <a:ext cx="1180798" cy="1180798"/>
              <a:chOff x="9854292" y="-1428020"/>
              <a:chExt cx="285463" cy="285463"/>
            </a:xfrm>
            <a:grpFill/>
          </p:grpSpPr>
          <p:sp>
            <p:nvSpPr>
              <p:cNvPr id="162" name="圆角矩形 161"/>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63" name="圆角矩形 162"/>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72" name="组合 71"/>
            <p:cNvGrpSpPr/>
            <p:nvPr/>
          </p:nvGrpSpPr>
          <p:grpSpPr>
            <a:xfrm rot="187413">
              <a:off x="3270164" y="-32554"/>
              <a:ext cx="1180798" cy="1180798"/>
              <a:chOff x="9854292" y="-1428020"/>
              <a:chExt cx="285463" cy="285463"/>
            </a:xfrm>
            <a:grpFill/>
          </p:grpSpPr>
          <p:sp>
            <p:nvSpPr>
              <p:cNvPr id="160" name="圆角矩形 159"/>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61" name="圆角矩形 160"/>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73" name="组合 72"/>
            <p:cNvGrpSpPr/>
            <p:nvPr/>
          </p:nvGrpSpPr>
          <p:grpSpPr>
            <a:xfrm rot="187413">
              <a:off x="3270164" y="972674"/>
              <a:ext cx="1180798" cy="1180798"/>
              <a:chOff x="9854292" y="-1428020"/>
              <a:chExt cx="285463" cy="285463"/>
            </a:xfrm>
            <a:grpFill/>
          </p:grpSpPr>
          <p:sp>
            <p:nvSpPr>
              <p:cNvPr id="158" name="圆角矩形 157"/>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59" name="圆角矩形 158"/>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74" name="组合 73"/>
            <p:cNvGrpSpPr/>
            <p:nvPr/>
          </p:nvGrpSpPr>
          <p:grpSpPr>
            <a:xfrm rot="187413">
              <a:off x="3270164" y="1977902"/>
              <a:ext cx="1180798" cy="1180798"/>
              <a:chOff x="9854292" y="-1428020"/>
              <a:chExt cx="285463" cy="285463"/>
            </a:xfrm>
            <a:grpFill/>
          </p:grpSpPr>
          <p:sp>
            <p:nvSpPr>
              <p:cNvPr id="156" name="圆角矩形 155"/>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57" name="圆角矩形 156"/>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75" name="组合 74"/>
            <p:cNvGrpSpPr/>
            <p:nvPr/>
          </p:nvGrpSpPr>
          <p:grpSpPr>
            <a:xfrm rot="187413">
              <a:off x="3270164" y="2983131"/>
              <a:ext cx="1180798" cy="1180798"/>
              <a:chOff x="9854292" y="-1428020"/>
              <a:chExt cx="285463" cy="285463"/>
            </a:xfrm>
            <a:grpFill/>
          </p:grpSpPr>
          <p:sp>
            <p:nvSpPr>
              <p:cNvPr id="154" name="圆角矩形 153"/>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55" name="圆角矩形 154"/>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76" name="组合 75"/>
            <p:cNvGrpSpPr/>
            <p:nvPr/>
          </p:nvGrpSpPr>
          <p:grpSpPr>
            <a:xfrm rot="187413">
              <a:off x="3270164" y="3988360"/>
              <a:ext cx="1180798" cy="1180798"/>
              <a:chOff x="9854292" y="-1428020"/>
              <a:chExt cx="285463" cy="285463"/>
            </a:xfrm>
            <a:grpFill/>
          </p:grpSpPr>
          <p:sp>
            <p:nvSpPr>
              <p:cNvPr id="152" name="圆角矩形 151"/>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53" name="圆角矩形 152"/>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77" name="组合 76"/>
            <p:cNvGrpSpPr/>
            <p:nvPr/>
          </p:nvGrpSpPr>
          <p:grpSpPr>
            <a:xfrm rot="187413">
              <a:off x="4360569" y="-32554"/>
              <a:ext cx="1180798" cy="1180798"/>
              <a:chOff x="9854292" y="-1428020"/>
              <a:chExt cx="285463" cy="285463"/>
            </a:xfrm>
            <a:grpFill/>
          </p:grpSpPr>
          <p:sp>
            <p:nvSpPr>
              <p:cNvPr id="150" name="圆角矩形 149"/>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51" name="圆角矩形 150"/>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78" name="组合 77"/>
            <p:cNvGrpSpPr/>
            <p:nvPr/>
          </p:nvGrpSpPr>
          <p:grpSpPr>
            <a:xfrm rot="187413">
              <a:off x="4360569" y="972674"/>
              <a:ext cx="1180798" cy="1180798"/>
              <a:chOff x="9854292" y="-1428020"/>
              <a:chExt cx="285463" cy="285463"/>
            </a:xfrm>
            <a:grpFill/>
          </p:grpSpPr>
          <p:sp>
            <p:nvSpPr>
              <p:cNvPr id="148" name="圆角矩形 147"/>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49" name="圆角矩形 148"/>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79" name="组合 78"/>
            <p:cNvGrpSpPr/>
            <p:nvPr/>
          </p:nvGrpSpPr>
          <p:grpSpPr>
            <a:xfrm rot="187413">
              <a:off x="4360569" y="1977902"/>
              <a:ext cx="1180798" cy="1180798"/>
              <a:chOff x="9854292" y="-1428020"/>
              <a:chExt cx="285463" cy="285463"/>
            </a:xfrm>
            <a:grpFill/>
          </p:grpSpPr>
          <p:sp>
            <p:nvSpPr>
              <p:cNvPr id="146" name="圆角矩形 145"/>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47" name="圆角矩形 146"/>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80" name="组合 79"/>
            <p:cNvGrpSpPr/>
            <p:nvPr/>
          </p:nvGrpSpPr>
          <p:grpSpPr>
            <a:xfrm rot="187413">
              <a:off x="4360569" y="2983131"/>
              <a:ext cx="1180798" cy="1180798"/>
              <a:chOff x="9854292" y="-1428020"/>
              <a:chExt cx="285463" cy="285463"/>
            </a:xfrm>
            <a:grpFill/>
          </p:grpSpPr>
          <p:sp>
            <p:nvSpPr>
              <p:cNvPr id="144" name="圆角矩形 143"/>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45" name="圆角矩形 144"/>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81" name="组合 80"/>
            <p:cNvGrpSpPr/>
            <p:nvPr/>
          </p:nvGrpSpPr>
          <p:grpSpPr>
            <a:xfrm rot="187413">
              <a:off x="4360569" y="3988360"/>
              <a:ext cx="1180798" cy="1180798"/>
              <a:chOff x="9854292" y="-1428020"/>
              <a:chExt cx="285463" cy="285463"/>
            </a:xfrm>
            <a:grpFill/>
          </p:grpSpPr>
          <p:sp>
            <p:nvSpPr>
              <p:cNvPr id="142" name="圆角矩形 141"/>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43" name="圆角矩形 142"/>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82" name="组合 81"/>
            <p:cNvGrpSpPr/>
            <p:nvPr/>
          </p:nvGrpSpPr>
          <p:grpSpPr>
            <a:xfrm rot="187413">
              <a:off x="5408554" y="-32554"/>
              <a:ext cx="1180798" cy="1180798"/>
              <a:chOff x="9854292" y="-1428020"/>
              <a:chExt cx="285463" cy="285463"/>
            </a:xfrm>
            <a:grpFill/>
          </p:grpSpPr>
          <p:sp>
            <p:nvSpPr>
              <p:cNvPr id="140" name="圆角矩形 139"/>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41" name="圆角矩形 140"/>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83" name="组合 82"/>
            <p:cNvGrpSpPr/>
            <p:nvPr/>
          </p:nvGrpSpPr>
          <p:grpSpPr>
            <a:xfrm rot="187413">
              <a:off x="5408554" y="972674"/>
              <a:ext cx="1180798" cy="1180798"/>
              <a:chOff x="9854292" y="-1428020"/>
              <a:chExt cx="285463" cy="285463"/>
            </a:xfrm>
            <a:grpFill/>
          </p:grpSpPr>
          <p:sp>
            <p:nvSpPr>
              <p:cNvPr id="138" name="圆角矩形 137"/>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39" name="圆角矩形 138"/>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84" name="组合 83"/>
            <p:cNvGrpSpPr/>
            <p:nvPr/>
          </p:nvGrpSpPr>
          <p:grpSpPr>
            <a:xfrm rot="187413">
              <a:off x="5408554" y="1977902"/>
              <a:ext cx="1180798" cy="1180798"/>
              <a:chOff x="9854292" y="-1428020"/>
              <a:chExt cx="285463" cy="285463"/>
            </a:xfrm>
            <a:grpFill/>
          </p:grpSpPr>
          <p:sp>
            <p:nvSpPr>
              <p:cNvPr id="136" name="圆角矩形 135"/>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37" name="圆角矩形 136"/>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85" name="组合 84"/>
            <p:cNvGrpSpPr/>
            <p:nvPr/>
          </p:nvGrpSpPr>
          <p:grpSpPr>
            <a:xfrm rot="187413">
              <a:off x="5408554" y="2983131"/>
              <a:ext cx="1180798" cy="1180798"/>
              <a:chOff x="9854292" y="-1428020"/>
              <a:chExt cx="285463" cy="285463"/>
            </a:xfrm>
            <a:grpFill/>
          </p:grpSpPr>
          <p:sp>
            <p:nvSpPr>
              <p:cNvPr id="134" name="圆角矩形 133"/>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35" name="圆角矩形 134"/>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86" name="组合 85"/>
            <p:cNvGrpSpPr/>
            <p:nvPr/>
          </p:nvGrpSpPr>
          <p:grpSpPr>
            <a:xfrm rot="187413">
              <a:off x="5408554" y="3988360"/>
              <a:ext cx="1180798" cy="1180798"/>
              <a:chOff x="9854292" y="-1428020"/>
              <a:chExt cx="285463" cy="285463"/>
            </a:xfrm>
            <a:grpFill/>
          </p:grpSpPr>
          <p:sp>
            <p:nvSpPr>
              <p:cNvPr id="132" name="圆角矩形 131"/>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33" name="圆角矩形 132"/>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87" name="组合 86"/>
            <p:cNvGrpSpPr/>
            <p:nvPr/>
          </p:nvGrpSpPr>
          <p:grpSpPr>
            <a:xfrm rot="187413">
              <a:off x="6492110" y="-32554"/>
              <a:ext cx="1180798" cy="1180798"/>
              <a:chOff x="9854292" y="-1428020"/>
              <a:chExt cx="285463" cy="285463"/>
            </a:xfrm>
            <a:grpFill/>
          </p:grpSpPr>
          <p:sp>
            <p:nvSpPr>
              <p:cNvPr id="130" name="圆角矩形 129"/>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31" name="圆角矩形 130"/>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88" name="组合 87"/>
            <p:cNvGrpSpPr/>
            <p:nvPr/>
          </p:nvGrpSpPr>
          <p:grpSpPr>
            <a:xfrm rot="187413">
              <a:off x="6492110" y="972674"/>
              <a:ext cx="1180798" cy="1180798"/>
              <a:chOff x="9854292" y="-1428020"/>
              <a:chExt cx="285463" cy="285463"/>
            </a:xfrm>
            <a:grpFill/>
          </p:grpSpPr>
          <p:sp>
            <p:nvSpPr>
              <p:cNvPr id="128" name="圆角矩形 127"/>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29" name="圆角矩形 128"/>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89" name="组合 88"/>
            <p:cNvGrpSpPr/>
            <p:nvPr/>
          </p:nvGrpSpPr>
          <p:grpSpPr>
            <a:xfrm rot="187413">
              <a:off x="6492110" y="1977902"/>
              <a:ext cx="1180798" cy="1180798"/>
              <a:chOff x="9854292" y="-1428020"/>
              <a:chExt cx="285463" cy="285463"/>
            </a:xfrm>
            <a:grpFill/>
          </p:grpSpPr>
          <p:sp>
            <p:nvSpPr>
              <p:cNvPr id="126" name="圆角矩形 125"/>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27" name="圆角矩形 126"/>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90" name="组合 89"/>
            <p:cNvGrpSpPr/>
            <p:nvPr/>
          </p:nvGrpSpPr>
          <p:grpSpPr>
            <a:xfrm rot="187413">
              <a:off x="6492110" y="2983131"/>
              <a:ext cx="1180798" cy="1180798"/>
              <a:chOff x="9854292" y="-1428020"/>
              <a:chExt cx="285463" cy="285463"/>
            </a:xfrm>
            <a:grpFill/>
          </p:grpSpPr>
          <p:sp>
            <p:nvSpPr>
              <p:cNvPr id="124" name="圆角矩形 123"/>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25" name="圆角矩形 124"/>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91" name="组合 90"/>
            <p:cNvGrpSpPr/>
            <p:nvPr/>
          </p:nvGrpSpPr>
          <p:grpSpPr>
            <a:xfrm rot="187413">
              <a:off x="6492110" y="3988360"/>
              <a:ext cx="1180798" cy="1180798"/>
              <a:chOff x="9854292" y="-1428020"/>
              <a:chExt cx="285463" cy="285463"/>
            </a:xfrm>
            <a:grpFill/>
          </p:grpSpPr>
          <p:sp>
            <p:nvSpPr>
              <p:cNvPr id="122" name="圆角矩形 121"/>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23" name="圆角矩形 122"/>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92" name="组合 91"/>
            <p:cNvGrpSpPr/>
            <p:nvPr/>
          </p:nvGrpSpPr>
          <p:grpSpPr>
            <a:xfrm rot="187413">
              <a:off x="7483613" y="-32554"/>
              <a:ext cx="1180798" cy="1180798"/>
              <a:chOff x="9854292" y="-1428020"/>
              <a:chExt cx="285463" cy="285463"/>
            </a:xfrm>
            <a:grpFill/>
          </p:grpSpPr>
          <p:sp>
            <p:nvSpPr>
              <p:cNvPr id="120" name="圆角矩形 119"/>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21" name="圆角矩形 120"/>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93" name="组合 92"/>
            <p:cNvGrpSpPr/>
            <p:nvPr/>
          </p:nvGrpSpPr>
          <p:grpSpPr>
            <a:xfrm rot="187413">
              <a:off x="7483613" y="972674"/>
              <a:ext cx="1180798" cy="1180798"/>
              <a:chOff x="9854292" y="-1428020"/>
              <a:chExt cx="285463" cy="285463"/>
            </a:xfrm>
            <a:grpFill/>
          </p:grpSpPr>
          <p:sp>
            <p:nvSpPr>
              <p:cNvPr id="118" name="圆角矩形 117"/>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19" name="圆角矩形 118"/>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94" name="组合 93"/>
            <p:cNvGrpSpPr/>
            <p:nvPr/>
          </p:nvGrpSpPr>
          <p:grpSpPr>
            <a:xfrm rot="187413">
              <a:off x="7483613" y="1977902"/>
              <a:ext cx="1180798" cy="1180798"/>
              <a:chOff x="9854292" y="-1428020"/>
              <a:chExt cx="285463" cy="285463"/>
            </a:xfrm>
            <a:grpFill/>
          </p:grpSpPr>
          <p:sp>
            <p:nvSpPr>
              <p:cNvPr id="116" name="圆角矩形 115"/>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17" name="圆角矩形 116"/>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95" name="组合 94"/>
            <p:cNvGrpSpPr/>
            <p:nvPr/>
          </p:nvGrpSpPr>
          <p:grpSpPr>
            <a:xfrm rot="187413">
              <a:off x="7483613" y="2983131"/>
              <a:ext cx="1180798" cy="1180798"/>
              <a:chOff x="9854292" y="-1428020"/>
              <a:chExt cx="285463" cy="285463"/>
            </a:xfrm>
            <a:grpFill/>
          </p:grpSpPr>
          <p:sp>
            <p:nvSpPr>
              <p:cNvPr id="114" name="圆角矩形 113"/>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15" name="圆角矩形 114"/>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96" name="组合 95"/>
            <p:cNvGrpSpPr/>
            <p:nvPr/>
          </p:nvGrpSpPr>
          <p:grpSpPr>
            <a:xfrm rot="187413">
              <a:off x="7483613" y="3988360"/>
              <a:ext cx="1180798" cy="1180798"/>
              <a:chOff x="9854292" y="-1428020"/>
              <a:chExt cx="285463" cy="285463"/>
            </a:xfrm>
            <a:grpFill/>
          </p:grpSpPr>
          <p:sp>
            <p:nvSpPr>
              <p:cNvPr id="112" name="圆角矩形 111"/>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13" name="圆角矩形 112"/>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97" name="组合 96"/>
            <p:cNvGrpSpPr/>
            <p:nvPr/>
          </p:nvGrpSpPr>
          <p:grpSpPr>
            <a:xfrm rot="187413">
              <a:off x="8553601" y="-51995"/>
              <a:ext cx="1180798" cy="1180798"/>
              <a:chOff x="9854292" y="-1428020"/>
              <a:chExt cx="285463" cy="285463"/>
            </a:xfrm>
            <a:grpFill/>
          </p:grpSpPr>
          <p:sp>
            <p:nvSpPr>
              <p:cNvPr id="110" name="圆角矩形 109"/>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11" name="圆角矩形 110"/>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98" name="组合 97"/>
            <p:cNvGrpSpPr/>
            <p:nvPr/>
          </p:nvGrpSpPr>
          <p:grpSpPr>
            <a:xfrm rot="187413">
              <a:off x="8553601" y="953233"/>
              <a:ext cx="1180798" cy="1180798"/>
              <a:chOff x="9854292" y="-1428020"/>
              <a:chExt cx="285463" cy="285463"/>
            </a:xfrm>
            <a:grpFill/>
          </p:grpSpPr>
          <p:sp>
            <p:nvSpPr>
              <p:cNvPr id="108" name="圆角矩形 107"/>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09" name="圆角矩形 108"/>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99" name="组合 98"/>
            <p:cNvGrpSpPr/>
            <p:nvPr/>
          </p:nvGrpSpPr>
          <p:grpSpPr>
            <a:xfrm rot="187413">
              <a:off x="8553601" y="1958461"/>
              <a:ext cx="1180798" cy="1180798"/>
              <a:chOff x="9854292" y="-1428020"/>
              <a:chExt cx="285463" cy="285463"/>
            </a:xfrm>
            <a:grpFill/>
          </p:grpSpPr>
          <p:sp>
            <p:nvSpPr>
              <p:cNvPr id="106" name="圆角矩形 105"/>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07" name="圆角矩形 106"/>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100" name="组合 99"/>
            <p:cNvGrpSpPr/>
            <p:nvPr/>
          </p:nvGrpSpPr>
          <p:grpSpPr>
            <a:xfrm rot="187413">
              <a:off x="8553601" y="2963690"/>
              <a:ext cx="1180798" cy="1180798"/>
              <a:chOff x="9854292" y="-1428020"/>
              <a:chExt cx="285463" cy="285463"/>
            </a:xfrm>
            <a:grpFill/>
          </p:grpSpPr>
          <p:sp>
            <p:nvSpPr>
              <p:cNvPr id="104" name="圆角矩形 103"/>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05" name="圆角矩形 104"/>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101" name="组合 100"/>
            <p:cNvGrpSpPr/>
            <p:nvPr/>
          </p:nvGrpSpPr>
          <p:grpSpPr>
            <a:xfrm rot="187413">
              <a:off x="8553601" y="3968919"/>
              <a:ext cx="1180798" cy="1180798"/>
              <a:chOff x="9854292" y="-1428020"/>
              <a:chExt cx="285463" cy="285463"/>
            </a:xfrm>
            <a:grpFill/>
          </p:grpSpPr>
          <p:sp>
            <p:nvSpPr>
              <p:cNvPr id="102" name="圆角矩形 101"/>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03" name="圆角矩形 102"/>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sp>
        <p:nvSpPr>
          <p:cNvPr id="40" name="六边形 39"/>
          <p:cNvSpPr/>
          <p:nvPr/>
        </p:nvSpPr>
        <p:spPr>
          <a:xfrm>
            <a:off x="5243513" y="1450975"/>
            <a:ext cx="520700" cy="433388"/>
          </a:xfrm>
          <a:prstGeom prst="hexagon">
            <a:avLst>
              <a:gd name="adj" fmla="val 30274"/>
              <a:gd name="vf" fmla="val 115470"/>
            </a:avLst>
          </a:prstGeom>
          <a:solidFill>
            <a:srgbClr val="EC7473"/>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41" name="六边形 40"/>
          <p:cNvSpPr/>
          <p:nvPr/>
        </p:nvSpPr>
        <p:spPr>
          <a:xfrm>
            <a:off x="5243513" y="2522538"/>
            <a:ext cx="520700" cy="433387"/>
          </a:xfrm>
          <a:prstGeom prst="hexagon">
            <a:avLst>
              <a:gd name="adj" fmla="val 30274"/>
              <a:gd name="vf" fmla="val 115470"/>
            </a:avLst>
          </a:prstGeom>
          <a:solidFill>
            <a:srgbClr val="EC7473"/>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42" name="六边形 41"/>
          <p:cNvSpPr/>
          <p:nvPr/>
        </p:nvSpPr>
        <p:spPr>
          <a:xfrm>
            <a:off x="5243513" y="3594100"/>
            <a:ext cx="520700" cy="433388"/>
          </a:xfrm>
          <a:prstGeom prst="hexagon">
            <a:avLst>
              <a:gd name="adj" fmla="val 30274"/>
              <a:gd name="vf" fmla="val 115470"/>
            </a:avLst>
          </a:prstGeom>
          <a:solidFill>
            <a:srgbClr val="EC7473"/>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43" name="六边形 42"/>
          <p:cNvSpPr/>
          <p:nvPr/>
        </p:nvSpPr>
        <p:spPr>
          <a:xfrm>
            <a:off x="5243513" y="3057525"/>
            <a:ext cx="520700" cy="434975"/>
          </a:xfrm>
          <a:prstGeom prst="hexagon">
            <a:avLst>
              <a:gd name="adj" fmla="val 30274"/>
              <a:gd name="vf" fmla="val 115470"/>
            </a:avLst>
          </a:prstGeom>
          <a:solidFill>
            <a:srgbClr val="D8343F"/>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44" name="六边形 43"/>
          <p:cNvSpPr/>
          <p:nvPr/>
        </p:nvSpPr>
        <p:spPr>
          <a:xfrm>
            <a:off x="5243513" y="4129088"/>
            <a:ext cx="520700" cy="434975"/>
          </a:xfrm>
          <a:prstGeom prst="hexagon">
            <a:avLst>
              <a:gd name="adj" fmla="val 30274"/>
              <a:gd name="vf" fmla="val 115470"/>
            </a:avLst>
          </a:prstGeom>
          <a:solidFill>
            <a:srgbClr val="D8343F"/>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45" name="六边形 44"/>
          <p:cNvSpPr/>
          <p:nvPr/>
        </p:nvSpPr>
        <p:spPr>
          <a:xfrm>
            <a:off x="5243513" y="1985963"/>
            <a:ext cx="520700" cy="434975"/>
          </a:xfrm>
          <a:prstGeom prst="hexagon">
            <a:avLst>
              <a:gd name="adj" fmla="val 30274"/>
              <a:gd name="vf" fmla="val 115470"/>
            </a:avLst>
          </a:prstGeom>
          <a:solidFill>
            <a:srgbClr val="D8343F"/>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34826" name="TextBox 82"/>
          <p:cNvSpPr txBox="1">
            <a:spLocks noChangeArrowheads="1"/>
          </p:cNvSpPr>
          <p:nvPr/>
        </p:nvSpPr>
        <p:spPr bwMode="auto">
          <a:xfrm>
            <a:off x="5821363" y="1419225"/>
            <a:ext cx="263842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en-US" altLang="zh-CN" sz="900" dirty="0">
                <a:solidFill>
                  <a:srgbClr val="FFFFFF"/>
                </a:solidFill>
                <a:latin typeface="时尚中黑简体" panose="01010104010101010101" pitchFamily="2" charset="-122"/>
                <a:ea typeface="时尚中黑简体" panose="01010104010101010101" pitchFamily="2" charset="-122"/>
                <a:sym typeface="时尚中黑简体" panose="01010104010101010101" pitchFamily="2" charset="-122"/>
              </a:rPr>
              <a:t>Lorem ipsum dol sit amet, consectetur adipisicing elit, sed do eiusmod tempor incididunt ut labore et dolorea anot A.</a:t>
            </a:r>
          </a:p>
        </p:txBody>
      </p:sp>
      <p:sp>
        <p:nvSpPr>
          <p:cNvPr id="34827" name="TextBox 94"/>
          <p:cNvSpPr txBox="1">
            <a:spLocks noChangeArrowheads="1"/>
          </p:cNvSpPr>
          <p:nvPr/>
        </p:nvSpPr>
        <p:spPr bwMode="auto">
          <a:xfrm>
            <a:off x="5359400" y="1482725"/>
            <a:ext cx="2905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en-US" altLang="zh-CN" sz="18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1</a:t>
            </a:r>
            <a:endParaRPr lang="zh-CN" altLang="en-US" sz="18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34828" name="TextBox 95"/>
          <p:cNvSpPr txBox="1">
            <a:spLocks noChangeArrowheads="1"/>
          </p:cNvSpPr>
          <p:nvPr/>
        </p:nvSpPr>
        <p:spPr bwMode="auto">
          <a:xfrm>
            <a:off x="5359400" y="2019300"/>
            <a:ext cx="2905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en-US" altLang="zh-CN" sz="18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2</a:t>
            </a:r>
            <a:endParaRPr lang="zh-CN" altLang="en-US" sz="18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34829" name="TextBox 96"/>
          <p:cNvSpPr txBox="1">
            <a:spLocks noChangeArrowheads="1"/>
          </p:cNvSpPr>
          <p:nvPr/>
        </p:nvSpPr>
        <p:spPr bwMode="auto">
          <a:xfrm>
            <a:off x="5359400" y="2557463"/>
            <a:ext cx="2905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en-US" altLang="zh-CN" sz="18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3</a:t>
            </a:r>
            <a:endParaRPr lang="zh-CN" altLang="en-US" sz="18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34830" name="TextBox 97"/>
          <p:cNvSpPr txBox="1">
            <a:spLocks noChangeArrowheads="1"/>
          </p:cNvSpPr>
          <p:nvPr/>
        </p:nvSpPr>
        <p:spPr bwMode="auto">
          <a:xfrm>
            <a:off x="5359400" y="3090863"/>
            <a:ext cx="2905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en-US" altLang="zh-CN" sz="18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4</a:t>
            </a:r>
            <a:endParaRPr lang="zh-CN" altLang="en-US" sz="18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34831" name="TextBox 98"/>
          <p:cNvSpPr txBox="1">
            <a:spLocks noChangeArrowheads="1"/>
          </p:cNvSpPr>
          <p:nvPr/>
        </p:nvSpPr>
        <p:spPr bwMode="auto">
          <a:xfrm>
            <a:off x="5359400" y="3638550"/>
            <a:ext cx="2905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en-US" altLang="zh-CN" sz="18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5</a:t>
            </a:r>
            <a:endParaRPr lang="zh-CN" altLang="en-US" sz="18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34832" name="TextBox 99"/>
          <p:cNvSpPr txBox="1">
            <a:spLocks noChangeArrowheads="1"/>
          </p:cNvSpPr>
          <p:nvPr/>
        </p:nvSpPr>
        <p:spPr bwMode="auto">
          <a:xfrm>
            <a:off x="5359400" y="4162425"/>
            <a:ext cx="2905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en-US" altLang="zh-CN" sz="18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6</a:t>
            </a:r>
            <a:endParaRPr lang="zh-CN" altLang="en-US" sz="18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34833" name="TextBox 82"/>
          <p:cNvSpPr txBox="1">
            <a:spLocks noChangeArrowheads="1"/>
          </p:cNvSpPr>
          <p:nvPr/>
        </p:nvSpPr>
        <p:spPr bwMode="auto">
          <a:xfrm>
            <a:off x="5821363" y="1949450"/>
            <a:ext cx="263842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en-US" altLang="zh-CN" sz="900" dirty="0">
                <a:solidFill>
                  <a:srgbClr val="FFFFFF"/>
                </a:solidFill>
                <a:latin typeface="时尚中黑简体" panose="01010104010101010101" pitchFamily="2" charset="-122"/>
                <a:ea typeface="时尚中黑简体" panose="01010104010101010101" pitchFamily="2" charset="-122"/>
                <a:sym typeface="时尚中黑简体" panose="01010104010101010101" pitchFamily="2" charset="-122"/>
              </a:rPr>
              <a:t>Lorem ipsum dol sit amet, consectetur adipisicing elit, sed do eiusmod tempor incididunt ut labore et dolorea anot A.</a:t>
            </a:r>
          </a:p>
        </p:txBody>
      </p:sp>
      <p:sp>
        <p:nvSpPr>
          <p:cNvPr id="34834" name="TextBox 82"/>
          <p:cNvSpPr txBox="1">
            <a:spLocks noChangeArrowheads="1"/>
          </p:cNvSpPr>
          <p:nvPr/>
        </p:nvSpPr>
        <p:spPr bwMode="auto">
          <a:xfrm>
            <a:off x="5821363" y="2479675"/>
            <a:ext cx="263842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en-US" altLang="zh-CN" sz="900" dirty="0">
                <a:solidFill>
                  <a:srgbClr val="FFFFFF"/>
                </a:solidFill>
                <a:latin typeface="时尚中黑简体" panose="01010104010101010101" pitchFamily="2" charset="-122"/>
                <a:ea typeface="时尚中黑简体" panose="01010104010101010101" pitchFamily="2" charset="-122"/>
                <a:sym typeface="时尚中黑简体" panose="01010104010101010101" pitchFamily="2" charset="-122"/>
              </a:rPr>
              <a:t>Lorem ipsum dol sit amet, consectetur adipisicing elit, sed do eiusmod tempor incididunt ut labore et dolorea anot A.</a:t>
            </a:r>
          </a:p>
        </p:txBody>
      </p:sp>
      <p:sp>
        <p:nvSpPr>
          <p:cNvPr id="34835" name="TextBox 82"/>
          <p:cNvSpPr txBox="1">
            <a:spLocks noChangeArrowheads="1"/>
          </p:cNvSpPr>
          <p:nvPr/>
        </p:nvSpPr>
        <p:spPr bwMode="auto">
          <a:xfrm>
            <a:off x="5821363" y="3008313"/>
            <a:ext cx="263842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en-US" altLang="zh-CN" sz="900" dirty="0">
                <a:solidFill>
                  <a:srgbClr val="FFFFFF"/>
                </a:solidFill>
                <a:latin typeface="时尚中黑简体" panose="01010104010101010101" pitchFamily="2" charset="-122"/>
                <a:ea typeface="时尚中黑简体" panose="01010104010101010101" pitchFamily="2" charset="-122"/>
                <a:sym typeface="时尚中黑简体" panose="01010104010101010101" pitchFamily="2" charset="-122"/>
              </a:rPr>
              <a:t>Lorem ipsum dol sit amet, consectetur adipisicing elit, sed do eiusmod tempor incididunt ut labore et dolorea anot A.</a:t>
            </a:r>
          </a:p>
        </p:txBody>
      </p:sp>
      <p:sp>
        <p:nvSpPr>
          <p:cNvPr id="34836" name="TextBox 82"/>
          <p:cNvSpPr txBox="1">
            <a:spLocks noChangeArrowheads="1"/>
          </p:cNvSpPr>
          <p:nvPr/>
        </p:nvSpPr>
        <p:spPr bwMode="auto">
          <a:xfrm>
            <a:off x="5821363" y="3538538"/>
            <a:ext cx="263842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en-US" altLang="zh-CN" sz="900" dirty="0">
                <a:solidFill>
                  <a:srgbClr val="FFFFFF"/>
                </a:solidFill>
                <a:latin typeface="时尚中黑简体" panose="01010104010101010101" pitchFamily="2" charset="-122"/>
                <a:ea typeface="时尚中黑简体" panose="01010104010101010101" pitchFamily="2" charset="-122"/>
                <a:sym typeface="时尚中黑简体" panose="01010104010101010101" pitchFamily="2" charset="-122"/>
              </a:rPr>
              <a:t>Lorem ipsum dol sit amet, consectetur adipisicing elit, sed do eiusmod tempor incididunt ut labore et dolorea anot A.</a:t>
            </a:r>
          </a:p>
        </p:txBody>
      </p:sp>
      <p:sp>
        <p:nvSpPr>
          <p:cNvPr id="34837" name="TextBox 82"/>
          <p:cNvSpPr txBox="1">
            <a:spLocks noChangeArrowheads="1"/>
          </p:cNvSpPr>
          <p:nvPr/>
        </p:nvSpPr>
        <p:spPr bwMode="auto">
          <a:xfrm>
            <a:off x="5821363" y="4068763"/>
            <a:ext cx="263842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en-US" altLang="zh-CN" sz="900" dirty="0">
                <a:solidFill>
                  <a:srgbClr val="FFFFFF"/>
                </a:solidFill>
                <a:latin typeface="时尚中黑简体" panose="01010104010101010101" pitchFamily="2" charset="-122"/>
                <a:ea typeface="时尚中黑简体" panose="01010104010101010101" pitchFamily="2" charset="-122"/>
                <a:sym typeface="时尚中黑简体" panose="01010104010101010101" pitchFamily="2" charset="-122"/>
              </a:rPr>
              <a:t>Lorem ipsum dol sit amet, consectetur adipisicing elit, sed do eiusmod tempor incididunt ut labore et dolorea anot A.</a:t>
            </a:r>
          </a:p>
        </p:txBody>
      </p:sp>
      <p:sp>
        <p:nvSpPr>
          <p:cNvPr id="66" name="矩形 65"/>
          <p:cNvSpPr/>
          <p:nvPr/>
        </p:nvSpPr>
        <p:spPr>
          <a:xfrm>
            <a:off x="5648325" y="31750"/>
            <a:ext cx="3676650" cy="523875"/>
          </a:xfrm>
          <a:prstGeom prst="rect">
            <a:avLst/>
          </a:prstGeom>
          <a:effectLst>
            <a:outerShdw blurRad="50800" dist="38100" dir="8100000" algn="tr" rotWithShape="0">
              <a:prstClr val="black">
                <a:alpha val="40000"/>
              </a:prstClr>
            </a:outerShdw>
          </a:effectLst>
        </p:spPr>
        <p:txBody>
          <a:bodyPr>
            <a:spAutoFit/>
          </a:bodyPr>
          <a:lstStyle/>
          <a:p>
            <a:pPr eaLnBrk="1" fontAlgn="auto" hangingPunct="1">
              <a:defRPr/>
            </a:pPr>
            <a:r>
              <a:rPr lang="en-US" altLang="zh-CN" sz="2800" noProof="1">
                <a:solidFill>
                  <a:schemeClr val="bg1"/>
                </a:solidFill>
                <a:cs typeface="+mn-ea"/>
                <a:sym typeface="时尚中黑简体" pitchFamily="2" charset="-122"/>
              </a:rPr>
              <a:t>The Coolest Design</a:t>
            </a:r>
          </a:p>
        </p:txBody>
      </p:sp>
      <p:sp>
        <p:nvSpPr>
          <p:cNvPr id="67" name="矩形 66"/>
          <p:cNvSpPr/>
          <p:nvPr/>
        </p:nvSpPr>
        <p:spPr>
          <a:xfrm>
            <a:off x="4500563" y="484188"/>
            <a:ext cx="4608512" cy="414337"/>
          </a:xfrm>
          <a:prstGeom prst="rect">
            <a:avLst/>
          </a:prstGeom>
        </p:spPr>
        <p:txBody>
          <a:bodyPr>
            <a:spAutoFit/>
          </a:bodyPr>
          <a:lstStyle/>
          <a:p>
            <a:pPr algn="r" eaLnBrk="1" fontAlgn="auto" hangingPunct="1">
              <a:defRPr/>
            </a:pPr>
            <a:r>
              <a:rPr lang="en-US" altLang="zh-CN" sz="1050" noProof="1">
                <a:solidFill>
                  <a:schemeClr val="bg1"/>
                </a:solidFill>
                <a:cs typeface="+mn-ea"/>
                <a:sym typeface="时尚中黑简体" pitchFamily="2" charset="-122"/>
              </a:rPr>
              <a:t>Lorem ipsum dol sit amet, consectetur adipisicing elit, sed do eiusmod tempor incididunt ut labore et dolorea anot A.</a:t>
            </a:r>
          </a:p>
        </p:txBody>
      </p:sp>
      <p:sp>
        <p:nvSpPr>
          <p:cNvPr id="34840" name="矩形 63"/>
          <p:cNvSpPr>
            <a:spLocks noChangeArrowheads="1"/>
          </p:cNvSpPr>
          <p:nvPr/>
        </p:nvSpPr>
        <p:spPr bwMode="auto">
          <a:xfrm>
            <a:off x="476250" y="176213"/>
            <a:ext cx="8905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en-US" altLang="zh-CN" sz="18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LOGO</a:t>
            </a:r>
          </a:p>
        </p:txBody>
      </p:sp>
      <p:sp>
        <p:nvSpPr>
          <p:cNvPr id="34841" name="Freeform 5658"/>
          <p:cNvSpPr>
            <a:spLocks noEditPoints="1" noChangeArrowheads="1"/>
          </p:cNvSpPr>
          <p:nvPr/>
        </p:nvSpPr>
        <p:spPr bwMode="auto">
          <a:xfrm>
            <a:off x="179388" y="165100"/>
            <a:ext cx="296862" cy="319088"/>
          </a:xfrm>
          <a:custGeom>
            <a:avLst/>
            <a:gdLst>
              <a:gd name="T0" fmla="*/ 215822915 w 70"/>
              <a:gd name="T1" fmla="*/ 54304523 h 75"/>
              <a:gd name="T2" fmla="*/ 377689041 w 70"/>
              <a:gd name="T3" fmla="*/ 199110912 h 75"/>
              <a:gd name="T4" fmla="*/ 215822915 w 70"/>
              <a:gd name="T5" fmla="*/ 343917301 h 75"/>
              <a:gd name="T6" fmla="*/ 71942385 w 70"/>
              <a:gd name="T7" fmla="*/ 199110912 h 75"/>
              <a:gd name="T8" fmla="*/ 215822915 w 70"/>
              <a:gd name="T9" fmla="*/ 54304523 h 75"/>
              <a:gd name="T10" fmla="*/ 1025149304 w 70"/>
              <a:gd name="T11" fmla="*/ 54304523 h 75"/>
              <a:gd name="T12" fmla="*/ 881268774 w 70"/>
              <a:gd name="T13" fmla="*/ 199110912 h 75"/>
              <a:gd name="T14" fmla="*/ 1025149304 w 70"/>
              <a:gd name="T15" fmla="*/ 343917301 h 75"/>
              <a:gd name="T16" fmla="*/ 1169034074 w 70"/>
              <a:gd name="T17" fmla="*/ 199110912 h 75"/>
              <a:gd name="T18" fmla="*/ 1025149304 w 70"/>
              <a:gd name="T19" fmla="*/ 54304523 h 75"/>
              <a:gd name="T20" fmla="*/ 881268774 w 70"/>
              <a:gd name="T21" fmla="*/ 905039931 h 75"/>
              <a:gd name="T22" fmla="*/ 881268774 w 70"/>
              <a:gd name="T23" fmla="*/ 1303257500 h 75"/>
              <a:gd name="T24" fmla="*/ 971196756 w 70"/>
              <a:gd name="T25" fmla="*/ 1303257500 h 75"/>
              <a:gd name="T26" fmla="*/ 1025149304 w 70"/>
              <a:gd name="T27" fmla="*/ 1013644722 h 75"/>
              <a:gd name="T28" fmla="*/ 1061120496 w 70"/>
              <a:gd name="T29" fmla="*/ 1303257500 h 75"/>
              <a:gd name="T30" fmla="*/ 1169034074 w 70"/>
              <a:gd name="T31" fmla="*/ 1303257500 h 75"/>
              <a:gd name="T32" fmla="*/ 1169034074 w 70"/>
              <a:gd name="T33" fmla="*/ 868838333 h 75"/>
              <a:gd name="T34" fmla="*/ 1258957815 w 70"/>
              <a:gd name="T35" fmla="*/ 742134870 h 75"/>
              <a:gd name="T36" fmla="*/ 1258957815 w 70"/>
              <a:gd name="T37" fmla="*/ 506822361 h 75"/>
              <a:gd name="T38" fmla="*/ 1115077285 w 70"/>
              <a:gd name="T39" fmla="*/ 380118898 h 75"/>
              <a:gd name="T40" fmla="*/ 935225563 w 70"/>
              <a:gd name="T41" fmla="*/ 380118898 h 75"/>
              <a:gd name="T42" fmla="*/ 899254370 w 70"/>
              <a:gd name="T43" fmla="*/ 380118898 h 75"/>
              <a:gd name="T44" fmla="*/ 935225563 w 70"/>
              <a:gd name="T45" fmla="*/ 506822361 h 75"/>
              <a:gd name="T46" fmla="*/ 935225563 w 70"/>
              <a:gd name="T47" fmla="*/ 742134870 h 75"/>
              <a:gd name="T48" fmla="*/ 881268774 w 70"/>
              <a:gd name="T49" fmla="*/ 905039931 h 75"/>
              <a:gd name="T50" fmla="*/ 629478907 w 70"/>
              <a:gd name="T51" fmla="*/ 0 h 75"/>
              <a:gd name="T52" fmla="*/ 791345033 w 70"/>
              <a:gd name="T53" fmla="*/ 162909315 h 75"/>
              <a:gd name="T54" fmla="*/ 629478907 w 70"/>
              <a:gd name="T55" fmla="*/ 307715704 h 75"/>
              <a:gd name="T56" fmla="*/ 467612782 w 70"/>
              <a:gd name="T57" fmla="*/ 162909315 h 75"/>
              <a:gd name="T58" fmla="*/ 629478907 w 70"/>
              <a:gd name="T59" fmla="*/ 0 h 75"/>
              <a:gd name="T60" fmla="*/ 791345033 w 70"/>
              <a:gd name="T61" fmla="*/ 886941259 h 75"/>
              <a:gd name="T62" fmla="*/ 791345033 w 70"/>
              <a:gd name="T63" fmla="*/ 1357562023 h 75"/>
              <a:gd name="T64" fmla="*/ 665450100 w 70"/>
              <a:gd name="T65" fmla="*/ 1357562023 h 75"/>
              <a:gd name="T66" fmla="*/ 629478907 w 70"/>
              <a:gd name="T67" fmla="*/ 1049846320 h 75"/>
              <a:gd name="T68" fmla="*/ 575522119 w 70"/>
              <a:gd name="T69" fmla="*/ 1357562023 h 75"/>
              <a:gd name="T70" fmla="*/ 449627185 w 70"/>
              <a:gd name="T71" fmla="*/ 1357562023 h 75"/>
              <a:gd name="T72" fmla="*/ 449627185 w 70"/>
              <a:gd name="T73" fmla="*/ 886941259 h 75"/>
              <a:gd name="T74" fmla="*/ 377689041 w 70"/>
              <a:gd name="T75" fmla="*/ 742134870 h 75"/>
              <a:gd name="T76" fmla="*/ 377689041 w 70"/>
              <a:gd name="T77" fmla="*/ 506822361 h 75"/>
              <a:gd name="T78" fmla="*/ 521569570 w 70"/>
              <a:gd name="T79" fmla="*/ 343917301 h 75"/>
              <a:gd name="T80" fmla="*/ 719402648 w 70"/>
              <a:gd name="T81" fmla="*/ 343917301 h 75"/>
              <a:gd name="T82" fmla="*/ 863287419 w 70"/>
              <a:gd name="T83" fmla="*/ 506822361 h 75"/>
              <a:gd name="T84" fmla="*/ 863287419 w 70"/>
              <a:gd name="T85" fmla="*/ 742134870 h 75"/>
              <a:gd name="T86" fmla="*/ 791345033 w 70"/>
              <a:gd name="T87" fmla="*/ 886941259 h 75"/>
              <a:gd name="T88" fmla="*/ 377689041 w 70"/>
              <a:gd name="T89" fmla="*/ 905039931 h 75"/>
              <a:gd name="T90" fmla="*/ 377689041 w 70"/>
              <a:gd name="T91" fmla="*/ 1303257500 h 75"/>
              <a:gd name="T92" fmla="*/ 269775463 w 70"/>
              <a:gd name="T93" fmla="*/ 1303257500 h 75"/>
              <a:gd name="T94" fmla="*/ 215822915 w 70"/>
              <a:gd name="T95" fmla="*/ 1013644722 h 75"/>
              <a:gd name="T96" fmla="*/ 179851722 w 70"/>
              <a:gd name="T97" fmla="*/ 1303257500 h 75"/>
              <a:gd name="T98" fmla="*/ 71942385 w 70"/>
              <a:gd name="T99" fmla="*/ 1303257500 h 75"/>
              <a:gd name="T100" fmla="*/ 71942385 w 70"/>
              <a:gd name="T101" fmla="*/ 868838333 h 75"/>
              <a:gd name="T102" fmla="*/ 0 w 70"/>
              <a:gd name="T103" fmla="*/ 742134870 h 75"/>
              <a:gd name="T104" fmla="*/ 0 w 70"/>
              <a:gd name="T105" fmla="*/ 506822361 h 75"/>
              <a:gd name="T106" fmla="*/ 125894933 w 70"/>
              <a:gd name="T107" fmla="*/ 380118898 h 75"/>
              <a:gd name="T108" fmla="*/ 305746656 w 70"/>
              <a:gd name="T109" fmla="*/ 380118898 h 75"/>
              <a:gd name="T110" fmla="*/ 341717848 w 70"/>
              <a:gd name="T111" fmla="*/ 380118898 h 75"/>
              <a:gd name="T112" fmla="*/ 305746656 w 70"/>
              <a:gd name="T113" fmla="*/ 506822361 h 75"/>
              <a:gd name="T114" fmla="*/ 305746656 w 70"/>
              <a:gd name="T115" fmla="*/ 742134870 h 75"/>
              <a:gd name="T116" fmla="*/ 377689041 w 70"/>
              <a:gd name="T117" fmla="*/ 905039931 h 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70" h="75">
                <a:moveTo>
                  <a:pt x="12" y="3"/>
                </a:moveTo>
                <a:cubicBezTo>
                  <a:pt x="17" y="3"/>
                  <a:pt x="21" y="6"/>
                  <a:pt x="21" y="11"/>
                </a:cubicBezTo>
                <a:cubicBezTo>
                  <a:pt x="21" y="15"/>
                  <a:pt x="17" y="19"/>
                  <a:pt x="12" y="19"/>
                </a:cubicBezTo>
                <a:cubicBezTo>
                  <a:pt x="8" y="19"/>
                  <a:pt x="4" y="15"/>
                  <a:pt x="4" y="11"/>
                </a:cubicBezTo>
                <a:cubicBezTo>
                  <a:pt x="4" y="6"/>
                  <a:pt x="8" y="3"/>
                  <a:pt x="12" y="3"/>
                </a:cubicBezTo>
                <a:close/>
                <a:moveTo>
                  <a:pt x="57" y="3"/>
                </a:moveTo>
                <a:cubicBezTo>
                  <a:pt x="52" y="3"/>
                  <a:pt x="49" y="6"/>
                  <a:pt x="49" y="11"/>
                </a:cubicBezTo>
                <a:cubicBezTo>
                  <a:pt x="49" y="15"/>
                  <a:pt x="52" y="19"/>
                  <a:pt x="57" y="19"/>
                </a:cubicBezTo>
                <a:cubicBezTo>
                  <a:pt x="61" y="19"/>
                  <a:pt x="65" y="15"/>
                  <a:pt x="65" y="11"/>
                </a:cubicBezTo>
                <a:cubicBezTo>
                  <a:pt x="65" y="6"/>
                  <a:pt x="61" y="3"/>
                  <a:pt x="57" y="3"/>
                </a:cubicBezTo>
                <a:close/>
                <a:moveTo>
                  <a:pt x="49" y="50"/>
                </a:moveTo>
                <a:cubicBezTo>
                  <a:pt x="49" y="72"/>
                  <a:pt x="49" y="72"/>
                  <a:pt x="49" y="72"/>
                </a:cubicBezTo>
                <a:cubicBezTo>
                  <a:pt x="54" y="72"/>
                  <a:pt x="54" y="72"/>
                  <a:pt x="54" y="72"/>
                </a:cubicBezTo>
                <a:cubicBezTo>
                  <a:pt x="57" y="56"/>
                  <a:pt x="57" y="56"/>
                  <a:pt x="57" y="56"/>
                </a:cubicBezTo>
                <a:cubicBezTo>
                  <a:pt x="59" y="72"/>
                  <a:pt x="59" y="72"/>
                  <a:pt x="59" y="72"/>
                </a:cubicBezTo>
                <a:cubicBezTo>
                  <a:pt x="65" y="72"/>
                  <a:pt x="65" y="72"/>
                  <a:pt x="65" y="72"/>
                </a:cubicBezTo>
                <a:cubicBezTo>
                  <a:pt x="65" y="48"/>
                  <a:pt x="65" y="48"/>
                  <a:pt x="65" y="48"/>
                </a:cubicBezTo>
                <a:cubicBezTo>
                  <a:pt x="68" y="46"/>
                  <a:pt x="70" y="44"/>
                  <a:pt x="70" y="41"/>
                </a:cubicBezTo>
                <a:cubicBezTo>
                  <a:pt x="70" y="28"/>
                  <a:pt x="70" y="28"/>
                  <a:pt x="70" y="28"/>
                </a:cubicBezTo>
                <a:cubicBezTo>
                  <a:pt x="70" y="24"/>
                  <a:pt x="66" y="21"/>
                  <a:pt x="62" y="21"/>
                </a:cubicBezTo>
                <a:cubicBezTo>
                  <a:pt x="52" y="21"/>
                  <a:pt x="52" y="21"/>
                  <a:pt x="52" y="21"/>
                </a:cubicBezTo>
                <a:cubicBezTo>
                  <a:pt x="52" y="21"/>
                  <a:pt x="51" y="21"/>
                  <a:pt x="50" y="21"/>
                </a:cubicBezTo>
                <a:cubicBezTo>
                  <a:pt x="52" y="23"/>
                  <a:pt x="52" y="25"/>
                  <a:pt x="52" y="28"/>
                </a:cubicBezTo>
                <a:cubicBezTo>
                  <a:pt x="52" y="41"/>
                  <a:pt x="52" y="41"/>
                  <a:pt x="52" y="41"/>
                </a:cubicBezTo>
                <a:cubicBezTo>
                  <a:pt x="52" y="44"/>
                  <a:pt x="51" y="48"/>
                  <a:pt x="49" y="50"/>
                </a:cubicBezTo>
                <a:close/>
                <a:moveTo>
                  <a:pt x="35" y="0"/>
                </a:moveTo>
                <a:cubicBezTo>
                  <a:pt x="40" y="0"/>
                  <a:pt x="44" y="4"/>
                  <a:pt x="44" y="9"/>
                </a:cubicBezTo>
                <a:cubicBezTo>
                  <a:pt x="44" y="13"/>
                  <a:pt x="40" y="17"/>
                  <a:pt x="35" y="17"/>
                </a:cubicBezTo>
                <a:cubicBezTo>
                  <a:pt x="30" y="17"/>
                  <a:pt x="26" y="13"/>
                  <a:pt x="26" y="9"/>
                </a:cubicBezTo>
                <a:cubicBezTo>
                  <a:pt x="26" y="4"/>
                  <a:pt x="30" y="0"/>
                  <a:pt x="35" y="0"/>
                </a:cubicBezTo>
                <a:close/>
                <a:moveTo>
                  <a:pt x="44" y="49"/>
                </a:moveTo>
                <a:cubicBezTo>
                  <a:pt x="44" y="75"/>
                  <a:pt x="44" y="75"/>
                  <a:pt x="44" y="75"/>
                </a:cubicBezTo>
                <a:cubicBezTo>
                  <a:pt x="37" y="75"/>
                  <a:pt x="37" y="75"/>
                  <a:pt x="37" y="75"/>
                </a:cubicBezTo>
                <a:cubicBezTo>
                  <a:pt x="35" y="58"/>
                  <a:pt x="35" y="58"/>
                  <a:pt x="35" y="58"/>
                </a:cubicBezTo>
                <a:cubicBezTo>
                  <a:pt x="32" y="75"/>
                  <a:pt x="32" y="75"/>
                  <a:pt x="32" y="75"/>
                </a:cubicBezTo>
                <a:cubicBezTo>
                  <a:pt x="25" y="75"/>
                  <a:pt x="25" y="75"/>
                  <a:pt x="25" y="75"/>
                </a:cubicBezTo>
                <a:cubicBezTo>
                  <a:pt x="25" y="49"/>
                  <a:pt x="25" y="49"/>
                  <a:pt x="25" y="49"/>
                </a:cubicBezTo>
                <a:cubicBezTo>
                  <a:pt x="23" y="47"/>
                  <a:pt x="21" y="44"/>
                  <a:pt x="21" y="41"/>
                </a:cubicBezTo>
                <a:cubicBezTo>
                  <a:pt x="21" y="28"/>
                  <a:pt x="21" y="28"/>
                  <a:pt x="21" y="28"/>
                </a:cubicBezTo>
                <a:cubicBezTo>
                  <a:pt x="21" y="23"/>
                  <a:pt x="25" y="19"/>
                  <a:pt x="29" y="19"/>
                </a:cubicBezTo>
                <a:cubicBezTo>
                  <a:pt x="40" y="19"/>
                  <a:pt x="40" y="19"/>
                  <a:pt x="40" y="19"/>
                </a:cubicBezTo>
                <a:cubicBezTo>
                  <a:pt x="45" y="19"/>
                  <a:pt x="48" y="23"/>
                  <a:pt x="48" y="28"/>
                </a:cubicBezTo>
                <a:cubicBezTo>
                  <a:pt x="48" y="41"/>
                  <a:pt x="48" y="41"/>
                  <a:pt x="48" y="41"/>
                </a:cubicBezTo>
                <a:cubicBezTo>
                  <a:pt x="48" y="44"/>
                  <a:pt x="46" y="47"/>
                  <a:pt x="44" y="49"/>
                </a:cubicBezTo>
                <a:close/>
                <a:moveTo>
                  <a:pt x="21" y="50"/>
                </a:moveTo>
                <a:cubicBezTo>
                  <a:pt x="21" y="72"/>
                  <a:pt x="21" y="72"/>
                  <a:pt x="21" y="72"/>
                </a:cubicBezTo>
                <a:cubicBezTo>
                  <a:pt x="15" y="72"/>
                  <a:pt x="15" y="72"/>
                  <a:pt x="15" y="72"/>
                </a:cubicBezTo>
                <a:cubicBezTo>
                  <a:pt x="12" y="56"/>
                  <a:pt x="12" y="56"/>
                  <a:pt x="12" y="56"/>
                </a:cubicBezTo>
                <a:cubicBezTo>
                  <a:pt x="10" y="72"/>
                  <a:pt x="10" y="72"/>
                  <a:pt x="10" y="72"/>
                </a:cubicBezTo>
                <a:cubicBezTo>
                  <a:pt x="4" y="72"/>
                  <a:pt x="4" y="72"/>
                  <a:pt x="4" y="72"/>
                </a:cubicBezTo>
                <a:cubicBezTo>
                  <a:pt x="4" y="48"/>
                  <a:pt x="4" y="48"/>
                  <a:pt x="4" y="48"/>
                </a:cubicBezTo>
                <a:cubicBezTo>
                  <a:pt x="1" y="46"/>
                  <a:pt x="0" y="44"/>
                  <a:pt x="0" y="41"/>
                </a:cubicBezTo>
                <a:cubicBezTo>
                  <a:pt x="0" y="28"/>
                  <a:pt x="0" y="28"/>
                  <a:pt x="0" y="28"/>
                </a:cubicBezTo>
                <a:cubicBezTo>
                  <a:pt x="0" y="24"/>
                  <a:pt x="3" y="21"/>
                  <a:pt x="7" y="21"/>
                </a:cubicBezTo>
                <a:cubicBezTo>
                  <a:pt x="17" y="21"/>
                  <a:pt x="17" y="21"/>
                  <a:pt x="17" y="21"/>
                </a:cubicBezTo>
                <a:cubicBezTo>
                  <a:pt x="18" y="21"/>
                  <a:pt x="18" y="21"/>
                  <a:pt x="19" y="21"/>
                </a:cubicBezTo>
                <a:cubicBezTo>
                  <a:pt x="18" y="23"/>
                  <a:pt x="17" y="25"/>
                  <a:pt x="17" y="28"/>
                </a:cubicBezTo>
                <a:cubicBezTo>
                  <a:pt x="17" y="41"/>
                  <a:pt x="17" y="41"/>
                  <a:pt x="17" y="41"/>
                </a:cubicBezTo>
                <a:cubicBezTo>
                  <a:pt x="17" y="44"/>
                  <a:pt x="18" y="48"/>
                  <a:pt x="21" y="5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pic>
        <p:nvPicPr>
          <p:cNvPr id="192" name="图片 19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625" y="1012848"/>
            <a:ext cx="720000" cy="720000"/>
          </a:xfrm>
          <a:prstGeom prst="ellipse">
            <a:avLst/>
          </a:prstGeom>
          <a:noFill/>
          <a:ln w="19050">
            <a:solidFill>
              <a:srgbClr val="6A7682"/>
            </a:solidFill>
          </a:ln>
        </p:spPr>
      </p:pic>
      <p:pic>
        <p:nvPicPr>
          <p:cNvPr id="193" name="图片 192"/>
          <p:cNvPicPr/>
          <p:nvPr/>
        </p:nvPicPr>
        <p:blipFill>
          <a:blip r:embed="rId3">
            <a:extLst>
              <a:ext uri="{28A0092B-C50C-407E-A947-70E740481C1C}">
                <a14:useLocalDpi xmlns:a14="http://schemas.microsoft.com/office/drawing/2010/main" val="0"/>
              </a:ext>
            </a:extLst>
          </a:blip>
          <a:stretch>
            <a:fillRect/>
          </a:stretch>
        </p:blipFill>
        <p:spPr>
          <a:xfrm>
            <a:off x="973513" y="1381502"/>
            <a:ext cx="720080" cy="720080"/>
          </a:xfrm>
          <a:prstGeom prst="ellipse">
            <a:avLst/>
          </a:prstGeom>
          <a:noFill/>
          <a:ln w="19050">
            <a:solidFill>
              <a:srgbClr val="6A7682"/>
            </a:solidFill>
          </a:ln>
        </p:spPr>
      </p:pic>
      <p:pic>
        <p:nvPicPr>
          <p:cNvPr id="194" name="图片 19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18566" y="1385957"/>
            <a:ext cx="718325" cy="718325"/>
          </a:xfrm>
          <a:prstGeom prst="ellipse">
            <a:avLst/>
          </a:prstGeom>
          <a:noFill/>
          <a:ln w="19050">
            <a:solidFill>
              <a:srgbClr val="6A7682"/>
            </a:solidFill>
          </a:ln>
        </p:spPr>
      </p:pic>
      <p:pic>
        <p:nvPicPr>
          <p:cNvPr id="195" name="图片 19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68803" y="2370828"/>
            <a:ext cx="720000" cy="720000"/>
          </a:xfrm>
          <a:prstGeom prst="ellipse">
            <a:avLst/>
          </a:prstGeom>
          <a:noFill/>
          <a:ln w="19050">
            <a:solidFill>
              <a:srgbClr val="6A7682"/>
            </a:solidFill>
          </a:ln>
        </p:spPr>
      </p:pic>
      <p:pic>
        <p:nvPicPr>
          <p:cNvPr id="196" name="图片 19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09617" y="3613710"/>
            <a:ext cx="720000" cy="720000"/>
          </a:xfrm>
          <a:prstGeom prst="ellipse">
            <a:avLst/>
          </a:prstGeom>
          <a:noFill/>
          <a:ln w="19050">
            <a:solidFill>
              <a:srgbClr val="6A7682"/>
            </a:solidFill>
          </a:ln>
        </p:spPr>
      </p:pic>
      <p:pic>
        <p:nvPicPr>
          <p:cNvPr id="197" name="图片 19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17809" y="3253710"/>
            <a:ext cx="720000" cy="720000"/>
          </a:xfrm>
          <a:prstGeom prst="ellipse">
            <a:avLst/>
          </a:prstGeom>
          <a:noFill/>
          <a:ln w="19050">
            <a:solidFill>
              <a:srgbClr val="6A7682"/>
            </a:solidFill>
          </a:ln>
        </p:spPr>
      </p:pic>
      <p:pic>
        <p:nvPicPr>
          <p:cNvPr id="198" name="图片 197"/>
          <p:cNvPicPr/>
          <p:nvPr/>
        </p:nvPicPr>
        <p:blipFill>
          <a:blip r:embed="rId8">
            <a:extLst>
              <a:ext uri="{28A0092B-C50C-407E-A947-70E740481C1C}">
                <a14:useLocalDpi xmlns:a14="http://schemas.microsoft.com/office/drawing/2010/main" val="0"/>
              </a:ext>
            </a:extLst>
          </a:blip>
          <a:stretch>
            <a:fillRect/>
          </a:stretch>
        </p:blipFill>
        <p:spPr>
          <a:xfrm>
            <a:off x="932192" y="3215094"/>
            <a:ext cx="720000" cy="720000"/>
          </a:xfrm>
          <a:prstGeom prst="ellipse">
            <a:avLst/>
          </a:prstGeom>
          <a:noFill/>
          <a:ln w="19050">
            <a:solidFill>
              <a:srgbClr val="6A7682"/>
            </a:solidFill>
          </a:ln>
        </p:spPr>
      </p:pic>
      <p:pic>
        <p:nvPicPr>
          <p:cNvPr id="199" name="图片 198"/>
          <p:cNvPicPr/>
          <p:nvPr/>
        </p:nvPicPr>
        <p:blipFill>
          <a:blip r:embed="rId9" cstate="print">
            <a:extLst>
              <a:ext uri="{28A0092B-C50C-407E-A947-70E740481C1C}">
                <a14:useLocalDpi xmlns:a14="http://schemas.microsoft.com/office/drawing/2010/main" val="0"/>
              </a:ext>
            </a:extLst>
          </a:blip>
          <a:stretch>
            <a:fillRect/>
          </a:stretch>
        </p:blipFill>
        <p:spPr>
          <a:xfrm>
            <a:off x="1583045" y="1955377"/>
            <a:ext cx="1470435" cy="1472400"/>
          </a:xfrm>
          <a:prstGeom prst="ellipse">
            <a:avLst/>
          </a:prstGeom>
          <a:noFill/>
          <a:ln w="19050">
            <a:solidFill>
              <a:srgbClr val="6A7682"/>
            </a:solidFill>
          </a:ln>
        </p:spPr>
      </p:pic>
      <p:pic>
        <p:nvPicPr>
          <p:cNvPr id="200" name="图片 19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13513" y="2317686"/>
            <a:ext cx="720000" cy="720000"/>
          </a:xfrm>
          <a:prstGeom prst="ellipse">
            <a:avLst/>
          </a:prstGeom>
          <a:noFill/>
          <a:ln w="19050">
            <a:solidFill>
              <a:srgbClr val="6A7682"/>
            </a:solidFill>
          </a:ln>
        </p:spPr>
      </p:pic>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showMasterPhAnim="0">
  <p:cSld>
    <p:bg bwMode="auto">
      <p:bgPr>
        <a:solidFill>
          <a:srgbClr val="00B0F0"/>
        </a:solidFill>
        <a:effectLst/>
      </p:bgPr>
    </p:bg>
    <p:spTree>
      <p:nvGrpSpPr>
        <p:cNvPr id="1" name=""/>
        <p:cNvGrpSpPr/>
        <p:nvPr/>
      </p:nvGrpSpPr>
      <p:grpSpPr>
        <a:xfrm>
          <a:off x="0" y="0"/>
          <a:ext cx="0" cy="0"/>
          <a:chOff x="0" y="0"/>
          <a:chExt cx="0" cy="0"/>
        </a:xfrm>
      </p:grpSpPr>
      <p:grpSp>
        <p:nvGrpSpPr>
          <p:cNvPr id="24" name="组合 23"/>
          <p:cNvGrpSpPr/>
          <p:nvPr/>
        </p:nvGrpSpPr>
        <p:grpSpPr>
          <a:xfrm>
            <a:off x="-1404665" y="-452587"/>
            <a:ext cx="11387510" cy="6050271"/>
            <a:chOff x="-92590" y="-51995"/>
            <a:chExt cx="9826989" cy="5221154"/>
          </a:xfrm>
          <a:solidFill>
            <a:schemeClr val="accent5">
              <a:lumMod val="75000"/>
              <a:alpha val="17000"/>
            </a:schemeClr>
          </a:solidFill>
        </p:grpSpPr>
        <p:grpSp>
          <p:nvGrpSpPr>
            <p:cNvPr id="25" name="组合 24"/>
            <p:cNvGrpSpPr/>
            <p:nvPr/>
          </p:nvGrpSpPr>
          <p:grpSpPr>
            <a:xfrm rot="187413">
              <a:off x="-92590" y="-32553"/>
              <a:ext cx="1180798" cy="1180798"/>
              <a:chOff x="9854292" y="-1428020"/>
              <a:chExt cx="285463" cy="285463"/>
            </a:xfrm>
            <a:grpFill/>
          </p:grpSpPr>
          <p:sp>
            <p:nvSpPr>
              <p:cNvPr id="177" name="圆角矩形 176"/>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78" name="圆角矩形 177"/>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26" name="组合 25"/>
            <p:cNvGrpSpPr/>
            <p:nvPr/>
          </p:nvGrpSpPr>
          <p:grpSpPr>
            <a:xfrm rot="187413">
              <a:off x="-92590" y="972675"/>
              <a:ext cx="1180798" cy="1180798"/>
              <a:chOff x="9854292" y="-1428020"/>
              <a:chExt cx="285463" cy="285463"/>
            </a:xfrm>
            <a:grpFill/>
          </p:grpSpPr>
          <p:sp>
            <p:nvSpPr>
              <p:cNvPr id="175" name="圆角矩形 174"/>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76" name="圆角矩形 175"/>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27" name="组合 26"/>
            <p:cNvGrpSpPr/>
            <p:nvPr/>
          </p:nvGrpSpPr>
          <p:grpSpPr>
            <a:xfrm rot="187413">
              <a:off x="-92590" y="1977903"/>
              <a:ext cx="1180798" cy="1180798"/>
              <a:chOff x="9854292" y="-1428020"/>
              <a:chExt cx="285463" cy="285463"/>
            </a:xfrm>
            <a:grpFill/>
          </p:grpSpPr>
          <p:sp>
            <p:nvSpPr>
              <p:cNvPr id="173" name="圆角矩形 172"/>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74" name="圆角矩形 173"/>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28" name="组合 27"/>
            <p:cNvGrpSpPr/>
            <p:nvPr/>
          </p:nvGrpSpPr>
          <p:grpSpPr>
            <a:xfrm rot="187413">
              <a:off x="-92590" y="2983132"/>
              <a:ext cx="1180798" cy="1180798"/>
              <a:chOff x="9854292" y="-1428020"/>
              <a:chExt cx="285463" cy="285463"/>
            </a:xfrm>
            <a:grpFill/>
          </p:grpSpPr>
          <p:sp>
            <p:nvSpPr>
              <p:cNvPr id="171" name="圆角矩形 170"/>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72" name="圆角矩形 171"/>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29" name="组合 28"/>
            <p:cNvGrpSpPr/>
            <p:nvPr/>
          </p:nvGrpSpPr>
          <p:grpSpPr>
            <a:xfrm rot="187413">
              <a:off x="-92590" y="3988361"/>
              <a:ext cx="1180798" cy="1180798"/>
              <a:chOff x="9854292" y="-1428020"/>
              <a:chExt cx="285463" cy="285463"/>
            </a:xfrm>
            <a:grpFill/>
          </p:grpSpPr>
          <p:sp>
            <p:nvSpPr>
              <p:cNvPr id="169" name="圆角矩形 168"/>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70" name="圆角矩形 169"/>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30" name="组合 29"/>
            <p:cNvGrpSpPr/>
            <p:nvPr/>
          </p:nvGrpSpPr>
          <p:grpSpPr>
            <a:xfrm rot="187413">
              <a:off x="1034924" y="-32554"/>
              <a:ext cx="1180798" cy="1180798"/>
              <a:chOff x="9854292" y="-1428020"/>
              <a:chExt cx="285463" cy="285463"/>
            </a:xfrm>
            <a:grpFill/>
          </p:grpSpPr>
          <p:sp>
            <p:nvSpPr>
              <p:cNvPr id="167" name="圆角矩形 166"/>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68" name="圆角矩形 167"/>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31" name="组合 30"/>
            <p:cNvGrpSpPr/>
            <p:nvPr/>
          </p:nvGrpSpPr>
          <p:grpSpPr>
            <a:xfrm rot="187413">
              <a:off x="1034924" y="972674"/>
              <a:ext cx="1180798" cy="1180798"/>
              <a:chOff x="9854292" y="-1428020"/>
              <a:chExt cx="285463" cy="285463"/>
            </a:xfrm>
            <a:grpFill/>
          </p:grpSpPr>
          <p:sp>
            <p:nvSpPr>
              <p:cNvPr id="165" name="圆角矩形 164"/>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66" name="圆角矩形 165"/>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32" name="组合 31"/>
            <p:cNvGrpSpPr/>
            <p:nvPr/>
          </p:nvGrpSpPr>
          <p:grpSpPr>
            <a:xfrm rot="187413">
              <a:off x="1034924" y="1977902"/>
              <a:ext cx="1180798" cy="1180798"/>
              <a:chOff x="9854292" y="-1428020"/>
              <a:chExt cx="285463" cy="285463"/>
            </a:xfrm>
            <a:grpFill/>
          </p:grpSpPr>
          <p:sp>
            <p:nvSpPr>
              <p:cNvPr id="163" name="圆角矩形 162"/>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64" name="圆角矩形 163"/>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33" name="组合 32"/>
            <p:cNvGrpSpPr/>
            <p:nvPr/>
          </p:nvGrpSpPr>
          <p:grpSpPr>
            <a:xfrm rot="187413">
              <a:off x="1034924" y="2983131"/>
              <a:ext cx="1180798" cy="1180798"/>
              <a:chOff x="9854292" y="-1428020"/>
              <a:chExt cx="285463" cy="285463"/>
            </a:xfrm>
            <a:grpFill/>
          </p:grpSpPr>
          <p:sp>
            <p:nvSpPr>
              <p:cNvPr id="161" name="圆角矩形 160"/>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62" name="圆角矩形 161"/>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34" name="组合 33"/>
            <p:cNvGrpSpPr/>
            <p:nvPr/>
          </p:nvGrpSpPr>
          <p:grpSpPr>
            <a:xfrm rot="187413">
              <a:off x="1034924" y="3988360"/>
              <a:ext cx="1180798" cy="1180798"/>
              <a:chOff x="9854292" y="-1428020"/>
              <a:chExt cx="285463" cy="285463"/>
            </a:xfrm>
            <a:grpFill/>
          </p:grpSpPr>
          <p:sp>
            <p:nvSpPr>
              <p:cNvPr id="159" name="圆角矩形 158"/>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60" name="圆角矩形 159"/>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35" name="组合 34"/>
            <p:cNvGrpSpPr/>
            <p:nvPr/>
          </p:nvGrpSpPr>
          <p:grpSpPr>
            <a:xfrm rot="187413">
              <a:off x="2179693" y="-32553"/>
              <a:ext cx="1180798" cy="1180798"/>
              <a:chOff x="9854292" y="-1428020"/>
              <a:chExt cx="285463" cy="285463"/>
            </a:xfrm>
            <a:grpFill/>
          </p:grpSpPr>
          <p:sp>
            <p:nvSpPr>
              <p:cNvPr id="157" name="圆角矩形 156"/>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58" name="圆角矩形 157"/>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36" name="组合 35"/>
            <p:cNvGrpSpPr/>
            <p:nvPr/>
          </p:nvGrpSpPr>
          <p:grpSpPr>
            <a:xfrm rot="187413">
              <a:off x="2179693" y="972675"/>
              <a:ext cx="1180798" cy="1180798"/>
              <a:chOff x="9854292" y="-1428020"/>
              <a:chExt cx="285463" cy="285463"/>
            </a:xfrm>
            <a:grpFill/>
          </p:grpSpPr>
          <p:sp>
            <p:nvSpPr>
              <p:cNvPr id="155" name="圆角矩形 154"/>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56" name="圆角矩形 155"/>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37" name="组合 36"/>
            <p:cNvGrpSpPr/>
            <p:nvPr/>
          </p:nvGrpSpPr>
          <p:grpSpPr>
            <a:xfrm rot="187413">
              <a:off x="2179693" y="1977903"/>
              <a:ext cx="1180798" cy="1180798"/>
              <a:chOff x="9854292" y="-1428020"/>
              <a:chExt cx="285463" cy="285463"/>
            </a:xfrm>
            <a:grpFill/>
          </p:grpSpPr>
          <p:sp>
            <p:nvSpPr>
              <p:cNvPr id="153" name="圆角矩形 152"/>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54" name="圆角矩形 153"/>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38" name="组合 37"/>
            <p:cNvGrpSpPr/>
            <p:nvPr/>
          </p:nvGrpSpPr>
          <p:grpSpPr>
            <a:xfrm rot="187413">
              <a:off x="2179693" y="2983132"/>
              <a:ext cx="1180798" cy="1180798"/>
              <a:chOff x="9854292" y="-1428020"/>
              <a:chExt cx="285463" cy="285463"/>
            </a:xfrm>
            <a:grpFill/>
          </p:grpSpPr>
          <p:sp>
            <p:nvSpPr>
              <p:cNvPr id="151" name="圆角矩形 150"/>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52" name="圆角矩形 151"/>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39" name="组合 38"/>
            <p:cNvGrpSpPr/>
            <p:nvPr/>
          </p:nvGrpSpPr>
          <p:grpSpPr>
            <a:xfrm rot="187413">
              <a:off x="2179693" y="3988361"/>
              <a:ext cx="1180798" cy="1180798"/>
              <a:chOff x="9854292" y="-1428020"/>
              <a:chExt cx="285463" cy="285463"/>
            </a:xfrm>
            <a:grpFill/>
          </p:grpSpPr>
          <p:sp>
            <p:nvSpPr>
              <p:cNvPr id="149" name="圆角矩形 148"/>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50" name="圆角矩形 149"/>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40" name="组合 39"/>
            <p:cNvGrpSpPr/>
            <p:nvPr/>
          </p:nvGrpSpPr>
          <p:grpSpPr>
            <a:xfrm rot="187413">
              <a:off x="3270164" y="-32554"/>
              <a:ext cx="1180798" cy="1180798"/>
              <a:chOff x="9854292" y="-1428020"/>
              <a:chExt cx="285463" cy="285463"/>
            </a:xfrm>
            <a:grpFill/>
          </p:grpSpPr>
          <p:sp>
            <p:nvSpPr>
              <p:cNvPr id="147" name="圆角矩形 146"/>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48" name="圆角矩形 147"/>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41" name="组合 40"/>
            <p:cNvGrpSpPr/>
            <p:nvPr/>
          </p:nvGrpSpPr>
          <p:grpSpPr>
            <a:xfrm rot="187413">
              <a:off x="3270164" y="972674"/>
              <a:ext cx="1180798" cy="1180798"/>
              <a:chOff x="9854292" y="-1428020"/>
              <a:chExt cx="285463" cy="285463"/>
            </a:xfrm>
            <a:grpFill/>
          </p:grpSpPr>
          <p:sp>
            <p:nvSpPr>
              <p:cNvPr id="145" name="圆角矩形 144"/>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46" name="圆角矩形 145"/>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42" name="组合 41"/>
            <p:cNvGrpSpPr/>
            <p:nvPr/>
          </p:nvGrpSpPr>
          <p:grpSpPr>
            <a:xfrm rot="187413">
              <a:off x="3270164" y="1977902"/>
              <a:ext cx="1180798" cy="1180798"/>
              <a:chOff x="9854292" y="-1428020"/>
              <a:chExt cx="285463" cy="285463"/>
            </a:xfrm>
            <a:grpFill/>
          </p:grpSpPr>
          <p:sp>
            <p:nvSpPr>
              <p:cNvPr id="143" name="圆角矩形 142"/>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44" name="圆角矩形 143"/>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43" name="组合 42"/>
            <p:cNvGrpSpPr/>
            <p:nvPr/>
          </p:nvGrpSpPr>
          <p:grpSpPr>
            <a:xfrm rot="187413">
              <a:off x="3270164" y="2983131"/>
              <a:ext cx="1180798" cy="1180798"/>
              <a:chOff x="9854292" y="-1428020"/>
              <a:chExt cx="285463" cy="285463"/>
            </a:xfrm>
            <a:grpFill/>
          </p:grpSpPr>
          <p:sp>
            <p:nvSpPr>
              <p:cNvPr id="141" name="圆角矩形 140"/>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42" name="圆角矩形 141"/>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44" name="组合 43"/>
            <p:cNvGrpSpPr/>
            <p:nvPr/>
          </p:nvGrpSpPr>
          <p:grpSpPr>
            <a:xfrm rot="187413">
              <a:off x="3270164" y="3988360"/>
              <a:ext cx="1180798" cy="1180798"/>
              <a:chOff x="9854292" y="-1428020"/>
              <a:chExt cx="285463" cy="285463"/>
            </a:xfrm>
            <a:grpFill/>
          </p:grpSpPr>
          <p:sp>
            <p:nvSpPr>
              <p:cNvPr id="139" name="圆角矩形 138"/>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40" name="圆角矩形 139"/>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45" name="组合 44"/>
            <p:cNvGrpSpPr/>
            <p:nvPr/>
          </p:nvGrpSpPr>
          <p:grpSpPr>
            <a:xfrm rot="187413">
              <a:off x="4360569" y="-32554"/>
              <a:ext cx="1180798" cy="1180798"/>
              <a:chOff x="9854292" y="-1428020"/>
              <a:chExt cx="285463" cy="285463"/>
            </a:xfrm>
            <a:grpFill/>
          </p:grpSpPr>
          <p:sp>
            <p:nvSpPr>
              <p:cNvPr id="137" name="圆角矩形 136"/>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38" name="圆角矩形 137"/>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46" name="组合 45"/>
            <p:cNvGrpSpPr/>
            <p:nvPr/>
          </p:nvGrpSpPr>
          <p:grpSpPr>
            <a:xfrm rot="187413">
              <a:off x="4360569" y="972674"/>
              <a:ext cx="1180798" cy="1180798"/>
              <a:chOff x="9854292" y="-1428020"/>
              <a:chExt cx="285463" cy="285463"/>
            </a:xfrm>
            <a:grpFill/>
          </p:grpSpPr>
          <p:sp>
            <p:nvSpPr>
              <p:cNvPr id="135" name="圆角矩形 134"/>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36" name="圆角矩形 135"/>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47" name="组合 46"/>
            <p:cNvGrpSpPr/>
            <p:nvPr/>
          </p:nvGrpSpPr>
          <p:grpSpPr>
            <a:xfrm rot="187413">
              <a:off x="4360569" y="1977902"/>
              <a:ext cx="1180798" cy="1180798"/>
              <a:chOff x="9854292" y="-1428020"/>
              <a:chExt cx="285463" cy="285463"/>
            </a:xfrm>
            <a:grpFill/>
          </p:grpSpPr>
          <p:sp>
            <p:nvSpPr>
              <p:cNvPr id="133" name="圆角矩形 132"/>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34" name="圆角矩形 133"/>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48" name="组合 47"/>
            <p:cNvGrpSpPr/>
            <p:nvPr/>
          </p:nvGrpSpPr>
          <p:grpSpPr>
            <a:xfrm rot="187413">
              <a:off x="4360569" y="2983131"/>
              <a:ext cx="1180798" cy="1180798"/>
              <a:chOff x="9854292" y="-1428020"/>
              <a:chExt cx="285463" cy="285463"/>
            </a:xfrm>
            <a:grpFill/>
          </p:grpSpPr>
          <p:sp>
            <p:nvSpPr>
              <p:cNvPr id="131" name="圆角矩形 130"/>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32" name="圆角矩形 131"/>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49" name="组合 48"/>
            <p:cNvGrpSpPr/>
            <p:nvPr/>
          </p:nvGrpSpPr>
          <p:grpSpPr>
            <a:xfrm rot="187413">
              <a:off x="4360569" y="3988360"/>
              <a:ext cx="1180798" cy="1180798"/>
              <a:chOff x="9854292" y="-1428020"/>
              <a:chExt cx="285463" cy="285463"/>
            </a:xfrm>
            <a:grpFill/>
          </p:grpSpPr>
          <p:sp>
            <p:nvSpPr>
              <p:cNvPr id="129" name="圆角矩形 128"/>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30" name="圆角矩形 129"/>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69" name="组合 68"/>
            <p:cNvGrpSpPr/>
            <p:nvPr/>
          </p:nvGrpSpPr>
          <p:grpSpPr>
            <a:xfrm rot="187413">
              <a:off x="5408554" y="-32554"/>
              <a:ext cx="1180798" cy="1180798"/>
              <a:chOff x="9854292" y="-1428020"/>
              <a:chExt cx="285463" cy="285463"/>
            </a:xfrm>
            <a:grpFill/>
          </p:grpSpPr>
          <p:sp>
            <p:nvSpPr>
              <p:cNvPr id="127" name="圆角矩形 126"/>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28" name="圆角矩形 127"/>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70" name="组合 69"/>
            <p:cNvGrpSpPr/>
            <p:nvPr/>
          </p:nvGrpSpPr>
          <p:grpSpPr>
            <a:xfrm rot="187413">
              <a:off x="5408554" y="972674"/>
              <a:ext cx="1180798" cy="1180798"/>
              <a:chOff x="9854292" y="-1428020"/>
              <a:chExt cx="285463" cy="285463"/>
            </a:xfrm>
            <a:grpFill/>
          </p:grpSpPr>
          <p:sp>
            <p:nvSpPr>
              <p:cNvPr id="125" name="圆角矩形 124"/>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26" name="圆角矩形 125"/>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71" name="组合 70"/>
            <p:cNvGrpSpPr/>
            <p:nvPr/>
          </p:nvGrpSpPr>
          <p:grpSpPr>
            <a:xfrm rot="187413">
              <a:off x="5408554" y="1977902"/>
              <a:ext cx="1180798" cy="1180798"/>
              <a:chOff x="9854292" y="-1428020"/>
              <a:chExt cx="285463" cy="285463"/>
            </a:xfrm>
            <a:grpFill/>
          </p:grpSpPr>
          <p:sp>
            <p:nvSpPr>
              <p:cNvPr id="123" name="圆角矩形 122"/>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24" name="圆角矩形 123"/>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72" name="组合 71"/>
            <p:cNvGrpSpPr/>
            <p:nvPr/>
          </p:nvGrpSpPr>
          <p:grpSpPr>
            <a:xfrm rot="187413">
              <a:off x="5408554" y="2983131"/>
              <a:ext cx="1180798" cy="1180798"/>
              <a:chOff x="9854292" y="-1428020"/>
              <a:chExt cx="285463" cy="285463"/>
            </a:xfrm>
            <a:grpFill/>
          </p:grpSpPr>
          <p:sp>
            <p:nvSpPr>
              <p:cNvPr id="121" name="圆角矩形 120"/>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22" name="圆角矩形 121"/>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73" name="组合 72"/>
            <p:cNvGrpSpPr/>
            <p:nvPr/>
          </p:nvGrpSpPr>
          <p:grpSpPr>
            <a:xfrm rot="187413">
              <a:off x="5408554" y="3988360"/>
              <a:ext cx="1180798" cy="1180798"/>
              <a:chOff x="9854292" y="-1428020"/>
              <a:chExt cx="285463" cy="285463"/>
            </a:xfrm>
            <a:grpFill/>
          </p:grpSpPr>
          <p:sp>
            <p:nvSpPr>
              <p:cNvPr id="119" name="圆角矩形 118"/>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20" name="圆角矩形 119"/>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74" name="组合 73"/>
            <p:cNvGrpSpPr/>
            <p:nvPr/>
          </p:nvGrpSpPr>
          <p:grpSpPr>
            <a:xfrm rot="187413">
              <a:off x="6492110" y="-32554"/>
              <a:ext cx="1180798" cy="1180798"/>
              <a:chOff x="9854292" y="-1428020"/>
              <a:chExt cx="285463" cy="285463"/>
            </a:xfrm>
            <a:grpFill/>
          </p:grpSpPr>
          <p:sp>
            <p:nvSpPr>
              <p:cNvPr id="117" name="圆角矩形 116"/>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18" name="圆角矩形 117"/>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75" name="组合 74"/>
            <p:cNvGrpSpPr/>
            <p:nvPr/>
          </p:nvGrpSpPr>
          <p:grpSpPr>
            <a:xfrm rot="187413">
              <a:off x="6492110" y="972674"/>
              <a:ext cx="1180798" cy="1180798"/>
              <a:chOff x="9854292" y="-1428020"/>
              <a:chExt cx="285463" cy="285463"/>
            </a:xfrm>
            <a:grpFill/>
          </p:grpSpPr>
          <p:sp>
            <p:nvSpPr>
              <p:cNvPr id="115" name="圆角矩形 114"/>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16" name="圆角矩形 115"/>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76" name="组合 75"/>
            <p:cNvGrpSpPr/>
            <p:nvPr/>
          </p:nvGrpSpPr>
          <p:grpSpPr>
            <a:xfrm rot="187413">
              <a:off x="6492110" y="1977902"/>
              <a:ext cx="1180798" cy="1180798"/>
              <a:chOff x="9854292" y="-1428020"/>
              <a:chExt cx="285463" cy="285463"/>
            </a:xfrm>
            <a:grpFill/>
          </p:grpSpPr>
          <p:sp>
            <p:nvSpPr>
              <p:cNvPr id="113" name="圆角矩形 112"/>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14" name="圆角矩形 113"/>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77" name="组合 76"/>
            <p:cNvGrpSpPr/>
            <p:nvPr/>
          </p:nvGrpSpPr>
          <p:grpSpPr>
            <a:xfrm rot="187413">
              <a:off x="6492110" y="2983131"/>
              <a:ext cx="1180798" cy="1180798"/>
              <a:chOff x="9854292" y="-1428020"/>
              <a:chExt cx="285463" cy="285463"/>
            </a:xfrm>
            <a:grpFill/>
          </p:grpSpPr>
          <p:sp>
            <p:nvSpPr>
              <p:cNvPr id="111" name="圆角矩形 110"/>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12" name="圆角矩形 111"/>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78" name="组合 77"/>
            <p:cNvGrpSpPr/>
            <p:nvPr/>
          </p:nvGrpSpPr>
          <p:grpSpPr>
            <a:xfrm rot="187413">
              <a:off x="6492110" y="3988360"/>
              <a:ext cx="1180798" cy="1180798"/>
              <a:chOff x="9854292" y="-1428020"/>
              <a:chExt cx="285463" cy="285463"/>
            </a:xfrm>
            <a:grpFill/>
          </p:grpSpPr>
          <p:sp>
            <p:nvSpPr>
              <p:cNvPr id="109" name="圆角矩形 108"/>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10" name="圆角矩形 109"/>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79" name="组合 78"/>
            <p:cNvGrpSpPr/>
            <p:nvPr/>
          </p:nvGrpSpPr>
          <p:grpSpPr>
            <a:xfrm rot="187413">
              <a:off x="7483613" y="-32554"/>
              <a:ext cx="1180798" cy="1180798"/>
              <a:chOff x="9854292" y="-1428020"/>
              <a:chExt cx="285463" cy="285463"/>
            </a:xfrm>
            <a:grpFill/>
          </p:grpSpPr>
          <p:sp>
            <p:nvSpPr>
              <p:cNvPr id="107" name="圆角矩形 106"/>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08" name="圆角矩形 107"/>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80" name="组合 79"/>
            <p:cNvGrpSpPr/>
            <p:nvPr/>
          </p:nvGrpSpPr>
          <p:grpSpPr>
            <a:xfrm rot="187413">
              <a:off x="7483613" y="972674"/>
              <a:ext cx="1180798" cy="1180798"/>
              <a:chOff x="9854292" y="-1428020"/>
              <a:chExt cx="285463" cy="285463"/>
            </a:xfrm>
            <a:grpFill/>
          </p:grpSpPr>
          <p:sp>
            <p:nvSpPr>
              <p:cNvPr id="105" name="圆角矩形 104"/>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06" name="圆角矩形 105"/>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81" name="组合 80"/>
            <p:cNvGrpSpPr/>
            <p:nvPr/>
          </p:nvGrpSpPr>
          <p:grpSpPr>
            <a:xfrm rot="187413">
              <a:off x="7483613" y="1977902"/>
              <a:ext cx="1180798" cy="1180798"/>
              <a:chOff x="9854292" y="-1428020"/>
              <a:chExt cx="285463" cy="285463"/>
            </a:xfrm>
            <a:grpFill/>
          </p:grpSpPr>
          <p:sp>
            <p:nvSpPr>
              <p:cNvPr id="103" name="圆角矩形 102"/>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04" name="圆角矩形 103"/>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82" name="组合 81"/>
            <p:cNvGrpSpPr/>
            <p:nvPr/>
          </p:nvGrpSpPr>
          <p:grpSpPr>
            <a:xfrm rot="187413">
              <a:off x="7483613" y="2983131"/>
              <a:ext cx="1180798" cy="1180798"/>
              <a:chOff x="9854292" y="-1428020"/>
              <a:chExt cx="285463" cy="285463"/>
            </a:xfrm>
            <a:grpFill/>
          </p:grpSpPr>
          <p:sp>
            <p:nvSpPr>
              <p:cNvPr id="101" name="圆角矩形 100"/>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02" name="圆角矩形 101"/>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83" name="组合 82"/>
            <p:cNvGrpSpPr/>
            <p:nvPr/>
          </p:nvGrpSpPr>
          <p:grpSpPr>
            <a:xfrm rot="187413">
              <a:off x="7483613" y="3988360"/>
              <a:ext cx="1180798" cy="1180798"/>
              <a:chOff x="9854292" y="-1428020"/>
              <a:chExt cx="285463" cy="285463"/>
            </a:xfrm>
            <a:grpFill/>
          </p:grpSpPr>
          <p:sp>
            <p:nvSpPr>
              <p:cNvPr id="99" name="圆角矩形 98"/>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00" name="圆角矩形 99"/>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84" name="组合 83"/>
            <p:cNvGrpSpPr/>
            <p:nvPr/>
          </p:nvGrpSpPr>
          <p:grpSpPr>
            <a:xfrm rot="187413">
              <a:off x="8553601" y="-51995"/>
              <a:ext cx="1180798" cy="1180798"/>
              <a:chOff x="9854292" y="-1428020"/>
              <a:chExt cx="285463" cy="285463"/>
            </a:xfrm>
            <a:grpFill/>
          </p:grpSpPr>
          <p:sp>
            <p:nvSpPr>
              <p:cNvPr id="97" name="圆角矩形 96"/>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98" name="圆角矩形 97"/>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85" name="组合 84"/>
            <p:cNvGrpSpPr/>
            <p:nvPr/>
          </p:nvGrpSpPr>
          <p:grpSpPr>
            <a:xfrm rot="187413">
              <a:off x="8553601" y="953233"/>
              <a:ext cx="1180798" cy="1180798"/>
              <a:chOff x="9854292" y="-1428020"/>
              <a:chExt cx="285463" cy="285463"/>
            </a:xfrm>
            <a:grpFill/>
          </p:grpSpPr>
          <p:sp>
            <p:nvSpPr>
              <p:cNvPr id="95" name="圆角矩形 94"/>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96" name="圆角矩形 95"/>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86" name="组合 85"/>
            <p:cNvGrpSpPr/>
            <p:nvPr/>
          </p:nvGrpSpPr>
          <p:grpSpPr>
            <a:xfrm rot="187413">
              <a:off x="8553601" y="1958461"/>
              <a:ext cx="1180798" cy="1180798"/>
              <a:chOff x="9854292" y="-1428020"/>
              <a:chExt cx="285463" cy="285463"/>
            </a:xfrm>
            <a:grpFill/>
          </p:grpSpPr>
          <p:sp>
            <p:nvSpPr>
              <p:cNvPr id="93" name="圆角矩形 92"/>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94" name="圆角矩形 93"/>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87" name="组合 86"/>
            <p:cNvGrpSpPr/>
            <p:nvPr/>
          </p:nvGrpSpPr>
          <p:grpSpPr>
            <a:xfrm rot="187413">
              <a:off x="8553601" y="2963690"/>
              <a:ext cx="1180798" cy="1180798"/>
              <a:chOff x="9854292" y="-1428020"/>
              <a:chExt cx="285463" cy="285463"/>
            </a:xfrm>
            <a:grpFill/>
          </p:grpSpPr>
          <p:sp>
            <p:nvSpPr>
              <p:cNvPr id="91" name="圆角矩形 90"/>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92" name="圆角矩形 91"/>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88" name="组合 87"/>
            <p:cNvGrpSpPr/>
            <p:nvPr/>
          </p:nvGrpSpPr>
          <p:grpSpPr>
            <a:xfrm rot="187413">
              <a:off x="8553601" y="3968919"/>
              <a:ext cx="1180798" cy="1180798"/>
              <a:chOff x="9854292" y="-1428020"/>
              <a:chExt cx="285463" cy="285463"/>
            </a:xfrm>
            <a:grpFill/>
          </p:grpSpPr>
          <p:sp>
            <p:nvSpPr>
              <p:cNvPr id="89" name="圆角矩形 88"/>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90" name="圆角矩形 89"/>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sp>
        <p:nvSpPr>
          <p:cNvPr id="35843" name="矩形 55"/>
          <p:cNvSpPr>
            <a:spLocks noChangeArrowheads="1"/>
          </p:cNvSpPr>
          <p:nvPr/>
        </p:nvSpPr>
        <p:spPr bwMode="auto">
          <a:xfrm>
            <a:off x="476250" y="176213"/>
            <a:ext cx="8905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方正兰亭刊黑_GBK" panose="02000000000000000000" pitchFamily="2" charset="-122"/>
                <a:ea typeface="方正兰亭刊黑_GBK" panose="02000000000000000000" pitchFamily="2" charset="-122"/>
              </a:defRPr>
            </a:lvl1pPr>
            <a:lvl2pPr marL="742950" indent="-285750">
              <a:spcBef>
                <a:spcPct val="20000"/>
              </a:spcBef>
              <a:buFont typeface="Arial" panose="020B0604020202020204" pitchFamily="34" charset="0"/>
              <a:buChar char="–"/>
              <a:defRPr sz="2800">
                <a:solidFill>
                  <a:schemeClr val="tx1"/>
                </a:solidFill>
                <a:latin typeface="方正兰亭刊黑_GBK" panose="02000000000000000000" pitchFamily="2" charset="-122"/>
                <a:ea typeface="方正兰亭刊黑_GBK" panose="02000000000000000000" pitchFamily="2" charset="-122"/>
              </a:defRPr>
            </a:lvl2pPr>
            <a:lvl3pPr marL="1143000" indent="-228600">
              <a:spcBef>
                <a:spcPct val="20000"/>
              </a:spcBef>
              <a:buFont typeface="Arial" panose="020B0604020202020204" pitchFamily="34" charset="0"/>
              <a:buChar char="•"/>
              <a:defRPr sz="2400">
                <a:solidFill>
                  <a:schemeClr val="tx1"/>
                </a:solidFill>
                <a:latin typeface="方正兰亭刊黑_GBK" panose="02000000000000000000" pitchFamily="2" charset="-122"/>
                <a:ea typeface="方正兰亭刊黑_GBK" panose="02000000000000000000" pitchFamily="2" charset="-122"/>
              </a:defRPr>
            </a:lvl3pPr>
            <a:lvl4pPr marL="1600200" indent="-228600">
              <a:spcBef>
                <a:spcPct val="20000"/>
              </a:spcBef>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4pPr>
            <a:lvl5pPr marL="2057400" indent="-228600">
              <a:spcBef>
                <a:spcPct val="20000"/>
              </a:spcBef>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9pPr>
          </a:lstStyle>
          <a:p>
            <a:pPr eaLnBrk="1" hangingPunct="1">
              <a:spcBef>
                <a:spcPct val="0"/>
              </a:spcBef>
              <a:buFontTx/>
              <a:buNone/>
            </a:pPr>
            <a:r>
              <a:rPr lang="en-US" altLang="zh-CN" sz="18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LOGO</a:t>
            </a:r>
          </a:p>
        </p:txBody>
      </p:sp>
      <p:sp>
        <p:nvSpPr>
          <p:cNvPr id="35844" name="Freeform 5658"/>
          <p:cNvSpPr>
            <a:spLocks noEditPoints="1" noChangeArrowheads="1"/>
          </p:cNvSpPr>
          <p:nvPr/>
        </p:nvSpPr>
        <p:spPr bwMode="auto">
          <a:xfrm>
            <a:off x="179388" y="165100"/>
            <a:ext cx="296862" cy="319088"/>
          </a:xfrm>
          <a:custGeom>
            <a:avLst/>
            <a:gdLst>
              <a:gd name="T0" fmla="*/ 215822915 w 70"/>
              <a:gd name="T1" fmla="*/ 54304523 h 75"/>
              <a:gd name="T2" fmla="*/ 377689041 w 70"/>
              <a:gd name="T3" fmla="*/ 199110912 h 75"/>
              <a:gd name="T4" fmla="*/ 215822915 w 70"/>
              <a:gd name="T5" fmla="*/ 343917301 h 75"/>
              <a:gd name="T6" fmla="*/ 71942385 w 70"/>
              <a:gd name="T7" fmla="*/ 199110912 h 75"/>
              <a:gd name="T8" fmla="*/ 215822915 w 70"/>
              <a:gd name="T9" fmla="*/ 54304523 h 75"/>
              <a:gd name="T10" fmla="*/ 1025149304 w 70"/>
              <a:gd name="T11" fmla="*/ 54304523 h 75"/>
              <a:gd name="T12" fmla="*/ 881268774 w 70"/>
              <a:gd name="T13" fmla="*/ 199110912 h 75"/>
              <a:gd name="T14" fmla="*/ 1025149304 w 70"/>
              <a:gd name="T15" fmla="*/ 343917301 h 75"/>
              <a:gd name="T16" fmla="*/ 1169034074 w 70"/>
              <a:gd name="T17" fmla="*/ 199110912 h 75"/>
              <a:gd name="T18" fmla="*/ 1025149304 w 70"/>
              <a:gd name="T19" fmla="*/ 54304523 h 75"/>
              <a:gd name="T20" fmla="*/ 881268774 w 70"/>
              <a:gd name="T21" fmla="*/ 905039931 h 75"/>
              <a:gd name="T22" fmla="*/ 881268774 w 70"/>
              <a:gd name="T23" fmla="*/ 1303257500 h 75"/>
              <a:gd name="T24" fmla="*/ 971196756 w 70"/>
              <a:gd name="T25" fmla="*/ 1303257500 h 75"/>
              <a:gd name="T26" fmla="*/ 1025149304 w 70"/>
              <a:gd name="T27" fmla="*/ 1013644722 h 75"/>
              <a:gd name="T28" fmla="*/ 1061120496 w 70"/>
              <a:gd name="T29" fmla="*/ 1303257500 h 75"/>
              <a:gd name="T30" fmla="*/ 1169034074 w 70"/>
              <a:gd name="T31" fmla="*/ 1303257500 h 75"/>
              <a:gd name="T32" fmla="*/ 1169034074 w 70"/>
              <a:gd name="T33" fmla="*/ 868838333 h 75"/>
              <a:gd name="T34" fmla="*/ 1258957815 w 70"/>
              <a:gd name="T35" fmla="*/ 742134870 h 75"/>
              <a:gd name="T36" fmla="*/ 1258957815 w 70"/>
              <a:gd name="T37" fmla="*/ 506822361 h 75"/>
              <a:gd name="T38" fmla="*/ 1115077285 w 70"/>
              <a:gd name="T39" fmla="*/ 380118898 h 75"/>
              <a:gd name="T40" fmla="*/ 935225563 w 70"/>
              <a:gd name="T41" fmla="*/ 380118898 h 75"/>
              <a:gd name="T42" fmla="*/ 899254370 w 70"/>
              <a:gd name="T43" fmla="*/ 380118898 h 75"/>
              <a:gd name="T44" fmla="*/ 935225563 w 70"/>
              <a:gd name="T45" fmla="*/ 506822361 h 75"/>
              <a:gd name="T46" fmla="*/ 935225563 w 70"/>
              <a:gd name="T47" fmla="*/ 742134870 h 75"/>
              <a:gd name="T48" fmla="*/ 881268774 w 70"/>
              <a:gd name="T49" fmla="*/ 905039931 h 75"/>
              <a:gd name="T50" fmla="*/ 629478907 w 70"/>
              <a:gd name="T51" fmla="*/ 0 h 75"/>
              <a:gd name="T52" fmla="*/ 791345033 w 70"/>
              <a:gd name="T53" fmla="*/ 162909315 h 75"/>
              <a:gd name="T54" fmla="*/ 629478907 w 70"/>
              <a:gd name="T55" fmla="*/ 307715704 h 75"/>
              <a:gd name="T56" fmla="*/ 467612782 w 70"/>
              <a:gd name="T57" fmla="*/ 162909315 h 75"/>
              <a:gd name="T58" fmla="*/ 629478907 w 70"/>
              <a:gd name="T59" fmla="*/ 0 h 75"/>
              <a:gd name="T60" fmla="*/ 791345033 w 70"/>
              <a:gd name="T61" fmla="*/ 886941259 h 75"/>
              <a:gd name="T62" fmla="*/ 791345033 w 70"/>
              <a:gd name="T63" fmla="*/ 1357562023 h 75"/>
              <a:gd name="T64" fmla="*/ 665450100 w 70"/>
              <a:gd name="T65" fmla="*/ 1357562023 h 75"/>
              <a:gd name="T66" fmla="*/ 629478907 w 70"/>
              <a:gd name="T67" fmla="*/ 1049846320 h 75"/>
              <a:gd name="T68" fmla="*/ 575522119 w 70"/>
              <a:gd name="T69" fmla="*/ 1357562023 h 75"/>
              <a:gd name="T70" fmla="*/ 449627185 w 70"/>
              <a:gd name="T71" fmla="*/ 1357562023 h 75"/>
              <a:gd name="T72" fmla="*/ 449627185 w 70"/>
              <a:gd name="T73" fmla="*/ 886941259 h 75"/>
              <a:gd name="T74" fmla="*/ 377689041 w 70"/>
              <a:gd name="T75" fmla="*/ 742134870 h 75"/>
              <a:gd name="T76" fmla="*/ 377689041 w 70"/>
              <a:gd name="T77" fmla="*/ 506822361 h 75"/>
              <a:gd name="T78" fmla="*/ 521569570 w 70"/>
              <a:gd name="T79" fmla="*/ 343917301 h 75"/>
              <a:gd name="T80" fmla="*/ 719402648 w 70"/>
              <a:gd name="T81" fmla="*/ 343917301 h 75"/>
              <a:gd name="T82" fmla="*/ 863287419 w 70"/>
              <a:gd name="T83" fmla="*/ 506822361 h 75"/>
              <a:gd name="T84" fmla="*/ 863287419 w 70"/>
              <a:gd name="T85" fmla="*/ 742134870 h 75"/>
              <a:gd name="T86" fmla="*/ 791345033 w 70"/>
              <a:gd name="T87" fmla="*/ 886941259 h 75"/>
              <a:gd name="T88" fmla="*/ 377689041 w 70"/>
              <a:gd name="T89" fmla="*/ 905039931 h 75"/>
              <a:gd name="T90" fmla="*/ 377689041 w 70"/>
              <a:gd name="T91" fmla="*/ 1303257500 h 75"/>
              <a:gd name="T92" fmla="*/ 269775463 w 70"/>
              <a:gd name="T93" fmla="*/ 1303257500 h 75"/>
              <a:gd name="T94" fmla="*/ 215822915 w 70"/>
              <a:gd name="T95" fmla="*/ 1013644722 h 75"/>
              <a:gd name="T96" fmla="*/ 179851722 w 70"/>
              <a:gd name="T97" fmla="*/ 1303257500 h 75"/>
              <a:gd name="T98" fmla="*/ 71942385 w 70"/>
              <a:gd name="T99" fmla="*/ 1303257500 h 75"/>
              <a:gd name="T100" fmla="*/ 71942385 w 70"/>
              <a:gd name="T101" fmla="*/ 868838333 h 75"/>
              <a:gd name="T102" fmla="*/ 0 w 70"/>
              <a:gd name="T103" fmla="*/ 742134870 h 75"/>
              <a:gd name="T104" fmla="*/ 0 w 70"/>
              <a:gd name="T105" fmla="*/ 506822361 h 75"/>
              <a:gd name="T106" fmla="*/ 125894933 w 70"/>
              <a:gd name="T107" fmla="*/ 380118898 h 75"/>
              <a:gd name="T108" fmla="*/ 305746656 w 70"/>
              <a:gd name="T109" fmla="*/ 380118898 h 75"/>
              <a:gd name="T110" fmla="*/ 341717848 w 70"/>
              <a:gd name="T111" fmla="*/ 380118898 h 75"/>
              <a:gd name="T112" fmla="*/ 305746656 w 70"/>
              <a:gd name="T113" fmla="*/ 506822361 h 75"/>
              <a:gd name="T114" fmla="*/ 305746656 w 70"/>
              <a:gd name="T115" fmla="*/ 742134870 h 75"/>
              <a:gd name="T116" fmla="*/ 377689041 w 70"/>
              <a:gd name="T117" fmla="*/ 905039931 h 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70" h="75">
                <a:moveTo>
                  <a:pt x="12" y="3"/>
                </a:moveTo>
                <a:cubicBezTo>
                  <a:pt x="17" y="3"/>
                  <a:pt x="21" y="6"/>
                  <a:pt x="21" y="11"/>
                </a:cubicBezTo>
                <a:cubicBezTo>
                  <a:pt x="21" y="15"/>
                  <a:pt x="17" y="19"/>
                  <a:pt x="12" y="19"/>
                </a:cubicBezTo>
                <a:cubicBezTo>
                  <a:pt x="8" y="19"/>
                  <a:pt x="4" y="15"/>
                  <a:pt x="4" y="11"/>
                </a:cubicBezTo>
                <a:cubicBezTo>
                  <a:pt x="4" y="6"/>
                  <a:pt x="8" y="3"/>
                  <a:pt x="12" y="3"/>
                </a:cubicBezTo>
                <a:close/>
                <a:moveTo>
                  <a:pt x="57" y="3"/>
                </a:moveTo>
                <a:cubicBezTo>
                  <a:pt x="52" y="3"/>
                  <a:pt x="49" y="6"/>
                  <a:pt x="49" y="11"/>
                </a:cubicBezTo>
                <a:cubicBezTo>
                  <a:pt x="49" y="15"/>
                  <a:pt x="52" y="19"/>
                  <a:pt x="57" y="19"/>
                </a:cubicBezTo>
                <a:cubicBezTo>
                  <a:pt x="61" y="19"/>
                  <a:pt x="65" y="15"/>
                  <a:pt x="65" y="11"/>
                </a:cubicBezTo>
                <a:cubicBezTo>
                  <a:pt x="65" y="6"/>
                  <a:pt x="61" y="3"/>
                  <a:pt x="57" y="3"/>
                </a:cubicBezTo>
                <a:close/>
                <a:moveTo>
                  <a:pt x="49" y="50"/>
                </a:moveTo>
                <a:cubicBezTo>
                  <a:pt x="49" y="72"/>
                  <a:pt x="49" y="72"/>
                  <a:pt x="49" y="72"/>
                </a:cubicBezTo>
                <a:cubicBezTo>
                  <a:pt x="54" y="72"/>
                  <a:pt x="54" y="72"/>
                  <a:pt x="54" y="72"/>
                </a:cubicBezTo>
                <a:cubicBezTo>
                  <a:pt x="57" y="56"/>
                  <a:pt x="57" y="56"/>
                  <a:pt x="57" y="56"/>
                </a:cubicBezTo>
                <a:cubicBezTo>
                  <a:pt x="59" y="72"/>
                  <a:pt x="59" y="72"/>
                  <a:pt x="59" y="72"/>
                </a:cubicBezTo>
                <a:cubicBezTo>
                  <a:pt x="65" y="72"/>
                  <a:pt x="65" y="72"/>
                  <a:pt x="65" y="72"/>
                </a:cubicBezTo>
                <a:cubicBezTo>
                  <a:pt x="65" y="48"/>
                  <a:pt x="65" y="48"/>
                  <a:pt x="65" y="48"/>
                </a:cubicBezTo>
                <a:cubicBezTo>
                  <a:pt x="68" y="46"/>
                  <a:pt x="70" y="44"/>
                  <a:pt x="70" y="41"/>
                </a:cubicBezTo>
                <a:cubicBezTo>
                  <a:pt x="70" y="28"/>
                  <a:pt x="70" y="28"/>
                  <a:pt x="70" y="28"/>
                </a:cubicBezTo>
                <a:cubicBezTo>
                  <a:pt x="70" y="24"/>
                  <a:pt x="66" y="21"/>
                  <a:pt x="62" y="21"/>
                </a:cubicBezTo>
                <a:cubicBezTo>
                  <a:pt x="52" y="21"/>
                  <a:pt x="52" y="21"/>
                  <a:pt x="52" y="21"/>
                </a:cubicBezTo>
                <a:cubicBezTo>
                  <a:pt x="52" y="21"/>
                  <a:pt x="51" y="21"/>
                  <a:pt x="50" y="21"/>
                </a:cubicBezTo>
                <a:cubicBezTo>
                  <a:pt x="52" y="23"/>
                  <a:pt x="52" y="25"/>
                  <a:pt x="52" y="28"/>
                </a:cubicBezTo>
                <a:cubicBezTo>
                  <a:pt x="52" y="41"/>
                  <a:pt x="52" y="41"/>
                  <a:pt x="52" y="41"/>
                </a:cubicBezTo>
                <a:cubicBezTo>
                  <a:pt x="52" y="44"/>
                  <a:pt x="51" y="48"/>
                  <a:pt x="49" y="50"/>
                </a:cubicBezTo>
                <a:close/>
                <a:moveTo>
                  <a:pt x="35" y="0"/>
                </a:moveTo>
                <a:cubicBezTo>
                  <a:pt x="40" y="0"/>
                  <a:pt x="44" y="4"/>
                  <a:pt x="44" y="9"/>
                </a:cubicBezTo>
                <a:cubicBezTo>
                  <a:pt x="44" y="13"/>
                  <a:pt x="40" y="17"/>
                  <a:pt x="35" y="17"/>
                </a:cubicBezTo>
                <a:cubicBezTo>
                  <a:pt x="30" y="17"/>
                  <a:pt x="26" y="13"/>
                  <a:pt x="26" y="9"/>
                </a:cubicBezTo>
                <a:cubicBezTo>
                  <a:pt x="26" y="4"/>
                  <a:pt x="30" y="0"/>
                  <a:pt x="35" y="0"/>
                </a:cubicBezTo>
                <a:close/>
                <a:moveTo>
                  <a:pt x="44" y="49"/>
                </a:moveTo>
                <a:cubicBezTo>
                  <a:pt x="44" y="75"/>
                  <a:pt x="44" y="75"/>
                  <a:pt x="44" y="75"/>
                </a:cubicBezTo>
                <a:cubicBezTo>
                  <a:pt x="37" y="75"/>
                  <a:pt x="37" y="75"/>
                  <a:pt x="37" y="75"/>
                </a:cubicBezTo>
                <a:cubicBezTo>
                  <a:pt x="35" y="58"/>
                  <a:pt x="35" y="58"/>
                  <a:pt x="35" y="58"/>
                </a:cubicBezTo>
                <a:cubicBezTo>
                  <a:pt x="32" y="75"/>
                  <a:pt x="32" y="75"/>
                  <a:pt x="32" y="75"/>
                </a:cubicBezTo>
                <a:cubicBezTo>
                  <a:pt x="25" y="75"/>
                  <a:pt x="25" y="75"/>
                  <a:pt x="25" y="75"/>
                </a:cubicBezTo>
                <a:cubicBezTo>
                  <a:pt x="25" y="49"/>
                  <a:pt x="25" y="49"/>
                  <a:pt x="25" y="49"/>
                </a:cubicBezTo>
                <a:cubicBezTo>
                  <a:pt x="23" y="47"/>
                  <a:pt x="21" y="44"/>
                  <a:pt x="21" y="41"/>
                </a:cubicBezTo>
                <a:cubicBezTo>
                  <a:pt x="21" y="28"/>
                  <a:pt x="21" y="28"/>
                  <a:pt x="21" y="28"/>
                </a:cubicBezTo>
                <a:cubicBezTo>
                  <a:pt x="21" y="23"/>
                  <a:pt x="25" y="19"/>
                  <a:pt x="29" y="19"/>
                </a:cubicBezTo>
                <a:cubicBezTo>
                  <a:pt x="40" y="19"/>
                  <a:pt x="40" y="19"/>
                  <a:pt x="40" y="19"/>
                </a:cubicBezTo>
                <a:cubicBezTo>
                  <a:pt x="45" y="19"/>
                  <a:pt x="48" y="23"/>
                  <a:pt x="48" y="28"/>
                </a:cubicBezTo>
                <a:cubicBezTo>
                  <a:pt x="48" y="41"/>
                  <a:pt x="48" y="41"/>
                  <a:pt x="48" y="41"/>
                </a:cubicBezTo>
                <a:cubicBezTo>
                  <a:pt x="48" y="44"/>
                  <a:pt x="46" y="47"/>
                  <a:pt x="44" y="49"/>
                </a:cubicBezTo>
                <a:close/>
                <a:moveTo>
                  <a:pt x="21" y="50"/>
                </a:moveTo>
                <a:cubicBezTo>
                  <a:pt x="21" y="72"/>
                  <a:pt x="21" y="72"/>
                  <a:pt x="21" y="72"/>
                </a:cubicBezTo>
                <a:cubicBezTo>
                  <a:pt x="15" y="72"/>
                  <a:pt x="15" y="72"/>
                  <a:pt x="15" y="72"/>
                </a:cubicBezTo>
                <a:cubicBezTo>
                  <a:pt x="12" y="56"/>
                  <a:pt x="12" y="56"/>
                  <a:pt x="12" y="56"/>
                </a:cubicBezTo>
                <a:cubicBezTo>
                  <a:pt x="10" y="72"/>
                  <a:pt x="10" y="72"/>
                  <a:pt x="10" y="72"/>
                </a:cubicBezTo>
                <a:cubicBezTo>
                  <a:pt x="4" y="72"/>
                  <a:pt x="4" y="72"/>
                  <a:pt x="4" y="72"/>
                </a:cubicBezTo>
                <a:cubicBezTo>
                  <a:pt x="4" y="48"/>
                  <a:pt x="4" y="48"/>
                  <a:pt x="4" y="48"/>
                </a:cubicBezTo>
                <a:cubicBezTo>
                  <a:pt x="1" y="46"/>
                  <a:pt x="0" y="44"/>
                  <a:pt x="0" y="41"/>
                </a:cubicBezTo>
                <a:cubicBezTo>
                  <a:pt x="0" y="28"/>
                  <a:pt x="0" y="28"/>
                  <a:pt x="0" y="28"/>
                </a:cubicBezTo>
                <a:cubicBezTo>
                  <a:pt x="0" y="24"/>
                  <a:pt x="3" y="21"/>
                  <a:pt x="7" y="21"/>
                </a:cubicBezTo>
                <a:cubicBezTo>
                  <a:pt x="17" y="21"/>
                  <a:pt x="17" y="21"/>
                  <a:pt x="17" y="21"/>
                </a:cubicBezTo>
                <a:cubicBezTo>
                  <a:pt x="18" y="21"/>
                  <a:pt x="18" y="21"/>
                  <a:pt x="19" y="21"/>
                </a:cubicBezTo>
                <a:cubicBezTo>
                  <a:pt x="18" y="23"/>
                  <a:pt x="17" y="25"/>
                  <a:pt x="17" y="28"/>
                </a:cubicBezTo>
                <a:cubicBezTo>
                  <a:pt x="17" y="41"/>
                  <a:pt x="17" y="41"/>
                  <a:pt x="17" y="41"/>
                </a:cubicBezTo>
                <a:cubicBezTo>
                  <a:pt x="17" y="44"/>
                  <a:pt x="18" y="48"/>
                  <a:pt x="21" y="5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8" name="矩形 57"/>
          <p:cNvSpPr/>
          <p:nvPr/>
        </p:nvSpPr>
        <p:spPr>
          <a:xfrm>
            <a:off x="5648325" y="31750"/>
            <a:ext cx="3676650" cy="523875"/>
          </a:xfrm>
          <a:prstGeom prst="rect">
            <a:avLst/>
          </a:prstGeom>
          <a:effectLst>
            <a:outerShdw blurRad="50800" dist="38100" dir="8100000" algn="tr" rotWithShape="0">
              <a:prstClr val="black">
                <a:alpha val="40000"/>
              </a:prstClr>
            </a:outerShdw>
          </a:effectLst>
        </p:spPr>
        <p:txBody>
          <a:bodyPr>
            <a:spAutoFit/>
          </a:bodyPr>
          <a:lstStyle/>
          <a:p>
            <a:pPr eaLnBrk="1" fontAlgn="auto" hangingPunct="1">
              <a:defRPr/>
            </a:pPr>
            <a:r>
              <a:rPr lang="en-US" altLang="zh-CN" sz="2800" noProof="1">
                <a:solidFill>
                  <a:schemeClr val="bg1"/>
                </a:solidFill>
                <a:cs typeface="+mn-ea"/>
                <a:sym typeface="时尚中黑简体" pitchFamily="2" charset="-122"/>
              </a:rPr>
              <a:t>The Coolest Design</a:t>
            </a:r>
          </a:p>
        </p:txBody>
      </p:sp>
      <p:sp>
        <p:nvSpPr>
          <p:cNvPr id="59" name="矩形 58"/>
          <p:cNvSpPr/>
          <p:nvPr/>
        </p:nvSpPr>
        <p:spPr>
          <a:xfrm>
            <a:off x="4500563" y="484188"/>
            <a:ext cx="4608512" cy="414337"/>
          </a:xfrm>
          <a:prstGeom prst="rect">
            <a:avLst/>
          </a:prstGeom>
        </p:spPr>
        <p:txBody>
          <a:bodyPr>
            <a:spAutoFit/>
          </a:bodyPr>
          <a:lstStyle/>
          <a:p>
            <a:pPr algn="r" eaLnBrk="1" fontAlgn="auto" hangingPunct="1">
              <a:defRPr/>
            </a:pPr>
            <a:r>
              <a:rPr lang="en-US" altLang="zh-CN" sz="1050" noProof="1">
                <a:solidFill>
                  <a:schemeClr val="bg1"/>
                </a:solidFill>
                <a:cs typeface="+mn-ea"/>
                <a:sym typeface="时尚中黑简体" pitchFamily="2" charset="-122"/>
              </a:rPr>
              <a:t>Lorem ipsum dol sit amet, consectetur adipisicing elit, sed do eiusmod tempor incididunt ut labore et dolorea anot A.</a:t>
            </a:r>
          </a:p>
        </p:txBody>
      </p:sp>
      <p:grpSp>
        <p:nvGrpSpPr>
          <p:cNvPr id="35847" name="组合 238"/>
          <p:cNvGrpSpPr>
            <a:grpSpLocks/>
          </p:cNvGrpSpPr>
          <p:nvPr/>
        </p:nvGrpSpPr>
        <p:grpSpPr bwMode="auto">
          <a:xfrm>
            <a:off x="5494338" y="1157288"/>
            <a:ext cx="2408237" cy="3165475"/>
            <a:chOff x="5842001" y="1454150"/>
            <a:chExt cx="2408237" cy="3165476"/>
          </a:xfrm>
        </p:grpSpPr>
        <p:sp>
          <p:nvSpPr>
            <p:cNvPr id="35850" name="Oval 5"/>
            <p:cNvSpPr>
              <a:spLocks noChangeArrowheads="1"/>
            </p:cNvSpPr>
            <p:nvPr/>
          </p:nvSpPr>
          <p:spPr bwMode="auto">
            <a:xfrm>
              <a:off x="5980113" y="1855788"/>
              <a:ext cx="2051050" cy="2051050"/>
            </a:xfrm>
            <a:prstGeom prst="ellipse">
              <a:avLst/>
            </a:prstGeom>
            <a:solidFill>
              <a:srgbClr val="D8343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方正兰亭刊黑_GBK" panose="02000000000000000000" pitchFamily="2" charset="-122"/>
                  <a:ea typeface="方正兰亭刊黑_GBK" panose="02000000000000000000" pitchFamily="2" charset="-122"/>
                </a:defRPr>
              </a:lvl1pPr>
              <a:lvl2pPr marL="742950" indent="-285750">
                <a:spcBef>
                  <a:spcPct val="20000"/>
                </a:spcBef>
                <a:buFont typeface="Arial" panose="020B0604020202020204" pitchFamily="34" charset="0"/>
                <a:buChar char="–"/>
                <a:defRPr sz="2800">
                  <a:solidFill>
                    <a:schemeClr val="tx1"/>
                  </a:solidFill>
                  <a:latin typeface="方正兰亭刊黑_GBK" panose="02000000000000000000" pitchFamily="2" charset="-122"/>
                  <a:ea typeface="方正兰亭刊黑_GBK" panose="02000000000000000000" pitchFamily="2" charset="-122"/>
                </a:defRPr>
              </a:lvl2pPr>
              <a:lvl3pPr marL="1143000" indent="-228600">
                <a:spcBef>
                  <a:spcPct val="20000"/>
                </a:spcBef>
                <a:buFont typeface="Arial" panose="020B0604020202020204" pitchFamily="34" charset="0"/>
                <a:buChar char="•"/>
                <a:defRPr sz="2400">
                  <a:solidFill>
                    <a:schemeClr val="tx1"/>
                  </a:solidFill>
                  <a:latin typeface="方正兰亭刊黑_GBK" panose="02000000000000000000" pitchFamily="2" charset="-122"/>
                  <a:ea typeface="方正兰亭刊黑_GBK" panose="02000000000000000000" pitchFamily="2" charset="-122"/>
                </a:defRPr>
              </a:lvl3pPr>
              <a:lvl4pPr marL="1600200" indent="-228600">
                <a:spcBef>
                  <a:spcPct val="20000"/>
                </a:spcBef>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4pPr>
              <a:lvl5pPr marL="2057400" indent="-228600">
                <a:spcBef>
                  <a:spcPct val="20000"/>
                </a:spcBef>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9pPr>
            </a:lstStyle>
            <a:p>
              <a:pPr eaLnBrk="1" hangingPunct="1">
                <a:spcBef>
                  <a:spcPct val="0"/>
                </a:spcBef>
                <a:buFontTx/>
                <a:buNone/>
              </a:pPr>
              <a:endParaRPr lang="zh-CN" altLang="en-US" sz="1800" dirty="0">
                <a:latin typeface="时尚中黑简体" panose="01010104010101010101" pitchFamily="2" charset="-122"/>
                <a:ea typeface="时尚中黑简体" panose="01010104010101010101" pitchFamily="2" charset="-122"/>
              </a:endParaRPr>
            </a:p>
          </p:txBody>
        </p:sp>
        <p:sp>
          <p:nvSpPr>
            <p:cNvPr id="35851" name="Freeform 6"/>
            <p:cNvSpPr>
              <a:spLocks noChangeArrowheads="1"/>
            </p:cNvSpPr>
            <p:nvPr/>
          </p:nvSpPr>
          <p:spPr bwMode="auto">
            <a:xfrm>
              <a:off x="5989638" y="2735263"/>
              <a:ext cx="1090612" cy="631825"/>
            </a:xfrm>
            <a:custGeom>
              <a:avLst/>
              <a:gdLst>
                <a:gd name="T0" fmla="*/ 114412458 w 1232"/>
                <a:gd name="T1" fmla="*/ 110103680 h 715"/>
                <a:gd name="T2" fmla="*/ 143406626 w 1232"/>
                <a:gd name="T3" fmla="*/ 146804318 h 715"/>
                <a:gd name="T4" fmla="*/ 440408070 w 1232"/>
                <a:gd name="T5" fmla="*/ 405273763 h 715"/>
                <a:gd name="T6" fmla="*/ 657477923 w 1232"/>
                <a:gd name="T7" fmla="*/ 244413769 h 715"/>
                <a:gd name="T8" fmla="*/ 823610353 w 1232"/>
                <a:gd name="T9" fmla="*/ 41386747 h 715"/>
                <a:gd name="T10" fmla="*/ 926267749 w 1232"/>
                <a:gd name="T11" fmla="*/ 24987574 h 715"/>
                <a:gd name="T12" fmla="*/ 941940870 w 1232"/>
                <a:gd name="T13" fmla="*/ 131187194 h 715"/>
                <a:gd name="T14" fmla="*/ 762486508 w 1232"/>
                <a:gd name="T15" fmla="*/ 349832224 h 715"/>
                <a:gd name="T16" fmla="*/ 463917309 w 1232"/>
                <a:gd name="T17" fmla="*/ 555983025 h 715"/>
                <a:gd name="T18" fmla="*/ 404360333 w 1232"/>
                <a:gd name="T19" fmla="*/ 552859246 h 715"/>
                <a:gd name="T20" fmla="*/ 30561923 w 1232"/>
                <a:gd name="T21" fmla="*/ 244413769 h 715"/>
                <a:gd name="T22" fmla="*/ 0 w 1232"/>
                <a:gd name="T23" fmla="*/ 206150801 h 715"/>
                <a:gd name="T24" fmla="*/ 114412458 w 1232"/>
                <a:gd name="T25" fmla="*/ 110103680 h 7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32" h="715">
                  <a:moveTo>
                    <a:pt x="146" y="141"/>
                  </a:moveTo>
                  <a:cubicBezTo>
                    <a:pt x="158" y="156"/>
                    <a:pt x="170" y="172"/>
                    <a:pt x="183" y="188"/>
                  </a:cubicBezTo>
                  <a:cubicBezTo>
                    <a:pt x="394" y="446"/>
                    <a:pt x="511" y="506"/>
                    <a:pt x="562" y="519"/>
                  </a:cubicBezTo>
                  <a:cubicBezTo>
                    <a:pt x="563" y="519"/>
                    <a:pt x="634" y="534"/>
                    <a:pt x="839" y="313"/>
                  </a:cubicBezTo>
                  <a:cubicBezTo>
                    <a:pt x="956" y="188"/>
                    <a:pt x="1050" y="55"/>
                    <a:pt x="1051" y="53"/>
                  </a:cubicBezTo>
                  <a:cubicBezTo>
                    <a:pt x="1082" y="10"/>
                    <a:pt x="1141" y="0"/>
                    <a:pt x="1182" y="32"/>
                  </a:cubicBezTo>
                  <a:cubicBezTo>
                    <a:pt x="1224" y="64"/>
                    <a:pt x="1232" y="125"/>
                    <a:pt x="1202" y="168"/>
                  </a:cubicBezTo>
                  <a:cubicBezTo>
                    <a:pt x="1198" y="174"/>
                    <a:pt x="1099" y="313"/>
                    <a:pt x="973" y="448"/>
                  </a:cubicBezTo>
                  <a:cubicBezTo>
                    <a:pt x="820" y="613"/>
                    <a:pt x="696" y="699"/>
                    <a:pt x="592" y="712"/>
                  </a:cubicBezTo>
                  <a:cubicBezTo>
                    <a:pt x="566" y="715"/>
                    <a:pt x="540" y="714"/>
                    <a:pt x="516" y="708"/>
                  </a:cubicBezTo>
                  <a:cubicBezTo>
                    <a:pt x="384" y="674"/>
                    <a:pt x="228" y="545"/>
                    <a:pt x="39" y="313"/>
                  </a:cubicBezTo>
                  <a:cubicBezTo>
                    <a:pt x="26" y="296"/>
                    <a:pt x="13" y="280"/>
                    <a:pt x="0" y="264"/>
                  </a:cubicBezTo>
                  <a:cubicBezTo>
                    <a:pt x="53" y="229"/>
                    <a:pt x="102" y="188"/>
                    <a:pt x="146" y="141"/>
                  </a:cubicBezTo>
                  <a:close/>
                </a:path>
              </a:pathLst>
            </a:custGeom>
            <a:solidFill>
              <a:srgbClr val="F1D4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5852" name="Freeform 7"/>
            <p:cNvSpPr>
              <a:spLocks noChangeArrowheads="1"/>
            </p:cNvSpPr>
            <p:nvPr/>
          </p:nvSpPr>
          <p:spPr bwMode="auto">
            <a:xfrm>
              <a:off x="6565900" y="2730500"/>
              <a:ext cx="520700" cy="569913"/>
            </a:xfrm>
            <a:custGeom>
              <a:avLst/>
              <a:gdLst>
                <a:gd name="T0" fmla="*/ 419540742 w 588"/>
                <a:gd name="T1" fmla="*/ 25844316 h 644"/>
                <a:gd name="T2" fmla="*/ 312107403 w 588"/>
                <a:gd name="T3" fmla="*/ 43856752 h 644"/>
                <a:gd name="T4" fmla="*/ 145858874 w 588"/>
                <a:gd name="T5" fmla="*/ 246692683 h 644"/>
                <a:gd name="T6" fmla="*/ 0 w 588"/>
                <a:gd name="T7" fmla="*/ 377478867 h 644"/>
                <a:gd name="T8" fmla="*/ 93318650 w 588"/>
                <a:gd name="T9" fmla="*/ 504349111 h 644"/>
                <a:gd name="T10" fmla="*/ 256429696 w 588"/>
                <a:gd name="T11" fmla="*/ 357116866 h 644"/>
                <a:gd name="T12" fmla="*/ 435224615 w 588"/>
                <a:gd name="T13" fmla="*/ 137834875 h 644"/>
                <a:gd name="T14" fmla="*/ 419540742 w 588"/>
                <a:gd name="T15" fmla="*/ 25844316 h 64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88" h="644">
                  <a:moveTo>
                    <a:pt x="535" y="33"/>
                  </a:moveTo>
                  <a:cubicBezTo>
                    <a:pt x="492" y="0"/>
                    <a:pt x="430" y="10"/>
                    <a:pt x="398" y="56"/>
                  </a:cubicBezTo>
                  <a:cubicBezTo>
                    <a:pt x="397" y="57"/>
                    <a:pt x="302" y="190"/>
                    <a:pt x="186" y="315"/>
                  </a:cubicBezTo>
                  <a:cubicBezTo>
                    <a:pt x="104" y="404"/>
                    <a:pt x="43" y="454"/>
                    <a:pt x="0" y="482"/>
                  </a:cubicBezTo>
                  <a:cubicBezTo>
                    <a:pt x="54" y="521"/>
                    <a:pt x="97" y="577"/>
                    <a:pt x="119" y="644"/>
                  </a:cubicBezTo>
                  <a:cubicBezTo>
                    <a:pt x="182" y="601"/>
                    <a:pt x="251" y="538"/>
                    <a:pt x="327" y="456"/>
                  </a:cubicBezTo>
                  <a:cubicBezTo>
                    <a:pt x="452" y="321"/>
                    <a:pt x="551" y="182"/>
                    <a:pt x="555" y="176"/>
                  </a:cubicBezTo>
                  <a:cubicBezTo>
                    <a:pt x="588" y="130"/>
                    <a:pt x="579" y="66"/>
                    <a:pt x="535" y="33"/>
                  </a:cubicBez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5853" name="Freeform 8"/>
            <p:cNvSpPr>
              <a:spLocks noChangeArrowheads="1"/>
            </p:cNvSpPr>
            <p:nvPr/>
          </p:nvSpPr>
          <p:spPr bwMode="auto">
            <a:xfrm>
              <a:off x="5842001" y="2724150"/>
              <a:ext cx="342900" cy="358775"/>
            </a:xfrm>
            <a:custGeom>
              <a:avLst/>
              <a:gdLst>
                <a:gd name="T0" fmla="*/ 293669988 w 388"/>
                <a:gd name="T1" fmla="*/ 141256361 h 405"/>
                <a:gd name="T2" fmla="*/ 167141656 w 388"/>
                <a:gd name="T3" fmla="*/ 307624315 h 405"/>
                <a:gd name="T4" fmla="*/ 8591059 w 388"/>
                <a:gd name="T5" fmla="*/ 176569566 h 405"/>
                <a:gd name="T6" fmla="*/ 135900638 w 388"/>
                <a:gd name="T7" fmla="*/ 10201612 h 405"/>
                <a:gd name="T8" fmla="*/ 293669988 w 388"/>
                <a:gd name="T9" fmla="*/ 141256361 h 4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8" h="405">
                  <a:moveTo>
                    <a:pt x="376" y="180"/>
                  </a:moveTo>
                  <a:cubicBezTo>
                    <a:pt x="388" y="285"/>
                    <a:pt x="315" y="380"/>
                    <a:pt x="214" y="392"/>
                  </a:cubicBezTo>
                  <a:cubicBezTo>
                    <a:pt x="113" y="405"/>
                    <a:pt x="22" y="330"/>
                    <a:pt x="11" y="225"/>
                  </a:cubicBezTo>
                  <a:cubicBezTo>
                    <a:pt x="0" y="120"/>
                    <a:pt x="73" y="25"/>
                    <a:pt x="174" y="13"/>
                  </a:cubicBezTo>
                  <a:cubicBezTo>
                    <a:pt x="274" y="0"/>
                    <a:pt x="365" y="75"/>
                    <a:pt x="376" y="180"/>
                  </a:cubicBezTo>
                  <a:close/>
                </a:path>
              </a:pathLst>
            </a:custGeom>
            <a:solidFill>
              <a:srgbClr val="F1D4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5854" name="Freeform 9"/>
            <p:cNvSpPr>
              <a:spLocks noChangeArrowheads="1"/>
            </p:cNvSpPr>
            <p:nvPr/>
          </p:nvSpPr>
          <p:spPr bwMode="auto">
            <a:xfrm>
              <a:off x="6008688" y="2660650"/>
              <a:ext cx="165100" cy="171450"/>
            </a:xfrm>
            <a:custGeom>
              <a:avLst/>
              <a:gdLst>
                <a:gd name="T0" fmla="*/ 143358561 w 185"/>
                <a:gd name="T1" fmla="*/ 67866661 h 193"/>
                <a:gd name="T2" fmla="*/ 81236339 w 185"/>
                <a:gd name="T3" fmla="*/ 147571368 h 193"/>
                <a:gd name="T4" fmla="*/ 3982034 w 185"/>
                <a:gd name="T5" fmla="*/ 84439569 h 193"/>
                <a:gd name="T6" fmla="*/ 66104255 w 185"/>
                <a:gd name="T7" fmla="*/ 4734863 h 193"/>
                <a:gd name="T8" fmla="*/ 143358561 w 185"/>
                <a:gd name="T9" fmla="*/ 67866661 h 1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5" h="193">
                  <a:moveTo>
                    <a:pt x="180" y="86"/>
                  </a:moveTo>
                  <a:cubicBezTo>
                    <a:pt x="185" y="136"/>
                    <a:pt x="150" y="181"/>
                    <a:pt x="102" y="187"/>
                  </a:cubicBezTo>
                  <a:cubicBezTo>
                    <a:pt x="54" y="193"/>
                    <a:pt x="11" y="157"/>
                    <a:pt x="5" y="107"/>
                  </a:cubicBezTo>
                  <a:cubicBezTo>
                    <a:pt x="0" y="57"/>
                    <a:pt x="35" y="12"/>
                    <a:pt x="83" y="6"/>
                  </a:cubicBezTo>
                  <a:cubicBezTo>
                    <a:pt x="131" y="0"/>
                    <a:pt x="175" y="36"/>
                    <a:pt x="180" y="86"/>
                  </a:cubicBezTo>
                  <a:close/>
                </a:path>
              </a:pathLst>
            </a:custGeom>
            <a:solidFill>
              <a:srgbClr val="F1D4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5855" name="Freeform 10"/>
            <p:cNvSpPr>
              <a:spLocks noChangeArrowheads="1"/>
            </p:cNvSpPr>
            <p:nvPr/>
          </p:nvSpPr>
          <p:spPr bwMode="auto">
            <a:xfrm>
              <a:off x="6527800" y="3079750"/>
              <a:ext cx="227012" cy="254000"/>
            </a:xfrm>
            <a:custGeom>
              <a:avLst/>
              <a:gdLst>
                <a:gd name="T0" fmla="*/ 110089292 w 256"/>
                <a:gd name="T1" fmla="*/ 214612300 h 287"/>
                <a:gd name="T2" fmla="*/ 6290715 w 256"/>
                <a:gd name="T3" fmla="*/ 79109052 h 287"/>
                <a:gd name="T4" fmla="*/ 9436073 w 256"/>
                <a:gd name="T5" fmla="*/ 52477993 h 287"/>
                <a:gd name="T6" fmla="*/ 66053398 w 256"/>
                <a:gd name="T7" fmla="*/ 6265923 h 287"/>
                <a:gd name="T8" fmla="*/ 92003707 w 256"/>
                <a:gd name="T9" fmla="*/ 9398885 h 287"/>
                <a:gd name="T10" fmla="*/ 195015723 w 256"/>
                <a:gd name="T11" fmla="*/ 144902132 h 287"/>
                <a:gd name="T12" fmla="*/ 191870365 w 256"/>
                <a:gd name="T13" fmla="*/ 172316432 h 287"/>
                <a:gd name="T14" fmla="*/ 136038715 w 256"/>
                <a:gd name="T15" fmla="*/ 217745261 h 287"/>
                <a:gd name="T16" fmla="*/ 110089292 w 256"/>
                <a:gd name="T17" fmla="*/ 214612300 h 2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6" h="287">
                  <a:moveTo>
                    <a:pt x="140" y="274"/>
                  </a:moveTo>
                  <a:cubicBezTo>
                    <a:pt x="8" y="101"/>
                    <a:pt x="8" y="101"/>
                    <a:pt x="8" y="101"/>
                  </a:cubicBezTo>
                  <a:cubicBezTo>
                    <a:pt x="0" y="91"/>
                    <a:pt x="2" y="75"/>
                    <a:pt x="12" y="67"/>
                  </a:cubicBezTo>
                  <a:cubicBezTo>
                    <a:pt x="84" y="8"/>
                    <a:pt x="84" y="8"/>
                    <a:pt x="84" y="8"/>
                  </a:cubicBezTo>
                  <a:cubicBezTo>
                    <a:pt x="94" y="0"/>
                    <a:pt x="109" y="1"/>
                    <a:pt x="117" y="12"/>
                  </a:cubicBezTo>
                  <a:cubicBezTo>
                    <a:pt x="248" y="185"/>
                    <a:pt x="248" y="185"/>
                    <a:pt x="248" y="185"/>
                  </a:cubicBezTo>
                  <a:cubicBezTo>
                    <a:pt x="256" y="195"/>
                    <a:pt x="255" y="211"/>
                    <a:pt x="244" y="220"/>
                  </a:cubicBezTo>
                  <a:cubicBezTo>
                    <a:pt x="173" y="278"/>
                    <a:pt x="173" y="278"/>
                    <a:pt x="173" y="278"/>
                  </a:cubicBezTo>
                  <a:cubicBezTo>
                    <a:pt x="163" y="287"/>
                    <a:pt x="148" y="285"/>
                    <a:pt x="140" y="274"/>
                  </a:cubicBez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5856" name="Freeform 11"/>
            <p:cNvSpPr>
              <a:spLocks noChangeArrowheads="1"/>
            </p:cNvSpPr>
            <p:nvPr/>
          </p:nvSpPr>
          <p:spPr bwMode="auto">
            <a:xfrm>
              <a:off x="7119938" y="2659063"/>
              <a:ext cx="252412" cy="125413"/>
            </a:xfrm>
            <a:custGeom>
              <a:avLst/>
              <a:gdLst>
                <a:gd name="T0" fmla="*/ 370461441 w 159"/>
                <a:gd name="T1" fmla="*/ 0 h 79"/>
                <a:gd name="T2" fmla="*/ 0 w 159"/>
                <a:gd name="T3" fmla="*/ 40322661 h 79"/>
                <a:gd name="T4" fmla="*/ 27720870 w 159"/>
                <a:gd name="T5" fmla="*/ 199093931 h 79"/>
                <a:gd name="T6" fmla="*/ 400703256 w 159"/>
                <a:gd name="T7" fmla="*/ 146169645 h 79"/>
                <a:gd name="T8" fmla="*/ 370461441 w 159"/>
                <a:gd name="T9" fmla="*/ 0 h 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9" h="79">
                  <a:moveTo>
                    <a:pt x="147" y="0"/>
                  </a:moveTo>
                  <a:lnTo>
                    <a:pt x="0" y="16"/>
                  </a:lnTo>
                  <a:lnTo>
                    <a:pt x="11" y="79"/>
                  </a:lnTo>
                  <a:lnTo>
                    <a:pt x="159" y="58"/>
                  </a:lnTo>
                  <a:lnTo>
                    <a:pt x="147" y="0"/>
                  </a:lnTo>
                  <a:close/>
                </a:path>
              </a:pathLst>
            </a:custGeom>
            <a:solidFill>
              <a:srgbClr val="DEDD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5857" name="Freeform 12"/>
            <p:cNvSpPr>
              <a:spLocks noChangeArrowheads="1"/>
            </p:cNvSpPr>
            <p:nvPr/>
          </p:nvSpPr>
          <p:spPr bwMode="auto">
            <a:xfrm>
              <a:off x="7119938" y="2659063"/>
              <a:ext cx="252412" cy="125413"/>
            </a:xfrm>
            <a:custGeom>
              <a:avLst/>
              <a:gdLst>
                <a:gd name="T0" fmla="*/ 370461441 w 159"/>
                <a:gd name="T1" fmla="*/ 0 h 79"/>
                <a:gd name="T2" fmla="*/ 0 w 159"/>
                <a:gd name="T3" fmla="*/ 40322661 h 79"/>
                <a:gd name="T4" fmla="*/ 27720870 w 159"/>
                <a:gd name="T5" fmla="*/ 199093931 h 79"/>
                <a:gd name="T6" fmla="*/ 400703256 w 159"/>
                <a:gd name="T7" fmla="*/ 146169645 h 79"/>
                <a:gd name="T8" fmla="*/ 370461441 w 159"/>
                <a:gd name="T9" fmla="*/ 0 h 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9" h="79">
                  <a:moveTo>
                    <a:pt x="147" y="0"/>
                  </a:moveTo>
                  <a:lnTo>
                    <a:pt x="0" y="16"/>
                  </a:lnTo>
                  <a:lnTo>
                    <a:pt x="11" y="79"/>
                  </a:lnTo>
                  <a:lnTo>
                    <a:pt x="159" y="58"/>
                  </a:lnTo>
                  <a:lnTo>
                    <a:pt x="14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5858" name="Freeform 13"/>
            <p:cNvSpPr>
              <a:spLocks noChangeArrowheads="1"/>
            </p:cNvSpPr>
            <p:nvPr/>
          </p:nvSpPr>
          <p:spPr bwMode="auto">
            <a:xfrm>
              <a:off x="7116763" y="2595563"/>
              <a:ext cx="260350" cy="263525"/>
            </a:xfrm>
            <a:custGeom>
              <a:avLst/>
              <a:gdLst>
                <a:gd name="T0" fmla="*/ 413305625 w 164"/>
                <a:gd name="T1" fmla="*/ 350302513 h 166"/>
                <a:gd name="T2" fmla="*/ 65524063 w 164"/>
                <a:gd name="T3" fmla="*/ 418345938 h 166"/>
                <a:gd name="T4" fmla="*/ 0 w 164"/>
                <a:gd name="T5" fmla="*/ 68045013 h 166"/>
                <a:gd name="T6" fmla="*/ 347781563 w 164"/>
                <a:gd name="T7" fmla="*/ 0 h 166"/>
                <a:gd name="T8" fmla="*/ 413305625 w 164"/>
                <a:gd name="T9" fmla="*/ 350302513 h 1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4" h="166">
                  <a:moveTo>
                    <a:pt x="164" y="139"/>
                  </a:moveTo>
                  <a:lnTo>
                    <a:pt x="26" y="166"/>
                  </a:lnTo>
                  <a:lnTo>
                    <a:pt x="0" y="27"/>
                  </a:lnTo>
                  <a:lnTo>
                    <a:pt x="138" y="0"/>
                  </a:lnTo>
                  <a:lnTo>
                    <a:pt x="164" y="139"/>
                  </a:lnTo>
                  <a:close/>
                </a:path>
              </a:pathLst>
            </a:custGeom>
            <a:solidFill>
              <a:srgbClr val="F1D4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5859" name="Freeform 14"/>
            <p:cNvSpPr>
              <a:spLocks noChangeArrowheads="1"/>
            </p:cNvSpPr>
            <p:nvPr/>
          </p:nvSpPr>
          <p:spPr bwMode="auto">
            <a:xfrm>
              <a:off x="7116763" y="2595563"/>
              <a:ext cx="260350" cy="263525"/>
            </a:xfrm>
            <a:custGeom>
              <a:avLst/>
              <a:gdLst>
                <a:gd name="T0" fmla="*/ 413305625 w 164"/>
                <a:gd name="T1" fmla="*/ 350302513 h 166"/>
                <a:gd name="T2" fmla="*/ 65524063 w 164"/>
                <a:gd name="T3" fmla="*/ 418345938 h 166"/>
                <a:gd name="T4" fmla="*/ 0 w 164"/>
                <a:gd name="T5" fmla="*/ 68045013 h 166"/>
                <a:gd name="T6" fmla="*/ 347781563 w 164"/>
                <a:gd name="T7" fmla="*/ 0 h 166"/>
                <a:gd name="T8" fmla="*/ 413305625 w 164"/>
                <a:gd name="T9" fmla="*/ 350302513 h 1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4" h="166">
                  <a:moveTo>
                    <a:pt x="164" y="139"/>
                  </a:moveTo>
                  <a:lnTo>
                    <a:pt x="26" y="166"/>
                  </a:lnTo>
                  <a:lnTo>
                    <a:pt x="0" y="27"/>
                  </a:lnTo>
                  <a:lnTo>
                    <a:pt x="138" y="0"/>
                  </a:lnTo>
                  <a:lnTo>
                    <a:pt x="164" y="13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5860" name="Freeform 15"/>
            <p:cNvSpPr>
              <a:spLocks noChangeArrowheads="1"/>
            </p:cNvSpPr>
            <p:nvPr/>
          </p:nvSpPr>
          <p:spPr bwMode="auto">
            <a:xfrm>
              <a:off x="7116763" y="2595563"/>
              <a:ext cx="236537" cy="117475"/>
            </a:xfrm>
            <a:custGeom>
              <a:avLst/>
              <a:gdLst>
                <a:gd name="T0" fmla="*/ 209549634 w 267"/>
                <a:gd name="T1" fmla="*/ 78796577 h 133"/>
                <a:gd name="T2" fmla="*/ 91825081 w 267"/>
                <a:gd name="T3" fmla="*/ 103762223 h 133"/>
                <a:gd name="T4" fmla="*/ 12557723 w 267"/>
                <a:gd name="T5" fmla="*/ 103762223 h 133"/>
                <a:gd name="T6" fmla="*/ 0 w 267"/>
                <a:gd name="T7" fmla="*/ 38227955 h 133"/>
                <a:gd name="T8" fmla="*/ 194638058 w 267"/>
                <a:gd name="T9" fmla="*/ 0 h 133"/>
                <a:gd name="T10" fmla="*/ 209549634 w 267"/>
                <a:gd name="T11" fmla="*/ 78796577 h 1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7" h="133">
                  <a:moveTo>
                    <a:pt x="267" y="101"/>
                  </a:moveTo>
                  <a:cubicBezTo>
                    <a:pt x="221" y="122"/>
                    <a:pt x="170" y="133"/>
                    <a:pt x="117" y="133"/>
                  </a:cubicBezTo>
                  <a:cubicBezTo>
                    <a:pt x="16" y="133"/>
                    <a:pt x="16" y="133"/>
                    <a:pt x="16" y="133"/>
                  </a:cubicBezTo>
                  <a:cubicBezTo>
                    <a:pt x="0" y="49"/>
                    <a:pt x="0" y="49"/>
                    <a:pt x="0" y="49"/>
                  </a:cubicBezTo>
                  <a:cubicBezTo>
                    <a:pt x="248" y="0"/>
                    <a:pt x="248" y="0"/>
                    <a:pt x="248" y="0"/>
                  </a:cubicBezTo>
                  <a:lnTo>
                    <a:pt x="267" y="101"/>
                  </a:lnTo>
                  <a:close/>
                </a:path>
              </a:pathLst>
            </a:custGeom>
            <a:solidFill>
              <a:srgbClr val="D8BE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5861" name="Freeform 16"/>
            <p:cNvSpPr>
              <a:spLocks noChangeArrowheads="1"/>
            </p:cNvSpPr>
            <p:nvPr/>
          </p:nvSpPr>
          <p:spPr bwMode="auto">
            <a:xfrm>
              <a:off x="6910388" y="2744788"/>
              <a:ext cx="706437" cy="1182688"/>
            </a:xfrm>
            <a:custGeom>
              <a:avLst/>
              <a:gdLst>
                <a:gd name="T0" fmla="*/ 549362769 w 798"/>
                <a:gd name="T1" fmla="*/ 0 h 1336"/>
                <a:gd name="T2" fmla="*/ 354225040 w 798"/>
                <a:gd name="T3" fmla="*/ 0 h 1336"/>
                <a:gd name="T4" fmla="*/ 239023579 w 798"/>
                <a:gd name="T5" fmla="*/ 85419110 h 1336"/>
                <a:gd name="T6" fmla="*/ 181031121 w 798"/>
                <a:gd name="T7" fmla="*/ 0 h 1336"/>
                <a:gd name="T8" fmla="*/ 76800679 w 798"/>
                <a:gd name="T9" fmla="*/ 0 h 1336"/>
                <a:gd name="T10" fmla="*/ 0 w 798"/>
                <a:gd name="T11" fmla="*/ 78366359 h 1336"/>
                <a:gd name="T12" fmla="*/ 0 w 798"/>
                <a:gd name="T13" fmla="*/ 905910680 h 1336"/>
                <a:gd name="T14" fmla="*/ 61127161 w 798"/>
                <a:gd name="T15" fmla="*/ 1046185798 h 1336"/>
                <a:gd name="T16" fmla="*/ 83854426 w 798"/>
                <a:gd name="T17" fmla="*/ 1046969241 h 1336"/>
                <a:gd name="T18" fmla="*/ 625379994 w 798"/>
                <a:gd name="T19" fmla="*/ 867511386 h 1336"/>
                <a:gd name="T20" fmla="*/ 625379994 w 798"/>
                <a:gd name="T21" fmla="*/ 78366359 h 1336"/>
                <a:gd name="T22" fmla="*/ 549362769 w 798"/>
                <a:gd name="T23" fmla="*/ 0 h 13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98" h="1336">
                  <a:moveTo>
                    <a:pt x="701" y="0"/>
                  </a:moveTo>
                  <a:cubicBezTo>
                    <a:pt x="452" y="0"/>
                    <a:pt x="452" y="0"/>
                    <a:pt x="452" y="0"/>
                  </a:cubicBezTo>
                  <a:cubicBezTo>
                    <a:pt x="305" y="109"/>
                    <a:pt x="305" y="109"/>
                    <a:pt x="305" y="109"/>
                  </a:cubicBezTo>
                  <a:cubicBezTo>
                    <a:pt x="231" y="0"/>
                    <a:pt x="231" y="0"/>
                    <a:pt x="231" y="0"/>
                  </a:cubicBezTo>
                  <a:cubicBezTo>
                    <a:pt x="98" y="0"/>
                    <a:pt x="98" y="0"/>
                    <a:pt x="98" y="0"/>
                  </a:cubicBezTo>
                  <a:cubicBezTo>
                    <a:pt x="44" y="0"/>
                    <a:pt x="0" y="45"/>
                    <a:pt x="0" y="100"/>
                  </a:cubicBezTo>
                  <a:cubicBezTo>
                    <a:pt x="0" y="1156"/>
                    <a:pt x="0" y="1156"/>
                    <a:pt x="0" y="1156"/>
                  </a:cubicBezTo>
                  <a:cubicBezTo>
                    <a:pt x="0" y="1227"/>
                    <a:pt x="30" y="1291"/>
                    <a:pt x="78" y="1335"/>
                  </a:cubicBezTo>
                  <a:cubicBezTo>
                    <a:pt x="87" y="1336"/>
                    <a:pt x="97" y="1336"/>
                    <a:pt x="107" y="1336"/>
                  </a:cubicBezTo>
                  <a:cubicBezTo>
                    <a:pt x="366" y="1336"/>
                    <a:pt x="605" y="1250"/>
                    <a:pt x="798" y="1107"/>
                  </a:cubicBezTo>
                  <a:cubicBezTo>
                    <a:pt x="798" y="100"/>
                    <a:pt x="798" y="100"/>
                    <a:pt x="798" y="100"/>
                  </a:cubicBezTo>
                  <a:cubicBezTo>
                    <a:pt x="798" y="45"/>
                    <a:pt x="755" y="0"/>
                    <a:pt x="70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5862" name="Freeform 17"/>
            <p:cNvSpPr>
              <a:spLocks noChangeArrowheads="1"/>
            </p:cNvSpPr>
            <p:nvPr/>
          </p:nvSpPr>
          <p:spPr bwMode="auto">
            <a:xfrm>
              <a:off x="6856413" y="1839913"/>
              <a:ext cx="682625" cy="839788"/>
            </a:xfrm>
            <a:custGeom>
              <a:avLst/>
              <a:gdLst>
                <a:gd name="T0" fmla="*/ 309617302 w 772"/>
                <a:gd name="T1" fmla="*/ 743144241 h 949"/>
                <a:gd name="T2" fmla="*/ 218139362 w 772"/>
                <a:gd name="T3" fmla="*/ 743144241 h 949"/>
                <a:gd name="T4" fmla="*/ 0 w 772"/>
                <a:gd name="T5" fmla="*/ 519182781 h 949"/>
                <a:gd name="T6" fmla="*/ 0 w 772"/>
                <a:gd name="T7" fmla="*/ 93186381 h 949"/>
                <a:gd name="T8" fmla="*/ 90696281 w 772"/>
                <a:gd name="T9" fmla="*/ 0 h 949"/>
                <a:gd name="T10" fmla="*/ 512900728 w 772"/>
                <a:gd name="T11" fmla="*/ 0 h 949"/>
                <a:gd name="T12" fmla="*/ 603597009 w 772"/>
                <a:gd name="T13" fmla="*/ 93186381 h 949"/>
                <a:gd name="T14" fmla="*/ 603597009 w 772"/>
                <a:gd name="T15" fmla="*/ 441657694 h 949"/>
                <a:gd name="T16" fmla="*/ 309617302 w 772"/>
                <a:gd name="T17" fmla="*/ 743144241 h 9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72" h="949">
                  <a:moveTo>
                    <a:pt x="396" y="949"/>
                  </a:moveTo>
                  <a:cubicBezTo>
                    <a:pt x="279" y="949"/>
                    <a:pt x="279" y="949"/>
                    <a:pt x="279" y="949"/>
                  </a:cubicBezTo>
                  <a:cubicBezTo>
                    <a:pt x="125" y="949"/>
                    <a:pt x="0" y="821"/>
                    <a:pt x="0" y="663"/>
                  </a:cubicBezTo>
                  <a:cubicBezTo>
                    <a:pt x="0" y="119"/>
                    <a:pt x="0" y="119"/>
                    <a:pt x="0" y="119"/>
                  </a:cubicBezTo>
                  <a:cubicBezTo>
                    <a:pt x="0" y="53"/>
                    <a:pt x="52" y="0"/>
                    <a:pt x="116" y="0"/>
                  </a:cubicBezTo>
                  <a:cubicBezTo>
                    <a:pt x="656" y="0"/>
                    <a:pt x="656" y="0"/>
                    <a:pt x="656" y="0"/>
                  </a:cubicBezTo>
                  <a:cubicBezTo>
                    <a:pt x="720" y="0"/>
                    <a:pt x="772" y="53"/>
                    <a:pt x="772" y="119"/>
                  </a:cubicBezTo>
                  <a:cubicBezTo>
                    <a:pt x="772" y="564"/>
                    <a:pt x="772" y="564"/>
                    <a:pt x="772" y="564"/>
                  </a:cubicBezTo>
                  <a:cubicBezTo>
                    <a:pt x="772" y="777"/>
                    <a:pt x="604" y="949"/>
                    <a:pt x="396" y="949"/>
                  </a:cubicBezTo>
                </a:path>
              </a:pathLst>
            </a:custGeom>
            <a:solidFill>
              <a:srgbClr val="F1D4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5863" name="Freeform 18"/>
            <p:cNvSpPr>
              <a:spLocks noChangeArrowheads="1"/>
            </p:cNvSpPr>
            <p:nvPr/>
          </p:nvSpPr>
          <p:spPr bwMode="auto">
            <a:xfrm>
              <a:off x="7005638" y="2197100"/>
              <a:ext cx="74612" cy="188913"/>
            </a:xfrm>
            <a:custGeom>
              <a:avLst/>
              <a:gdLst>
                <a:gd name="T0" fmla="*/ 33136610 w 84"/>
                <a:gd name="T1" fmla="*/ 167549867 h 213"/>
                <a:gd name="T2" fmla="*/ 33136610 w 84"/>
                <a:gd name="T3" fmla="*/ 167549867 h 213"/>
                <a:gd name="T4" fmla="*/ 0 w 84"/>
                <a:gd name="T5" fmla="*/ 133725570 h 213"/>
                <a:gd name="T6" fmla="*/ 0 w 84"/>
                <a:gd name="T7" fmla="*/ 33824296 h 213"/>
                <a:gd name="T8" fmla="*/ 33136610 w 84"/>
                <a:gd name="T9" fmla="*/ 0 h 213"/>
                <a:gd name="T10" fmla="*/ 66273221 w 84"/>
                <a:gd name="T11" fmla="*/ 33824296 h 213"/>
                <a:gd name="T12" fmla="*/ 66273221 w 84"/>
                <a:gd name="T13" fmla="*/ 133725570 h 213"/>
                <a:gd name="T14" fmla="*/ 33136610 w 84"/>
                <a:gd name="T15" fmla="*/ 167549867 h 21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4" h="213">
                  <a:moveTo>
                    <a:pt x="42" y="213"/>
                  </a:moveTo>
                  <a:cubicBezTo>
                    <a:pt x="42" y="213"/>
                    <a:pt x="42" y="213"/>
                    <a:pt x="42" y="213"/>
                  </a:cubicBezTo>
                  <a:cubicBezTo>
                    <a:pt x="19" y="213"/>
                    <a:pt x="0" y="194"/>
                    <a:pt x="0" y="170"/>
                  </a:cubicBezTo>
                  <a:cubicBezTo>
                    <a:pt x="0" y="43"/>
                    <a:pt x="0" y="43"/>
                    <a:pt x="0" y="43"/>
                  </a:cubicBezTo>
                  <a:cubicBezTo>
                    <a:pt x="0" y="19"/>
                    <a:pt x="19" y="0"/>
                    <a:pt x="42" y="0"/>
                  </a:cubicBezTo>
                  <a:cubicBezTo>
                    <a:pt x="65" y="0"/>
                    <a:pt x="84" y="19"/>
                    <a:pt x="84" y="43"/>
                  </a:cubicBezTo>
                  <a:cubicBezTo>
                    <a:pt x="84" y="170"/>
                    <a:pt x="84" y="170"/>
                    <a:pt x="84" y="170"/>
                  </a:cubicBezTo>
                  <a:cubicBezTo>
                    <a:pt x="84" y="194"/>
                    <a:pt x="65" y="213"/>
                    <a:pt x="42" y="213"/>
                  </a:cubicBezTo>
                  <a:close/>
                </a:path>
              </a:pathLst>
            </a:custGeom>
            <a:solidFill>
              <a:srgbClr val="E6A1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5864" name="Freeform 19"/>
            <p:cNvSpPr>
              <a:spLocks noChangeArrowheads="1"/>
            </p:cNvSpPr>
            <p:nvPr/>
          </p:nvSpPr>
          <p:spPr bwMode="auto">
            <a:xfrm>
              <a:off x="6856413" y="1797050"/>
              <a:ext cx="682625" cy="455613"/>
            </a:xfrm>
            <a:custGeom>
              <a:avLst/>
              <a:gdLst>
                <a:gd name="T0" fmla="*/ 512900728 w 772"/>
                <a:gd name="T1" fmla="*/ 37714829 h 514"/>
                <a:gd name="T2" fmla="*/ 90696281 w 772"/>
                <a:gd name="T3" fmla="*/ 37714829 h 514"/>
                <a:gd name="T4" fmla="*/ 0 w 772"/>
                <a:gd name="T5" fmla="*/ 131214771 h 514"/>
                <a:gd name="T6" fmla="*/ 0 w 772"/>
                <a:gd name="T7" fmla="*/ 305643638 h 514"/>
                <a:gd name="T8" fmla="*/ 362001697 w 772"/>
                <a:gd name="T9" fmla="*/ 192500925 h 514"/>
                <a:gd name="T10" fmla="*/ 600469490 w 772"/>
                <a:gd name="T11" fmla="*/ 403858377 h 514"/>
                <a:gd name="T12" fmla="*/ 603597009 w 772"/>
                <a:gd name="T13" fmla="*/ 403858377 h 514"/>
                <a:gd name="T14" fmla="*/ 603597009 w 772"/>
                <a:gd name="T15" fmla="*/ 131214771 h 514"/>
                <a:gd name="T16" fmla="*/ 512900728 w 772"/>
                <a:gd name="T17" fmla="*/ 37714829 h 5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72" h="514">
                  <a:moveTo>
                    <a:pt x="656" y="48"/>
                  </a:moveTo>
                  <a:cubicBezTo>
                    <a:pt x="116" y="48"/>
                    <a:pt x="116" y="48"/>
                    <a:pt x="116" y="48"/>
                  </a:cubicBezTo>
                  <a:cubicBezTo>
                    <a:pt x="52" y="48"/>
                    <a:pt x="0" y="101"/>
                    <a:pt x="0" y="167"/>
                  </a:cubicBezTo>
                  <a:cubicBezTo>
                    <a:pt x="0" y="389"/>
                    <a:pt x="0" y="389"/>
                    <a:pt x="0" y="389"/>
                  </a:cubicBezTo>
                  <a:cubicBezTo>
                    <a:pt x="177" y="411"/>
                    <a:pt x="382" y="323"/>
                    <a:pt x="463" y="245"/>
                  </a:cubicBezTo>
                  <a:cubicBezTo>
                    <a:pt x="722" y="0"/>
                    <a:pt x="768" y="514"/>
                    <a:pt x="768" y="514"/>
                  </a:cubicBezTo>
                  <a:cubicBezTo>
                    <a:pt x="768" y="514"/>
                    <a:pt x="769" y="514"/>
                    <a:pt x="772" y="514"/>
                  </a:cubicBezTo>
                  <a:cubicBezTo>
                    <a:pt x="772" y="167"/>
                    <a:pt x="772" y="167"/>
                    <a:pt x="772" y="167"/>
                  </a:cubicBezTo>
                  <a:cubicBezTo>
                    <a:pt x="772" y="101"/>
                    <a:pt x="720" y="48"/>
                    <a:pt x="656" y="48"/>
                  </a:cubicBezTo>
                  <a:close/>
                </a:path>
              </a:pathLst>
            </a:custGeom>
            <a:solidFill>
              <a:srgbClr val="D8BE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5865" name="Freeform 20"/>
            <p:cNvSpPr>
              <a:spLocks noChangeArrowheads="1"/>
            </p:cNvSpPr>
            <p:nvPr/>
          </p:nvSpPr>
          <p:spPr bwMode="auto">
            <a:xfrm>
              <a:off x="6856413" y="2295525"/>
              <a:ext cx="103187" cy="23813"/>
            </a:xfrm>
            <a:custGeom>
              <a:avLst/>
              <a:gdLst>
                <a:gd name="T0" fmla="*/ 84004801 w 117"/>
                <a:gd name="T1" fmla="*/ 0 h 27"/>
                <a:gd name="T2" fmla="*/ 6999959 w 117"/>
                <a:gd name="T3" fmla="*/ 0 h 27"/>
                <a:gd name="T4" fmla="*/ 0 w 117"/>
                <a:gd name="T5" fmla="*/ 7001022 h 27"/>
                <a:gd name="T6" fmla="*/ 0 w 117"/>
                <a:gd name="T7" fmla="*/ 14001162 h 27"/>
                <a:gd name="T8" fmla="*/ 6999959 w 117"/>
                <a:gd name="T9" fmla="*/ 21002184 h 27"/>
                <a:gd name="T10" fmla="*/ 84004801 w 117"/>
                <a:gd name="T11" fmla="*/ 21002184 h 27"/>
                <a:gd name="T12" fmla="*/ 91004760 w 117"/>
                <a:gd name="T13" fmla="*/ 14001162 h 27"/>
                <a:gd name="T14" fmla="*/ 91004760 w 117"/>
                <a:gd name="T15" fmla="*/ 7001022 h 27"/>
                <a:gd name="T16" fmla="*/ 84004801 w 117"/>
                <a:gd name="T17" fmla="*/ 0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7" h="27">
                  <a:moveTo>
                    <a:pt x="108" y="0"/>
                  </a:moveTo>
                  <a:cubicBezTo>
                    <a:pt x="9" y="0"/>
                    <a:pt x="9" y="0"/>
                    <a:pt x="9" y="0"/>
                  </a:cubicBezTo>
                  <a:cubicBezTo>
                    <a:pt x="4" y="0"/>
                    <a:pt x="0" y="4"/>
                    <a:pt x="0" y="9"/>
                  </a:cubicBezTo>
                  <a:cubicBezTo>
                    <a:pt x="0" y="18"/>
                    <a:pt x="0" y="18"/>
                    <a:pt x="0" y="18"/>
                  </a:cubicBezTo>
                  <a:cubicBezTo>
                    <a:pt x="0" y="23"/>
                    <a:pt x="4" y="27"/>
                    <a:pt x="9" y="27"/>
                  </a:cubicBezTo>
                  <a:cubicBezTo>
                    <a:pt x="108" y="27"/>
                    <a:pt x="108" y="27"/>
                    <a:pt x="108" y="27"/>
                  </a:cubicBezTo>
                  <a:cubicBezTo>
                    <a:pt x="113" y="27"/>
                    <a:pt x="117" y="23"/>
                    <a:pt x="117" y="18"/>
                  </a:cubicBezTo>
                  <a:cubicBezTo>
                    <a:pt x="117" y="9"/>
                    <a:pt x="117" y="9"/>
                    <a:pt x="117" y="9"/>
                  </a:cubicBezTo>
                  <a:cubicBezTo>
                    <a:pt x="117" y="4"/>
                    <a:pt x="113" y="0"/>
                    <a:pt x="108" y="0"/>
                  </a:cubicBezTo>
                </a:path>
              </a:pathLst>
            </a:custGeom>
            <a:solidFill>
              <a:srgbClr val="EDC0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5866" name="Freeform 21"/>
            <p:cNvSpPr>
              <a:spLocks noChangeArrowheads="1"/>
            </p:cNvSpPr>
            <p:nvPr/>
          </p:nvSpPr>
          <p:spPr bwMode="auto">
            <a:xfrm>
              <a:off x="6453188" y="1454150"/>
              <a:ext cx="1225550" cy="771525"/>
            </a:xfrm>
            <a:custGeom>
              <a:avLst/>
              <a:gdLst>
                <a:gd name="T0" fmla="*/ 700458982 w 1383"/>
                <a:gd name="T1" fmla="*/ 472828919 h 872"/>
                <a:gd name="T2" fmla="*/ 219089881 w 1383"/>
                <a:gd name="T3" fmla="*/ 542500635 h 872"/>
                <a:gd name="T4" fmla="*/ 359652402 w 1383"/>
                <a:gd name="T5" fmla="*/ 122904286 h 872"/>
                <a:gd name="T6" fmla="*/ 367505492 w 1383"/>
                <a:gd name="T7" fmla="*/ 260682548 h 872"/>
                <a:gd name="T8" fmla="*/ 962738202 w 1383"/>
                <a:gd name="T9" fmla="*/ 341313989 h 872"/>
                <a:gd name="T10" fmla="*/ 1047546616 w 1383"/>
                <a:gd name="T11" fmla="*/ 249722824 h 872"/>
                <a:gd name="T12" fmla="*/ 970590406 w 1383"/>
                <a:gd name="T13" fmla="*/ 349141606 h 872"/>
                <a:gd name="T14" fmla="*/ 1046761485 w 1383"/>
                <a:gd name="T15" fmla="*/ 405505400 h 872"/>
                <a:gd name="T16" fmla="*/ 965093597 w 1383"/>
                <a:gd name="T17" fmla="*/ 362449527 h 872"/>
                <a:gd name="T18" fmla="*/ 962738202 w 1383"/>
                <a:gd name="T19" fmla="*/ 682627094 h 872"/>
                <a:gd name="T20" fmla="*/ 939179817 w 1383"/>
                <a:gd name="T21" fmla="*/ 682627094 h 872"/>
                <a:gd name="T22" fmla="*/ 700458982 w 1383"/>
                <a:gd name="T23" fmla="*/ 472828919 h 87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83" h="872">
                  <a:moveTo>
                    <a:pt x="892" y="604"/>
                  </a:moveTo>
                  <a:cubicBezTo>
                    <a:pt x="785" y="705"/>
                    <a:pt x="469" y="824"/>
                    <a:pt x="279" y="693"/>
                  </a:cubicBezTo>
                  <a:cubicBezTo>
                    <a:pt x="0" y="499"/>
                    <a:pt x="207" y="69"/>
                    <a:pt x="458" y="157"/>
                  </a:cubicBezTo>
                  <a:cubicBezTo>
                    <a:pt x="420" y="269"/>
                    <a:pt x="468" y="333"/>
                    <a:pt x="468" y="333"/>
                  </a:cubicBezTo>
                  <a:cubicBezTo>
                    <a:pt x="468" y="333"/>
                    <a:pt x="1035" y="0"/>
                    <a:pt x="1226" y="436"/>
                  </a:cubicBezTo>
                  <a:cubicBezTo>
                    <a:pt x="1238" y="370"/>
                    <a:pt x="1301" y="295"/>
                    <a:pt x="1334" y="319"/>
                  </a:cubicBezTo>
                  <a:cubicBezTo>
                    <a:pt x="1383" y="355"/>
                    <a:pt x="1310" y="441"/>
                    <a:pt x="1236" y="446"/>
                  </a:cubicBezTo>
                  <a:cubicBezTo>
                    <a:pt x="1293" y="450"/>
                    <a:pt x="1350" y="483"/>
                    <a:pt x="1333" y="518"/>
                  </a:cubicBezTo>
                  <a:cubicBezTo>
                    <a:pt x="1317" y="548"/>
                    <a:pt x="1236" y="483"/>
                    <a:pt x="1229" y="463"/>
                  </a:cubicBezTo>
                  <a:cubicBezTo>
                    <a:pt x="1258" y="513"/>
                    <a:pt x="1265" y="765"/>
                    <a:pt x="1226" y="872"/>
                  </a:cubicBezTo>
                  <a:cubicBezTo>
                    <a:pt x="1211" y="872"/>
                    <a:pt x="1196" y="872"/>
                    <a:pt x="1196" y="872"/>
                  </a:cubicBezTo>
                  <a:cubicBezTo>
                    <a:pt x="1196" y="872"/>
                    <a:pt x="1150" y="358"/>
                    <a:pt x="892" y="604"/>
                  </a:cubicBezTo>
                  <a:close/>
                </a:path>
              </a:pathLst>
            </a:custGeom>
            <a:solidFill>
              <a:srgbClr val="4F37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5867" name="Oval 22"/>
            <p:cNvSpPr>
              <a:spLocks noChangeArrowheads="1"/>
            </p:cNvSpPr>
            <p:nvPr/>
          </p:nvSpPr>
          <p:spPr bwMode="auto">
            <a:xfrm>
              <a:off x="7469188" y="2205038"/>
              <a:ext cx="157162" cy="160338"/>
            </a:xfrm>
            <a:prstGeom prst="ellipse">
              <a:avLst/>
            </a:prstGeom>
            <a:solidFill>
              <a:srgbClr val="F1D4A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方正兰亭刊黑_GBK" panose="02000000000000000000" pitchFamily="2" charset="-122"/>
                  <a:ea typeface="方正兰亭刊黑_GBK" panose="02000000000000000000" pitchFamily="2" charset="-122"/>
                </a:defRPr>
              </a:lvl1pPr>
              <a:lvl2pPr marL="742950" indent="-285750">
                <a:spcBef>
                  <a:spcPct val="20000"/>
                </a:spcBef>
                <a:buFont typeface="Arial" panose="020B0604020202020204" pitchFamily="34" charset="0"/>
                <a:buChar char="–"/>
                <a:defRPr sz="2800">
                  <a:solidFill>
                    <a:schemeClr val="tx1"/>
                  </a:solidFill>
                  <a:latin typeface="方正兰亭刊黑_GBK" panose="02000000000000000000" pitchFamily="2" charset="-122"/>
                  <a:ea typeface="方正兰亭刊黑_GBK" panose="02000000000000000000" pitchFamily="2" charset="-122"/>
                </a:defRPr>
              </a:lvl2pPr>
              <a:lvl3pPr marL="1143000" indent="-228600">
                <a:spcBef>
                  <a:spcPct val="20000"/>
                </a:spcBef>
                <a:buFont typeface="Arial" panose="020B0604020202020204" pitchFamily="34" charset="0"/>
                <a:buChar char="•"/>
                <a:defRPr sz="2400">
                  <a:solidFill>
                    <a:schemeClr val="tx1"/>
                  </a:solidFill>
                  <a:latin typeface="方正兰亭刊黑_GBK" panose="02000000000000000000" pitchFamily="2" charset="-122"/>
                  <a:ea typeface="方正兰亭刊黑_GBK" panose="02000000000000000000" pitchFamily="2" charset="-122"/>
                </a:defRPr>
              </a:lvl3pPr>
              <a:lvl4pPr marL="1600200" indent="-228600">
                <a:spcBef>
                  <a:spcPct val="20000"/>
                </a:spcBef>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4pPr>
              <a:lvl5pPr marL="2057400" indent="-228600">
                <a:spcBef>
                  <a:spcPct val="20000"/>
                </a:spcBef>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9pPr>
            </a:lstStyle>
            <a:p>
              <a:pPr eaLnBrk="1" hangingPunct="1">
                <a:spcBef>
                  <a:spcPct val="0"/>
                </a:spcBef>
                <a:buFontTx/>
                <a:buNone/>
              </a:pPr>
              <a:endParaRPr lang="zh-CN" altLang="en-US" sz="1800" dirty="0">
                <a:latin typeface="时尚中黑简体" panose="01010104010101010101" pitchFamily="2" charset="-122"/>
                <a:ea typeface="时尚中黑简体" panose="01010104010101010101" pitchFamily="2" charset="-122"/>
              </a:endParaRPr>
            </a:p>
          </p:txBody>
        </p:sp>
        <p:sp>
          <p:nvSpPr>
            <p:cNvPr id="35868" name="Oval 23"/>
            <p:cNvSpPr>
              <a:spLocks noChangeArrowheads="1"/>
            </p:cNvSpPr>
            <p:nvPr/>
          </p:nvSpPr>
          <p:spPr bwMode="auto">
            <a:xfrm>
              <a:off x="7527925" y="2246313"/>
              <a:ext cx="69850" cy="69850"/>
            </a:xfrm>
            <a:prstGeom prst="ellipse">
              <a:avLst/>
            </a:prstGeom>
            <a:solidFill>
              <a:srgbClr val="ECC495"/>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方正兰亭刊黑_GBK" panose="02000000000000000000" pitchFamily="2" charset="-122"/>
                  <a:ea typeface="方正兰亭刊黑_GBK" panose="02000000000000000000" pitchFamily="2" charset="-122"/>
                </a:defRPr>
              </a:lvl1pPr>
              <a:lvl2pPr marL="742950" indent="-285750">
                <a:spcBef>
                  <a:spcPct val="20000"/>
                </a:spcBef>
                <a:buFont typeface="Arial" panose="020B0604020202020204" pitchFamily="34" charset="0"/>
                <a:buChar char="–"/>
                <a:defRPr sz="2800">
                  <a:solidFill>
                    <a:schemeClr val="tx1"/>
                  </a:solidFill>
                  <a:latin typeface="方正兰亭刊黑_GBK" panose="02000000000000000000" pitchFamily="2" charset="-122"/>
                  <a:ea typeface="方正兰亭刊黑_GBK" panose="02000000000000000000" pitchFamily="2" charset="-122"/>
                </a:defRPr>
              </a:lvl2pPr>
              <a:lvl3pPr marL="1143000" indent="-228600">
                <a:spcBef>
                  <a:spcPct val="20000"/>
                </a:spcBef>
                <a:buFont typeface="Arial" panose="020B0604020202020204" pitchFamily="34" charset="0"/>
                <a:buChar char="•"/>
                <a:defRPr sz="2400">
                  <a:solidFill>
                    <a:schemeClr val="tx1"/>
                  </a:solidFill>
                  <a:latin typeface="方正兰亭刊黑_GBK" panose="02000000000000000000" pitchFamily="2" charset="-122"/>
                  <a:ea typeface="方正兰亭刊黑_GBK" panose="02000000000000000000" pitchFamily="2" charset="-122"/>
                </a:defRPr>
              </a:lvl3pPr>
              <a:lvl4pPr marL="1600200" indent="-228600">
                <a:spcBef>
                  <a:spcPct val="20000"/>
                </a:spcBef>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4pPr>
              <a:lvl5pPr marL="2057400" indent="-228600">
                <a:spcBef>
                  <a:spcPct val="20000"/>
                </a:spcBef>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9pPr>
            </a:lstStyle>
            <a:p>
              <a:pPr eaLnBrk="1" hangingPunct="1">
                <a:spcBef>
                  <a:spcPct val="0"/>
                </a:spcBef>
                <a:buFontTx/>
                <a:buNone/>
              </a:pPr>
              <a:endParaRPr lang="zh-CN" altLang="en-US" sz="1800" dirty="0">
                <a:latin typeface="时尚中黑简体" panose="01010104010101010101" pitchFamily="2" charset="-122"/>
                <a:ea typeface="时尚中黑简体" panose="01010104010101010101" pitchFamily="2" charset="-122"/>
              </a:endParaRPr>
            </a:p>
          </p:txBody>
        </p:sp>
        <p:sp>
          <p:nvSpPr>
            <p:cNvPr id="35869" name="Freeform 24"/>
            <p:cNvSpPr>
              <a:spLocks noChangeArrowheads="1"/>
            </p:cNvSpPr>
            <p:nvPr/>
          </p:nvSpPr>
          <p:spPr bwMode="auto">
            <a:xfrm>
              <a:off x="6970713" y="2447925"/>
              <a:ext cx="252412" cy="119063"/>
            </a:xfrm>
            <a:custGeom>
              <a:avLst/>
              <a:gdLst>
                <a:gd name="T0" fmla="*/ 121580218 w 285"/>
                <a:gd name="T1" fmla="*/ 105791030 h 134"/>
                <a:gd name="T2" fmla="*/ 0 w 285"/>
                <a:gd name="T3" fmla="*/ 105791030 h 134"/>
                <a:gd name="T4" fmla="*/ 0 w 285"/>
                <a:gd name="T5" fmla="*/ 0 h 134"/>
                <a:gd name="T6" fmla="*/ 223550238 w 285"/>
                <a:gd name="T7" fmla="*/ 0 h 134"/>
                <a:gd name="T8" fmla="*/ 121580218 w 285"/>
                <a:gd name="T9" fmla="*/ 105791030 h 1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5" h="134">
                  <a:moveTo>
                    <a:pt x="155" y="134"/>
                  </a:moveTo>
                  <a:cubicBezTo>
                    <a:pt x="0" y="134"/>
                    <a:pt x="0" y="134"/>
                    <a:pt x="0" y="134"/>
                  </a:cubicBezTo>
                  <a:cubicBezTo>
                    <a:pt x="0" y="0"/>
                    <a:pt x="0" y="0"/>
                    <a:pt x="0" y="0"/>
                  </a:cubicBezTo>
                  <a:cubicBezTo>
                    <a:pt x="285" y="0"/>
                    <a:pt x="285" y="0"/>
                    <a:pt x="285" y="0"/>
                  </a:cubicBezTo>
                  <a:cubicBezTo>
                    <a:pt x="285" y="74"/>
                    <a:pt x="227" y="134"/>
                    <a:pt x="155" y="1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5870" name="Freeform 25"/>
            <p:cNvSpPr>
              <a:spLocks noChangeArrowheads="1"/>
            </p:cNvSpPr>
            <p:nvPr/>
          </p:nvSpPr>
          <p:spPr bwMode="auto">
            <a:xfrm>
              <a:off x="7126288" y="2295525"/>
              <a:ext cx="101600" cy="23813"/>
            </a:xfrm>
            <a:custGeom>
              <a:avLst/>
              <a:gdLst>
                <a:gd name="T0" fmla="*/ 82850421 w 116"/>
                <a:gd name="T1" fmla="*/ 0 h 27"/>
                <a:gd name="T2" fmla="*/ 6904421 w 116"/>
                <a:gd name="T3" fmla="*/ 0 h 27"/>
                <a:gd name="T4" fmla="*/ 0 w 116"/>
                <a:gd name="T5" fmla="*/ 7001022 h 27"/>
                <a:gd name="T6" fmla="*/ 0 w 116"/>
                <a:gd name="T7" fmla="*/ 14001162 h 27"/>
                <a:gd name="T8" fmla="*/ 6904421 w 116"/>
                <a:gd name="T9" fmla="*/ 21002184 h 27"/>
                <a:gd name="T10" fmla="*/ 82850421 w 116"/>
                <a:gd name="T11" fmla="*/ 21002184 h 27"/>
                <a:gd name="T12" fmla="*/ 88987586 w 116"/>
                <a:gd name="T13" fmla="*/ 14001162 h 27"/>
                <a:gd name="T14" fmla="*/ 88987586 w 116"/>
                <a:gd name="T15" fmla="*/ 7001022 h 27"/>
                <a:gd name="T16" fmla="*/ 82850421 w 116"/>
                <a:gd name="T17" fmla="*/ 0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6" h="27">
                  <a:moveTo>
                    <a:pt x="108" y="0"/>
                  </a:moveTo>
                  <a:cubicBezTo>
                    <a:pt x="9" y="0"/>
                    <a:pt x="9" y="0"/>
                    <a:pt x="9" y="0"/>
                  </a:cubicBezTo>
                  <a:cubicBezTo>
                    <a:pt x="4" y="0"/>
                    <a:pt x="0" y="4"/>
                    <a:pt x="0" y="9"/>
                  </a:cubicBezTo>
                  <a:cubicBezTo>
                    <a:pt x="0" y="18"/>
                    <a:pt x="0" y="18"/>
                    <a:pt x="0" y="18"/>
                  </a:cubicBezTo>
                  <a:cubicBezTo>
                    <a:pt x="0" y="23"/>
                    <a:pt x="4" y="27"/>
                    <a:pt x="9" y="27"/>
                  </a:cubicBezTo>
                  <a:cubicBezTo>
                    <a:pt x="108" y="27"/>
                    <a:pt x="108" y="27"/>
                    <a:pt x="108" y="27"/>
                  </a:cubicBezTo>
                  <a:cubicBezTo>
                    <a:pt x="112" y="27"/>
                    <a:pt x="116" y="23"/>
                    <a:pt x="116" y="18"/>
                  </a:cubicBezTo>
                  <a:cubicBezTo>
                    <a:pt x="116" y="9"/>
                    <a:pt x="116" y="9"/>
                    <a:pt x="116" y="9"/>
                  </a:cubicBezTo>
                  <a:cubicBezTo>
                    <a:pt x="116" y="4"/>
                    <a:pt x="112" y="0"/>
                    <a:pt x="108" y="0"/>
                  </a:cubicBezTo>
                </a:path>
              </a:pathLst>
            </a:custGeom>
            <a:solidFill>
              <a:srgbClr val="EDC0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5871" name="Freeform 26"/>
            <p:cNvSpPr>
              <a:spLocks noChangeArrowheads="1"/>
            </p:cNvSpPr>
            <p:nvPr/>
          </p:nvSpPr>
          <p:spPr bwMode="auto">
            <a:xfrm>
              <a:off x="6861175" y="2222500"/>
              <a:ext cx="93662" cy="47625"/>
            </a:xfrm>
            <a:custGeom>
              <a:avLst/>
              <a:gdLst>
                <a:gd name="T0" fmla="*/ 41380048 w 106"/>
                <a:gd name="T1" fmla="*/ 42002604 h 54"/>
                <a:gd name="T2" fmla="*/ 0 w 106"/>
                <a:gd name="T3" fmla="*/ 0 h 54"/>
                <a:gd name="T4" fmla="*/ 82760097 w 106"/>
                <a:gd name="T5" fmla="*/ 0 h 54"/>
                <a:gd name="T6" fmla="*/ 41380048 w 106"/>
                <a:gd name="T7" fmla="*/ 42002604 h 5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6" h="54">
                  <a:moveTo>
                    <a:pt x="53" y="54"/>
                  </a:moveTo>
                  <a:cubicBezTo>
                    <a:pt x="24" y="54"/>
                    <a:pt x="0" y="30"/>
                    <a:pt x="0" y="0"/>
                  </a:cubicBezTo>
                  <a:cubicBezTo>
                    <a:pt x="106" y="0"/>
                    <a:pt x="106" y="0"/>
                    <a:pt x="106" y="0"/>
                  </a:cubicBezTo>
                  <a:cubicBezTo>
                    <a:pt x="106" y="30"/>
                    <a:pt x="83" y="54"/>
                    <a:pt x="53" y="54"/>
                  </a:cubicBezTo>
                  <a:close/>
                </a:path>
              </a:pathLst>
            </a:custGeom>
            <a:solidFill>
              <a:srgbClr val="2A2A2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5872" name="Freeform 27"/>
            <p:cNvSpPr>
              <a:spLocks noChangeArrowheads="1"/>
            </p:cNvSpPr>
            <p:nvPr/>
          </p:nvSpPr>
          <p:spPr bwMode="auto">
            <a:xfrm>
              <a:off x="7131050" y="2222500"/>
              <a:ext cx="93662" cy="47625"/>
            </a:xfrm>
            <a:custGeom>
              <a:avLst/>
              <a:gdLst>
                <a:gd name="T0" fmla="*/ 41380048 w 106"/>
                <a:gd name="T1" fmla="*/ 42002604 h 54"/>
                <a:gd name="T2" fmla="*/ 0 w 106"/>
                <a:gd name="T3" fmla="*/ 0 h 54"/>
                <a:gd name="T4" fmla="*/ 82760097 w 106"/>
                <a:gd name="T5" fmla="*/ 0 h 54"/>
                <a:gd name="T6" fmla="*/ 41380048 w 106"/>
                <a:gd name="T7" fmla="*/ 42002604 h 5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6" h="54">
                  <a:moveTo>
                    <a:pt x="53" y="54"/>
                  </a:moveTo>
                  <a:cubicBezTo>
                    <a:pt x="24" y="54"/>
                    <a:pt x="0" y="30"/>
                    <a:pt x="0" y="0"/>
                  </a:cubicBezTo>
                  <a:cubicBezTo>
                    <a:pt x="106" y="0"/>
                    <a:pt x="106" y="0"/>
                    <a:pt x="106" y="0"/>
                  </a:cubicBezTo>
                  <a:cubicBezTo>
                    <a:pt x="106" y="30"/>
                    <a:pt x="82" y="54"/>
                    <a:pt x="53" y="54"/>
                  </a:cubicBezTo>
                  <a:close/>
                </a:path>
              </a:pathLst>
            </a:custGeom>
            <a:solidFill>
              <a:srgbClr val="2A2A2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5873" name="Freeform 28"/>
            <p:cNvSpPr>
              <a:spLocks noChangeArrowheads="1"/>
            </p:cNvSpPr>
            <p:nvPr/>
          </p:nvSpPr>
          <p:spPr bwMode="auto">
            <a:xfrm>
              <a:off x="6818313" y="2154238"/>
              <a:ext cx="142875" cy="50800"/>
            </a:xfrm>
            <a:custGeom>
              <a:avLst/>
              <a:gdLst>
                <a:gd name="T0" fmla="*/ 115896319 w 162"/>
                <a:gd name="T1" fmla="*/ 45274386 h 57"/>
                <a:gd name="T2" fmla="*/ 10889368 w 162"/>
                <a:gd name="T3" fmla="*/ 45274386 h 57"/>
                <a:gd name="T4" fmla="*/ 0 w 162"/>
                <a:gd name="T5" fmla="*/ 34948618 h 57"/>
                <a:gd name="T6" fmla="*/ 0 w 162"/>
                <a:gd name="T7" fmla="*/ 11119853 h 57"/>
                <a:gd name="T8" fmla="*/ 10889368 w 162"/>
                <a:gd name="T9" fmla="*/ 0 h 57"/>
                <a:gd name="T10" fmla="*/ 115896319 w 162"/>
                <a:gd name="T11" fmla="*/ 0 h 57"/>
                <a:gd name="T12" fmla="*/ 126007813 w 162"/>
                <a:gd name="T13" fmla="*/ 11119853 h 57"/>
                <a:gd name="T14" fmla="*/ 126007813 w 162"/>
                <a:gd name="T15" fmla="*/ 34948618 h 57"/>
                <a:gd name="T16" fmla="*/ 115896319 w 162"/>
                <a:gd name="T17" fmla="*/ 45274386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2" h="57">
                  <a:moveTo>
                    <a:pt x="149" y="57"/>
                  </a:moveTo>
                  <a:cubicBezTo>
                    <a:pt x="14" y="57"/>
                    <a:pt x="14" y="57"/>
                    <a:pt x="14" y="57"/>
                  </a:cubicBezTo>
                  <a:cubicBezTo>
                    <a:pt x="6" y="57"/>
                    <a:pt x="0" y="51"/>
                    <a:pt x="0" y="44"/>
                  </a:cubicBezTo>
                  <a:cubicBezTo>
                    <a:pt x="0" y="14"/>
                    <a:pt x="0" y="14"/>
                    <a:pt x="0" y="14"/>
                  </a:cubicBezTo>
                  <a:cubicBezTo>
                    <a:pt x="0" y="6"/>
                    <a:pt x="6" y="0"/>
                    <a:pt x="14" y="0"/>
                  </a:cubicBezTo>
                  <a:cubicBezTo>
                    <a:pt x="149" y="0"/>
                    <a:pt x="149" y="0"/>
                    <a:pt x="149" y="0"/>
                  </a:cubicBezTo>
                  <a:cubicBezTo>
                    <a:pt x="156" y="0"/>
                    <a:pt x="162" y="6"/>
                    <a:pt x="162" y="14"/>
                  </a:cubicBezTo>
                  <a:cubicBezTo>
                    <a:pt x="162" y="44"/>
                    <a:pt x="162" y="44"/>
                    <a:pt x="162" y="44"/>
                  </a:cubicBezTo>
                  <a:cubicBezTo>
                    <a:pt x="162" y="51"/>
                    <a:pt x="156" y="57"/>
                    <a:pt x="149" y="57"/>
                  </a:cubicBezTo>
                  <a:close/>
                </a:path>
              </a:pathLst>
            </a:custGeom>
            <a:solidFill>
              <a:srgbClr val="4F37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5874" name="Freeform 29"/>
            <p:cNvSpPr>
              <a:spLocks noChangeArrowheads="1"/>
            </p:cNvSpPr>
            <p:nvPr/>
          </p:nvSpPr>
          <p:spPr bwMode="auto">
            <a:xfrm>
              <a:off x="7086600" y="2154238"/>
              <a:ext cx="141287" cy="50800"/>
            </a:xfrm>
            <a:custGeom>
              <a:avLst/>
              <a:gdLst>
                <a:gd name="T0" fmla="*/ 113976486 w 161"/>
                <a:gd name="T1" fmla="*/ 45274386 h 57"/>
                <a:gd name="T2" fmla="*/ 10011193 w 161"/>
                <a:gd name="T3" fmla="*/ 45274386 h 57"/>
                <a:gd name="T4" fmla="*/ 0 w 161"/>
                <a:gd name="T5" fmla="*/ 34948618 h 57"/>
                <a:gd name="T6" fmla="*/ 0 w 161"/>
                <a:gd name="T7" fmla="*/ 11119853 h 57"/>
                <a:gd name="T8" fmla="*/ 10011193 w 161"/>
                <a:gd name="T9" fmla="*/ 0 h 57"/>
                <a:gd name="T10" fmla="*/ 113976486 w 161"/>
                <a:gd name="T11" fmla="*/ 0 h 57"/>
                <a:gd name="T12" fmla="*/ 123987679 w 161"/>
                <a:gd name="T13" fmla="*/ 11119853 h 57"/>
                <a:gd name="T14" fmla="*/ 123987679 w 161"/>
                <a:gd name="T15" fmla="*/ 34948618 h 57"/>
                <a:gd name="T16" fmla="*/ 113976486 w 161"/>
                <a:gd name="T17" fmla="*/ 45274386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1" h="57">
                  <a:moveTo>
                    <a:pt x="148" y="57"/>
                  </a:moveTo>
                  <a:cubicBezTo>
                    <a:pt x="13" y="57"/>
                    <a:pt x="13" y="57"/>
                    <a:pt x="13" y="57"/>
                  </a:cubicBezTo>
                  <a:cubicBezTo>
                    <a:pt x="6" y="57"/>
                    <a:pt x="0" y="51"/>
                    <a:pt x="0" y="44"/>
                  </a:cubicBezTo>
                  <a:cubicBezTo>
                    <a:pt x="0" y="14"/>
                    <a:pt x="0" y="14"/>
                    <a:pt x="0" y="14"/>
                  </a:cubicBezTo>
                  <a:cubicBezTo>
                    <a:pt x="0" y="6"/>
                    <a:pt x="6" y="0"/>
                    <a:pt x="13" y="0"/>
                  </a:cubicBezTo>
                  <a:cubicBezTo>
                    <a:pt x="148" y="0"/>
                    <a:pt x="148" y="0"/>
                    <a:pt x="148" y="0"/>
                  </a:cubicBezTo>
                  <a:cubicBezTo>
                    <a:pt x="156" y="0"/>
                    <a:pt x="161" y="6"/>
                    <a:pt x="161" y="14"/>
                  </a:cubicBezTo>
                  <a:cubicBezTo>
                    <a:pt x="161" y="44"/>
                    <a:pt x="161" y="44"/>
                    <a:pt x="161" y="44"/>
                  </a:cubicBezTo>
                  <a:cubicBezTo>
                    <a:pt x="161" y="51"/>
                    <a:pt x="156" y="57"/>
                    <a:pt x="148" y="57"/>
                  </a:cubicBezTo>
                  <a:close/>
                </a:path>
              </a:pathLst>
            </a:custGeom>
            <a:solidFill>
              <a:srgbClr val="4F37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5875" name="Freeform 30"/>
            <p:cNvSpPr>
              <a:spLocks noChangeArrowheads="1"/>
            </p:cNvSpPr>
            <p:nvPr/>
          </p:nvSpPr>
          <p:spPr bwMode="auto">
            <a:xfrm>
              <a:off x="7445375" y="2747963"/>
              <a:ext cx="622300" cy="939800"/>
            </a:xfrm>
            <a:custGeom>
              <a:avLst/>
              <a:gdLst>
                <a:gd name="T0" fmla="*/ 206280959 w 704"/>
                <a:gd name="T1" fmla="*/ 832444901 h 1061"/>
                <a:gd name="T2" fmla="*/ 195341208 w 704"/>
                <a:gd name="T3" fmla="*/ 683373666 h 1061"/>
                <a:gd name="T4" fmla="*/ 195341208 w 704"/>
                <a:gd name="T5" fmla="*/ 683373666 h 1061"/>
                <a:gd name="T6" fmla="*/ 303169710 w 704"/>
                <a:gd name="T7" fmla="*/ 642575185 h 1061"/>
                <a:gd name="T8" fmla="*/ 403184988 w 704"/>
                <a:gd name="T9" fmla="*/ 418183541 h 1061"/>
                <a:gd name="T10" fmla="*/ 246130257 w 704"/>
                <a:gd name="T11" fmla="*/ 197715850 h 1061"/>
                <a:gd name="T12" fmla="*/ 71885373 w 704"/>
                <a:gd name="T13" fmla="*/ 151424721 h 1061"/>
                <a:gd name="T14" fmla="*/ 3125643 w 704"/>
                <a:gd name="T15" fmla="*/ 72182132 h 1061"/>
                <a:gd name="T16" fmla="*/ 81262303 w 704"/>
                <a:gd name="T17" fmla="*/ 2353486 h 1061"/>
                <a:gd name="T18" fmla="*/ 306295353 w 704"/>
                <a:gd name="T19" fmla="*/ 61197721 h 1061"/>
                <a:gd name="T20" fmla="*/ 471163307 w 704"/>
                <a:gd name="T21" fmla="*/ 185161858 h 1061"/>
                <a:gd name="T22" fmla="*/ 550081378 w 704"/>
                <a:gd name="T23" fmla="*/ 418183541 h 1061"/>
                <a:gd name="T24" fmla="*/ 378180726 w 704"/>
                <a:gd name="T25" fmla="*/ 770462389 h 1061"/>
                <a:gd name="T26" fmla="*/ 206280959 w 704"/>
                <a:gd name="T27" fmla="*/ 832444901 h 106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04" h="1061">
                  <a:moveTo>
                    <a:pt x="264" y="1061"/>
                  </a:moveTo>
                  <a:cubicBezTo>
                    <a:pt x="250" y="871"/>
                    <a:pt x="250" y="871"/>
                    <a:pt x="250" y="871"/>
                  </a:cubicBezTo>
                  <a:cubicBezTo>
                    <a:pt x="250" y="871"/>
                    <a:pt x="250" y="871"/>
                    <a:pt x="250" y="871"/>
                  </a:cubicBezTo>
                  <a:cubicBezTo>
                    <a:pt x="250" y="871"/>
                    <a:pt x="321" y="865"/>
                    <a:pt x="388" y="819"/>
                  </a:cubicBezTo>
                  <a:cubicBezTo>
                    <a:pt x="473" y="761"/>
                    <a:pt x="516" y="665"/>
                    <a:pt x="516" y="533"/>
                  </a:cubicBezTo>
                  <a:cubicBezTo>
                    <a:pt x="516" y="405"/>
                    <a:pt x="450" y="313"/>
                    <a:pt x="315" y="252"/>
                  </a:cubicBezTo>
                  <a:cubicBezTo>
                    <a:pt x="206" y="202"/>
                    <a:pt x="93" y="193"/>
                    <a:pt x="92" y="193"/>
                  </a:cubicBezTo>
                  <a:cubicBezTo>
                    <a:pt x="40" y="190"/>
                    <a:pt x="0" y="144"/>
                    <a:pt x="4" y="92"/>
                  </a:cubicBezTo>
                  <a:cubicBezTo>
                    <a:pt x="7" y="40"/>
                    <a:pt x="52" y="0"/>
                    <a:pt x="104" y="3"/>
                  </a:cubicBezTo>
                  <a:cubicBezTo>
                    <a:pt x="110" y="4"/>
                    <a:pt x="250" y="14"/>
                    <a:pt x="392" y="78"/>
                  </a:cubicBezTo>
                  <a:cubicBezTo>
                    <a:pt x="480" y="118"/>
                    <a:pt x="551" y="171"/>
                    <a:pt x="603" y="236"/>
                  </a:cubicBezTo>
                  <a:cubicBezTo>
                    <a:pt x="670" y="319"/>
                    <a:pt x="704" y="419"/>
                    <a:pt x="704" y="533"/>
                  </a:cubicBezTo>
                  <a:cubicBezTo>
                    <a:pt x="704" y="786"/>
                    <a:pt x="584" y="917"/>
                    <a:pt x="484" y="982"/>
                  </a:cubicBezTo>
                  <a:cubicBezTo>
                    <a:pt x="379" y="1051"/>
                    <a:pt x="275" y="1060"/>
                    <a:pt x="264" y="1061"/>
                  </a:cubicBezTo>
                  <a:close/>
                </a:path>
              </a:pathLst>
            </a:custGeom>
            <a:solidFill>
              <a:srgbClr val="F1D4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5876" name="Freeform 31"/>
            <p:cNvSpPr>
              <a:spLocks noChangeArrowheads="1"/>
            </p:cNvSpPr>
            <p:nvPr/>
          </p:nvSpPr>
          <p:spPr bwMode="auto">
            <a:xfrm>
              <a:off x="7440613" y="2743200"/>
              <a:ext cx="623887" cy="442913"/>
            </a:xfrm>
            <a:custGeom>
              <a:avLst/>
              <a:gdLst>
                <a:gd name="T0" fmla="*/ 402887437 w 704"/>
                <a:gd name="T1" fmla="*/ 392343851 h 500"/>
                <a:gd name="T2" fmla="*/ 542680663 w 704"/>
                <a:gd name="T3" fmla="*/ 347616725 h 500"/>
                <a:gd name="T4" fmla="*/ 552890609 w 704"/>
                <a:gd name="T5" fmla="*/ 348401567 h 500"/>
                <a:gd name="T6" fmla="*/ 479067230 w 704"/>
                <a:gd name="T7" fmla="*/ 186756038 h 500"/>
                <a:gd name="T8" fmla="*/ 312571818 w 704"/>
                <a:gd name="T9" fmla="*/ 61990103 h 500"/>
                <a:gd name="T10" fmla="*/ 84818501 w 704"/>
                <a:gd name="T11" fmla="*/ 3138482 h 500"/>
                <a:gd name="T12" fmla="*/ 2356414 w 704"/>
                <a:gd name="T13" fmla="*/ 76114599 h 500"/>
                <a:gd name="T14" fmla="*/ 74608555 w 704"/>
                <a:gd name="T15" fmla="*/ 159291889 h 500"/>
                <a:gd name="T16" fmla="*/ 402887437 w 704"/>
                <a:gd name="T17" fmla="*/ 392343851 h 5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04" h="500">
                  <a:moveTo>
                    <a:pt x="513" y="500"/>
                  </a:moveTo>
                  <a:cubicBezTo>
                    <a:pt x="564" y="464"/>
                    <a:pt x="626" y="443"/>
                    <a:pt x="691" y="443"/>
                  </a:cubicBezTo>
                  <a:cubicBezTo>
                    <a:pt x="696" y="443"/>
                    <a:pt x="700" y="444"/>
                    <a:pt x="704" y="444"/>
                  </a:cubicBezTo>
                  <a:cubicBezTo>
                    <a:pt x="690" y="367"/>
                    <a:pt x="659" y="298"/>
                    <a:pt x="610" y="238"/>
                  </a:cubicBezTo>
                  <a:cubicBezTo>
                    <a:pt x="558" y="173"/>
                    <a:pt x="487" y="119"/>
                    <a:pt x="398" y="79"/>
                  </a:cubicBezTo>
                  <a:cubicBezTo>
                    <a:pt x="256" y="14"/>
                    <a:pt x="114" y="4"/>
                    <a:pt x="108" y="4"/>
                  </a:cubicBezTo>
                  <a:cubicBezTo>
                    <a:pt x="54" y="0"/>
                    <a:pt x="7" y="42"/>
                    <a:pt x="3" y="97"/>
                  </a:cubicBezTo>
                  <a:cubicBezTo>
                    <a:pt x="0" y="152"/>
                    <a:pt x="41" y="199"/>
                    <a:pt x="95" y="203"/>
                  </a:cubicBezTo>
                  <a:cubicBezTo>
                    <a:pt x="99" y="203"/>
                    <a:pt x="480" y="231"/>
                    <a:pt x="513" y="50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5877" name="Freeform 32"/>
            <p:cNvSpPr>
              <a:spLocks noChangeArrowheads="1"/>
            </p:cNvSpPr>
            <p:nvPr/>
          </p:nvSpPr>
          <p:spPr bwMode="auto">
            <a:xfrm>
              <a:off x="7848600" y="3065463"/>
              <a:ext cx="247650" cy="166688"/>
            </a:xfrm>
            <a:custGeom>
              <a:avLst/>
              <a:gdLst>
                <a:gd name="T0" fmla="*/ 202609541 w 280"/>
                <a:gd name="T1" fmla="*/ 108896653 h 189"/>
                <a:gd name="T2" fmla="*/ 39896415 w 280"/>
                <a:gd name="T3" fmla="*/ 145454242 h 189"/>
                <a:gd name="T4" fmla="*/ 17209906 w 280"/>
                <a:gd name="T5" fmla="*/ 130675454 h 189"/>
                <a:gd name="T6" fmla="*/ 2346484 w 280"/>
                <a:gd name="T7" fmla="*/ 60670904 h 189"/>
                <a:gd name="T8" fmla="*/ 16428040 w 280"/>
                <a:gd name="T9" fmla="*/ 38113343 h 189"/>
                <a:gd name="T10" fmla="*/ 179923916 w 280"/>
                <a:gd name="T11" fmla="*/ 2333632 h 189"/>
                <a:gd name="T12" fmla="*/ 201827674 w 280"/>
                <a:gd name="T13" fmla="*/ 17112419 h 189"/>
                <a:gd name="T14" fmla="*/ 217472963 w 280"/>
                <a:gd name="T15" fmla="*/ 87116970 h 189"/>
                <a:gd name="T16" fmla="*/ 202609541 w 280"/>
                <a:gd name="T17" fmla="*/ 108896653 h 18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0" h="189">
                  <a:moveTo>
                    <a:pt x="259" y="140"/>
                  </a:moveTo>
                  <a:cubicBezTo>
                    <a:pt x="51" y="187"/>
                    <a:pt x="51" y="187"/>
                    <a:pt x="51" y="187"/>
                  </a:cubicBezTo>
                  <a:cubicBezTo>
                    <a:pt x="38" y="189"/>
                    <a:pt x="25" y="181"/>
                    <a:pt x="22" y="168"/>
                  </a:cubicBezTo>
                  <a:cubicBezTo>
                    <a:pt x="3" y="78"/>
                    <a:pt x="3" y="78"/>
                    <a:pt x="3" y="78"/>
                  </a:cubicBezTo>
                  <a:cubicBezTo>
                    <a:pt x="0" y="65"/>
                    <a:pt x="8" y="52"/>
                    <a:pt x="21" y="49"/>
                  </a:cubicBezTo>
                  <a:cubicBezTo>
                    <a:pt x="230" y="3"/>
                    <a:pt x="230" y="3"/>
                    <a:pt x="230" y="3"/>
                  </a:cubicBezTo>
                  <a:cubicBezTo>
                    <a:pt x="243" y="0"/>
                    <a:pt x="255" y="9"/>
                    <a:pt x="258" y="22"/>
                  </a:cubicBezTo>
                  <a:cubicBezTo>
                    <a:pt x="278" y="112"/>
                    <a:pt x="278" y="112"/>
                    <a:pt x="278" y="112"/>
                  </a:cubicBezTo>
                  <a:cubicBezTo>
                    <a:pt x="280" y="125"/>
                    <a:pt x="272" y="137"/>
                    <a:pt x="259" y="140"/>
                  </a:cubicBez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5878" name="Freeform 33"/>
            <p:cNvSpPr>
              <a:spLocks noChangeArrowheads="1"/>
            </p:cNvSpPr>
            <p:nvPr/>
          </p:nvSpPr>
          <p:spPr bwMode="auto">
            <a:xfrm>
              <a:off x="6910388" y="3733800"/>
              <a:ext cx="695325" cy="193675"/>
            </a:xfrm>
            <a:custGeom>
              <a:avLst/>
              <a:gdLst>
                <a:gd name="T0" fmla="*/ 615894084 w 785"/>
                <a:gd name="T1" fmla="*/ 0 h 219"/>
                <a:gd name="T2" fmla="*/ 0 w 785"/>
                <a:gd name="T3" fmla="*/ 0 h 219"/>
                <a:gd name="T4" fmla="*/ 0 w 785"/>
                <a:gd name="T5" fmla="*/ 69606264 h 219"/>
                <a:gd name="T6" fmla="*/ 37660042 w 785"/>
                <a:gd name="T7" fmla="*/ 169714130 h 219"/>
                <a:gd name="T8" fmla="*/ 83950086 w 785"/>
                <a:gd name="T9" fmla="*/ 171278564 h 219"/>
                <a:gd name="T10" fmla="*/ 615894084 w 785"/>
                <a:gd name="T11" fmla="*/ 0 h 2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85" h="219">
                  <a:moveTo>
                    <a:pt x="785" y="0"/>
                  </a:moveTo>
                  <a:cubicBezTo>
                    <a:pt x="0" y="0"/>
                    <a:pt x="0" y="0"/>
                    <a:pt x="0" y="0"/>
                  </a:cubicBezTo>
                  <a:cubicBezTo>
                    <a:pt x="0" y="89"/>
                    <a:pt x="0" y="89"/>
                    <a:pt x="0" y="89"/>
                  </a:cubicBezTo>
                  <a:cubicBezTo>
                    <a:pt x="0" y="138"/>
                    <a:pt x="18" y="183"/>
                    <a:pt x="48" y="217"/>
                  </a:cubicBezTo>
                  <a:cubicBezTo>
                    <a:pt x="67" y="218"/>
                    <a:pt x="87" y="219"/>
                    <a:pt x="107" y="219"/>
                  </a:cubicBezTo>
                  <a:cubicBezTo>
                    <a:pt x="360" y="219"/>
                    <a:pt x="594" y="137"/>
                    <a:pt x="785" y="0"/>
                  </a:cubicBezTo>
                  <a:close/>
                </a:path>
              </a:pathLst>
            </a:custGeom>
            <a:solidFill>
              <a:srgbClr val="2525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5879" name="Freeform 34"/>
            <p:cNvSpPr>
              <a:spLocks noChangeArrowheads="1"/>
            </p:cNvSpPr>
            <p:nvPr/>
          </p:nvSpPr>
          <p:spPr bwMode="auto">
            <a:xfrm>
              <a:off x="7110413" y="2781300"/>
              <a:ext cx="80962" cy="120650"/>
            </a:xfrm>
            <a:custGeom>
              <a:avLst/>
              <a:gdLst>
                <a:gd name="T0" fmla="*/ 128526381 w 51"/>
                <a:gd name="T1" fmla="*/ 0 h 76"/>
                <a:gd name="T2" fmla="*/ 85684783 w 51"/>
                <a:gd name="T3" fmla="*/ 191531875 h 76"/>
                <a:gd name="T4" fmla="*/ 0 w 51"/>
                <a:gd name="T5" fmla="*/ 110886875 h 76"/>
                <a:gd name="T6" fmla="*/ 128526381 w 51"/>
                <a:gd name="T7" fmla="*/ 0 h 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1" h="76">
                  <a:moveTo>
                    <a:pt x="51" y="0"/>
                  </a:moveTo>
                  <a:lnTo>
                    <a:pt x="34" y="76"/>
                  </a:lnTo>
                  <a:lnTo>
                    <a:pt x="0" y="44"/>
                  </a:lnTo>
                  <a:lnTo>
                    <a:pt x="51" y="0"/>
                  </a:lnTo>
                  <a:close/>
                </a:path>
              </a:pathLst>
            </a:custGeom>
            <a:solidFill>
              <a:srgbClr val="DA765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5880" name="Freeform 35"/>
            <p:cNvSpPr>
              <a:spLocks noChangeArrowheads="1"/>
            </p:cNvSpPr>
            <p:nvPr/>
          </p:nvSpPr>
          <p:spPr bwMode="auto">
            <a:xfrm>
              <a:off x="7110413" y="2781300"/>
              <a:ext cx="80962" cy="120650"/>
            </a:xfrm>
            <a:custGeom>
              <a:avLst/>
              <a:gdLst>
                <a:gd name="T0" fmla="*/ 128526381 w 51"/>
                <a:gd name="T1" fmla="*/ 0 h 76"/>
                <a:gd name="T2" fmla="*/ 85684783 w 51"/>
                <a:gd name="T3" fmla="*/ 191531875 h 76"/>
                <a:gd name="T4" fmla="*/ 0 w 51"/>
                <a:gd name="T5" fmla="*/ 110886875 h 76"/>
                <a:gd name="T6" fmla="*/ 128526381 w 51"/>
                <a:gd name="T7" fmla="*/ 0 h 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1" h="76">
                  <a:moveTo>
                    <a:pt x="51" y="0"/>
                  </a:moveTo>
                  <a:lnTo>
                    <a:pt x="34" y="76"/>
                  </a:lnTo>
                  <a:lnTo>
                    <a:pt x="0" y="44"/>
                  </a:lnTo>
                  <a:lnTo>
                    <a:pt x="5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5881" name="Freeform 36"/>
            <p:cNvSpPr>
              <a:spLocks noChangeArrowheads="1"/>
            </p:cNvSpPr>
            <p:nvPr/>
          </p:nvSpPr>
          <p:spPr bwMode="auto">
            <a:xfrm>
              <a:off x="7164388" y="2781300"/>
              <a:ext cx="85725" cy="120650"/>
            </a:xfrm>
            <a:custGeom>
              <a:avLst/>
              <a:gdLst>
                <a:gd name="T0" fmla="*/ 42843450 w 54"/>
                <a:gd name="T1" fmla="*/ 0 h 76"/>
                <a:gd name="T2" fmla="*/ 136088438 w 54"/>
                <a:gd name="T3" fmla="*/ 115927188 h 76"/>
                <a:gd name="T4" fmla="*/ 0 w 54"/>
                <a:gd name="T5" fmla="*/ 191531875 h 76"/>
                <a:gd name="T6" fmla="*/ 42843450 w 54"/>
                <a:gd name="T7" fmla="*/ 0 h 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4" h="76">
                  <a:moveTo>
                    <a:pt x="17" y="0"/>
                  </a:moveTo>
                  <a:lnTo>
                    <a:pt x="54" y="46"/>
                  </a:lnTo>
                  <a:lnTo>
                    <a:pt x="0" y="76"/>
                  </a:lnTo>
                  <a:lnTo>
                    <a:pt x="17" y="0"/>
                  </a:lnTo>
                  <a:close/>
                </a:path>
              </a:pathLst>
            </a:custGeom>
            <a:solidFill>
              <a:srgbClr val="DA765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5882" name="Freeform 37"/>
            <p:cNvSpPr>
              <a:spLocks noChangeArrowheads="1"/>
            </p:cNvSpPr>
            <p:nvPr/>
          </p:nvSpPr>
          <p:spPr bwMode="auto">
            <a:xfrm>
              <a:off x="7164388" y="2781300"/>
              <a:ext cx="85725" cy="120650"/>
            </a:xfrm>
            <a:custGeom>
              <a:avLst/>
              <a:gdLst>
                <a:gd name="T0" fmla="*/ 42843450 w 54"/>
                <a:gd name="T1" fmla="*/ 0 h 76"/>
                <a:gd name="T2" fmla="*/ 136088438 w 54"/>
                <a:gd name="T3" fmla="*/ 115927188 h 76"/>
                <a:gd name="T4" fmla="*/ 0 w 54"/>
                <a:gd name="T5" fmla="*/ 191531875 h 76"/>
                <a:gd name="T6" fmla="*/ 42843450 w 54"/>
                <a:gd name="T7" fmla="*/ 0 h 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4" h="76">
                  <a:moveTo>
                    <a:pt x="17" y="0"/>
                  </a:moveTo>
                  <a:lnTo>
                    <a:pt x="54" y="46"/>
                  </a:lnTo>
                  <a:lnTo>
                    <a:pt x="0" y="76"/>
                  </a:lnTo>
                  <a:lnTo>
                    <a:pt x="1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5883" name="Freeform 38"/>
            <p:cNvSpPr>
              <a:spLocks noChangeArrowheads="1"/>
            </p:cNvSpPr>
            <p:nvPr/>
          </p:nvSpPr>
          <p:spPr bwMode="auto">
            <a:xfrm>
              <a:off x="7089775" y="2854325"/>
              <a:ext cx="160337" cy="650875"/>
            </a:xfrm>
            <a:custGeom>
              <a:avLst/>
              <a:gdLst>
                <a:gd name="T0" fmla="*/ 123486477 w 101"/>
                <a:gd name="T1" fmla="*/ 0 h 410"/>
                <a:gd name="T2" fmla="*/ 0 w 101"/>
                <a:gd name="T3" fmla="*/ 884575638 h 410"/>
                <a:gd name="T4" fmla="*/ 123486477 w 101"/>
                <a:gd name="T5" fmla="*/ 1033264063 h 410"/>
                <a:gd name="T6" fmla="*/ 254534194 w 101"/>
                <a:gd name="T7" fmla="*/ 887095000 h 410"/>
                <a:gd name="T8" fmla="*/ 123486477 w 101"/>
                <a:gd name="T9" fmla="*/ 0 h 4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1" h="410">
                  <a:moveTo>
                    <a:pt x="49" y="0"/>
                  </a:moveTo>
                  <a:lnTo>
                    <a:pt x="0" y="351"/>
                  </a:lnTo>
                  <a:lnTo>
                    <a:pt x="49" y="410"/>
                  </a:lnTo>
                  <a:lnTo>
                    <a:pt x="101" y="352"/>
                  </a:lnTo>
                  <a:lnTo>
                    <a:pt x="49" y="0"/>
                  </a:lnTo>
                  <a:close/>
                </a:path>
              </a:pathLst>
            </a:custGeom>
            <a:solidFill>
              <a:srgbClr val="DA765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5884" name="Freeform 39"/>
            <p:cNvSpPr>
              <a:spLocks noChangeArrowheads="1"/>
            </p:cNvSpPr>
            <p:nvPr/>
          </p:nvSpPr>
          <p:spPr bwMode="auto">
            <a:xfrm>
              <a:off x="7191375" y="2768600"/>
              <a:ext cx="87312" cy="46038"/>
            </a:xfrm>
            <a:custGeom>
              <a:avLst/>
              <a:gdLst>
                <a:gd name="T0" fmla="*/ 138607006 w 55"/>
                <a:gd name="T1" fmla="*/ 0 h 29"/>
                <a:gd name="T2" fmla="*/ 0 w 55"/>
                <a:gd name="T3" fmla="*/ 20161469 h 29"/>
                <a:gd name="T4" fmla="*/ 42841617 w 55"/>
                <a:gd name="T5" fmla="*/ 73086119 h 29"/>
                <a:gd name="T6" fmla="*/ 138607006 w 55"/>
                <a:gd name="T7" fmla="*/ 0 h 2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5" h="29">
                  <a:moveTo>
                    <a:pt x="55" y="0"/>
                  </a:moveTo>
                  <a:lnTo>
                    <a:pt x="0" y="8"/>
                  </a:lnTo>
                  <a:lnTo>
                    <a:pt x="17" y="29"/>
                  </a:lnTo>
                  <a:lnTo>
                    <a:pt x="55" y="0"/>
                  </a:lnTo>
                  <a:close/>
                </a:path>
              </a:pathLst>
            </a:custGeom>
            <a:solidFill>
              <a:srgbClr val="CEB6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5885" name="Freeform 40"/>
            <p:cNvSpPr>
              <a:spLocks noChangeArrowheads="1"/>
            </p:cNvSpPr>
            <p:nvPr/>
          </p:nvSpPr>
          <p:spPr bwMode="auto">
            <a:xfrm>
              <a:off x="7191375" y="2768600"/>
              <a:ext cx="87312" cy="46038"/>
            </a:xfrm>
            <a:custGeom>
              <a:avLst/>
              <a:gdLst>
                <a:gd name="T0" fmla="*/ 138607006 w 55"/>
                <a:gd name="T1" fmla="*/ 0 h 29"/>
                <a:gd name="T2" fmla="*/ 0 w 55"/>
                <a:gd name="T3" fmla="*/ 20161469 h 29"/>
                <a:gd name="T4" fmla="*/ 42841617 w 55"/>
                <a:gd name="T5" fmla="*/ 73086119 h 29"/>
                <a:gd name="T6" fmla="*/ 138607006 w 55"/>
                <a:gd name="T7" fmla="*/ 0 h 2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5" h="29">
                  <a:moveTo>
                    <a:pt x="55" y="0"/>
                  </a:moveTo>
                  <a:lnTo>
                    <a:pt x="0" y="8"/>
                  </a:lnTo>
                  <a:lnTo>
                    <a:pt x="17" y="29"/>
                  </a:lnTo>
                  <a:lnTo>
                    <a:pt x="5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5886" name="Freeform 41"/>
            <p:cNvSpPr>
              <a:spLocks noChangeArrowheads="1"/>
            </p:cNvSpPr>
            <p:nvPr/>
          </p:nvSpPr>
          <p:spPr bwMode="auto">
            <a:xfrm>
              <a:off x="7218363" y="2744788"/>
              <a:ext cx="220662" cy="144463"/>
            </a:xfrm>
            <a:custGeom>
              <a:avLst/>
              <a:gdLst>
                <a:gd name="T0" fmla="*/ 194766873 w 250"/>
                <a:gd name="T1" fmla="*/ 0 h 163"/>
                <a:gd name="T2" fmla="*/ 53755911 w 250"/>
                <a:gd name="T3" fmla="*/ 20422460 h 163"/>
                <a:gd name="T4" fmla="*/ 0 w 250"/>
                <a:gd name="T5" fmla="*/ 61268265 h 163"/>
                <a:gd name="T6" fmla="*/ 28046140 w 250"/>
                <a:gd name="T7" fmla="*/ 96614727 h 163"/>
                <a:gd name="T8" fmla="*/ 18698015 w 250"/>
                <a:gd name="T9" fmla="*/ 101327943 h 163"/>
                <a:gd name="T10" fmla="*/ 32720644 w 250"/>
                <a:gd name="T11" fmla="*/ 123320884 h 163"/>
                <a:gd name="T12" fmla="*/ 39732400 w 250"/>
                <a:gd name="T13" fmla="*/ 128034100 h 163"/>
                <a:gd name="T14" fmla="*/ 45964777 w 250"/>
                <a:gd name="T15" fmla="*/ 125677492 h 163"/>
                <a:gd name="T16" fmla="*/ 194766873 w 250"/>
                <a:gd name="T17" fmla="*/ 0 h 1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0" h="163">
                  <a:moveTo>
                    <a:pt x="250" y="0"/>
                  </a:moveTo>
                  <a:cubicBezTo>
                    <a:pt x="69" y="26"/>
                    <a:pt x="69" y="26"/>
                    <a:pt x="69" y="26"/>
                  </a:cubicBezTo>
                  <a:cubicBezTo>
                    <a:pt x="0" y="78"/>
                    <a:pt x="0" y="78"/>
                    <a:pt x="0" y="78"/>
                  </a:cubicBezTo>
                  <a:cubicBezTo>
                    <a:pt x="36" y="123"/>
                    <a:pt x="36" y="123"/>
                    <a:pt x="36" y="123"/>
                  </a:cubicBezTo>
                  <a:cubicBezTo>
                    <a:pt x="24" y="129"/>
                    <a:pt x="24" y="129"/>
                    <a:pt x="24" y="129"/>
                  </a:cubicBezTo>
                  <a:cubicBezTo>
                    <a:pt x="42" y="157"/>
                    <a:pt x="42" y="157"/>
                    <a:pt x="42" y="157"/>
                  </a:cubicBezTo>
                  <a:cubicBezTo>
                    <a:pt x="44" y="161"/>
                    <a:pt x="48" y="163"/>
                    <a:pt x="51" y="163"/>
                  </a:cubicBezTo>
                  <a:cubicBezTo>
                    <a:pt x="54" y="163"/>
                    <a:pt x="56" y="162"/>
                    <a:pt x="59" y="160"/>
                  </a:cubicBezTo>
                  <a:cubicBezTo>
                    <a:pt x="250" y="0"/>
                    <a:pt x="250" y="0"/>
                    <a:pt x="250" y="0"/>
                  </a:cubicBezTo>
                </a:path>
              </a:pathLst>
            </a:custGeom>
            <a:solidFill>
              <a:srgbClr val="DADA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5887" name="Freeform 42"/>
            <p:cNvSpPr>
              <a:spLocks noChangeArrowheads="1"/>
            </p:cNvSpPr>
            <p:nvPr/>
          </p:nvSpPr>
          <p:spPr bwMode="auto">
            <a:xfrm>
              <a:off x="7191375" y="2781300"/>
              <a:ext cx="58737" cy="77788"/>
            </a:xfrm>
            <a:custGeom>
              <a:avLst/>
              <a:gdLst>
                <a:gd name="T0" fmla="*/ 0 w 37"/>
                <a:gd name="T1" fmla="*/ 0 h 49"/>
                <a:gd name="T2" fmla="*/ 75604044 w 37"/>
                <a:gd name="T3" fmla="*/ 123489244 h 49"/>
                <a:gd name="T4" fmla="*/ 93244194 w 37"/>
                <a:gd name="T5" fmla="*/ 115927933 h 49"/>
                <a:gd name="T6" fmla="*/ 42841498 w 37"/>
                <a:gd name="T7" fmla="*/ 52924415 h 49"/>
                <a:gd name="T8" fmla="*/ 0 w 37"/>
                <a:gd name="T9" fmla="*/ 0 h 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 h="49">
                  <a:moveTo>
                    <a:pt x="0" y="0"/>
                  </a:moveTo>
                  <a:lnTo>
                    <a:pt x="30" y="49"/>
                  </a:lnTo>
                  <a:lnTo>
                    <a:pt x="37" y="46"/>
                  </a:lnTo>
                  <a:lnTo>
                    <a:pt x="17" y="21"/>
                  </a:lnTo>
                  <a:lnTo>
                    <a:pt x="0" y="0"/>
                  </a:lnTo>
                  <a:close/>
                </a:path>
              </a:pathLst>
            </a:custGeom>
            <a:solidFill>
              <a:srgbClr val="BB674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5888" name="Freeform 43"/>
            <p:cNvSpPr>
              <a:spLocks noChangeArrowheads="1"/>
            </p:cNvSpPr>
            <p:nvPr/>
          </p:nvSpPr>
          <p:spPr bwMode="auto">
            <a:xfrm>
              <a:off x="7191375" y="2781300"/>
              <a:ext cx="58737" cy="77788"/>
            </a:xfrm>
            <a:custGeom>
              <a:avLst/>
              <a:gdLst>
                <a:gd name="T0" fmla="*/ 0 w 37"/>
                <a:gd name="T1" fmla="*/ 0 h 49"/>
                <a:gd name="T2" fmla="*/ 75604044 w 37"/>
                <a:gd name="T3" fmla="*/ 123489244 h 49"/>
                <a:gd name="T4" fmla="*/ 93244194 w 37"/>
                <a:gd name="T5" fmla="*/ 115927933 h 49"/>
                <a:gd name="T6" fmla="*/ 42841498 w 37"/>
                <a:gd name="T7" fmla="*/ 52924415 h 49"/>
                <a:gd name="T8" fmla="*/ 0 w 37"/>
                <a:gd name="T9" fmla="*/ 0 h 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 h="49">
                  <a:moveTo>
                    <a:pt x="0" y="0"/>
                  </a:moveTo>
                  <a:lnTo>
                    <a:pt x="30" y="49"/>
                  </a:lnTo>
                  <a:lnTo>
                    <a:pt x="37" y="46"/>
                  </a:lnTo>
                  <a:lnTo>
                    <a:pt x="17" y="2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5889" name="Freeform 44"/>
            <p:cNvSpPr>
              <a:spLocks noChangeArrowheads="1"/>
            </p:cNvSpPr>
            <p:nvPr/>
          </p:nvSpPr>
          <p:spPr bwMode="auto">
            <a:xfrm>
              <a:off x="7423150" y="3006725"/>
              <a:ext cx="23812" cy="101600"/>
            </a:xfrm>
            <a:custGeom>
              <a:avLst/>
              <a:gdLst>
                <a:gd name="T0" fmla="*/ 6999846 w 27"/>
                <a:gd name="T1" fmla="*/ 89761391 h 115"/>
                <a:gd name="T2" fmla="*/ 14000574 w 27"/>
                <a:gd name="T3" fmla="*/ 89761391 h 115"/>
                <a:gd name="T4" fmla="*/ 21000420 w 27"/>
                <a:gd name="T5" fmla="*/ 81955861 h 115"/>
                <a:gd name="T6" fmla="*/ 21000420 w 27"/>
                <a:gd name="T7" fmla="*/ 7024536 h 115"/>
                <a:gd name="T8" fmla="*/ 14000574 w 27"/>
                <a:gd name="T9" fmla="*/ 0 h 115"/>
                <a:gd name="T10" fmla="*/ 6999846 w 27"/>
                <a:gd name="T11" fmla="*/ 0 h 115"/>
                <a:gd name="T12" fmla="*/ 0 w 27"/>
                <a:gd name="T13" fmla="*/ 7024536 h 115"/>
                <a:gd name="T14" fmla="*/ 0 w 27"/>
                <a:gd name="T15" fmla="*/ 81955861 h 115"/>
                <a:gd name="T16" fmla="*/ 6999846 w 27"/>
                <a:gd name="T17" fmla="*/ 89761391 h 1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7" h="115">
                  <a:moveTo>
                    <a:pt x="9" y="115"/>
                  </a:moveTo>
                  <a:cubicBezTo>
                    <a:pt x="18" y="115"/>
                    <a:pt x="18" y="115"/>
                    <a:pt x="18" y="115"/>
                  </a:cubicBezTo>
                  <a:cubicBezTo>
                    <a:pt x="23" y="115"/>
                    <a:pt x="27" y="110"/>
                    <a:pt x="27" y="105"/>
                  </a:cubicBezTo>
                  <a:cubicBezTo>
                    <a:pt x="27" y="9"/>
                    <a:pt x="27" y="9"/>
                    <a:pt x="27" y="9"/>
                  </a:cubicBezTo>
                  <a:cubicBezTo>
                    <a:pt x="27" y="4"/>
                    <a:pt x="23" y="0"/>
                    <a:pt x="18" y="0"/>
                  </a:cubicBezTo>
                  <a:cubicBezTo>
                    <a:pt x="9" y="0"/>
                    <a:pt x="9" y="0"/>
                    <a:pt x="9" y="0"/>
                  </a:cubicBezTo>
                  <a:cubicBezTo>
                    <a:pt x="4" y="0"/>
                    <a:pt x="0" y="4"/>
                    <a:pt x="0" y="9"/>
                  </a:cubicBezTo>
                  <a:cubicBezTo>
                    <a:pt x="0" y="105"/>
                    <a:pt x="0" y="105"/>
                    <a:pt x="0" y="105"/>
                  </a:cubicBezTo>
                  <a:cubicBezTo>
                    <a:pt x="0" y="110"/>
                    <a:pt x="4" y="115"/>
                    <a:pt x="9" y="115"/>
                  </a:cubicBezTo>
                  <a:close/>
                </a:path>
              </a:pathLst>
            </a:custGeom>
            <a:solidFill>
              <a:srgbClr val="19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5890" name="Freeform 45"/>
            <p:cNvSpPr>
              <a:spLocks noEditPoints="1" noChangeArrowheads="1"/>
            </p:cNvSpPr>
            <p:nvPr/>
          </p:nvSpPr>
          <p:spPr bwMode="auto">
            <a:xfrm>
              <a:off x="7124700" y="2759075"/>
              <a:ext cx="19050" cy="28575"/>
            </a:xfrm>
            <a:custGeom>
              <a:avLst/>
              <a:gdLst>
                <a:gd name="T0" fmla="*/ 30241875 w 12"/>
                <a:gd name="T1" fmla="*/ 37803138 h 18"/>
                <a:gd name="T2" fmla="*/ 27722513 w 12"/>
                <a:gd name="T3" fmla="*/ 37803138 h 18"/>
                <a:gd name="T4" fmla="*/ 30241875 w 12"/>
                <a:gd name="T5" fmla="*/ 45362813 h 18"/>
                <a:gd name="T6" fmla="*/ 30241875 w 12"/>
                <a:gd name="T7" fmla="*/ 37803138 h 18"/>
                <a:gd name="T8" fmla="*/ 0 w 12"/>
                <a:gd name="T9" fmla="*/ 0 h 18"/>
                <a:gd name="T10" fmla="*/ 17641888 w 12"/>
                <a:gd name="T11" fmla="*/ 25201563 h 18"/>
                <a:gd name="T12" fmla="*/ 12601575 w 12"/>
                <a:gd name="T13" fmla="*/ 5040313 h 18"/>
                <a:gd name="T14" fmla="*/ 0 w 12"/>
                <a:gd name="T15" fmla="*/ 0 h 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 h="18">
                  <a:moveTo>
                    <a:pt x="12" y="15"/>
                  </a:moveTo>
                  <a:lnTo>
                    <a:pt x="11" y="15"/>
                  </a:lnTo>
                  <a:lnTo>
                    <a:pt x="12" y="18"/>
                  </a:lnTo>
                  <a:lnTo>
                    <a:pt x="12" y="15"/>
                  </a:lnTo>
                  <a:close/>
                  <a:moveTo>
                    <a:pt x="0" y="0"/>
                  </a:moveTo>
                  <a:lnTo>
                    <a:pt x="7" y="10"/>
                  </a:lnTo>
                  <a:lnTo>
                    <a:pt x="5" y="2"/>
                  </a:lnTo>
                  <a:lnTo>
                    <a:pt x="0" y="0"/>
                  </a:lnTo>
                  <a:close/>
                </a:path>
              </a:pathLst>
            </a:custGeom>
            <a:solidFill>
              <a:srgbClr val="C488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5891" name="Freeform 46"/>
            <p:cNvSpPr>
              <a:spLocks noEditPoints="1" noChangeArrowheads="1"/>
            </p:cNvSpPr>
            <p:nvPr/>
          </p:nvSpPr>
          <p:spPr bwMode="auto">
            <a:xfrm>
              <a:off x="7124700" y="2759075"/>
              <a:ext cx="19050" cy="28575"/>
            </a:xfrm>
            <a:custGeom>
              <a:avLst/>
              <a:gdLst>
                <a:gd name="T0" fmla="*/ 30241875 w 12"/>
                <a:gd name="T1" fmla="*/ 37803138 h 18"/>
                <a:gd name="T2" fmla="*/ 27722513 w 12"/>
                <a:gd name="T3" fmla="*/ 37803138 h 18"/>
                <a:gd name="T4" fmla="*/ 30241875 w 12"/>
                <a:gd name="T5" fmla="*/ 45362813 h 18"/>
                <a:gd name="T6" fmla="*/ 30241875 w 12"/>
                <a:gd name="T7" fmla="*/ 37803138 h 18"/>
                <a:gd name="T8" fmla="*/ 0 w 12"/>
                <a:gd name="T9" fmla="*/ 0 h 18"/>
                <a:gd name="T10" fmla="*/ 17641888 w 12"/>
                <a:gd name="T11" fmla="*/ 25201563 h 18"/>
                <a:gd name="T12" fmla="*/ 12601575 w 12"/>
                <a:gd name="T13" fmla="*/ 5040313 h 18"/>
                <a:gd name="T14" fmla="*/ 0 w 12"/>
                <a:gd name="T15" fmla="*/ 0 h 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 h="18">
                  <a:moveTo>
                    <a:pt x="12" y="15"/>
                  </a:moveTo>
                  <a:lnTo>
                    <a:pt x="11" y="15"/>
                  </a:lnTo>
                  <a:lnTo>
                    <a:pt x="12" y="18"/>
                  </a:lnTo>
                  <a:lnTo>
                    <a:pt x="12" y="15"/>
                  </a:lnTo>
                  <a:moveTo>
                    <a:pt x="0" y="0"/>
                  </a:moveTo>
                  <a:lnTo>
                    <a:pt x="7" y="10"/>
                  </a:lnTo>
                  <a:lnTo>
                    <a:pt x="5"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5892" name="Freeform 47"/>
            <p:cNvSpPr>
              <a:spLocks noChangeArrowheads="1"/>
            </p:cNvSpPr>
            <p:nvPr/>
          </p:nvSpPr>
          <p:spPr bwMode="auto">
            <a:xfrm>
              <a:off x="7132638" y="2762250"/>
              <a:ext cx="11112" cy="20638"/>
            </a:xfrm>
            <a:custGeom>
              <a:avLst/>
              <a:gdLst>
                <a:gd name="T0" fmla="*/ 0 w 7"/>
                <a:gd name="T1" fmla="*/ 0 h 13"/>
                <a:gd name="T2" fmla="*/ 5040086 w 7"/>
                <a:gd name="T3" fmla="*/ 20161738 h 13"/>
                <a:gd name="T4" fmla="*/ 15120257 w 7"/>
                <a:gd name="T5" fmla="*/ 32763619 h 13"/>
                <a:gd name="T6" fmla="*/ 17639506 w 7"/>
                <a:gd name="T7" fmla="*/ 32763619 h 13"/>
                <a:gd name="T8" fmla="*/ 10080171 w 7"/>
                <a:gd name="T9" fmla="*/ 2521011 h 13"/>
                <a:gd name="T10" fmla="*/ 0 w 7"/>
                <a:gd name="T11" fmla="*/ 0 h 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 h="13">
                  <a:moveTo>
                    <a:pt x="0" y="0"/>
                  </a:moveTo>
                  <a:lnTo>
                    <a:pt x="2" y="8"/>
                  </a:lnTo>
                  <a:lnTo>
                    <a:pt x="6" y="13"/>
                  </a:lnTo>
                  <a:lnTo>
                    <a:pt x="7" y="13"/>
                  </a:lnTo>
                  <a:lnTo>
                    <a:pt x="4" y="1"/>
                  </a:lnTo>
                  <a:lnTo>
                    <a:pt x="0" y="0"/>
                  </a:lnTo>
                  <a:close/>
                </a:path>
              </a:pathLst>
            </a:custGeom>
            <a:solidFill>
              <a:srgbClr val="BEBE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5893" name="Freeform 48"/>
            <p:cNvSpPr>
              <a:spLocks noChangeArrowheads="1"/>
            </p:cNvSpPr>
            <p:nvPr/>
          </p:nvSpPr>
          <p:spPr bwMode="auto">
            <a:xfrm>
              <a:off x="7132638" y="2762250"/>
              <a:ext cx="11112" cy="20638"/>
            </a:xfrm>
            <a:custGeom>
              <a:avLst/>
              <a:gdLst>
                <a:gd name="T0" fmla="*/ 0 w 7"/>
                <a:gd name="T1" fmla="*/ 0 h 13"/>
                <a:gd name="T2" fmla="*/ 5040086 w 7"/>
                <a:gd name="T3" fmla="*/ 20161738 h 13"/>
                <a:gd name="T4" fmla="*/ 15120257 w 7"/>
                <a:gd name="T5" fmla="*/ 32763619 h 13"/>
                <a:gd name="T6" fmla="*/ 17639506 w 7"/>
                <a:gd name="T7" fmla="*/ 32763619 h 13"/>
                <a:gd name="T8" fmla="*/ 10080171 w 7"/>
                <a:gd name="T9" fmla="*/ 2521011 h 13"/>
                <a:gd name="T10" fmla="*/ 0 w 7"/>
                <a:gd name="T11" fmla="*/ 0 h 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 h="13">
                  <a:moveTo>
                    <a:pt x="0" y="0"/>
                  </a:moveTo>
                  <a:lnTo>
                    <a:pt x="2" y="8"/>
                  </a:lnTo>
                  <a:lnTo>
                    <a:pt x="6" y="13"/>
                  </a:lnTo>
                  <a:lnTo>
                    <a:pt x="7" y="13"/>
                  </a:lnTo>
                  <a:lnTo>
                    <a:pt x="4" y="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5894" name="Freeform 49"/>
            <p:cNvSpPr>
              <a:spLocks noChangeArrowheads="1"/>
            </p:cNvSpPr>
            <p:nvPr/>
          </p:nvSpPr>
          <p:spPr bwMode="auto">
            <a:xfrm>
              <a:off x="7138988" y="2763838"/>
              <a:ext cx="52387" cy="46038"/>
            </a:xfrm>
            <a:custGeom>
              <a:avLst/>
              <a:gdLst>
                <a:gd name="T0" fmla="*/ 0 w 33"/>
                <a:gd name="T1" fmla="*/ 0 h 29"/>
                <a:gd name="T2" fmla="*/ 7559603 w 33"/>
                <a:gd name="T3" fmla="*/ 30242203 h 29"/>
                <a:gd name="T4" fmla="*/ 7559603 w 33"/>
                <a:gd name="T5" fmla="*/ 37803548 h 29"/>
                <a:gd name="T6" fmla="*/ 30241586 w 33"/>
                <a:gd name="T7" fmla="*/ 73086119 h 29"/>
                <a:gd name="T8" fmla="*/ 83163569 w 33"/>
                <a:gd name="T9" fmla="*/ 27722814 h 29"/>
                <a:gd name="T10" fmla="*/ 0 w 33"/>
                <a:gd name="T11" fmla="*/ 0 h 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 h="29">
                  <a:moveTo>
                    <a:pt x="0" y="0"/>
                  </a:moveTo>
                  <a:lnTo>
                    <a:pt x="3" y="12"/>
                  </a:lnTo>
                  <a:lnTo>
                    <a:pt x="3" y="15"/>
                  </a:lnTo>
                  <a:lnTo>
                    <a:pt x="12" y="29"/>
                  </a:lnTo>
                  <a:lnTo>
                    <a:pt x="33" y="11"/>
                  </a:lnTo>
                  <a:lnTo>
                    <a:pt x="0" y="0"/>
                  </a:lnTo>
                  <a:close/>
                </a:path>
              </a:pathLst>
            </a:custGeom>
            <a:solidFill>
              <a:srgbClr val="CEB6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5895" name="Freeform 50"/>
            <p:cNvSpPr>
              <a:spLocks noChangeArrowheads="1"/>
            </p:cNvSpPr>
            <p:nvPr/>
          </p:nvSpPr>
          <p:spPr bwMode="auto">
            <a:xfrm>
              <a:off x="7138988" y="2763838"/>
              <a:ext cx="52387" cy="46038"/>
            </a:xfrm>
            <a:custGeom>
              <a:avLst/>
              <a:gdLst>
                <a:gd name="T0" fmla="*/ 0 w 33"/>
                <a:gd name="T1" fmla="*/ 0 h 29"/>
                <a:gd name="T2" fmla="*/ 7559603 w 33"/>
                <a:gd name="T3" fmla="*/ 30242203 h 29"/>
                <a:gd name="T4" fmla="*/ 7559603 w 33"/>
                <a:gd name="T5" fmla="*/ 37803548 h 29"/>
                <a:gd name="T6" fmla="*/ 30241586 w 33"/>
                <a:gd name="T7" fmla="*/ 73086119 h 29"/>
                <a:gd name="T8" fmla="*/ 83163569 w 33"/>
                <a:gd name="T9" fmla="*/ 27722814 h 29"/>
                <a:gd name="T10" fmla="*/ 0 w 33"/>
                <a:gd name="T11" fmla="*/ 0 h 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 h="29">
                  <a:moveTo>
                    <a:pt x="0" y="0"/>
                  </a:moveTo>
                  <a:lnTo>
                    <a:pt x="3" y="12"/>
                  </a:lnTo>
                  <a:lnTo>
                    <a:pt x="3" y="15"/>
                  </a:lnTo>
                  <a:lnTo>
                    <a:pt x="12" y="29"/>
                  </a:lnTo>
                  <a:lnTo>
                    <a:pt x="33" y="1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5896" name="Freeform 51"/>
            <p:cNvSpPr>
              <a:spLocks noChangeArrowheads="1"/>
            </p:cNvSpPr>
            <p:nvPr/>
          </p:nvSpPr>
          <p:spPr bwMode="auto">
            <a:xfrm>
              <a:off x="7085013" y="2744788"/>
              <a:ext cx="73025" cy="122238"/>
            </a:xfrm>
            <a:custGeom>
              <a:avLst/>
              <a:gdLst>
                <a:gd name="T0" fmla="*/ 0 w 84"/>
                <a:gd name="T1" fmla="*/ 0 h 138"/>
                <a:gd name="T2" fmla="*/ 15870767 w 84"/>
                <a:gd name="T3" fmla="*/ 100430032 h 138"/>
                <a:gd name="T4" fmla="*/ 24184315 w 84"/>
                <a:gd name="T5" fmla="*/ 108276295 h 138"/>
                <a:gd name="T6" fmla="*/ 30986072 w 84"/>
                <a:gd name="T7" fmla="*/ 105137967 h 138"/>
                <a:gd name="T8" fmla="*/ 31742403 w 84"/>
                <a:gd name="T9" fmla="*/ 103568360 h 138"/>
                <a:gd name="T10" fmla="*/ 21917063 w 84"/>
                <a:gd name="T11" fmla="*/ 93368573 h 138"/>
                <a:gd name="T12" fmla="*/ 63483936 w 84"/>
                <a:gd name="T13" fmla="*/ 56491672 h 138"/>
                <a:gd name="T14" fmla="*/ 50635883 w 84"/>
                <a:gd name="T15" fmla="*/ 36876902 h 138"/>
                <a:gd name="T16" fmla="*/ 49124091 w 84"/>
                <a:gd name="T17" fmla="*/ 33738574 h 138"/>
                <a:gd name="T18" fmla="*/ 43834126 w 84"/>
                <a:gd name="T19" fmla="*/ 26677115 h 138"/>
                <a:gd name="T20" fmla="*/ 34765116 w 84"/>
                <a:gd name="T21" fmla="*/ 11769394 h 138"/>
                <a:gd name="T22" fmla="*/ 0 w 84"/>
                <a:gd name="T23" fmla="*/ 0 h 13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4" h="138">
                  <a:moveTo>
                    <a:pt x="0" y="0"/>
                  </a:moveTo>
                  <a:cubicBezTo>
                    <a:pt x="21" y="128"/>
                    <a:pt x="21" y="128"/>
                    <a:pt x="21" y="128"/>
                  </a:cubicBezTo>
                  <a:cubicBezTo>
                    <a:pt x="22" y="134"/>
                    <a:pt x="27" y="138"/>
                    <a:pt x="32" y="138"/>
                  </a:cubicBezTo>
                  <a:cubicBezTo>
                    <a:pt x="35" y="138"/>
                    <a:pt x="38" y="137"/>
                    <a:pt x="41" y="134"/>
                  </a:cubicBezTo>
                  <a:cubicBezTo>
                    <a:pt x="42" y="132"/>
                    <a:pt x="42" y="132"/>
                    <a:pt x="42" y="132"/>
                  </a:cubicBezTo>
                  <a:cubicBezTo>
                    <a:pt x="29" y="119"/>
                    <a:pt x="29" y="119"/>
                    <a:pt x="29" y="119"/>
                  </a:cubicBezTo>
                  <a:cubicBezTo>
                    <a:pt x="84" y="72"/>
                    <a:pt x="84" y="72"/>
                    <a:pt x="84" y="72"/>
                  </a:cubicBezTo>
                  <a:cubicBezTo>
                    <a:pt x="67" y="47"/>
                    <a:pt x="67" y="47"/>
                    <a:pt x="67" y="47"/>
                  </a:cubicBezTo>
                  <a:cubicBezTo>
                    <a:pt x="65" y="43"/>
                    <a:pt x="65" y="43"/>
                    <a:pt x="65" y="43"/>
                  </a:cubicBezTo>
                  <a:cubicBezTo>
                    <a:pt x="58" y="34"/>
                    <a:pt x="58" y="34"/>
                    <a:pt x="58" y="34"/>
                  </a:cubicBezTo>
                  <a:cubicBezTo>
                    <a:pt x="46" y="15"/>
                    <a:pt x="46" y="15"/>
                    <a:pt x="46" y="15"/>
                  </a:cubicBezTo>
                  <a:cubicBezTo>
                    <a:pt x="0" y="0"/>
                    <a:pt x="0" y="0"/>
                    <a:pt x="0" y="0"/>
                  </a:cubicBezTo>
                </a:path>
              </a:pathLst>
            </a:custGeom>
            <a:solidFill>
              <a:srgbClr val="DADA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5897" name="Freeform 52"/>
            <p:cNvSpPr>
              <a:spLocks noChangeArrowheads="1"/>
            </p:cNvSpPr>
            <p:nvPr/>
          </p:nvSpPr>
          <p:spPr bwMode="auto">
            <a:xfrm>
              <a:off x="7110413" y="2781300"/>
              <a:ext cx="80962" cy="80963"/>
            </a:xfrm>
            <a:custGeom>
              <a:avLst/>
              <a:gdLst>
                <a:gd name="T0" fmla="*/ 128526381 w 51"/>
                <a:gd name="T1" fmla="*/ 0 h 51"/>
                <a:gd name="T2" fmla="*/ 75604221 w 51"/>
                <a:gd name="T3" fmla="*/ 45363093 h 51"/>
                <a:gd name="T4" fmla="*/ 0 w 51"/>
                <a:gd name="T5" fmla="*/ 110887560 h 51"/>
                <a:gd name="T6" fmla="*/ 17640191 w 51"/>
                <a:gd name="T7" fmla="*/ 128529556 h 51"/>
                <a:gd name="T8" fmla="*/ 128526381 w 51"/>
                <a:gd name="T9" fmla="*/ 0 h 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 h="51">
                  <a:moveTo>
                    <a:pt x="51" y="0"/>
                  </a:moveTo>
                  <a:lnTo>
                    <a:pt x="30" y="18"/>
                  </a:lnTo>
                  <a:lnTo>
                    <a:pt x="0" y="44"/>
                  </a:lnTo>
                  <a:lnTo>
                    <a:pt x="7" y="51"/>
                  </a:lnTo>
                  <a:lnTo>
                    <a:pt x="51" y="0"/>
                  </a:lnTo>
                  <a:close/>
                </a:path>
              </a:pathLst>
            </a:custGeom>
            <a:solidFill>
              <a:srgbClr val="BB674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5898" name="Freeform 53"/>
            <p:cNvSpPr>
              <a:spLocks noChangeArrowheads="1"/>
            </p:cNvSpPr>
            <p:nvPr/>
          </p:nvSpPr>
          <p:spPr bwMode="auto">
            <a:xfrm>
              <a:off x="7110413" y="2781300"/>
              <a:ext cx="80962" cy="80963"/>
            </a:xfrm>
            <a:custGeom>
              <a:avLst/>
              <a:gdLst>
                <a:gd name="T0" fmla="*/ 128526381 w 51"/>
                <a:gd name="T1" fmla="*/ 0 h 51"/>
                <a:gd name="T2" fmla="*/ 75604221 w 51"/>
                <a:gd name="T3" fmla="*/ 45363093 h 51"/>
                <a:gd name="T4" fmla="*/ 0 w 51"/>
                <a:gd name="T5" fmla="*/ 110887560 h 51"/>
                <a:gd name="T6" fmla="*/ 17640191 w 51"/>
                <a:gd name="T7" fmla="*/ 128529556 h 51"/>
                <a:gd name="T8" fmla="*/ 128526381 w 51"/>
                <a:gd name="T9" fmla="*/ 0 h 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 h="51">
                  <a:moveTo>
                    <a:pt x="51" y="0"/>
                  </a:moveTo>
                  <a:lnTo>
                    <a:pt x="30" y="18"/>
                  </a:lnTo>
                  <a:lnTo>
                    <a:pt x="0" y="44"/>
                  </a:lnTo>
                  <a:lnTo>
                    <a:pt x="7" y="51"/>
                  </a:lnTo>
                  <a:lnTo>
                    <a:pt x="5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5899" name="Freeform 54"/>
            <p:cNvSpPr>
              <a:spLocks noChangeArrowheads="1"/>
            </p:cNvSpPr>
            <p:nvPr/>
          </p:nvSpPr>
          <p:spPr bwMode="auto">
            <a:xfrm>
              <a:off x="7191375" y="2659063"/>
              <a:ext cx="247650" cy="209550"/>
            </a:xfrm>
            <a:custGeom>
              <a:avLst/>
              <a:gdLst>
                <a:gd name="T0" fmla="*/ 218258087 w 281"/>
                <a:gd name="T1" fmla="*/ 76613072 h 237"/>
                <a:gd name="T2" fmla="*/ 142139643 w 281"/>
                <a:gd name="T3" fmla="*/ 0 h 237"/>
                <a:gd name="T4" fmla="*/ 0 w 281"/>
                <a:gd name="T5" fmla="*/ 108666264 h 237"/>
                <a:gd name="T6" fmla="*/ 59030594 w 281"/>
                <a:gd name="T7" fmla="*/ 181370388 h 237"/>
                <a:gd name="T8" fmla="*/ 71458041 w 281"/>
                <a:gd name="T9" fmla="*/ 182933613 h 237"/>
                <a:gd name="T10" fmla="*/ 218258087 w 281"/>
                <a:gd name="T11" fmla="*/ 76613072 h 2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1" h="237">
                  <a:moveTo>
                    <a:pt x="281" y="98"/>
                  </a:moveTo>
                  <a:cubicBezTo>
                    <a:pt x="183" y="0"/>
                    <a:pt x="183" y="0"/>
                    <a:pt x="183" y="0"/>
                  </a:cubicBezTo>
                  <a:cubicBezTo>
                    <a:pt x="0" y="139"/>
                    <a:pt x="0" y="139"/>
                    <a:pt x="0" y="139"/>
                  </a:cubicBezTo>
                  <a:cubicBezTo>
                    <a:pt x="76" y="232"/>
                    <a:pt x="76" y="232"/>
                    <a:pt x="76" y="232"/>
                  </a:cubicBezTo>
                  <a:cubicBezTo>
                    <a:pt x="80" y="236"/>
                    <a:pt x="87" y="237"/>
                    <a:pt x="92" y="234"/>
                  </a:cubicBezTo>
                  <a:lnTo>
                    <a:pt x="281" y="9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5900" name="Freeform 55"/>
            <p:cNvSpPr>
              <a:spLocks noChangeArrowheads="1"/>
            </p:cNvSpPr>
            <p:nvPr/>
          </p:nvSpPr>
          <p:spPr bwMode="auto">
            <a:xfrm>
              <a:off x="7085013" y="2684463"/>
              <a:ext cx="106362" cy="168275"/>
            </a:xfrm>
            <a:custGeom>
              <a:avLst/>
              <a:gdLst>
                <a:gd name="T0" fmla="*/ 94273959 w 120"/>
                <a:gd name="T1" fmla="*/ 86405206 h 189"/>
                <a:gd name="T2" fmla="*/ 30639347 w 120"/>
                <a:gd name="T3" fmla="*/ 145066405 h 189"/>
                <a:gd name="T4" fmla="*/ 15712326 w 120"/>
                <a:gd name="T5" fmla="*/ 140310188 h 189"/>
                <a:gd name="T6" fmla="*/ 0 w 120"/>
                <a:gd name="T7" fmla="*/ 53904092 h 189"/>
                <a:gd name="T8" fmla="*/ 32209959 w 120"/>
                <a:gd name="T9" fmla="*/ 0 h 189"/>
                <a:gd name="T10" fmla="*/ 94273959 w 120"/>
                <a:gd name="T11" fmla="*/ 86405206 h 18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0" h="189">
                  <a:moveTo>
                    <a:pt x="120" y="109"/>
                  </a:moveTo>
                  <a:cubicBezTo>
                    <a:pt x="39" y="183"/>
                    <a:pt x="39" y="183"/>
                    <a:pt x="39" y="183"/>
                  </a:cubicBezTo>
                  <a:cubicBezTo>
                    <a:pt x="32" y="189"/>
                    <a:pt x="22" y="186"/>
                    <a:pt x="20" y="177"/>
                  </a:cubicBezTo>
                  <a:cubicBezTo>
                    <a:pt x="0" y="68"/>
                    <a:pt x="0" y="68"/>
                    <a:pt x="0" y="68"/>
                  </a:cubicBezTo>
                  <a:cubicBezTo>
                    <a:pt x="41" y="0"/>
                    <a:pt x="41" y="0"/>
                    <a:pt x="41" y="0"/>
                  </a:cubicBezTo>
                  <a:lnTo>
                    <a:pt x="120" y="10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5901" name="Freeform 56"/>
            <p:cNvSpPr>
              <a:spLocks noChangeArrowheads="1"/>
            </p:cNvSpPr>
            <p:nvPr/>
          </p:nvSpPr>
          <p:spPr bwMode="auto">
            <a:xfrm>
              <a:off x="7339013" y="3032125"/>
              <a:ext cx="123825" cy="141288"/>
            </a:xfrm>
            <a:custGeom>
              <a:avLst/>
              <a:gdLst>
                <a:gd name="T0" fmla="*/ 7040336 w 140"/>
                <a:gd name="T1" fmla="*/ 103966029 h 161"/>
                <a:gd name="T2" fmla="*/ 49283234 w 140"/>
                <a:gd name="T3" fmla="*/ 122449307 h 161"/>
                <a:gd name="T4" fmla="*/ 59452805 w 140"/>
                <a:gd name="T5" fmla="*/ 122449307 h 161"/>
                <a:gd name="T6" fmla="*/ 101695704 w 140"/>
                <a:gd name="T7" fmla="*/ 103966029 h 161"/>
                <a:gd name="T8" fmla="*/ 109518790 w 140"/>
                <a:gd name="T9" fmla="*/ 91644136 h 161"/>
                <a:gd name="T10" fmla="*/ 109518790 w 140"/>
                <a:gd name="T11" fmla="*/ 13092395 h 161"/>
                <a:gd name="T12" fmla="*/ 97002736 w 140"/>
                <a:gd name="T13" fmla="*/ 0 h 161"/>
                <a:gd name="T14" fmla="*/ 12516054 w 140"/>
                <a:gd name="T15" fmla="*/ 0 h 161"/>
                <a:gd name="T16" fmla="*/ 0 w 140"/>
                <a:gd name="T17" fmla="*/ 13092395 h 161"/>
                <a:gd name="T18" fmla="*/ 0 w 140"/>
                <a:gd name="T19" fmla="*/ 91644136 h 161"/>
                <a:gd name="T20" fmla="*/ 7040336 w 140"/>
                <a:gd name="T21" fmla="*/ 103966029 h 16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0" h="161">
                  <a:moveTo>
                    <a:pt x="9" y="135"/>
                  </a:moveTo>
                  <a:cubicBezTo>
                    <a:pt x="63" y="159"/>
                    <a:pt x="63" y="159"/>
                    <a:pt x="63" y="159"/>
                  </a:cubicBezTo>
                  <a:cubicBezTo>
                    <a:pt x="67" y="161"/>
                    <a:pt x="72" y="161"/>
                    <a:pt x="76" y="159"/>
                  </a:cubicBezTo>
                  <a:cubicBezTo>
                    <a:pt x="130" y="135"/>
                    <a:pt x="130" y="135"/>
                    <a:pt x="130" y="135"/>
                  </a:cubicBezTo>
                  <a:cubicBezTo>
                    <a:pt x="136" y="132"/>
                    <a:pt x="140" y="126"/>
                    <a:pt x="140" y="119"/>
                  </a:cubicBezTo>
                  <a:cubicBezTo>
                    <a:pt x="140" y="17"/>
                    <a:pt x="140" y="17"/>
                    <a:pt x="140" y="17"/>
                  </a:cubicBezTo>
                  <a:cubicBezTo>
                    <a:pt x="140" y="8"/>
                    <a:pt x="132" y="0"/>
                    <a:pt x="124" y="0"/>
                  </a:cubicBezTo>
                  <a:cubicBezTo>
                    <a:pt x="16" y="0"/>
                    <a:pt x="16" y="0"/>
                    <a:pt x="16" y="0"/>
                  </a:cubicBezTo>
                  <a:cubicBezTo>
                    <a:pt x="7" y="0"/>
                    <a:pt x="0" y="8"/>
                    <a:pt x="0" y="17"/>
                  </a:cubicBezTo>
                  <a:cubicBezTo>
                    <a:pt x="0" y="119"/>
                    <a:pt x="0" y="119"/>
                    <a:pt x="0" y="119"/>
                  </a:cubicBezTo>
                  <a:cubicBezTo>
                    <a:pt x="0" y="126"/>
                    <a:pt x="4" y="132"/>
                    <a:pt x="9" y="135"/>
                  </a:cubicBez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5902" name="Freeform 57"/>
            <p:cNvSpPr>
              <a:spLocks noChangeArrowheads="1"/>
            </p:cNvSpPr>
            <p:nvPr/>
          </p:nvSpPr>
          <p:spPr bwMode="auto">
            <a:xfrm>
              <a:off x="7426325" y="3065463"/>
              <a:ext cx="11112" cy="65088"/>
            </a:xfrm>
            <a:custGeom>
              <a:avLst/>
              <a:gdLst>
                <a:gd name="T0" fmla="*/ 3429904 w 12"/>
                <a:gd name="T1" fmla="*/ 57249294 h 74"/>
                <a:gd name="T2" fmla="*/ 6859808 w 12"/>
                <a:gd name="T3" fmla="*/ 57249294 h 74"/>
                <a:gd name="T4" fmla="*/ 10289712 w 12"/>
                <a:gd name="T5" fmla="*/ 54154975 h 74"/>
                <a:gd name="T6" fmla="*/ 10289712 w 12"/>
                <a:gd name="T7" fmla="*/ 3094319 h 74"/>
                <a:gd name="T8" fmla="*/ 6859808 w 12"/>
                <a:gd name="T9" fmla="*/ 0 h 74"/>
                <a:gd name="T10" fmla="*/ 3429904 w 12"/>
                <a:gd name="T11" fmla="*/ 0 h 74"/>
                <a:gd name="T12" fmla="*/ 0 w 12"/>
                <a:gd name="T13" fmla="*/ 3094319 h 74"/>
                <a:gd name="T14" fmla="*/ 0 w 12"/>
                <a:gd name="T15" fmla="*/ 54154975 h 74"/>
                <a:gd name="T16" fmla="*/ 3429904 w 12"/>
                <a:gd name="T17" fmla="*/ 57249294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 h="74">
                  <a:moveTo>
                    <a:pt x="4" y="74"/>
                  </a:moveTo>
                  <a:cubicBezTo>
                    <a:pt x="8" y="74"/>
                    <a:pt x="8" y="74"/>
                    <a:pt x="8" y="74"/>
                  </a:cubicBezTo>
                  <a:cubicBezTo>
                    <a:pt x="10" y="74"/>
                    <a:pt x="12" y="72"/>
                    <a:pt x="12" y="70"/>
                  </a:cubicBezTo>
                  <a:cubicBezTo>
                    <a:pt x="12" y="4"/>
                    <a:pt x="12" y="4"/>
                    <a:pt x="12" y="4"/>
                  </a:cubicBezTo>
                  <a:cubicBezTo>
                    <a:pt x="12" y="2"/>
                    <a:pt x="10" y="0"/>
                    <a:pt x="8" y="0"/>
                  </a:cubicBezTo>
                  <a:cubicBezTo>
                    <a:pt x="4" y="0"/>
                    <a:pt x="4" y="0"/>
                    <a:pt x="4" y="0"/>
                  </a:cubicBezTo>
                  <a:cubicBezTo>
                    <a:pt x="2" y="0"/>
                    <a:pt x="0" y="2"/>
                    <a:pt x="0" y="4"/>
                  </a:cubicBezTo>
                  <a:cubicBezTo>
                    <a:pt x="0" y="70"/>
                    <a:pt x="0" y="70"/>
                    <a:pt x="0" y="70"/>
                  </a:cubicBezTo>
                  <a:cubicBezTo>
                    <a:pt x="0" y="72"/>
                    <a:pt x="2" y="74"/>
                    <a:pt x="4" y="74"/>
                  </a:cubicBezTo>
                  <a:close/>
                </a:path>
              </a:pathLst>
            </a:custGeom>
            <a:solidFill>
              <a:srgbClr val="B3B2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5903" name="Oval 58"/>
            <p:cNvSpPr>
              <a:spLocks noChangeArrowheads="1"/>
            </p:cNvSpPr>
            <p:nvPr/>
          </p:nvSpPr>
          <p:spPr bwMode="auto">
            <a:xfrm>
              <a:off x="7848600" y="3690938"/>
              <a:ext cx="44450" cy="44450"/>
            </a:xfrm>
            <a:prstGeom prst="ellipse">
              <a:avLst/>
            </a:prstGeom>
            <a:solidFill>
              <a:srgbClr val="52392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方正兰亭刊黑_GBK" panose="02000000000000000000" pitchFamily="2" charset="-122"/>
                  <a:ea typeface="方正兰亭刊黑_GBK" panose="02000000000000000000" pitchFamily="2" charset="-122"/>
                </a:defRPr>
              </a:lvl1pPr>
              <a:lvl2pPr marL="742950" indent="-285750">
                <a:spcBef>
                  <a:spcPct val="20000"/>
                </a:spcBef>
                <a:buFont typeface="Arial" panose="020B0604020202020204" pitchFamily="34" charset="0"/>
                <a:buChar char="–"/>
                <a:defRPr sz="2800">
                  <a:solidFill>
                    <a:schemeClr val="tx1"/>
                  </a:solidFill>
                  <a:latin typeface="方正兰亭刊黑_GBK" panose="02000000000000000000" pitchFamily="2" charset="-122"/>
                  <a:ea typeface="方正兰亭刊黑_GBK" panose="02000000000000000000" pitchFamily="2" charset="-122"/>
                </a:defRPr>
              </a:lvl2pPr>
              <a:lvl3pPr marL="1143000" indent="-228600">
                <a:spcBef>
                  <a:spcPct val="20000"/>
                </a:spcBef>
                <a:buFont typeface="Arial" panose="020B0604020202020204" pitchFamily="34" charset="0"/>
                <a:buChar char="•"/>
                <a:defRPr sz="2400">
                  <a:solidFill>
                    <a:schemeClr val="tx1"/>
                  </a:solidFill>
                  <a:latin typeface="方正兰亭刊黑_GBK" panose="02000000000000000000" pitchFamily="2" charset="-122"/>
                  <a:ea typeface="方正兰亭刊黑_GBK" panose="02000000000000000000" pitchFamily="2" charset="-122"/>
                </a:defRPr>
              </a:lvl3pPr>
              <a:lvl4pPr marL="1600200" indent="-228600">
                <a:spcBef>
                  <a:spcPct val="20000"/>
                </a:spcBef>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4pPr>
              <a:lvl5pPr marL="2057400" indent="-228600">
                <a:spcBef>
                  <a:spcPct val="20000"/>
                </a:spcBef>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9pPr>
            </a:lstStyle>
            <a:p>
              <a:pPr eaLnBrk="1" hangingPunct="1">
                <a:spcBef>
                  <a:spcPct val="0"/>
                </a:spcBef>
                <a:buFontTx/>
                <a:buNone/>
              </a:pPr>
              <a:endParaRPr lang="zh-CN" altLang="en-US" sz="1800" dirty="0">
                <a:latin typeface="时尚中黑简体" panose="01010104010101010101" pitchFamily="2" charset="-122"/>
                <a:ea typeface="时尚中黑简体" panose="01010104010101010101" pitchFamily="2" charset="-122"/>
              </a:endParaRPr>
            </a:p>
          </p:txBody>
        </p:sp>
        <p:sp>
          <p:nvSpPr>
            <p:cNvPr id="35904" name="Oval 59"/>
            <p:cNvSpPr>
              <a:spLocks noChangeArrowheads="1"/>
            </p:cNvSpPr>
            <p:nvPr/>
          </p:nvSpPr>
          <p:spPr bwMode="auto">
            <a:xfrm>
              <a:off x="7861300" y="3778250"/>
              <a:ext cx="44450" cy="46038"/>
            </a:xfrm>
            <a:prstGeom prst="ellipse">
              <a:avLst/>
            </a:prstGeom>
            <a:solidFill>
              <a:srgbClr val="52392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方正兰亭刊黑_GBK" panose="02000000000000000000" pitchFamily="2" charset="-122"/>
                  <a:ea typeface="方正兰亭刊黑_GBK" panose="02000000000000000000" pitchFamily="2" charset="-122"/>
                </a:defRPr>
              </a:lvl1pPr>
              <a:lvl2pPr marL="742950" indent="-285750">
                <a:spcBef>
                  <a:spcPct val="20000"/>
                </a:spcBef>
                <a:buFont typeface="Arial" panose="020B0604020202020204" pitchFamily="34" charset="0"/>
                <a:buChar char="–"/>
                <a:defRPr sz="2800">
                  <a:solidFill>
                    <a:schemeClr val="tx1"/>
                  </a:solidFill>
                  <a:latin typeface="方正兰亭刊黑_GBK" panose="02000000000000000000" pitchFamily="2" charset="-122"/>
                  <a:ea typeface="方正兰亭刊黑_GBK" panose="02000000000000000000" pitchFamily="2" charset="-122"/>
                </a:defRPr>
              </a:lvl2pPr>
              <a:lvl3pPr marL="1143000" indent="-228600">
                <a:spcBef>
                  <a:spcPct val="20000"/>
                </a:spcBef>
                <a:buFont typeface="Arial" panose="020B0604020202020204" pitchFamily="34" charset="0"/>
                <a:buChar char="•"/>
                <a:defRPr sz="2400">
                  <a:solidFill>
                    <a:schemeClr val="tx1"/>
                  </a:solidFill>
                  <a:latin typeface="方正兰亭刊黑_GBK" panose="02000000000000000000" pitchFamily="2" charset="-122"/>
                  <a:ea typeface="方正兰亭刊黑_GBK" panose="02000000000000000000" pitchFamily="2" charset="-122"/>
                </a:defRPr>
              </a:lvl3pPr>
              <a:lvl4pPr marL="1600200" indent="-228600">
                <a:spcBef>
                  <a:spcPct val="20000"/>
                </a:spcBef>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4pPr>
              <a:lvl5pPr marL="2057400" indent="-228600">
                <a:spcBef>
                  <a:spcPct val="20000"/>
                </a:spcBef>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9pPr>
            </a:lstStyle>
            <a:p>
              <a:pPr eaLnBrk="1" hangingPunct="1">
                <a:spcBef>
                  <a:spcPct val="0"/>
                </a:spcBef>
                <a:buFontTx/>
                <a:buNone/>
              </a:pPr>
              <a:endParaRPr lang="zh-CN" altLang="en-US" sz="1800" dirty="0">
                <a:latin typeface="时尚中黑简体" panose="01010104010101010101" pitchFamily="2" charset="-122"/>
                <a:ea typeface="时尚中黑简体" panose="01010104010101010101" pitchFamily="2" charset="-122"/>
              </a:endParaRPr>
            </a:p>
          </p:txBody>
        </p:sp>
        <p:sp>
          <p:nvSpPr>
            <p:cNvPr id="35905" name="Freeform 60"/>
            <p:cNvSpPr>
              <a:spLocks noChangeArrowheads="1"/>
            </p:cNvSpPr>
            <p:nvPr/>
          </p:nvSpPr>
          <p:spPr bwMode="auto">
            <a:xfrm>
              <a:off x="7859713" y="3709988"/>
              <a:ext cx="34925" cy="92075"/>
            </a:xfrm>
            <a:custGeom>
              <a:avLst/>
              <a:gdLst>
                <a:gd name="T0" fmla="*/ 19246362 w 39"/>
                <a:gd name="T1" fmla="*/ 80733839 h 104"/>
                <a:gd name="T2" fmla="*/ 22454088 w 39"/>
                <a:gd name="T3" fmla="*/ 79949431 h 104"/>
                <a:gd name="T4" fmla="*/ 30473406 w 39"/>
                <a:gd name="T5" fmla="*/ 69760093 h 104"/>
                <a:gd name="T6" fmla="*/ 22454088 w 39"/>
                <a:gd name="T7" fmla="*/ 8622293 h 104"/>
                <a:gd name="T8" fmla="*/ 12029424 w 39"/>
                <a:gd name="T9" fmla="*/ 783523 h 104"/>
                <a:gd name="T10" fmla="*/ 8821697 w 39"/>
                <a:gd name="T11" fmla="*/ 783523 h 104"/>
                <a:gd name="T12" fmla="*/ 802379 w 39"/>
                <a:gd name="T13" fmla="*/ 10973746 h 104"/>
                <a:gd name="T14" fmla="*/ 8821697 w 39"/>
                <a:gd name="T15" fmla="*/ 72895069 h 104"/>
                <a:gd name="T16" fmla="*/ 19246362 w 39"/>
                <a:gd name="T17" fmla="*/ 80733839 h 1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9" h="104">
                  <a:moveTo>
                    <a:pt x="24" y="103"/>
                  </a:moveTo>
                  <a:cubicBezTo>
                    <a:pt x="28" y="102"/>
                    <a:pt x="28" y="102"/>
                    <a:pt x="28" y="102"/>
                  </a:cubicBezTo>
                  <a:cubicBezTo>
                    <a:pt x="34" y="102"/>
                    <a:pt x="39" y="96"/>
                    <a:pt x="38" y="89"/>
                  </a:cubicBezTo>
                  <a:cubicBezTo>
                    <a:pt x="28" y="11"/>
                    <a:pt x="28" y="11"/>
                    <a:pt x="28" y="11"/>
                  </a:cubicBezTo>
                  <a:cubicBezTo>
                    <a:pt x="27" y="4"/>
                    <a:pt x="21" y="0"/>
                    <a:pt x="15" y="1"/>
                  </a:cubicBezTo>
                  <a:cubicBezTo>
                    <a:pt x="11" y="1"/>
                    <a:pt x="11" y="1"/>
                    <a:pt x="11" y="1"/>
                  </a:cubicBezTo>
                  <a:cubicBezTo>
                    <a:pt x="5" y="2"/>
                    <a:pt x="0" y="8"/>
                    <a:pt x="1" y="14"/>
                  </a:cubicBezTo>
                  <a:cubicBezTo>
                    <a:pt x="11" y="93"/>
                    <a:pt x="11" y="93"/>
                    <a:pt x="11" y="93"/>
                  </a:cubicBezTo>
                  <a:cubicBezTo>
                    <a:pt x="12" y="99"/>
                    <a:pt x="18" y="104"/>
                    <a:pt x="24" y="103"/>
                  </a:cubicBezTo>
                  <a:close/>
                </a:path>
              </a:pathLst>
            </a:custGeom>
            <a:solidFill>
              <a:srgbClr val="F4F0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5906" name="Oval 61"/>
            <p:cNvSpPr>
              <a:spLocks noChangeArrowheads="1"/>
            </p:cNvSpPr>
            <p:nvPr/>
          </p:nvSpPr>
          <p:spPr bwMode="auto">
            <a:xfrm>
              <a:off x="7493000" y="3690938"/>
              <a:ext cx="46037" cy="44450"/>
            </a:xfrm>
            <a:prstGeom prst="ellipse">
              <a:avLst/>
            </a:prstGeom>
            <a:solidFill>
              <a:srgbClr val="52392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方正兰亭刊黑_GBK" panose="02000000000000000000" pitchFamily="2" charset="-122"/>
                  <a:ea typeface="方正兰亭刊黑_GBK" panose="02000000000000000000" pitchFamily="2" charset="-122"/>
                </a:defRPr>
              </a:lvl1pPr>
              <a:lvl2pPr marL="742950" indent="-285750">
                <a:spcBef>
                  <a:spcPct val="20000"/>
                </a:spcBef>
                <a:buFont typeface="Arial" panose="020B0604020202020204" pitchFamily="34" charset="0"/>
                <a:buChar char="–"/>
                <a:defRPr sz="2800">
                  <a:solidFill>
                    <a:schemeClr val="tx1"/>
                  </a:solidFill>
                  <a:latin typeface="方正兰亭刊黑_GBK" panose="02000000000000000000" pitchFamily="2" charset="-122"/>
                  <a:ea typeface="方正兰亭刊黑_GBK" panose="02000000000000000000" pitchFamily="2" charset="-122"/>
                </a:defRPr>
              </a:lvl2pPr>
              <a:lvl3pPr marL="1143000" indent="-228600">
                <a:spcBef>
                  <a:spcPct val="20000"/>
                </a:spcBef>
                <a:buFont typeface="Arial" panose="020B0604020202020204" pitchFamily="34" charset="0"/>
                <a:buChar char="•"/>
                <a:defRPr sz="2400">
                  <a:solidFill>
                    <a:schemeClr val="tx1"/>
                  </a:solidFill>
                  <a:latin typeface="方正兰亭刊黑_GBK" panose="02000000000000000000" pitchFamily="2" charset="-122"/>
                  <a:ea typeface="方正兰亭刊黑_GBK" panose="02000000000000000000" pitchFamily="2" charset="-122"/>
                </a:defRPr>
              </a:lvl3pPr>
              <a:lvl4pPr marL="1600200" indent="-228600">
                <a:spcBef>
                  <a:spcPct val="20000"/>
                </a:spcBef>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4pPr>
              <a:lvl5pPr marL="2057400" indent="-228600">
                <a:spcBef>
                  <a:spcPct val="20000"/>
                </a:spcBef>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9pPr>
            </a:lstStyle>
            <a:p>
              <a:pPr eaLnBrk="1" hangingPunct="1">
                <a:spcBef>
                  <a:spcPct val="0"/>
                </a:spcBef>
                <a:buFontTx/>
                <a:buNone/>
              </a:pPr>
              <a:endParaRPr lang="zh-CN" altLang="en-US" sz="1800" dirty="0">
                <a:latin typeface="时尚中黑简体" panose="01010104010101010101" pitchFamily="2" charset="-122"/>
                <a:ea typeface="时尚中黑简体" panose="01010104010101010101" pitchFamily="2" charset="-122"/>
              </a:endParaRPr>
            </a:p>
          </p:txBody>
        </p:sp>
        <p:sp>
          <p:nvSpPr>
            <p:cNvPr id="35907" name="Oval 62"/>
            <p:cNvSpPr>
              <a:spLocks noChangeArrowheads="1"/>
            </p:cNvSpPr>
            <p:nvPr/>
          </p:nvSpPr>
          <p:spPr bwMode="auto">
            <a:xfrm>
              <a:off x="7481888" y="3778250"/>
              <a:ext cx="44450" cy="46038"/>
            </a:xfrm>
            <a:prstGeom prst="ellipse">
              <a:avLst/>
            </a:prstGeom>
            <a:solidFill>
              <a:srgbClr val="52392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方正兰亭刊黑_GBK" panose="02000000000000000000" pitchFamily="2" charset="-122"/>
                  <a:ea typeface="方正兰亭刊黑_GBK" panose="02000000000000000000" pitchFamily="2" charset="-122"/>
                </a:defRPr>
              </a:lvl1pPr>
              <a:lvl2pPr marL="742950" indent="-285750">
                <a:spcBef>
                  <a:spcPct val="20000"/>
                </a:spcBef>
                <a:buFont typeface="Arial" panose="020B0604020202020204" pitchFamily="34" charset="0"/>
                <a:buChar char="–"/>
                <a:defRPr sz="2800">
                  <a:solidFill>
                    <a:schemeClr val="tx1"/>
                  </a:solidFill>
                  <a:latin typeface="方正兰亭刊黑_GBK" panose="02000000000000000000" pitchFamily="2" charset="-122"/>
                  <a:ea typeface="方正兰亭刊黑_GBK" panose="02000000000000000000" pitchFamily="2" charset="-122"/>
                </a:defRPr>
              </a:lvl2pPr>
              <a:lvl3pPr marL="1143000" indent="-228600">
                <a:spcBef>
                  <a:spcPct val="20000"/>
                </a:spcBef>
                <a:buFont typeface="Arial" panose="020B0604020202020204" pitchFamily="34" charset="0"/>
                <a:buChar char="•"/>
                <a:defRPr sz="2400">
                  <a:solidFill>
                    <a:schemeClr val="tx1"/>
                  </a:solidFill>
                  <a:latin typeface="方正兰亭刊黑_GBK" panose="02000000000000000000" pitchFamily="2" charset="-122"/>
                  <a:ea typeface="方正兰亭刊黑_GBK" panose="02000000000000000000" pitchFamily="2" charset="-122"/>
                </a:defRPr>
              </a:lvl3pPr>
              <a:lvl4pPr marL="1600200" indent="-228600">
                <a:spcBef>
                  <a:spcPct val="20000"/>
                </a:spcBef>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4pPr>
              <a:lvl5pPr marL="2057400" indent="-228600">
                <a:spcBef>
                  <a:spcPct val="20000"/>
                </a:spcBef>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9pPr>
            </a:lstStyle>
            <a:p>
              <a:pPr eaLnBrk="1" hangingPunct="1">
                <a:spcBef>
                  <a:spcPct val="0"/>
                </a:spcBef>
                <a:buFontTx/>
                <a:buNone/>
              </a:pPr>
              <a:endParaRPr lang="zh-CN" altLang="en-US" sz="1800" dirty="0">
                <a:latin typeface="时尚中黑简体" panose="01010104010101010101" pitchFamily="2" charset="-122"/>
                <a:ea typeface="时尚中黑简体" panose="01010104010101010101" pitchFamily="2" charset="-122"/>
              </a:endParaRPr>
            </a:p>
          </p:txBody>
        </p:sp>
        <p:sp>
          <p:nvSpPr>
            <p:cNvPr id="35908" name="Freeform 63"/>
            <p:cNvSpPr>
              <a:spLocks noChangeArrowheads="1"/>
            </p:cNvSpPr>
            <p:nvPr/>
          </p:nvSpPr>
          <p:spPr bwMode="auto">
            <a:xfrm>
              <a:off x="7502525" y="3617913"/>
              <a:ext cx="382587" cy="88900"/>
            </a:xfrm>
            <a:custGeom>
              <a:avLst/>
              <a:gdLst>
                <a:gd name="T0" fmla="*/ 312159110 w 432"/>
                <a:gd name="T1" fmla="*/ 75925001 h 101"/>
                <a:gd name="T2" fmla="*/ 26666845 w 432"/>
                <a:gd name="T3" fmla="*/ 75925001 h 101"/>
                <a:gd name="T4" fmla="*/ 8627691 w 432"/>
                <a:gd name="T5" fmla="*/ 65853775 h 101"/>
                <a:gd name="T6" fmla="*/ 2353087 w 432"/>
                <a:gd name="T7" fmla="*/ 42611266 h 101"/>
                <a:gd name="T8" fmla="*/ 14117637 w 432"/>
                <a:gd name="T9" fmla="*/ 25567112 h 101"/>
                <a:gd name="T10" fmla="*/ 325492090 w 432"/>
                <a:gd name="T11" fmla="*/ 25567112 h 101"/>
                <a:gd name="T12" fmla="*/ 336472868 w 432"/>
                <a:gd name="T13" fmla="*/ 42611266 h 101"/>
                <a:gd name="T14" fmla="*/ 330198264 w 432"/>
                <a:gd name="T15" fmla="*/ 65853775 h 101"/>
                <a:gd name="T16" fmla="*/ 312159110 w 432"/>
                <a:gd name="T17" fmla="*/ 75925001 h 10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32" h="101">
                  <a:moveTo>
                    <a:pt x="398" y="98"/>
                  </a:moveTo>
                  <a:cubicBezTo>
                    <a:pt x="279" y="69"/>
                    <a:pt x="153" y="69"/>
                    <a:pt x="34" y="98"/>
                  </a:cubicBezTo>
                  <a:cubicBezTo>
                    <a:pt x="24" y="101"/>
                    <a:pt x="14" y="95"/>
                    <a:pt x="11" y="85"/>
                  </a:cubicBezTo>
                  <a:cubicBezTo>
                    <a:pt x="8" y="75"/>
                    <a:pt x="5" y="65"/>
                    <a:pt x="3" y="55"/>
                  </a:cubicBezTo>
                  <a:cubicBezTo>
                    <a:pt x="0" y="46"/>
                    <a:pt x="7" y="35"/>
                    <a:pt x="18" y="33"/>
                  </a:cubicBezTo>
                  <a:cubicBezTo>
                    <a:pt x="148" y="0"/>
                    <a:pt x="284" y="0"/>
                    <a:pt x="415" y="33"/>
                  </a:cubicBezTo>
                  <a:cubicBezTo>
                    <a:pt x="426" y="35"/>
                    <a:pt x="432" y="46"/>
                    <a:pt x="429" y="55"/>
                  </a:cubicBezTo>
                  <a:cubicBezTo>
                    <a:pt x="427" y="65"/>
                    <a:pt x="424" y="75"/>
                    <a:pt x="421" y="85"/>
                  </a:cubicBezTo>
                  <a:cubicBezTo>
                    <a:pt x="419" y="95"/>
                    <a:pt x="408" y="101"/>
                    <a:pt x="398" y="98"/>
                  </a:cubicBezTo>
                  <a:close/>
                </a:path>
              </a:pathLst>
            </a:custGeom>
            <a:solidFill>
              <a:srgbClr val="5F41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5909" name="Freeform 64"/>
            <p:cNvSpPr>
              <a:spLocks noChangeArrowheads="1"/>
            </p:cNvSpPr>
            <p:nvPr/>
          </p:nvSpPr>
          <p:spPr bwMode="auto">
            <a:xfrm>
              <a:off x="7510463" y="3648075"/>
              <a:ext cx="374650" cy="58738"/>
            </a:xfrm>
            <a:custGeom>
              <a:avLst/>
              <a:gdLst>
                <a:gd name="T0" fmla="*/ 322366793 w 422"/>
                <a:gd name="T1" fmla="*/ 0 h 67"/>
                <a:gd name="T2" fmla="*/ 321578430 w 422"/>
                <a:gd name="T3" fmla="*/ 3842517 h 67"/>
                <a:gd name="T4" fmla="*/ 315272414 w 422"/>
                <a:gd name="T5" fmla="*/ 26900251 h 67"/>
                <a:gd name="T6" fmla="*/ 297144503 w 422"/>
                <a:gd name="T7" fmla="*/ 36891847 h 67"/>
                <a:gd name="T8" fmla="*/ 9458581 w 422"/>
                <a:gd name="T9" fmla="*/ 36891847 h 67"/>
                <a:gd name="T10" fmla="*/ 0 w 422"/>
                <a:gd name="T11" fmla="*/ 36122993 h 67"/>
                <a:gd name="T12" fmla="*/ 788363 w 422"/>
                <a:gd name="T13" fmla="*/ 39197533 h 67"/>
                <a:gd name="T14" fmla="*/ 18916274 w 422"/>
                <a:gd name="T15" fmla="*/ 49189130 h 67"/>
                <a:gd name="T16" fmla="*/ 305814721 w 422"/>
                <a:gd name="T17" fmla="*/ 49189130 h 67"/>
                <a:gd name="T18" fmla="*/ 323942632 w 422"/>
                <a:gd name="T19" fmla="*/ 39197533 h 67"/>
                <a:gd name="T20" fmla="*/ 330248648 w 422"/>
                <a:gd name="T21" fmla="*/ 16139800 h 67"/>
                <a:gd name="T22" fmla="*/ 322366793 w 422"/>
                <a:gd name="T23" fmla="*/ 0 h 6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22" h="67">
                  <a:moveTo>
                    <a:pt x="409" y="0"/>
                  </a:moveTo>
                  <a:cubicBezTo>
                    <a:pt x="409" y="2"/>
                    <a:pt x="409" y="3"/>
                    <a:pt x="408" y="5"/>
                  </a:cubicBezTo>
                  <a:cubicBezTo>
                    <a:pt x="405" y="15"/>
                    <a:pt x="403" y="25"/>
                    <a:pt x="400" y="35"/>
                  </a:cubicBezTo>
                  <a:cubicBezTo>
                    <a:pt x="397" y="45"/>
                    <a:pt x="387" y="50"/>
                    <a:pt x="377" y="48"/>
                  </a:cubicBezTo>
                  <a:cubicBezTo>
                    <a:pt x="257" y="18"/>
                    <a:pt x="132" y="18"/>
                    <a:pt x="12" y="48"/>
                  </a:cubicBezTo>
                  <a:cubicBezTo>
                    <a:pt x="8" y="49"/>
                    <a:pt x="4" y="48"/>
                    <a:pt x="0" y="47"/>
                  </a:cubicBezTo>
                  <a:cubicBezTo>
                    <a:pt x="0" y="48"/>
                    <a:pt x="1" y="50"/>
                    <a:pt x="1" y="51"/>
                  </a:cubicBezTo>
                  <a:cubicBezTo>
                    <a:pt x="4" y="61"/>
                    <a:pt x="14" y="67"/>
                    <a:pt x="24" y="64"/>
                  </a:cubicBezTo>
                  <a:cubicBezTo>
                    <a:pt x="143" y="35"/>
                    <a:pt x="269" y="35"/>
                    <a:pt x="388" y="64"/>
                  </a:cubicBezTo>
                  <a:cubicBezTo>
                    <a:pt x="398" y="67"/>
                    <a:pt x="409" y="61"/>
                    <a:pt x="411" y="51"/>
                  </a:cubicBezTo>
                  <a:cubicBezTo>
                    <a:pt x="414" y="41"/>
                    <a:pt x="417" y="31"/>
                    <a:pt x="419" y="21"/>
                  </a:cubicBezTo>
                  <a:cubicBezTo>
                    <a:pt x="422" y="13"/>
                    <a:pt x="417" y="4"/>
                    <a:pt x="409" y="0"/>
                  </a:cubicBezTo>
                  <a:close/>
                </a:path>
              </a:pathLst>
            </a:custGeom>
            <a:solidFill>
              <a:srgbClr val="52392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5910" name="Freeform 65"/>
            <p:cNvSpPr>
              <a:spLocks noChangeArrowheads="1"/>
            </p:cNvSpPr>
            <p:nvPr/>
          </p:nvSpPr>
          <p:spPr bwMode="auto">
            <a:xfrm>
              <a:off x="7493000" y="3709988"/>
              <a:ext cx="33337" cy="92075"/>
            </a:xfrm>
            <a:custGeom>
              <a:avLst/>
              <a:gdLst>
                <a:gd name="T0" fmla="*/ 10774869 w 38"/>
                <a:gd name="T1" fmla="*/ 80733839 h 104"/>
                <a:gd name="T2" fmla="*/ 7696461 w 38"/>
                <a:gd name="T3" fmla="*/ 79949431 h 104"/>
                <a:gd name="T4" fmla="*/ 0 w 38"/>
                <a:gd name="T5" fmla="*/ 69760093 h 104"/>
                <a:gd name="T6" fmla="*/ 7696461 w 38"/>
                <a:gd name="T7" fmla="*/ 8622293 h 104"/>
                <a:gd name="T8" fmla="*/ 17701947 w 38"/>
                <a:gd name="T9" fmla="*/ 783523 h 104"/>
                <a:gd name="T10" fmla="*/ 20780356 w 38"/>
                <a:gd name="T11" fmla="*/ 783523 h 104"/>
                <a:gd name="T12" fmla="*/ 28476816 w 38"/>
                <a:gd name="T13" fmla="*/ 10973746 h 104"/>
                <a:gd name="T14" fmla="*/ 20780356 w 38"/>
                <a:gd name="T15" fmla="*/ 72895069 h 104"/>
                <a:gd name="T16" fmla="*/ 10774869 w 38"/>
                <a:gd name="T17" fmla="*/ 80733839 h 1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8" h="104">
                  <a:moveTo>
                    <a:pt x="14" y="103"/>
                  </a:moveTo>
                  <a:cubicBezTo>
                    <a:pt x="10" y="102"/>
                    <a:pt x="10" y="102"/>
                    <a:pt x="10" y="102"/>
                  </a:cubicBezTo>
                  <a:cubicBezTo>
                    <a:pt x="4" y="102"/>
                    <a:pt x="0" y="96"/>
                    <a:pt x="0" y="89"/>
                  </a:cubicBezTo>
                  <a:cubicBezTo>
                    <a:pt x="10" y="11"/>
                    <a:pt x="10" y="11"/>
                    <a:pt x="10" y="11"/>
                  </a:cubicBezTo>
                  <a:cubicBezTo>
                    <a:pt x="11" y="4"/>
                    <a:pt x="17" y="0"/>
                    <a:pt x="23" y="1"/>
                  </a:cubicBezTo>
                  <a:cubicBezTo>
                    <a:pt x="27" y="1"/>
                    <a:pt x="27" y="1"/>
                    <a:pt x="27" y="1"/>
                  </a:cubicBezTo>
                  <a:cubicBezTo>
                    <a:pt x="34" y="2"/>
                    <a:pt x="38" y="8"/>
                    <a:pt x="37" y="14"/>
                  </a:cubicBezTo>
                  <a:cubicBezTo>
                    <a:pt x="27" y="93"/>
                    <a:pt x="27" y="93"/>
                    <a:pt x="27" y="93"/>
                  </a:cubicBezTo>
                  <a:cubicBezTo>
                    <a:pt x="26" y="99"/>
                    <a:pt x="21" y="104"/>
                    <a:pt x="14" y="103"/>
                  </a:cubicBezTo>
                  <a:close/>
                </a:path>
              </a:pathLst>
            </a:custGeom>
            <a:solidFill>
              <a:srgbClr val="F4F0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5911" name="Freeform 66"/>
            <p:cNvSpPr>
              <a:spLocks noChangeArrowheads="1"/>
            </p:cNvSpPr>
            <p:nvPr/>
          </p:nvSpPr>
          <p:spPr bwMode="auto">
            <a:xfrm>
              <a:off x="7869238" y="3711575"/>
              <a:ext cx="25400" cy="90488"/>
            </a:xfrm>
            <a:custGeom>
              <a:avLst/>
              <a:gdLst>
                <a:gd name="T0" fmla="*/ 22218650 w 28"/>
                <a:gd name="T1" fmla="*/ 67918711 h 103"/>
                <a:gd name="T2" fmla="*/ 13989050 w 28"/>
                <a:gd name="T3" fmla="*/ 7717836 h 103"/>
                <a:gd name="T4" fmla="*/ 7405914 w 28"/>
                <a:gd name="T5" fmla="*/ 0 h 103"/>
                <a:gd name="T6" fmla="*/ 7405914 w 28"/>
                <a:gd name="T7" fmla="*/ 1543567 h 103"/>
                <a:gd name="T8" fmla="*/ 15635514 w 28"/>
                <a:gd name="T9" fmla="*/ 62515787 h 103"/>
                <a:gd name="T10" fmla="*/ 7405914 w 28"/>
                <a:gd name="T11" fmla="*/ 72549413 h 103"/>
                <a:gd name="T12" fmla="*/ 4937579 w 28"/>
                <a:gd name="T13" fmla="*/ 72549413 h 103"/>
                <a:gd name="T14" fmla="*/ 0 w 28"/>
                <a:gd name="T15" fmla="*/ 72549413 h 103"/>
                <a:gd name="T16" fmla="*/ 10697936 w 28"/>
                <a:gd name="T17" fmla="*/ 78723681 h 103"/>
                <a:gd name="T18" fmla="*/ 13989050 w 28"/>
                <a:gd name="T19" fmla="*/ 77952337 h 103"/>
                <a:gd name="T20" fmla="*/ 22218650 w 28"/>
                <a:gd name="T21" fmla="*/ 67918711 h 10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 h="103">
                  <a:moveTo>
                    <a:pt x="27" y="88"/>
                  </a:moveTo>
                  <a:cubicBezTo>
                    <a:pt x="17" y="10"/>
                    <a:pt x="17" y="10"/>
                    <a:pt x="17" y="10"/>
                  </a:cubicBezTo>
                  <a:cubicBezTo>
                    <a:pt x="16" y="5"/>
                    <a:pt x="13" y="2"/>
                    <a:pt x="9" y="0"/>
                  </a:cubicBezTo>
                  <a:cubicBezTo>
                    <a:pt x="9" y="1"/>
                    <a:pt x="9" y="2"/>
                    <a:pt x="9" y="2"/>
                  </a:cubicBezTo>
                  <a:cubicBezTo>
                    <a:pt x="19" y="81"/>
                    <a:pt x="19" y="81"/>
                    <a:pt x="19" y="81"/>
                  </a:cubicBezTo>
                  <a:cubicBezTo>
                    <a:pt x="20" y="87"/>
                    <a:pt x="16" y="93"/>
                    <a:pt x="9" y="94"/>
                  </a:cubicBezTo>
                  <a:cubicBezTo>
                    <a:pt x="6" y="94"/>
                    <a:pt x="6" y="94"/>
                    <a:pt x="6" y="94"/>
                  </a:cubicBezTo>
                  <a:cubicBezTo>
                    <a:pt x="4" y="95"/>
                    <a:pt x="2" y="94"/>
                    <a:pt x="0" y="94"/>
                  </a:cubicBezTo>
                  <a:cubicBezTo>
                    <a:pt x="2" y="99"/>
                    <a:pt x="7" y="103"/>
                    <a:pt x="13" y="102"/>
                  </a:cubicBezTo>
                  <a:cubicBezTo>
                    <a:pt x="17" y="101"/>
                    <a:pt x="17" y="101"/>
                    <a:pt x="17" y="101"/>
                  </a:cubicBezTo>
                  <a:cubicBezTo>
                    <a:pt x="23" y="101"/>
                    <a:pt x="28" y="95"/>
                    <a:pt x="27" y="88"/>
                  </a:cubicBezTo>
                  <a:close/>
                </a:path>
              </a:pathLst>
            </a:custGeom>
            <a:solidFill>
              <a:srgbClr val="E2D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5912" name="Freeform 67"/>
            <p:cNvSpPr>
              <a:spLocks noChangeArrowheads="1"/>
            </p:cNvSpPr>
            <p:nvPr/>
          </p:nvSpPr>
          <p:spPr bwMode="auto">
            <a:xfrm>
              <a:off x="7494588" y="3711575"/>
              <a:ext cx="31750" cy="90488"/>
            </a:xfrm>
            <a:custGeom>
              <a:avLst/>
              <a:gdLst>
                <a:gd name="T0" fmla="*/ 20617764 w 37"/>
                <a:gd name="T1" fmla="*/ 0 h 102"/>
                <a:gd name="T2" fmla="*/ 21354020 w 37"/>
                <a:gd name="T3" fmla="*/ 3935341 h 102"/>
                <a:gd name="T4" fmla="*/ 13990595 w 37"/>
                <a:gd name="T5" fmla="*/ 65321690 h 102"/>
                <a:gd name="T6" fmla="*/ 4418399 w 37"/>
                <a:gd name="T7" fmla="*/ 73192372 h 102"/>
                <a:gd name="T8" fmla="*/ 1472514 w 37"/>
                <a:gd name="T9" fmla="*/ 73192372 h 102"/>
                <a:gd name="T10" fmla="*/ 0 w 37"/>
                <a:gd name="T11" fmla="*/ 72405481 h 102"/>
                <a:gd name="T12" fmla="*/ 6627169 w 37"/>
                <a:gd name="T13" fmla="*/ 78701494 h 102"/>
                <a:gd name="T14" fmla="*/ 9572196 w 37"/>
                <a:gd name="T15" fmla="*/ 79488385 h 102"/>
                <a:gd name="T16" fmla="*/ 19145250 w 37"/>
                <a:gd name="T17" fmla="*/ 71617703 h 102"/>
                <a:gd name="T18" fmla="*/ 26508676 w 37"/>
                <a:gd name="T19" fmla="*/ 9444463 h 102"/>
                <a:gd name="T20" fmla="*/ 20617764 w 37"/>
                <a:gd name="T21" fmla="*/ 0 h 10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 h="102">
                  <a:moveTo>
                    <a:pt x="28" y="0"/>
                  </a:moveTo>
                  <a:cubicBezTo>
                    <a:pt x="29" y="1"/>
                    <a:pt x="29" y="3"/>
                    <a:pt x="29" y="5"/>
                  </a:cubicBezTo>
                  <a:cubicBezTo>
                    <a:pt x="19" y="83"/>
                    <a:pt x="19" y="83"/>
                    <a:pt x="19" y="83"/>
                  </a:cubicBezTo>
                  <a:cubicBezTo>
                    <a:pt x="18" y="90"/>
                    <a:pt x="12" y="94"/>
                    <a:pt x="6" y="93"/>
                  </a:cubicBezTo>
                  <a:cubicBezTo>
                    <a:pt x="2" y="93"/>
                    <a:pt x="2" y="93"/>
                    <a:pt x="2" y="93"/>
                  </a:cubicBezTo>
                  <a:cubicBezTo>
                    <a:pt x="1" y="93"/>
                    <a:pt x="1" y="93"/>
                    <a:pt x="0" y="92"/>
                  </a:cubicBezTo>
                  <a:cubicBezTo>
                    <a:pt x="1" y="97"/>
                    <a:pt x="5" y="100"/>
                    <a:pt x="9" y="100"/>
                  </a:cubicBezTo>
                  <a:cubicBezTo>
                    <a:pt x="13" y="101"/>
                    <a:pt x="13" y="101"/>
                    <a:pt x="13" y="101"/>
                  </a:cubicBezTo>
                  <a:cubicBezTo>
                    <a:pt x="20" y="102"/>
                    <a:pt x="25" y="97"/>
                    <a:pt x="26" y="91"/>
                  </a:cubicBezTo>
                  <a:cubicBezTo>
                    <a:pt x="36" y="12"/>
                    <a:pt x="36" y="12"/>
                    <a:pt x="36" y="12"/>
                  </a:cubicBezTo>
                  <a:cubicBezTo>
                    <a:pt x="37" y="7"/>
                    <a:pt x="34" y="1"/>
                    <a:pt x="28" y="0"/>
                  </a:cubicBezTo>
                  <a:close/>
                </a:path>
              </a:pathLst>
            </a:custGeom>
            <a:solidFill>
              <a:srgbClr val="E2D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5913" name="Freeform 68"/>
            <p:cNvSpPr>
              <a:spLocks noChangeArrowheads="1"/>
            </p:cNvSpPr>
            <p:nvPr/>
          </p:nvSpPr>
          <p:spPr bwMode="auto">
            <a:xfrm>
              <a:off x="7138988" y="3811588"/>
              <a:ext cx="1111250" cy="808038"/>
            </a:xfrm>
            <a:custGeom>
              <a:avLst/>
              <a:gdLst>
                <a:gd name="T0" fmla="*/ 938417837 w 1254"/>
                <a:gd name="T1" fmla="*/ 715142836 h 913"/>
                <a:gd name="T2" fmla="*/ 46332213 w 1254"/>
                <a:gd name="T3" fmla="*/ 715142836 h 913"/>
                <a:gd name="T4" fmla="*/ 0 w 1254"/>
                <a:gd name="T5" fmla="*/ 669712161 h 913"/>
                <a:gd name="T6" fmla="*/ 0 w 1254"/>
                <a:gd name="T7" fmla="*/ 46213932 h 913"/>
                <a:gd name="T8" fmla="*/ 46332213 w 1254"/>
                <a:gd name="T9" fmla="*/ 0 h 913"/>
                <a:gd name="T10" fmla="*/ 938417837 w 1254"/>
                <a:gd name="T11" fmla="*/ 0 h 913"/>
                <a:gd name="T12" fmla="*/ 984750050 w 1254"/>
                <a:gd name="T13" fmla="*/ 46213932 h 913"/>
                <a:gd name="T14" fmla="*/ 984750050 w 1254"/>
                <a:gd name="T15" fmla="*/ 669712161 h 913"/>
                <a:gd name="T16" fmla="*/ 938417837 w 1254"/>
                <a:gd name="T17" fmla="*/ 715142836 h 9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54" h="913">
                  <a:moveTo>
                    <a:pt x="1195" y="913"/>
                  </a:moveTo>
                  <a:cubicBezTo>
                    <a:pt x="59" y="913"/>
                    <a:pt x="59" y="913"/>
                    <a:pt x="59" y="913"/>
                  </a:cubicBezTo>
                  <a:cubicBezTo>
                    <a:pt x="27" y="913"/>
                    <a:pt x="0" y="887"/>
                    <a:pt x="0" y="855"/>
                  </a:cubicBezTo>
                  <a:cubicBezTo>
                    <a:pt x="0" y="59"/>
                    <a:pt x="0" y="59"/>
                    <a:pt x="0" y="59"/>
                  </a:cubicBezTo>
                  <a:cubicBezTo>
                    <a:pt x="0" y="27"/>
                    <a:pt x="27" y="0"/>
                    <a:pt x="59" y="0"/>
                  </a:cubicBezTo>
                  <a:cubicBezTo>
                    <a:pt x="1195" y="0"/>
                    <a:pt x="1195" y="0"/>
                    <a:pt x="1195" y="0"/>
                  </a:cubicBezTo>
                  <a:cubicBezTo>
                    <a:pt x="1228" y="0"/>
                    <a:pt x="1254" y="27"/>
                    <a:pt x="1254" y="59"/>
                  </a:cubicBezTo>
                  <a:cubicBezTo>
                    <a:pt x="1254" y="855"/>
                    <a:pt x="1254" y="855"/>
                    <a:pt x="1254" y="855"/>
                  </a:cubicBezTo>
                  <a:cubicBezTo>
                    <a:pt x="1254" y="887"/>
                    <a:pt x="1228" y="913"/>
                    <a:pt x="1195" y="913"/>
                  </a:cubicBezTo>
                  <a:close/>
                </a:path>
              </a:pathLst>
            </a:custGeom>
            <a:solidFill>
              <a:srgbClr val="6A48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5914" name="Freeform 69"/>
            <p:cNvSpPr>
              <a:spLocks noEditPoints="1" noChangeArrowheads="1"/>
            </p:cNvSpPr>
            <p:nvPr/>
          </p:nvSpPr>
          <p:spPr bwMode="auto">
            <a:xfrm>
              <a:off x="7151688" y="3824288"/>
              <a:ext cx="1085850" cy="784225"/>
            </a:xfrm>
            <a:custGeom>
              <a:avLst/>
              <a:gdLst>
                <a:gd name="T0" fmla="*/ 862882305 w 1226"/>
                <a:gd name="T1" fmla="*/ 694140915 h 886"/>
                <a:gd name="T2" fmla="*/ 855822509 w 1226"/>
                <a:gd name="T3" fmla="*/ 691790895 h 886"/>
                <a:gd name="T4" fmla="*/ 760120685 w 1226"/>
                <a:gd name="T5" fmla="*/ 691790895 h 886"/>
                <a:gd name="T6" fmla="*/ 753060888 w 1226"/>
                <a:gd name="T7" fmla="*/ 694140915 h 886"/>
                <a:gd name="T8" fmla="*/ 662065596 w 1226"/>
                <a:gd name="T9" fmla="*/ 689439991 h 886"/>
                <a:gd name="T10" fmla="*/ 619705932 w 1226"/>
                <a:gd name="T11" fmla="*/ 694140915 h 886"/>
                <a:gd name="T12" fmla="*/ 585975498 w 1226"/>
                <a:gd name="T13" fmla="*/ 689439991 h 886"/>
                <a:gd name="T14" fmla="*/ 494980206 w 1226"/>
                <a:gd name="T15" fmla="*/ 694140915 h 886"/>
                <a:gd name="T16" fmla="*/ 487920409 w 1226"/>
                <a:gd name="T17" fmla="*/ 691790895 h 886"/>
                <a:gd name="T18" fmla="*/ 393003302 w 1226"/>
                <a:gd name="T19" fmla="*/ 691790895 h 886"/>
                <a:gd name="T20" fmla="*/ 385158789 w 1226"/>
                <a:gd name="T21" fmla="*/ 694140915 h 886"/>
                <a:gd name="T22" fmla="*/ 294949099 w 1226"/>
                <a:gd name="T23" fmla="*/ 689439991 h 886"/>
                <a:gd name="T24" fmla="*/ 251804718 w 1226"/>
                <a:gd name="T25" fmla="*/ 694140915 h 886"/>
                <a:gd name="T26" fmla="*/ 218073399 w 1226"/>
                <a:gd name="T27" fmla="*/ 689439991 h 886"/>
                <a:gd name="T28" fmla="*/ 127863709 w 1226"/>
                <a:gd name="T29" fmla="*/ 694140915 h 886"/>
                <a:gd name="T30" fmla="*/ 120803912 w 1226"/>
                <a:gd name="T31" fmla="*/ 691790895 h 886"/>
                <a:gd name="T32" fmla="*/ 26670637 w 1226"/>
                <a:gd name="T33" fmla="*/ 691006670 h 886"/>
                <a:gd name="T34" fmla="*/ 7059796 w 1226"/>
                <a:gd name="T35" fmla="*/ 665152914 h 886"/>
                <a:gd name="T36" fmla="*/ 946816916 w 1226"/>
                <a:gd name="T37" fmla="*/ 683955726 h 886"/>
                <a:gd name="T38" fmla="*/ 959367960 w 1226"/>
                <a:gd name="T39" fmla="*/ 654184386 h 886"/>
                <a:gd name="T40" fmla="*/ 4706531 w 1226"/>
                <a:gd name="T41" fmla="*/ 600125968 h 886"/>
                <a:gd name="T42" fmla="*/ 0 w 1226"/>
                <a:gd name="T43" fmla="*/ 589941665 h 886"/>
                <a:gd name="T44" fmla="*/ 961721226 w 1226"/>
                <a:gd name="T45" fmla="*/ 585240741 h 886"/>
                <a:gd name="T46" fmla="*/ 957014695 w 1226"/>
                <a:gd name="T47" fmla="*/ 528048079 h 886"/>
                <a:gd name="T48" fmla="*/ 2353265 w 1226"/>
                <a:gd name="T49" fmla="*/ 525698059 h 886"/>
                <a:gd name="T50" fmla="*/ 2353265 w 1226"/>
                <a:gd name="T51" fmla="*/ 463805358 h 886"/>
                <a:gd name="T52" fmla="*/ 2353265 w 1226"/>
                <a:gd name="T53" fmla="*/ 459104434 h 886"/>
                <a:gd name="T54" fmla="*/ 961721226 w 1226"/>
                <a:gd name="T55" fmla="*/ 427766413 h 886"/>
                <a:gd name="T56" fmla="*/ 957014695 w 1226"/>
                <a:gd name="T57" fmla="*/ 418364565 h 886"/>
                <a:gd name="T58" fmla="*/ 4706531 w 1226"/>
                <a:gd name="T59" fmla="*/ 390160789 h 886"/>
                <a:gd name="T60" fmla="*/ 0 w 1226"/>
                <a:gd name="T61" fmla="*/ 332968127 h 886"/>
                <a:gd name="T62" fmla="*/ 959367960 w 1226"/>
                <a:gd name="T63" fmla="*/ 354121844 h 886"/>
                <a:gd name="T64" fmla="*/ 959367960 w 1226"/>
                <a:gd name="T65" fmla="*/ 292228258 h 886"/>
                <a:gd name="T66" fmla="*/ 959367960 w 1226"/>
                <a:gd name="T67" fmla="*/ 286744879 h 886"/>
                <a:gd name="T68" fmla="*/ 4706531 w 1226"/>
                <a:gd name="T69" fmla="*/ 232686462 h 886"/>
                <a:gd name="T70" fmla="*/ 0 w 1226"/>
                <a:gd name="T71" fmla="*/ 223284613 h 886"/>
                <a:gd name="T72" fmla="*/ 961721226 w 1226"/>
                <a:gd name="T73" fmla="*/ 217800349 h 886"/>
                <a:gd name="T74" fmla="*/ 957014695 w 1226"/>
                <a:gd name="T75" fmla="*/ 160608572 h 886"/>
                <a:gd name="T76" fmla="*/ 2353265 w 1226"/>
                <a:gd name="T77" fmla="*/ 159041007 h 886"/>
                <a:gd name="T78" fmla="*/ 2353265 w 1226"/>
                <a:gd name="T79" fmla="*/ 96364966 h 886"/>
                <a:gd name="T80" fmla="*/ 2353265 w 1226"/>
                <a:gd name="T81" fmla="*/ 91664042 h 886"/>
                <a:gd name="T82" fmla="*/ 961721226 w 1226"/>
                <a:gd name="T83" fmla="*/ 60326021 h 886"/>
                <a:gd name="T84" fmla="*/ 2353265 w 1226"/>
                <a:gd name="T85" fmla="*/ 58759342 h 886"/>
                <a:gd name="T86" fmla="*/ 5491248 w 1226"/>
                <a:gd name="T87" fmla="*/ 25853756 h 886"/>
                <a:gd name="T88" fmla="*/ 935050588 w 1226"/>
                <a:gd name="T89" fmla="*/ 2350020 h 886"/>
                <a:gd name="T90" fmla="*/ 41574947 w 1226"/>
                <a:gd name="T91" fmla="*/ 4700924 h 886"/>
                <a:gd name="T92" fmla="*/ 927206075 w 1226"/>
                <a:gd name="T93" fmla="*/ 3134245 h 886"/>
                <a:gd name="T94" fmla="*/ 831504251 w 1226"/>
                <a:gd name="T95" fmla="*/ 2350020 h 886"/>
                <a:gd name="T96" fmla="*/ 824444455 w 1226"/>
                <a:gd name="T97" fmla="*/ 4700924 h 886"/>
                <a:gd name="T98" fmla="*/ 733450048 w 1226"/>
                <a:gd name="T99" fmla="*/ 0 h 886"/>
                <a:gd name="T100" fmla="*/ 691090384 w 1226"/>
                <a:gd name="T101" fmla="*/ 4700924 h 886"/>
                <a:gd name="T102" fmla="*/ 657359065 w 1226"/>
                <a:gd name="T103" fmla="*/ 0 h 886"/>
                <a:gd name="T104" fmla="*/ 566364658 w 1226"/>
                <a:gd name="T105" fmla="*/ 4700924 h 886"/>
                <a:gd name="T106" fmla="*/ 559304861 w 1226"/>
                <a:gd name="T107" fmla="*/ 2350020 h 886"/>
                <a:gd name="T108" fmla="*/ 464387755 w 1226"/>
                <a:gd name="T109" fmla="*/ 2350020 h 886"/>
                <a:gd name="T110" fmla="*/ 456543241 w 1226"/>
                <a:gd name="T111" fmla="*/ 4700924 h 886"/>
                <a:gd name="T112" fmla="*/ 366332665 w 1226"/>
                <a:gd name="T113" fmla="*/ 0 h 886"/>
                <a:gd name="T114" fmla="*/ 323188284 w 1226"/>
                <a:gd name="T115" fmla="*/ 4700924 h 886"/>
                <a:gd name="T116" fmla="*/ 289457851 w 1226"/>
                <a:gd name="T117" fmla="*/ 0 h 886"/>
                <a:gd name="T118" fmla="*/ 199247275 w 1226"/>
                <a:gd name="T119" fmla="*/ 4700924 h 886"/>
                <a:gd name="T120" fmla="*/ 192187479 w 1226"/>
                <a:gd name="T121" fmla="*/ 2350020 h 886"/>
                <a:gd name="T122" fmla="*/ 96485655 w 1226"/>
                <a:gd name="T123" fmla="*/ 2350020 h 886"/>
                <a:gd name="T124" fmla="*/ 89425859 w 1226"/>
                <a:gd name="T125" fmla="*/ 4700924 h 8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226" h="886">
                  <a:moveTo>
                    <a:pt x="1173" y="886"/>
                  </a:moveTo>
                  <a:cubicBezTo>
                    <a:pt x="1143" y="886"/>
                    <a:pt x="1143" y="886"/>
                    <a:pt x="1143" y="886"/>
                  </a:cubicBezTo>
                  <a:cubicBezTo>
                    <a:pt x="1141" y="886"/>
                    <a:pt x="1140" y="885"/>
                    <a:pt x="1140" y="883"/>
                  </a:cubicBezTo>
                  <a:cubicBezTo>
                    <a:pt x="1140" y="881"/>
                    <a:pt x="1141" y="880"/>
                    <a:pt x="1143" y="880"/>
                  </a:cubicBezTo>
                  <a:cubicBezTo>
                    <a:pt x="1173" y="880"/>
                    <a:pt x="1173" y="880"/>
                    <a:pt x="1173" y="880"/>
                  </a:cubicBezTo>
                  <a:cubicBezTo>
                    <a:pt x="1181" y="880"/>
                    <a:pt x="1189" y="878"/>
                    <a:pt x="1195" y="874"/>
                  </a:cubicBezTo>
                  <a:cubicBezTo>
                    <a:pt x="1197" y="873"/>
                    <a:pt x="1199" y="874"/>
                    <a:pt x="1199" y="875"/>
                  </a:cubicBezTo>
                  <a:cubicBezTo>
                    <a:pt x="1200" y="877"/>
                    <a:pt x="1200" y="879"/>
                    <a:pt x="1198" y="880"/>
                  </a:cubicBezTo>
                  <a:cubicBezTo>
                    <a:pt x="1191" y="884"/>
                    <a:pt x="1182" y="886"/>
                    <a:pt x="1173" y="886"/>
                  </a:cubicBezTo>
                  <a:close/>
                  <a:moveTo>
                    <a:pt x="1130" y="886"/>
                  </a:moveTo>
                  <a:cubicBezTo>
                    <a:pt x="1100" y="886"/>
                    <a:pt x="1100" y="886"/>
                    <a:pt x="1100" y="886"/>
                  </a:cubicBezTo>
                  <a:cubicBezTo>
                    <a:pt x="1098" y="886"/>
                    <a:pt x="1097" y="885"/>
                    <a:pt x="1097" y="883"/>
                  </a:cubicBezTo>
                  <a:cubicBezTo>
                    <a:pt x="1097" y="881"/>
                    <a:pt x="1098" y="880"/>
                    <a:pt x="1100" y="880"/>
                  </a:cubicBezTo>
                  <a:cubicBezTo>
                    <a:pt x="1130" y="880"/>
                    <a:pt x="1130" y="880"/>
                    <a:pt x="1130" y="880"/>
                  </a:cubicBezTo>
                  <a:cubicBezTo>
                    <a:pt x="1132" y="880"/>
                    <a:pt x="1134" y="881"/>
                    <a:pt x="1134" y="883"/>
                  </a:cubicBezTo>
                  <a:cubicBezTo>
                    <a:pt x="1134" y="885"/>
                    <a:pt x="1132" y="886"/>
                    <a:pt x="1130" y="886"/>
                  </a:cubicBezTo>
                  <a:close/>
                  <a:moveTo>
                    <a:pt x="1088" y="886"/>
                  </a:moveTo>
                  <a:cubicBezTo>
                    <a:pt x="1057" y="886"/>
                    <a:pt x="1057" y="886"/>
                    <a:pt x="1057" y="886"/>
                  </a:cubicBezTo>
                  <a:cubicBezTo>
                    <a:pt x="1056" y="886"/>
                    <a:pt x="1054" y="885"/>
                    <a:pt x="1054" y="883"/>
                  </a:cubicBezTo>
                  <a:cubicBezTo>
                    <a:pt x="1054" y="881"/>
                    <a:pt x="1056" y="880"/>
                    <a:pt x="1057" y="880"/>
                  </a:cubicBezTo>
                  <a:cubicBezTo>
                    <a:pt x="1088" y="880"/>
                    <a:pt x="1088" y="880"/>
                    <a:pt x="1088" y="880"/>
                  </a:cubicBezTo>
                  <a:cubicBezTo>
                    <a:pt x="1090" y="880"/>
                    <a:pt x="1091" y="881"/>
                    <a:pt x="1091" y="883"/>
                  </a:cubicBezTo>
                  <a:cubicBezTo>
                    <a:pt x="1091" y="885"/>
                    <a:pt x="1090" y="886"/>
                    <a:pt x="1088" y="886"/>
                  </a:cubicBezTo>
                  <a:close/>
                  <a:moveTo>
                    <a:pt x="1045" y="886"/>
                  </a:moveTo>
                  <a:cubicBezTo>
                    <a:pt x="1015" y="886"/>
                    <a:pt x="1015" y="886"/>
                    <a:pt x="1015" y="886"/>
                  </a:cubicBezTo>
                  <a:cubicBezTo>
                    <a:pt x="1013" y="886"/>
                    <a:pt x="1012" y="885"/>
                    <a:pt x="1012" y="883"/>
                  </a:cubicBezTo>
                  <a:cubicBezTo>
                    <a:pt x="1012" y="881"/>
                    <a:pt x="1013" y="880"/>
                    <a:pt x="1015" y="880"/>
                  </a:cubicBezTo>
                  <a:cubicBezTo>
                    <a:pt x="1045" y="880"/>
                    <a:pt x="1045" y="880"/>
                    <a:pt x="1045" y="880"/>
                  </a:cubicBezTo>
                  <a:cubicBezTo>
                    <a:pt x="1047" y="880"/>
                    <a:pt x="1048" y="881"/>
                    <a:pt x="1048" y="883"/>
                  </a:cubicBezTo>
                  <a:cubicBezTo>
                    <a:pt x="1048" y="885"/>
                    <a:pt x="1047" y="886"/>
                    <a:pt x="1045" y="886"/>
                  </a:cubicBezTo>
                  <a:close/>
                  <a:moveTo>
                    <a:pt x="1003" y="886"/>
                  </a:moveTo>
                  <a:cubicBezTo>
                    <a:pt x="972" y="886"/>
                    <a:pt x="972" y="886"/>
                    <a:pt x="972" y="886"/>
                  </a:cubicBezTo>
                  <a:cubicBezTo>
                    <a:pt x="971" y="886"/>
                    <a:pt x="969" y="885"/>
                    <a:pt x="969" y="883"/>
                  </a:cubicBezTo>
                  <a:cubicBezTo>
                    <a:pt x="969" y="881"/>
                    <a:pt x="971" y="880"/>
                    <a:pt x="972" y="880"/>
                  </a:cubicBezTo>
                  <a:cubicBezTo>
                    <a:pt x="1003" y="880"/>
                    <a:pt x="1003" y="880"/>
                    <a:pt x="1003" y="880"/>
                  </a:cubicBezTo>
                  <a:cubicBezTo>
                    <a:pt x="1004" y="880"/>
                    <a:pt x="1006" y="881"/>
                    <a:pt x="1006" y="883"/>
                  </a:cubicBezTo>
                  <a:cubicBezTo>
                    <a:pt x="1006" y="885"/>
                    <a:pt x="1004" y="886"/>
                    <a:pt x="1003" y="886"/>
                  </a:cubicBezTo>
                  <a:close/>
                  <a:moveTo>
                    <a:pt x="960" y="886"/>
                  </a:moveTo>
                  <a:cubicBezTo>
                    <a:pt x="930" y="886"/>
                    <a:pt x="930" y="886"/>
                    <a:pt x="930" y="886"/>
                  </a:cubicBezTo>
                  <a:cubicBezTo>
                    <a:pt x="928" y="886"/>
                    <a:pt x="927" y="885"/>
                    <a:pt x="927" y="883"/>
                  </a:cubicBezTo>
                  <a:cubicBezTo>
                    <a:pt x="927" y="881"/>
                    <a:pt x="928" y="880"/>
                    <a:pt x="930" y="880"/>
                  </a:cubicBezTo>
                  <a:cubicBezTo>
                    <a:pt x="960" y="880"/>
                    <a:pt x="960" y="880"/>
                    <a:pt x="960" y="880"/>
                  </a:cubicBezTo>
                  <a:cubicBezTo>
                    <a:pt x="962" y="880"/>
                    <a:pt x="963" y="881"/>
                    <a:pt x="963" y="883"/>
                  </a:cubicBezTo>
                  <a:cubicBezTo>
                    <a:pt x="963" y="885"/>
                    <a:pt x="962" y="886"/>
                    <a:pt x="960" y="886"/>
                  </a:cubicBezTo>
                  <a:close/>
                  <a:moveTo>
                    <a:pt x="917" y="886"/>
                  </a:moveTo>
                  <a:cubicBezTo>
                    <a:pt x="887" y="886"/>
                    <a:pt x="887" y="886"/>
                    <a:pt x="887" y="886"/>
                  </a:cubicBezTo>
                  <a:cubicBezTo>
                    <a:pt x="885" y="886"/>
                    <a:pt x="884" y="885"/>
                    <a:pt x="884" y="883"/>
                  </a:cubicBezTo>
                  <a:cubicBezTo>
                    <a:pt x="884" y="881"/>
                    <a:pt x="885" y="880"/>
                    <a:pt x="887" y="880"/>
                  </a:cubicBezTo>
                  <a:cubicBezTo>
                    <a:pt x="917" y="880"/>
                    <a:pt x="917" y="880"/>
                    <a:pt x="917" y="880"/>
                  </a:cubicBezTo>
                  <a:cubicBezTo>
                    <a:pt x="919" y="880"/>
                    <a:pt x="921" y="881"/>
                    <a:pt x="921" y="883"/>
                  </a:cubicBezTo>
                  <a:cubicBezTo>
                    <a:pt x="921" y="885"/>
                    <a:pt x="919" y="886"/>
                    <a:pt x="917" y="886"/>
                  </a:cubicBezTo>
                  <a:close/>
                  <a:moveTo>
                    <a:pt x="875" y="886"/>
                  </a:moveTo>
                  <a:cubicBezTo>
                    <a:pt x="844" y="886"/>
                    <a:pt x="844" y="886"/>
                    <a:pt x="844" y="886"/>
                  </a:cubicBezTo>
                  <a:cubicBezTo>
                    <a:pt x="843" y="886"/>
                    <a:pt x="841" y="885"/>
                    <a:pt x="841" y="883"/>
                  </a:cubicBezTo>
                  <a:cubicBezTo>
                    <a:pt x="841" y="881"/>
                    <a:pt x="843" y="880"/>
                    <a:pt x="844" y="880"/>
                  </a:cubicBezTo>
                  <a:cubicBezTo>
                    <a:pt x="875" y="880"/>
                    <a:pt x="875" y="880"/>
                    <a:pt x="875" y="880"/>
                  </a:cubicBezTo>
                  <a:cubicBezTo>
                    <a:pt x="877" y="880"/>
                    <a:pt x="878" y="881"/>
                    <a:pt x="878" y="883"/>
                  </a:cubicBezTo>
                  <a:cubicBezTo>
                    <a:pt x="878" y="885"/>
                    <a:pt x="877" y="886"/>
                    <a:pt x="875" y="886"/>
                  </a:cubicBezTo>
                  <a:close/>
                  <a:moveTo>
                    <a:pt x="832" y="886"/>
                  </a:moveTo>
                  <a:cubicBezTo>
                    <a:pt x="802" y="886"/>
                    <a:pt x="802" y="886"/>
                    <a:pt x="802" y="886"/>
                  </a:cubicBezTo>
                  <a:cubicBezTo>
                    <a:pt x="800" y="886"/>
                    <a:pt x="799" y="885"/>
                    <a:pt x="799" y="883"/>
                  </a:cubicBezTo>
                  <a:cubicBezTo>
                    <a:pt x="799" y="881"/>
                    <a:pt x="800" y="880"/>
                    <a:pt x="802" y="880"/>
                  </a:cubicBezTo>
                  <a:cubicBezTo>
                    <a:pt x="832" y="880"/>
                    <a:pt x="832" y="880"/>
                    <a:pt x="832" y="880"/>
                  </a:cubicBezTo>
                  <a:cubicBezTo>
                    <a:pt x="834" y="880"/>
                    <a:pt x="835" y="881"/>
                    <a:pt x="835" y="883"/>
                  </a:cubicBezTo>
                  <a:cubicBezTo>
                    <a:pt x="835" y="885"/>
                    <a:pt x="834" y="886"/>
                    <a:pt x="832" y="886"/>
                  </a:cubicBezTo>
                  <a:close/>
                  <a:moveTo>
                    <a:pt x="790" y="886"/>
                  </a:moveTo>
                  <a:cubicBezTo>
                    <a:pt x="759" y="886"/>
                    <a:pt x="759" y="886"/>
                    <a:pt x="759" y="886"/>
                  </a:cubicBezTo>
                  <a:cubicBezTo>
                    <a:pt x="758" y="886"/>
                    <a:pt x="756" y="885"/>
                    <a:pt x="756" y="883"/>
                  </a:cubicBezTo>
                  <a:cubicBezTo>
                    <a:pt x="756" y="881"/>
                    <a:pt x="758" y="880"/>
                    <a:pt x="759" y="880"/>
                  </a:cubicBezTo>
                  <a:cubicBezTo>
                    <a:pt x="790" y="880"/>
                    <a:pt x="790" y="880"/>
                    <a:pt x="790" y="880"/>
                  </a:cubicBezTo>
                  <a:cubicBezTo>
                    <a:pt x="791" y="880"/>
                    <a:pt x="793" y="881"/>
                    <a:pt x="793" y="883"/>
                  </a:cubicBezTo>
                  <a:cubicBezTo>
                    <a:pt x="793" y="885"/>
                    <a:pt x="791" y="886"/>
                    <a:pt x="790" y="886"/>
                  </a:cubicBezTo>
                  <a:close/>
                  <a:moveTo>
                    <a:pt x="747" y="886"/>
                  </a:moveTo>
                  <a:cubicBezTo>
                    <a:pt x="717" y="886"/>
                    <a:pt x="717" y="886"/>
                    <a:pt x="717" y="886"/>
                  </a:cubicBezTo>
                  <a:cubicBezTo>
                    <a:pt x="715" y="886"/>
                    <a:pt x="714" y="885"/>
                    <a:pt x="714" y="883"/>
                  </a:cubicBezTo>
                  <a:cubicBezTo>
                    <a:pt x="714" y="881"/>
                    <a:pt x="715" y="880"/>
                    <a:pt x="717" y="880"/>
                  </a:cubicBezTo>
                  <a:cubicBezTo>
                    <a:pt x="747" y="880"/>
                    <a:pt x="747" y="880"/>
                    <a:pt x="747" y="880"/>
                  </a:cubicBezTo>
                  <a:cubicBezTo>
                    <a:pt x="749" y="880"/>
                    <a:pt x="750" y="881"/>
                    <a:pt x="750" y="883"/>
                  </a:cubicBezTo>
                  <a:cubicBezTo>
                    <a:pt x="750" y="885"/>
                    <a:pt x="749" y="886"/>
                    <a:pt x="747" y="886"/>
                  </a:cubicBezTo>
                  <a:close/>
                  <a:moveTo>
                    <a:pt x="704" y="886"/>
                  </a:moveTo>
                  <a:cubicBezTo>
                    <a:pt x="674" y="886"/>
                    <a:pt x="674" y="886"/>
                    <a:pt x="674" y="886"/>
                  </a:cubicBezTo>
                  <a:cubicBezTo>
                    <a:pt x="672" y="886"/>
                    <a:pt x="671" y="885"/>
                    <a:pt x="671" y="883"/>
                  </a:cubicBezTo>
                  <a:cubicBezTo>
                    <a:pt x="671" y="881"/>
                    <a:pt x="672" y="880"/>
                    <a:pt x="674" y="880"/>
                  </a:cubicBezTo>
                  <a:cubicBezTo>
                    <a:pt x="704" y="880"/>
                    <a:pt x="704" y="880"/>
                    <a:pt x="704" y="880"/>
                  </a:cubicBezTo>
                  <a:cubicBezTo>
                    <a:pt x="706" y="880"/>
                    <a:pt x="707" y="881"/>
                    <a:pt x="707" y="883"/>
                  </a:cubicBezTo>
                  <a:cubicBezTo>
                    <a:pt x="707" y="885"/>
                    <a:pt x="706" y="886"/>
                    <a:pt x="704" y="886"/>
                  </a:cubicBezTo>
                  <a:close/>
                  <a:moveTo>
                    <a:pt x="662" y="886"/>
                  </a:moveTo>
                  <a:cubicBezTo>
                    <a:pt x="631" y="886"/>
                    <a:pt x="631" y="886"/>
                    <a:pt x="631" y="886"/>
                  </a:cubicBezTo>
                  <a:cubicBezTo>
                    <a:pt x="630" y="886"/>
                    <a:pt x="628" y="885"/>
                    <a:pt x="628" y="883"/>
                  </a:cubicBezTo>
                  <a:cubicBezTo>
                    <a:pt x="628" y="881"/>
                    <a:pt x="630" y="880"/>
                    <a:pt x="631" y="880"/>
                  </a:cubicBezTo>
                  <a:cubicBezTo>
                    <a:pt x="662" y="880"/>
                    <a:pt x="662" y="880"/>
                    <a:pt x="662" y="880"/>
                  </a:cubicBezTo>
                  <a:cubicBezTo>
                    <a:pt x="664" y="880"/>
                    <a:pt x="665" y="881"/>
                    <a:pt x="665" y="883"/>
                  </a:cubicBezTo>
                  <a:cubicBezTo>
                    <a:pt x="665" y="885"/>
                    <a:pt x="664" y="886"/>
                    <a:pt x="662" y="886"/>
                  </a:cubicBezTo>
                  <a:close/>
                  <a:moveTo>
                    <a:pt x="619" y="886"/>
                  </a:moveTo>
                  <a:cubicBezTo>
                    <a:pt x="589" y="886"/>
                    <a:pt x="589" y="886"/>
                    <a:pt x="589" y="886"/>
                  </a:cubicBezTo>
                  <a:cubicBezTo>
                    <a:pt x="587" y="886"/>
                    <a:pt x="586" y="885"/>
                    <a:pt x="586" y="883"/>
                  </a:cubicBezTo>
                  <a:cubicBezTo>
                    <a:pt x="586" y="881"/>
                    <a:pt x="587" y="880"/>
                    <a:pt x="589" y="880"/>
                  </a:cubicBezTo>
                  <a:cubicBezTo>
                    <a:pt x="619" y="880"/>
                    <a:pt x="619" y="880"/>
                    <a:pt x="619" y="880"/>
                  </a:cubicBezTo>
                  <a:cubicBezTo>
                    <a:pt x="621" y="880"/>
                    <a:pt x="622" y="881"/>
                    <a:pt x="622" y="883"/>
                  </a:cubicBezTo>
                  <a:cubicBezTo>
                    <a:pt x="622" y="885"/>
                    <a:pt x="621" y="886"/>
                    <a:pt x="619" y="886"/>
                  </a:cubicBezTo>
                  <a:close/>
                  <a:moveTo>
                    <a:pt x="577" y="886"/>
                  </a:moveTo>
                  <a:cubicBezTo>
                    <a:pt x="546" y="886"/>
                    <a:pt x="546" y="886"/>
                    <a:pt x="546" y="886"/>
                  </a:cubicBezTo>
                  <a:cubicBezTo>
                    <a:pt x="545" y="886"/>
                    <a:pt x="543" y="885"/>
                    <a:pt x="543" y="883"/>
                  </a:cubicBezTo>
                  <a:cubicBezTo>
                    <a:pt x="543" y="881"/>
                    <a:pt x="545" y="880"/>
                    <a:pt x="546" y="880"/>
                  </a:cubicBezTo>
                  <a:cubicBezTo>
                    <a:pt x="577" y="880"/>
                    <a:pt x="577" y="880"/>
                    <a:pt x="577" y="880"/>
                  </a:cubicBezTo>
                  <a:cubicBezTo>
                    <a:pt x="578" y="880"/>
                    <a:pt x="580" y="881"/>
                    <a:pt x="580" y="883"/>
                  </a:cubicBezTo>
                  <a:cubicBezTo>
                    <a:pt x="580" y="885"/>
                    <a:pt x="578" y="886"/>
                    <a:pt x="577" y="886"/>
                  </a:cubicBezTo>
                  <a:close/>
                  <a:moveTo>
                    <a:pt x="534" y="886"/>
                  </a:moveTo>
                  <a:cubicBezTo>
                    <a:pt x="504" y="886"/>
                    <a:pt x="504" y="886"/>
                    <a:pt x="504" y="886"/>
                  </a:cubicBezTo>
                  <a:cubicBezTo>
                    <a:pt x="502" y="886"/>
                    <a:pt x="501" y="885"/>
                    <a:pt x="501" y="883"/>
                  </a:cubicBezTo>
                  <a:cubicBezTo>
                    <a:pt x="501" y="881"/>
                    <a:pt x="502" y="880"/>
                    <a:pt x="504" y="880"/>
                  </a:cubicBezTo>
                  <a:cubicBezTo>
                    <a:pt x="534" y="880"/>
                    <a:pt x="534" y="880"/>
                    <a:pt x="534" y="880"/>
                  </a:cubicBezTo>
                  <a:cubicBezTo>
                    <a:pt x="536" y="880"/>
                    <a:pt x="537" y="881"/>
                    <a:pt x="537" y="883"/>
                  </a:cubicBezTo>
                  <a:cubicBezTo>
                    <a:pt x="537" y="885"/>
                    <a:pt x="536" y="886"/>
                    <a:pt x="534" y="886"/>
                  </a:cubicBezTo>
                  <a:close/>
                  <a:moveTo>
                    <a:pt x="491" y="886"/>
                  </a:moveTo>
                  <a:cubicBezTo>
                    <a:pt x="461" y="886"/>
                    <a:pt x="461" y="886"/>
                    <a:pt x="461" y="886"/>
                  </a:cubicBezTo>
                  <a:cubicBezTo>
                    <a:pt x="459" y="886"/>
                    <a:pt x="458" y="885"/>
                    <a:pt x="458" y="883"/>
                  </a:cubicBezTo>
                  <a:cubicBezTo>
                    <a:pt x="458" y="881"/>
                    <a:pt x="459" y="880"/>
                    <a:pt x="461" y="880"/>
                  </a:cubicBezTo>
                  <a:cubicBezTo>
                    <a:pt x="491" y="880"/>
                    <a:pt x="491" y="880"/>
                    <a:pt x="491" y="880"/>
                  </a:cubicBezTo>
                  <a:cubicBezTo>
                    <a:pt x="493" y="880"/>
                    <a:pt x="494" y="881"/>
                    <a:pt x="494" y="883"/>
                  </a:cubicBezTo>
                  <a:cubicBezTo>
                    <a:pt x="494" y="885"/>
                    <a:pt x="493" y="886"/>
                    <a:pt x="491" y="886"/>
                  </a:cubicBezTo>
                  <a:close/>
                  <a:moveTo>
                    <a:pt x="449" y="886"/>
                  </a:moveTo>
                  <a:cubicBezTo>
                    <a:pt x="418" y="886"/>
                    <a:pt x="418" y="886"/>
                    <a:pt x="418" y="886"/>
                  </a:cubicBezTo>
                  <a:cubicBezTo>
                    <a:pt x="417" y="886"/>
                    <a:pt x="415" y="885"/>
                    <a:pt x="415" y="883"/>
                  </a:cubicBezTo>
                  <a:cubicBezTo>
                    <a:pt x="415" y="881"/>
                    <a:pt x="417" y="880"/>
                    <a:pt x="418" y="880"/>
                  </a:cubicBezTo>
                  <a:cubicBezTo>
                    <a:pt x="449" y="880"/>
                    <a:pt x="449" y="880"/>
                    <a:pt x="449" y="880"/>
                  </a:cubicBezTo>
                  <a:cubicBezTo>
                    <a:pt x="450" y="880"/>
                    <a:pt x="452" y="881"/>
                    <a:pt x="452" y="883"/>
                  </a:cubicBezTo>
                  <a:cubicBezTo>
                    <a:pt x="452" y="885"/>
                    <a:pt x="450" y="886"/>
                    <a:pt x="449" y="886"/>
                  </a:cubicBezTo>
                  <a:close/>
                  <a:moveTo>
                    <a:pt x="406" y="886"/>
                  </a:moveTo>
                  <a:cubicBezTo>
                    <a:pt x="376" y="886"/>
                    <a:pt x="376" y="886"/>
                    <a:pt x="376" y="886"/>
                  </a:cubicBezTo>
                  <a:cubicBezTo>
                    <a:pt x="374" y="886"/>
                    <a:pt x="373" y="885"/>
                    <a:pt x="373" y="883"/>
                  </a:cubicBezTo>
                  <a:cubicBezTo>
                    <a:pt x="373" y="881"/>
                    <a:pt x="374" y="880"/>
                    <a:pt x="376" y="880"/>
                  </a:cubicBezTo>
                  <a:cubicBezTo>
                    <a:pt x="406" y="880"/>
                    <a:pt x="406" y="880"/>
                    <a:pt x="406" y="880"/>
                  </a:cubicBezTo>
                  <a:cubicBezTo>
                    <a:pt x="408" y="880"/>
                    <a:pt x="409" y="881"/>
                    <a:pt x="409" y="883"/>
                  </a:cubicBezTo>
                  <a:cubicBezTo>
                    <a:pt x="409" y="885"/>
                    <a:pt x="408" y="886"/>
                    <a:pt x="406" y="886"/>
                  </a:cubicBezTo>
                  <a:close/>
                  <a:moveTo>
                    <a:pt x="364" y="886"/>
                  </a:moveTo>
                  <a:cubicBezTo>
                    <a:pt x="333" y="886"/>
                    <a:pt x="333" y="886"/>
                    <a:pt x="333" y="886"/>
                  </a:cubicBezTo>
                  <a:cubicBezTo>
                    <a:pt x="331" y="886"/>
                    <a:pt x="330" y="885"/>
                    <a:pt x="330" y="883"/>
                  </a:cubicBezTo>
                  <a:cubicBezTo>
                    <a:pt x="330" y="881"/>
                    <a:pt x="331" y="880"/>
                    <a:pt x="333" y="880"/>
                  </a:cubicBezTo>
                  <a:cubicBezTo>
                    <a:pt x="364" y="880"/>
                    <a:pt x="364" y="880"/>
                    <a:pt x="364" y="880"/>
                  </a:cubicBezTo>
                  <a:cubicBezTo>
                    <a:pt x="365" y="880"/>
                    <a:pt x="367" y="881"/>
                    <a:pt x="367" y="883"/>
                  </a:cubicBezTo>
                  <a:cubicBezTo>
                    <a:pt x="367" y="885"/>
                    <a:pt x="365" y="886"/>
                    <a:pt x="364" y="886"/>
                  </a:cubicBezTo>
                  <a:close/>
                  <a:moveTo>
                    <a:pt x="321" y="886"/>
                  </a:moveTo>
                  <a:cubicBezTo>
                    <a:pt x="291" y="886"/>
                    <a:pt x="291" y="886"/>
                    <a:pt x="291" y="886"/>
                  </a:cubicBezTo>
                  <a:cubicBezTo>
                    <a:pt x="289" y="886"/>
                    <a:pt x="288" y="885"/>
                    <a:pt x="288" y="883"/>
                  </a:cubicBezTo>
                  <a:cubicBezTo>
                    <a:pt x="288" y="881"/>
                    <a:pt x="289" y="880"/>
                    <a:pt x="291" y="880"/>
                  </a:cubicBezTo>
                  <a:cubicBezTo>
                    <a:pt x="321" y="880"/>
                    <a:pt x="321" y="880"/>
                    <a:pt x="321" y="880"/>
                  </a:cubicBezTo>
                  <a:cubicBezTo>
                    <a:pt x="323" y="880"/>
                    <a:pt x="324" y="881"/>
                    <a:pt x="324" y="883"/>
                  </a:cubicBezTo>
                  <a:cubicBezTo>
                    <a:pt x="324" y="885"/>
                    <a:pt x="323" y="886"/>
                    <a:pt x="321" y="886"/>
                  </a:cubicBezTo>
                  <a:close/>
                  <a:moveTo>
                    <a:pt x="278" y="886"/>
                  </a:moveTo>
                  <a:cubicBezTo>
                    <a:pt x="248" y="886"/>
                    <a:pt x="248" y="886"/>
                    <a:pt x="248" y="886"/>
                  </a:cubicBezTo>
                  <a:cubicBezTo>
                    <a:pt x="246" y="886"/>
                    <a:pt x="245" y="885"/>
                    <a:pt x="245" y="883"/>
                  </a:cubicBezTo>
                  <a:cubicBezTo>
                    <a:pt x="245" y="881"/>
                    <a:pt x="246" y="880"/>
                    <a:pt x="248" y="880"/>
                  </a:cubicBezTo>
                  <a:cubicBezTo>
                    <a:pt x="278" y="880"/>
                    <a:pt x="278" y="880"/>
                    <a:pt x="278" y="880"/>
                  </a:cubicBezTo>
                  <a:cubicBezTo>
                    <a:pt x="280" y="880"/>
                    <a:pt x="281" y="881"/>
                    <a:pt x="281" y="883"/>
                  </a:cubicBezTo>
                  <a:cubicBezTo>
                    <a:pt x="281" y="885"/>
                    <a:pt x="280" y="886"/>
                    <a:pt x="278" y="886"/>
                  </a:cubicBezTo>
                  <a:close/>
                  <a:moveTo>
                    <a:pt x="236" y="886"/>
                  </a:moveTo>
                  <a:cubicBezTo>
                    <a:pt x="205" y="886"/>
                    <a:pt x="205" y="886"/>
                    <a:pt x="205" y="886"/>
                  </a:cubicBezTo>
                  <a:cubicBezTo>
                    <a:pt x="204" y="886"/>
                    <a:pt x="202" y="885"/>
                    <a:pt x="202" y="883"/>
                  </a:cubicBezTo>
                  <a:cubicBezTo>
                    <a:pt x="202" y="881"/>
                    <a:pt x="204" y="880"/>
                    <a:pt x="205" y="880"/>
                  </a:cubicBezTo>
                  <a:cubicBezTo>
                    <a:pt x="236" y="880"/>
                    <a:pt x="236" y="880"/>
                    <a:pt x="236" y="880"/>
                  </a:cubicBezTo>
                  <a:cubicBezTo>
                    <a:pt x="237" y="880"/>
                    <a:pt x="239" y="881"/>
                    <a:pt x="239" y="883"/>
                  </a:cubicBezTo>
                  <a:cubicBezTo>
                    <a:pt x="239" y="885"/>
                    <a:pt x="237" y="886"/>
                    <a:pt x="236" y="886"/>
                  </a:cubicBezTo>
                  <a:close/>
                  <a:moveTo>
                    <a:pt x="193" y="886"/>
                  </a:moveTo>
                  <a:cubicBezTo>
                    <a:pt x="163" y="886"/>
                    <a:pt x="163" y="886"/>
                    <a:pt x="163" y="886"/>
                  </a:cubicBezTo>
                  <a:cubicBezTo>
                    <a:pt x="161" y="886"/>
                    <a:pt x="160" y="885"/>
                    <a:pt x="160" y="883"/>
                  </a:cubicBezTo>
                  <a:cubicBezTo>
                    <a:pt x="160" y="881"/>
                    <a:pt x="161" y="880"/>
                    <a:pt x="163" y="880"/>
                  </a:cubicBezTo>
                  <a:cubicBezTo>
                    <a:pt x="193" y="880"/>
                    <a:pt x="193" y="880"/>
                    <a:pt x="193" y="880"/>
                  </a:cubicBezTo>
                  <a:cubicBezTo>
                    <a:pt x="195" y="880"/>
                    <a:pt x="196" y="881"/>
                    <a:pt x="196" y="883"/>
                  </a:cubicBezTo>
                  <a:cubicBezTo>
                    <a:pt x="196" y="885"/>
                    <a:pt x="195" y="886"/>
                    <a:pt x="193" y="886"/>
                  </a:cubicBezTo>
                  <a:close/>
                  <a:moveTo>
                    <a:pt x="151" y="886"/>
                  </a:moveTo>
                  <a:cubicBezTo>
                    <a:pt x="120" y="886"/>
                    <a:pt x="120" y="886"/>
                    <a:pt x="120" y="886"/>
                  </a:cubicBezTo>
                  <a:cubicBezTo>
                    <a:pt x="118" y="886"/>
                    <a:pt x="117" y="885"/>
                    <a:pt x="117" y="883"/>
                  </a:cubicBezTo>
                  <a:cubicBezTo>
                    <a:pt x="117" y="881"/>
                    <a:pt x="118" y="880"/>
                    <a:pt x="120" y="880"/>
                  </a:cubicBezTo>
                  <a:cubicBezTo>
                    <a:pt x="151" y="880"/>
                    <a:pt x="151" y="880"/>
                    <a:pt x="151" y="880"/>
                  </a:cubicBezTo>
                  <a:cubicBezTo>
                    <a:pt x="152" y="880"/>
                    <a:pt x="154" y="881"/>
                    <a:pt x="154" y="883"/>
                  </a:cubicBezTo>
                  <a:cubicBezTo>
                    <a:pt x="154" y="885"/>
                    <a:pt x="152" y="886"/>
                    <a:pt x="151" y="886"/>
                  </a:cubicBezTo>
                  <a:close/>
                  <a:moveTo>
                    <a:pt x="108" y="886"/>
                  </a:moveTo>
                  <a:cubicBezTo>
                    <a:pt x="78" y="886"/>
                    <a:pt x="78" y="886"/>
                    <a:pt x="78" y="886"/>
                  </a:cubicBezTo>
                  <a:cubicBezTo>
                    <a:pt x="76" y="886"/>
                    <a:pt x="74" y="885"/>
                    <a:pt x="74" y="883"/>
                  </a:cubicBezTo>
                  <a:cubicBezTo>
                    <a:pt x="74" y="881"/>
                    <a:pt x="76" y="880"/>
                    <a:pt x="78" y="880"/>
                  </a:cubicBezTo>
                  <a:cubicBezTo>
                    <a:pt x="108" y="880"/>
                    <a:pt x="108" y="880"/>
                    <a:pt x="108" y="880"/>
                  </a:cubicBezTo>
                  <a:cubicBezTo>
                    <a:pt x="110" y="880"/>
                    <a:pt x="111" y="881"/>
                    <a:pt x="111" y="883"/>
                  </a:cubicBezTo>
                  <a:cubicBezTo>
                    <a:pt x="111" y="885"/>
                    <a:pt x="110" y="886"/>
                    <a:pt x="108" y="886"/>
                  </a:cubicBezTo>
                  <a:close/>
                  <a:moveTo>
                    <a:pt x="65" y="886"/>
                  </a:moveTo>
                  <a:cubicBezTo>
                    <a:pt x="53" y="886"/>
                    <a:pt x="53" y="886"/>
                    <a:pt x="53" y="886"/>
                  </a:cubicBezTo>
                  <a:cubicBezTo>
                    <a:pt x="47" y="886"/>
                    <a:pt x="40" y="885"/>
                    <a:pt x="34" y="882"/>
                  </a:cubicBezTo>
                  <a:cubicBezTo>
                    <a:pt x="33" y="882"/>
                    <a:pt x="32" y="880"/>
                    <a:pt x="32" y="879"/>
                  </a:cubicBezTo>
                  <a:cubicBezTo>
                    <a:pt x="33" y="877"/>
                    <a:pt x="35" y="876"/>
                    <a:pt x="36" y="877"/>
                  </a:cubicBezTo>
                  <a:cubicBezTo>
                    <a:pt x="42" y="879"/>
                    <a:pt x="47" y="880"/>
                    <a:pt x="53" y="880"/>
                  </a:cubicBezTo>
                  <a:cubicBezTo>
                    <a:pt x="65" y="880"/>
                    <a:pt x="65" y="880"/>
                    <a:pt x="65" y="880"/>
                  </a:cubicBezTo>
                  <a:cubicBezTo>
                    <a:pt x="67" y="880"/>
                    <a:pt x="68" y="881"/>
                    <a:pt x="68" y="883"/>
                  </a:cubicBezTo>
                  <a:cubicBezTo>
                    <a:pt x="68" y="885"/>
                    <a:pt x="67" y="886"/>
                    <a:pt x="65" y="886"/>
                  </a:cubicBezTo>
                  <a:close/>
                  <a:moveTo>
                    <a:pt x="25" y="877"/>
                  </a:moveTo>
                  <a:cubicBezTo>
                    <a:pt x="24" y="877"/>
                    <a:pt x="23" y="877"/>
                    <a:pt x="23" y="876"/>
                  </a:cubicBezTo>
                  <a:cubicBezTo>
                    <a:pt x="14" y="870"/>
                    <a:pt x="7" y="862"/>
                    <a:pt x="3" y="851"/>
                  </a:cubicBezTo>
                  <a:cubicBezTo>
                    <a:pt x="3" y="850"/>
                    <a:pt x="3" y="848"/>
                    <a:pt x="5" y="848"/>
                  </a:cubicBezTo>
                  <a:cubicBezTo>
                    <a:pt x="7" y="847"/>
                    <a:pt x="8" y="848"/>
                    <a:pt x="9" y="849"/>
                  </a:cubicBezTo>
                  <a:cubicBezTo>
                    <a:pt x="12" y="858"/>
                    <a:pt x="18" y="866"/>
                    <a:pt x="26" y="871"/>
                  </a:cubicBezTo>
                  <a:cubicBezTo>
                    <a:pt x="28" y="872"/>
                    <a:pt x="28" y="874"/>
                    <a:pt x="27" y="876"/>
                  </a:cubicBezTo>
                  <a:cubicBezTo>
                    <a:pt x="26" y="877"/>
                    <a:pt x="26" y="877"/>
                    <a:pt x="25" y="877"/>
                  </a:cubicBezTo>
                  <a:close/>
                  <a:moveTo>
                    <a:pt x="1207" y="873"/>
                  </a:moveTo>
                  <a:cubicBezTo>
                    <a:pt x="1206" y="873"/>
                    <a:pt x="1205" y="873"/>
                    <a:pt x="1204" y="872"/>
                  </a:cubicBezTo>
                  <a:cubicBezTo>
                    <a:pt x="1203" y="871"/>
                    <a:pt x="1203" y="869"/>
                    <a:pt x="1205" y="868"/>
                  </a:cubicBezTo>
                  <a:cubicBezTo>
                    <a:pt x="1212" y="861"/>
                    <a:pt x="1217" y="853"/>
                    <a:pt x="1219" y="843"/>
                  </a:cubicBezTo>
                  <a:cubicBezTo>
                    <a:pt x="1219" y="842"/>
                    <a:pt x="1221" y="841"/>
                    <a:pt x="1223" y="841"/>
                  </a:cubicBezTo>
                  <a:cubicBezTo>
                    <a:pt x="1224" y="842"/>
                    <a:pt x="1225" y="843"/>
                    <a:pt x="1225" y="845"/>
                  </a:cubicBezTo>
                  <a:cubicBezTo>
                    <a:pt x="1223" y="855"/>
                    <a:pt x="1217" y="865"/>
                    <a:pt x="1209" y="872"/>
                  </a:cubicBezTo>
                  <a:cubicBezTo>
                    <a:pt x="1208" y="873"/>
                    <a:pt x="1207" y="873"/>
                    <a:pt x="1207" y="873"/>
                  </a:cubicBezTo>
                  <a:close/>
                  <a:moveTo>
                    <a:pt x="3" y="842"/>
                  </a:moveTo>
                  <a:cubicBezTo>
                    <a:pt x="2" y="842"/>
                    <a:pt x="0" y="840"/>
                    <a:pt x="0" y="839"/>
                  </a:cubicBezTo>
                  <a:cubicBezTo>
                    <a:pt x="0" y="837"/>
                    <a:pt x="0" y="835"/>
                    <a:pt x="0" y="832"/>
                  </a:cubicBezTo>
                  <a:cubicBezTo>
                    <a:pt x="0" y="808"/>
                    <a:pt x="0" y="808"/>
                    <a:pt x="0" y="808"/>
                  </a:cubicBezTo>
                  <a:cubicBezTo>
                    <a:pt x="0" y="806"/>
                    <a:pt x="1" y="805"/>
                    <a:pt x="3" y="805"/>
                  </a:cubicBezTo>
                  <a:cubicBezTo>
                    <a:pt x="4" y="805"/>
                    <a:pt x="6" y="806"/>
                    <a:pt x="6" y="808"/>
                  </a:cubicBezTo>
                  <a:cubicBezTo>
                    <a:pt x="6" y="832"/>
                    <a:pt x="6" y="832"/>
                    <a:pt x="6" y="832"/>
                  </a:cubicBezTo>
                  <a:cubicBezTo>
                    <a:pt x="6" y="834"/>
                    <a:pt x="6" y="836"/>
                    <a:pt x="6" y="838"/>
                  </a:cubicBezTo>
                  <a:cubicBezTo>
                    <a:pt x="6" y="840"/>
                    <a:pt x="5" y="841"/>
                    <a:pt x="4" y="842"/>
                  </a:cubicBezTo>
                  <a:lnTo>
                    <a:pt x="3" y="842"/>
                  </a:lnTo>
                  <a:close/>
                  <a:moveTo>
                    <a:pt x="1223" y="835"/>
                  </a:moveTo>
                  <a:cubicBezTo>
                    <a:pt x="1222" y="835"/>
                    <a:pt x="1220" y="834"/>
                    <a:pt x="1220" y="832"/>
                  </a:cubicBezTo>
                  <a:cubicBezTo>
                    <a:pt x="1220" y="802"/>
                    <a:pt x="1220" y="802"/>
                    <a:pt x="1220" y="802"/>
                  </a:cubicBezTo>
                  <a:cubicBezTo>
                    <a:pt x="1220" y="800"/>
                    <a:pt x="1222" y="799"/>
                    <a:pt x="1223" y="799"/>
                  </a:cubicBezTo>
                  <a:cubicBezTo>
                    <a:pt x="1225" y="799"/>
                    <a:pt x="1226" y="800"/>
                    <a:pt x="1226" y="802"/>
                  </a:cubicBezTo>
                  <a:cubicBezTo>
                    <a:pt x="1226" y="832"/>
                    <a:pt x="1226" y="832"/>
                    <a:pt x="1226" y="832"/>
                  </a:cubicBezTo>
                  <a:cubicBezTo>
                    <a:pt x="1226" y="834"/>
                    <a:pt x="1225" y="835"/>
                    <a:pt x="1223" y="835"/>
                  </a:cubicBezTo>
                  <a:close/>
                  <a:moveTo>
                    <a:pt x="3" y="799"/>
                  </a:moveTo>
                  <a:cubicBezTo>
                    <a:pt x="1" y="799"/>
                    <a:pt x="0" y="798"/>
                    <a:pt x="0" y="796"/>
                  </a:cubicBezTo>
                  <a:cubicBezTo>
                    <a:pt x="0" y="766"/>
                    <a:pt x="0" y="766"/>
                    <a:pt x="0" y="766"/>
                  </a:cubicBezTo>
                  <a:cubicBezTo>
                    <a:pt x="0" y="764"/>
                    <a:pt x="1" y="763"/>
                    <a:pt x="3" y="763"/>
                  </a:cubicBezTo>
                  <a:cubicBezTo>
                    <a:pt x="4" y="763"/>
                    <a:pt x="6" y="764"/>
                    <a:pt x="6" y="766"/>
                  </a:cubicBezTo>
                  <a:cubicBezTo>
                    <a:pt x="6" y="796"/>
                    <a:pt x="6" y="796"/>
                    <a:pt x="6" y="796"/>
                  </a:cubicBezTo>
                  <a:cubicBezTo>
                    <a:pt x="6" y="798"/>
                    <a:pt x="4" y="799"/>
                    <a:pt x="3" y="799"/>
                  </a:cubicBezTo>
                  <a:close/>
                  <a:moveTo>
                    <a:pt x="1223" y="793"/>
                  </a:moveTo>
                  <a:cubicBezTo>
                    <a:pt x="1222" y="793"/>
                    <a:pt x="1220" y="791"/>
                    <a:pt x="1220" y="789"/>
                  </a:cubicBezTo>
                  <a:cubicBezTo>
                    <a:pt x="1220" y="759"/>
                    <a:pt x="1220" y="759"/>
                    <a:pt x="1220" y="759"/>
                  </a:cubicBezTo>
                  <a:cubicBezTo>
                    <a:pt x="1220" y="757"/>
                    <a:pt x="1222" y="756"/>
                    <a:pt x="1223" y="756"/>
                  </a:cubicBezTo>
                  <a:cubicBezTo>
                    <a:pt x="1225" y="756"/>
                    <a:pt x="1226" y="757"/>
                    <a:pt x="1226" y="759"/>
                  </a:cubicBezTo>
                  <a:cubicBezTo>
                    <a:pt x="1226" y="789"/>
                    <a:pt x="1226" y="789"/>
                    <a:pt x="1226" y="789"/>
                  </a:cubicBezTo>
                  <a:cubicBezTo>
                    <a:pt x="1226" y="791"/>
                    <a:pt x="1225" y="793"/>
                    <a:pt x="1223" y="793"/>
                  </a:cubicBezTo>
                  <a:close/>
                  <a:moveTo>
                    <a:pt x="3" y="756"/>
                  </a:moveTo>
                  <a:cubicBezTo>
                    <a:pt x="1" y="756"/>
                    <a:pt x="0" y="755"/>
                    <a:pt x="0" y="753"/>
                  </a:cubicBezTo>
                  <a:cubicBezTo>
                    <a:pt x="0" y="723"/>
                    <a:pt x="0" y="723"/>
                    <a:pt x="0" y="723"/>
                  </a:cubicBezTo>
                  <a:cubicBezTo>
                    <a:pt x="0" y="721"/>
                    <a:pt x="1" y="720"/>
                    <a:pt x="3" y="720"/>
                  </a:cubicBezTo>
                  <a:cubicBezTo>
                    <a:pt x="4" y="720"/>
                    <a:pt x="6" y="721"/>
                    <a:pt x="6" y="723"/>
                  </a:cubicBezTo>
                  <a:cubicBezTo>
                    <a:pt x="6" y="753"/>
                    <a:pt x="6" y="753"/>
                    <a:pt x="6" y="753"/>
                  </a:cubicBezTo>
                  <a:cubicBezTo>
                    <a:pt x="6" y="755"/>
                    <a:pt x="4" y="756"/>
                    <a:pt x="3" y="756"/>
                  </a:cubicBezTo>
                  <a:close/>
                  <a:moveTo>
                    <a:pt x="1223" y="750"/>
                  </a:moveTo>
                  <a:cubicBezTo>
                    <a:pt x="1222" y="750"/>
                    <a:pt x="1220" y="749"/>
                    <a:pt x="1220" y="747"/>
                  </a:cubicBezTo>
                  <a:cubicBezTo>
                    <a:pt x="1220" y="716"/>
                    <a:pt x="1220" y="716"/>
                    <a:pt x="1220" y="716"/>
                  </a:cubicBezTo>
                  <a:cubicBezTo>
                    <a:pt x="1220" y="715"/>
                    <a:pt x="1222" y="713"/>
                    <a:pt x="1223" y="713"/>
                  </a:cubicBezTo>
                  <a:cubicBezTo>
                    <a:pt x="1225" y="713"/>
                    <a:pt x="1226" y="715"/>
                    <a:pt x="1226" y="716"/>
                  </a:cubicBezTo>
                  <a:cubicBezTo>
                    <a:pt x="1226" y="747"/>
                    <a:pt x="1226" y="747"/>
                    <a:pt x="1226" y="747"/>
                  </a:cubicBezTo>
                  <a:cubicBezTo>
                    <a:pt x="1226" y="749"/>
                    <a:pt x="1225" y="750"/>
                    <a:pt x="1223" y="750"/>
                  </a:cubicBezTo>
                  <a:close/>
                  <a:moveTo>
                    <a:pt x="3" y="714"/>
                  </a:moveTo>
                  <a:cubicBezTo>
                    <a:pt x="1" y="714"/>
                    <a:pt x="0" y="712"/>
                    <a:pt x="0" y="711"/>
                  </a:cubicBezTo>
                  <a:cubicBezTo>
                    <a:pt x="0" y="680"/>
                    <a:pt x="0" y="680"/>
                    <a:pt x="0" y="680"/>
                  </a:cubicBezTo>
                  <a:cubicBezTo>
                    <a:pt x="0" y="679"/>
                    <a:pt x="1" y="677"/>
                    <a:pt x="3" y="677"/>
                  </a:cubicBezTo>
                  <a:cubicBezTo>
                    <a:pt x="4" y="677"/>
                    <a:pt x="6" y="679"/>
                    <a:pt x="6" y="680"/>
                  </a:cubicBezTo>
                  <a:cubicBezTo>
                    <a:pt x="6" y="711"/>
                    <a:pt x="6" y="711"/>
                    <a:pt x="6" y="711"/>
                  </a:cubicBezTo>
                  <a:cubicBezTo>
                    <a:pt x="6" y="712"/>
                    <a:pt x="4" y="714"/>
                    <a:pt x="3" y="714"/>
                  </a:cubicBezTo>
                  <a:close/>
                  <a:moveTo>
                    <a:pt x="1223" y="707"/>
                  </a:moveTo>
                  <a:cubicBezTo>
                    <a:pt x="1222" y="707"/>
                    <a:pt x="1220" y="706"/>
                    <a:pt x="1220" y="704"/>
                  </a:cubicBezTo>
                  <a:cubicBezTo>
                    <a:pt x="1220" y="674"/>
                    <a:pt x="1220" y="674"/>
                    <a:pt x="1220" y="674"/>
                  </a:cubicBezTo>
                  <a:cubicBezTo>
                    <a:pt x="1220" y="672"/>
                    <a:pt x="1222" y="671"/>
                    <a:pt x="1223" y="671"/>
                  </a:cubicBezTo>
                  <a:cubicBezTo>
                    <a:pt x="1225" y="671"/>
                    <a:pt x="1226" y="672"/>
                    <a:pt x="1226" y="674"/>
                  </a:cubicBezTo>
                  <a:cubicBezTo>
                    <a:pt x="1226" y="704"/>
                    <a:pt x="1226" y="704"/>
                    <a:pt x="1226" y="704"/>
                  </a:cubicBezTo>
                  <a:cubicBezTo>
                    <a:pt x="1226" y="706"/>
                    <a:pt x="1225" y="707"/>
                    <a:pt x="1223" y="707"/>
                  </a:cubicBezTo>
                  <a:close/>
                  <a:moveTo>
                    <a:pt x="3" y="671"/>
                  </a:moveTo>
                  <a:cubicBezTo>
                    <a:pt x="1" y="671"/>
                    <a:pt x="0" y="670"/>
                    <a:pt x="0" y="668"/>
                  </a:cubicBezTo>
                  <a:cubicBezTo>
                    <a:pt x="0" y="638"/>
                    <a:pt x="0" y="638"/>
                    <a:pt x="0" y="638"/>
                  </a:cubicBezTo>
                  <a:cubicBezTo>
                    <a:pt x="0" y="636"/>
                    <a:pt x="1" y="635"/>
                    <a:pt x="3" y="635"/>
                  </a:cubicBezTo>
                  <a:cubicBezTo>
                    <a:pt x="4" y="635"/>
                    <a:pt x="6" y="636"/>
                    <a:pt x="6" y="638"/>
                  </a:cubicBezTo>
                  <a:cubicBezTo>
                    <a:pt x="6" y="668"/>
                    <a:pt x="6" y="668"/>
                    <a:pt x="6" y="668"/>
                  </a:cubicBezTo>
                  <a:cubicBezTo>
                    <a:pt x="6" y="670"/>
                    <a:pt x="4" y="671"/>
                    <a:pt x="3" y="671"/>
                  </a:cubicBezTo>
                  <a:close/>
                  <a:moveTo>
                    <a:pt x="1223" y="665"/>
                  </a:moveTo>
                  <a:cubicBezTo>
                    <a:pt x="1222" y="665"/>
                    <a:pt x="1220" y="663"/>
                    <a:pt x="1220" y="662"/>
                  </a:cubicBezTo>
                  <a:cubicBezTo>
                    <a:pt x="1220" y="631"/>
                    <a:pt x="1220" y="631"/>
                    <a:pt x="1220" y="631"/>
                  </a:cubicBezTo>
                  <a:cubicBezTo>
                    <a:pt x="1220" y="630"/>
                    <a:pt x="1222" y="628"/>
                    <a:pt x="1223" y="628"/>
                  </a:cubicBezTo>
                  <a:cubicBezTo>
                    <a:pt x="1225" y="628"/>
                    <a:pt x="1226" y="630"/>
                    <a:pt x="1226" y="631"/>
                  </a:cubicBezTo>
                  <a:cubicBezTo>
                    <a:pt x="1226" y="662"/>
                    <a:pt x="1226" y="662"/>
                    <a:pt x="1226" y="662"/>
                  </a:cubicBezTo>
                  <a:cubicBezTo>
                    <a:pt x="1226" y="663"/>
                    <a:pt x="1225" y="665"/>
                    <a:pt x="1223" y="665"/>
                  </a:cubicBezTo>
                  <a:close/>
                  <a:moveTo>
                    <a:pt x="3" y="629"/>
                  </a:moveTo>
                  <a:cubicBezTo>
                    <a:pt x="1" y="629"/>
                    <a:pt x="0" y="627"/>
                    <a:pt x="0" y="626"/>
                  </a:cubicBezTo>
                  <a:cubicBezTo>
                    <a:pt x="0" y="595"/>
                    <a:pt x="0" y="595"/>
                    <a:pt x="0" y="595"/>
                  </a:cubicBezTo>
                  <a:cubicBezTo>
                    <a:pt x="0" y="593"/>
                    <a:pt x="1" y="592"/>
                    <a:pt x="3" y="592"/>
                  </a:cubicBezTo>
                  <a:cubicBezTo>
                    <a:pt x="4" y="592"/>
                    <a:pt x="6" y="593"/>
                    <a:pt x="6" y="595"/>
                  </a:cubicBezTo>
                  <a:cubicBezTo>
                    <a:pt x="6" y="626"/>
                    <a:pt x="6" y="626"/>
                    <a:pt x="6" y="626"/>
                  </a:cubicBezTo>
                  <a:cubicBezTo>
                    <a:pt x="6" y="627"/>
                    <a:pt x="4" y="629"/>
                    <a:pt x="3" y="629"/>
                  </a:cubicBezTo>
                  <a:close/>
                  <a:moveTo>
                    <a:pt x="1223" y="622"/>
                  </a:moveTo>
                  <a:cubicBezTo>
                    <a:pt x="1222" y="622"/>
                    <a:pt x="1220" y="621"/>
                    <a:pt x="1220" y="619"/>
                  </a:cubicBezTo>
                  <a:cubicBezTo>
                    <a:pt x="1220" y="589"/>
                    <a:pt x="1220" y="589"/>
                    <a:pt x="1220" y="589"/>
                  </a:cubicBezTo>
                  <a:cubicBezTo>
                    <a:pt x="1220" y="587"/>
                    <a:pt x="1222" y="586"/>
                    <a:pt x="1223" y="586"/>
                  </a:cubicBezTo>
                  <a:cubicBezTo>
                    <a:pt x="1225" y="586"/>
                    <a:pt x="1226" y="587"/>
                    <a:pt x="1226" y="589"/>
                  </a:cubicBezTo>
                  <a:cubicBezTo>
                    <a:pt x="1226" y="619"/>
                    <a:pt x="1226" y="619"/>
                    <a:pt x="1226" y="619"/>
                  </a:cubicBezTo>
                  <a:cubicBezTo>
                    <a:pt x="1226" y="621"/>
                    <a:pt x="1225" y="622"/>
                    <a:pt x="1223" y="622"/>
                  </a:cubicBezTo>
                  <a:close/>
                  <a:moveTo>
                    <a:pt x="3" y="586"/>
                  </a:moveTo>
                  <a:cubicBezTo>
                    <a:pt x="1" y="586"/>
                    <a:pt x="0" y="585"/>
                    <a:pt x="0" y="583"/>
                  </a:cubicBezTo>
                  <a:cubicBezTo>
                    <a:pt x="0" y="553"/>
                    <a:pt x="0" y="553"/>
                    <a:pt x="0" y="553"/>
                  </a:cubicBezTo>
                  <a:cubicBezTo>
                    <a:pt x="0" y="551"/>
                    <a:pt x="1" y="549"/>
                    <a:pt x="3" y="549"/>
                  </a:cubicBezTo>
                  <a:cubicBezTo>
                    <a:pt x="4" y="549"/>
                    <a:pt x="6" y="551"/>
                    <a:pt x="6" y="553"/>
                  </a:cubicBezTo>
                  <a:cubicBezTo>
                    <a:pt x="6" y="583"/>
                    <a:pt x="6" y="583"/>
                    <a:pt x="6" y="583"/>
                  </a:cubicBezTo>
                  <a:cubicBezTo>
                    <a:pt x="6" y="585"/>
                    <a:pt x="4" y="586"/>
                    <a:pt x="3" y="586"/>
                  </a:cubicBezTo>
                  <a:close/>
                  <a:moveTo>
                    <a:pt x="1223" y="580"/>
                  </a:moveTo>
                  <a:cubicBezTo>
                    <a:pt x="1222" y="580"/>
                    <a:pt x="1220" y="578"/>
                    <a:pt x="1220" y="576"/>
                  </a:cubicBezTo>
                  <a:cubicBezTo>
                    <a:pt x="1220" y="546"/>
                    <a:pt x="1220" y="546"/>
                    <a:pt x="1220" y="546"/>
                  </a:cubicBezTo>
                  <a:cubicBezTo>
                    <a:pt x="1220" y="544"/>
                    <a:pt x="1222" y="543"/>
                    <a:pt x="1223" y="543"/>
                  </a:cubicBezTo>
                  <a:cubicBezTo>
                    <a:pt x="1225" y="543"/>
                    <a:pt x="1226" y="544"/>
                    <a:pt x="1226" y="546"/>
                  </a:cubicBezTo>
                  <a:cubicBezTo>
                    <a:pt x="1226" y="576"/>
                    <a:pt x="1226" y="576"/>
                    <a:pt x="1226" y="576"/>
                  </a:cubicBezTo>
                  <a:cubicBezTo>
                    <a:pt x="1226" y="578"/>
                    <a:pt x="1225" y="580"/>
                    <a:pt x="1223" y="580"/>
                  </a:cubicBezTo>
                  <a:close/>
                  <a:moveTo>
                    <a:pt x="3" y="543"/>
                  </a:moveTo>
                  <a:cubicBezTo>
                    <a:pt x="1" y="543"/>
                    <a:pt x="0" y="542"/>
                    <a:pt x="0" y="540"/>
                  </a:cubicBezTo>
                  <a:cubicBezTo>
                    <a:pt x="0" y="510"/>
                    <a:pt x="0" y="510"/>
                    <a:pt x="0" y="510"/>
                  </a:cubicBezTo>
                  <a:cubicBezTo>
                    <a:pt x="0" y="508"/>
                    <a:pt x="1" y="507"/>
                    <a:pt x="3" y="507"/>
                  </a:cubicBezTo>
                  <a:cubicBezTo>
                    <a:pt x="4" y="507"/>
                    <a:pt x="6" y="508"/>
                    <a:pt x="6" y="510"/>
                  </a:cubicBezTo>
                  <a:cubicBezTo>
                    <a:pt x="6" y="540"/>
                    <a:pt x="6" y="540"/>
                    <a:pt x="6" y="540"/>
                  </a:cubicBezTo>
                  <a:cubicBezTo>
                    <a:pt x="6" y="542"/>
                    <a:pt x="4" y="543"/>
                    <a:pt x="3" y="543"/>
                  </a:cubicBezTo>
                  <a:close/>
                  <a:moveTo>
                    <a:pt x="1223" y="537"/>
                  </a:moveTo>
                  <a:cubicBezTo>
                    <a:pt x="1222" y="537"/>
                    <a:pt x="1220" y="536"/>
                    <a:pt x="1220" y="534"/>
                  </a:cubicBezTo>
                  <a:cubicBezTo>
                    <a:pt x="1220" y="503"/>
                    <a:pt x="1220" y="503"/>
                    <a:pt x="1220" y="503"/>
                  </a:cubicBezTo>
                  <a:cubicBezTo>
                    <a:pt x="1220" y="502"/>
                    <a:pt x="1222" y="500"/>
                    <a:pt x="1223" y="500"/>
                  </a:cubicBezTo>
                  <a:cubicBezTo>
                    <a:pt x="1225" y="500"/>
                    <a:pt x="1226" y="502"/>
                    <a:pt x="1226" y="503"/>
                  </a:cubicBezTo>
                  <a:cubicBezTo>
                    <a:pt x="1226" y="534"/>
                    <a:pt x="1226" y="534"/>
                    <a:pt x="1226" y="534"/>
                  </a:cubicBezTo>
                  <a:cubicBezTo>
                    <a:pt x="1226" y="536"/>
                    <a:pt x="1225" y="537"/>
                    <a:pt x="1223" y="537"/>
                  </a:cubicBezTo>
                  <a:close/>
                  <a:moveTo>
                    <a:pt x="3" y="501"/>
                  </a:moveTo>
                  <a:cubicBezTo>
                    <a:pt x="1" y="501"/>
                    <a:pt x="0" y="499"/>
                    <a:pt x="0" y="498"/>
                  </a:cubicBezTo>
                  <a:cubicBezTo>
                    <a:pt x="0" y="467"/>
                    <a:pt x="0" y="467"/>
                    <a:pt x="0" y="467"/>
                  </a:cubicBezTo>
                  <a:cubicBezTo>
                    <a:pt x="0" y="466"/>
                    <a:pt x="1" y="464"/>
                    <a:pt x="3" y="464"/>
                  </a:cubicBezTo>
                  <a:cubicBezTo>
                    <a:pt x="4" y="464"/>
                    <a:pt x="6" y="466"/>
                    <a:pt x="6" y="467"/>
                  </a:cubicBezTo>
                  <a:cubicBezTo>
                    <a:pt x="6" y="498"/>
                    <a:pt x="6" y="498"/>
                    <a:pt x="6" y="498"/>
                  </a:cubicBezTo>
                  <a:cubicBezTo>
                    <a:pt x="6" y="499"/>
                    <a:pt x="4" y="501"/>
                    <a:pt x="3" y="501"/>
                  </a:cubicBezTo>
                  <a:close/>
                  <a:moveTo>
                    <a:pt x="1223" y="494"/>
                  </a:moveTo>
                  <a:cubicBezTo>
                    <a:pt x="1222" y="494"/>
                    <a:pt x="1220" y="493"/>
                    <a:pt x="1220" y="491"/>
                  </a:cubicBezTo>
                  <a:cubicBezTo>
                    <a:pt x="1220" y="461"/>
                    <a:pt x="1220" y="461"/>
                    <a:pt x="1220" y="461"/>
                  </a:cubicBezTo>
                  <a:cubicBezTo>
                    <a:pt x="1220" y="459"/>
                    <a:pt x="1222" y="458"/>
                    <a:pt x="1223" y="458"/>
                  </a:cubicBezTo>
                  <a:cubicBezTo>
                    <a:pt x="1225" y="458"/>
                    <a:pt x="1226" y="459"/>
                    <a:pt x="1226" y="461"/>
                  </a:cubicBezTo>
                  <a:cubicBezTo>
                    <a:pt x="1226" y="491"/>
                    <a:pt x="1226" y="491"/>
                    <a:pt x="1226" y="491"/>
                  </a:cubicBezTo>
                  <a:cubicBezTo>
                    <a:pt x="1226" y="493"/>
                    <a:pt x="1225" y="494"/>
                    <a:pt x="1223" y="494"/>
                  </a:cubicBezTo>
                  <a:close/>
                  <a:moveTo>
                    <a:pt x="3" y="458"/>
                  </a:moveTo>
                  <a:cubicBezTo>
                    <a:pt x="1" y="458"/>
                    <a:pt x="0" y="457"/>
                    <a:pt x="0" y="455"/>
                  </a:cubicBezTo>
                  <a:cubicBezTo>
                    <a:pt x="0" y="425"/>
                    <a:pt x="0" y="425"/>
                    <a:pt x="0" y="425"/>
                  </a:cubicBezTo>
                  <a:cubicBezTo>
                    <a:pt x="0" y="423"/>
                    <a:pt x="1" y="422"/>
                    <a:pt x="3" y="422"/>
                  </a:cubicBezTo>
                  <a:cubicBezTo>
                    <a:pt x="4" y="422"/>
                    <a:pt x="6" y="423"/>
                    <a:pt x="6" y="425"/>
                  </a:cubicBezTo>
                  <a:cubicBezTo>
                    <a:pt x="6" y="455"/>
                    <a:pt x="6" y="455"/>
                    <a:pt x="6" y="455"/>
                  </a:cubicBezTo>
                  <a:cubicBezTo>
                    <a:pt x="6" y="457"/>
                    <a:pt x="4" y="458"/>
                    <a:pt x="3" y="458"/>
                  </a:cubicBezTo>
                  <a:close/>
                  <a:moveTo>
                    <a:pt x="1223" y="452"/>
                  </a:moveTo>
                  <a:cubicBezTo>
                    <a:pt x="1222" y="452"/>
                    <a:pt x="1220" y="450"/>
                    <a:pt x="1220" y="449"/>
                  </a:cubicBezTo>
                  <a:cubicBezTo>
                    <a:pt x="1220" y="418"/>
                    <a:pt x="1220" y="418"/>
                    <a:pt x="1220" y="418"/>
                  </a:cubicBezTo>
                  <a:cubicBezTo>
                    <a:pt x="1220" y="417"/>
                    <a:pt x="1222" y="415"/>
                    <a:pt x="1223" y="415"/>
                  </a:cubicBezTo>
                  <a:cubicBezTo>
                    <a:pt x="1225" y="415"/>
                    <a:pt x="1226" y="417"/>
                    <a:pt x="1226" y="418"/>
                  </a:cubicBezTo>
                  <a:cubicBezTo>
                    <a:pt x="1226" y="449"/>
                    <a:pt x="1226" y="449"/>
                    <a:pt x="1226" y="449"/>
                  </a:cubicBezTo>
                  <a:cubicBezTo>
                    <a:pt x="1226" y="450"/>
                    <a:pt x="1225" y="452"/>
                    <a:pt x="1223" y="452"/>
                  </a:cubicBezTo>
                  <a:close/>
                  <a:moveTo>
                    <a:pt x="3" y="416"/>
                  </a:moveTo>
                  <a:cubicBezTo>
                    <a:pt x="1" y="416"/>
                    <a:pt x="0" y="414"/>
                    <a:pt x="0" y="413"/>
                  </a:cubicBezTo>
                  <a:cubicBezTo>
                    <a:pt x="0" y="382"/>
                    <a:pt x="0" y="382"/>
                    <a:pt x="0" y="382"/>
                  </a:cubicBezTo>
                  <a:cubicBezTo>
                    <a:pt x="0" y="380"/>
                    <a:pt x="1" y="379"/>
                    <a:pt x="3" y="379"/>
                  </a:cubicBezTo>
                  <a:cubicBezTo>
                    <a:pt x="4" y="379"/>
                    <a:pt x="6" y="380"/>
                    <a:pt x="6" y="382"/>
                  </a:cubicBezTo>
                  <a:cubicBezTo>
                    <a:pt x="6" y="413"/>
                    <a:pt x="6" y="413"/>
                    <a:pt x="6" y="413"/>
                  </a:cubicBezTo>
                  <a:cubicBezTo>
                    <a:pt x="6" y="414"/>
                    <a:pt x="4" y="416"/>
                    <a:pt x="3" y="416"/>
                  </a:cubicBezTo>
                  <a:close/>
                  <a:moveTo>
                    <a:pt x="1223" y="409"/>
                  </a:moveTo>
                  <a:cubicBezTo>
                    <a:pt x="1222" y="409"/>
                    <a:pt x="1220" y="408"/>
                    <a:pt x="1220" y="406"/>
                  </a:cubicBezTo>
                  <a:cubicBezTo>
                    <a:pt x="1220" y="376"/>
                    <a:pt x="1220" y="376"/>
                    <a:pt x="1220" y="376"/>
                  </a:cubicBezTo>
                  <a:cubicBezTo>
                    <a:pt x="1220" y="374"/>
                    <a:pt x="1222" y="373"/>
                    <a:pt x="1223" y="373"/>
                  </a:cubicBezTo>
                  <a:cubicBezTo>
                    <a:pt x="1225" y="373"/>
                    <a:pt x="1226" y="374"/>
                    <a:pt x="1226" y="376"/>
                  </a:cubicBezTo>
                  <a:cubicBezTo>
                    <a:pt x="1226" y="406"/>
                    <a:pt x="1226" y="406"/>
                    <a:pt x="1226" y="406"/>
                  </a:cubicBezTo>
                  <a:cubicBezTo>
                    <a:pt x="1226" y="408"/>
                    <a:pt x="1225" y="409"/>
                    <a:pt x="1223" y="409"/>
                  </a:cubicBezTo>
                  <a:close/>
                  <a:moveTo>
                    <a:pt x="3" y="373"/>
                  </a:moveTo>
                  <a:cubicBezTo>
                    <a:pt x="1" y="373"/>
                    <a:pt x="0" y="372"/>
                    <a:pt x="0" y="370"/>
                  </a:cubicBezTo>
                  <a:cubicBezTo>
                    <a:pt x="0" y="339"/>
                    <a:pt x="0" y="339"/>
                    <a:pt x="0" y="339"/>
                  </a:cubicBezTo>
                  <a:cubicBezTo>
                    <a:pt x="0" y="338"/>
                    <a:pt x="1" y="336"/>
                    <a:pt x="3" y="336"/>
                  </a:cubicBezTo>
                  <a:cubicBezTo>
                    <a:pt x="4" y="336"/>
                    <a:pt x="6" y="338"/>
                    <a:pt x="6" y="339"/>
                  </a:cubicBezTo>
                  <a:cubicBezTo>
                    <a:pt x="6" y="370"/>
                    <a:pt x="6" y="370"/>
                    <a:pt x="6" y="370"/>
                  </a:cubicBezTo>
                  <a:cubicBezTo>
                    <a:pt x="6" y="372"/>
                    <a:pt x="4" y="373"/>
                    <a:pt x="3" y="373"/>
                  </a:cubicBezTo>
                  <a:close/>
                  <a:moveTo>
                    <a:pt x="1223" y="366"/>
                  </a:moveTo>
                  <a:cubicBezTo>
                    <a:pt x="1222" y="366"/>
                    <a:pt x="1220" y="365"/>
                    <a:pt x="1220" y="363"/>
                  </a:cubicBezTo>
                  <a:cubicBezTo>
                    <a:pt x="1220" y="333"/>
                    <a:pt x="1220" y="333"/>
                    <a:pt x="1220" y="333"/>
                  </a:cubicBezTo>
                  <a:cubicBezTo>
                    <a:pt x="1220" y="331"/>
                    <a:pt x="1222" y="330"/>
                    <a:pt x="1223" y="330"/>
                  </a:cubicBezTo>
                  <a:cubicBezTo>
                    <a:pt x="1225" y="330"/>
                    <a:pt x="1226" y="331"/>
                    <a:pt x="1226" y="333"/>
                  </a:cubicBezTo>
                  <a:cubicBezTo>
                    <a:pt x="1226" y="363"/>
                    <a:pt x="1226" y="363"/>
                    <a:pt x="1226" y="363"/>
                  </a:cubicBezTo>
                  <a:cubicBezTo>
                    <a:pt x="1226" y="365"/>
                    <a:pt x="1225" y="366"/>
                    <a:pt x="1223" y="366"/>
                  </a:cubicBezTo>
                  <a:close/>
                  <a:moveTo>
                    <a:pt x="3" y="330"/>
                  </a:moveTo>
                  <a:cubicBezTo>
                    <a:pt x="1" y="330"/>
                    <a:pt x="0" y="329"/>
                    <a:pt x="0" y="327"/>
                  </a:cubicBezTo>
                  <a:cubicBezTo>
                    <a:pt x="0" y="297"/>
                    <a:pt x="0" y="297"/>
                    <a:pt x="0" y="297"/>
                  </a:cubicBezTo>
                  <a:cubicBezTo>
                    <a:pt x="0" y="295"/>
                    <a:pt x="1" y="294"/>
                    <a:pt x="3" y="294"/>
                  </a:cubicBezTo>
                  <a:cubicBezTo>
                    <a:pt x="4" y="294"/>
                    <a:pt x="6" y="295"/>
                    <a:pt x="6" y="297"/>
                  </a:cubicBezTo>
                  <a:cubicBezTo>
                    <a:pt x="6" y="327"/>
                    <a:pt x="6" y="327"/>
                    <a:pt x="6" y="327"/>
                  </a:cubicBezTo>
                  <a:cubicBezTo>
                    <a:pt x="6" y="329"/>
                    <a:pt x="4" y="330"/>
                    <a:pt x="3" y="330"/>
                  </a:cubicBezTo>
                  <a:close/>
                  <a:moveTo>
                    <a:pt x="1223" y="324"/>
                  </a:moveTo>
                  <a:cubicBezTo>
                    <a:pt x="1222" y="324"/>
                    <a:pt x="1220" y="323"/>
                    <a:pt x="1220" y="321"/>
                  </a:cubicBezTo>
                  <a:cubicBezTo>
                    <a:pt x="1220" y="290"/>
                    <a:pt x="1220" y="290"/>
                    <a:pt x="1220" y="290"/>
                  </a:cubicBezTo>
                  <a:cubicBezTo>
                    <a:pt x="1220" y="289"/>
                    <a:pt x="1222" y="287"/>
                    <a:pt x="1223" y="287"/>
                  </a:cubicBezTo>
                  <a:cubicBezTo>
                    <a:pt x="1225" y="287"/>
                    <a:pt x="1226" y="289"/>
                    <a:pt x="1226" y="290"/>
                  </a:cubicBezTo>
                  <a:cubicBezTo>
                    <a:pt x="1226" y="321"/>
                    <a:pt x="1226" y="321"/>
                    <a:pt x="1226" y="321"/>
                  </a:cubicBezTo>
                  <a:cubicBezTo>
                    <a:pt x="1226" y="323"/>
                    <a:pt x="1225" y="324"/>
                    <a:pt x="1223" y="324"/>
                  </a:cubicBezTo>
                  <a:close/>
                  <a:moveTo>
                    <a:pt x="3" y="288"/>
                  </a:moveTo>
                  <a:cubicBezTo>
                    <a:pt x="1" y="288"/>
                    <a:pt x="0" y="286"/>
                    <a:pt x="0" y="285"/>
                  </a:cubicBezTo>
                  <a:cubicBezTo>
                    <a:pt x="0" y="254"/>
                    <a:pt x="0" y="254"/>
                    <a:pt x="0" y="254"/>
                  </a:cubicBezTo>
                  <a:cubicBezTo>
                    <a:pt x="0" y="253"/>
                    <a:pt x="1" y="251"/>
                    <a:pt x="3" y="251"/>
                  </a:cubicBezTo>
                  <a:cubicBezTo>
                    <a:pt x="4" y="251"/>
                    <a:pt x="6" y="253"/>
                    <a:pt x="6" y="254"/>
                  </a:cubicBezTo>
                  <a:cubicBezTo>
                    <a:pt x="6" y="285"/>
                    <a:pt x="6" y="285"/>
                    <a:pt x="6" y="285"/>
                  </a:cubicBezTo>
                  <a:cubicBezTo>
                    <a:pt x="6" y="286"/>
                    <a:pt x="4" y="288"/>
                    <a:pt x="3" y="288"/>
                  </a:cubicBezTo>
                  <a:close/>
                  <a:moveTo>
                    <a:pt x="1223" y="281"/>
                  </a:moveTo>
                  <a:cubicBezTo>
                    <a:pt x="1222" y="281"/>
                    <a:pt x="1220" y="280"/>
                    <a:pt x="1220" y="278"/>
                  </a:cubicBezTo>
                  <a:cubicBezTo>
                    <a:pt x="1220" y="248"/>
                    <a:pt x="1220" y="248"/>
                    <a:pt x="1220" y="248"/>
                  </a:cubicBezTo>
                  <a:cubicBezTo>
                    <a:pt x="1220" y="246"/>
                    <a:pt x="1222" y="245"/>
                    <a:pt x="1223" y="245"/>
                  </a:cubicBezTo>
                  <a:cubicBezTo>
                    <a:pt x="1225" y="245"/>
                    <a:pt x="1226" y="246"/>
                    <a:pt x="1226" y="248"/>
                  </a:cubicBezTo>
                  <a:cubicBezTo>
                    <a:pt x="1226" y="278"/>
                    <a:pt x="1226" y="278"/>
                    <a:pt x="1226" y="278"/>
                  </a:cubicBezTo>
                  <a:cubicBezTo>
                    <a:pt x="1226" y="280"/>
                    <a:pt x="1225" y="281"/>
                    <a:pt x="1223" y="281"/>
                  </a:cubicBezTo>
                  <a:close/>
                  <a:moveTo>
                    <a:pt x="3" y="245"/>
                  </a:moveTo>
                  <a:cubicBezTo>
                    <a:pt x="1" y="245"/>
                    <a:pt x="0" y="244"/>
                    <a:pt x="0" y="242"/>
                  </a:cubicBezTo>
                  <a:cubicBezTo>
                    <a:pt x="0" y="212"/>
                    <a:pt x="0" y="212"/>
                    <a:pt x="0" y="212"/>
                  </a:cubicBezTo>
                  <a:cubicBezTo>
                    <a:pt x="0" y="210"/>
                    <a:pt x="1" y="209"/>
                    <a:pt x="3" y="209"/>
                  </a:cubicBezTo>
                  <a:cubicBezTo>
                    <a:pt x="4" y="209"/>
                    <a:pt x="6" y="210"/>
                    <a:pt x="6" y="212"/>
                  </a:cubicBezTo>
                  <a:cubicBezTo>
                    <a:pt x="6" y="242"/>
                    <a:pt x="6" y="242"/>
                    <a:pt x="6" y="242"/>
                  </a:cubicBezTo>
                  <a:cubicBezTo>
                    <a:pt x="6" y="244"/>
                    <a:pt x="4" y="245"/>
                    <a:pt x="3" y="245"/>
                  </a:cubicBezTo>
                  <a:close/>
                  <a:moveTo>
                    <a:pt x="1223" y="239"/>
                  </a:moveTo>
                  <a:cubicBezTo>
                    <a:pt x="1222" y="239"/>
                    <a:pt x="1220" y="237"/>
                    <a:pt x="1220" y="236"/>
                  </a:cubicBezTo>
                  <a:cubicBezTo>
                    <a:pt x="1220" y="205"/>
                    <a:pt x="1220" y="205"/>
                    <a:pt x="1220" y="205"/>
                  </a:cubicBezTo>
                  <a:cubicBezTo>
                    <a:pt x="1220" y="204"/>
                    <a:pt x="1222" y="202"/>
                    <a:pt x="1223" y="202"/>
                  </a:cubicBezTo>
                  <a:cubicBezTo>
                    <a:pt x="1225" y="202"/>
                    <a:pt x="1226" y="204"/>
                    <a:pt x="1226" y="205"/>
                  </a:cubicBezTo>
                  <a:cubicBezTo>
                    <a:pt x="1226" y="236"/>
                    <a:pt x="1226" y="236"/>
                    <a:pt x="1226" y="236"/>
                  </a:cubicBezTo>
                  <a:cubicBezTo>
                    <a:pt x="1226" y="237"/>
                    <a:pt x="1225" y="239"/>
                    <a:pt x="1223" y="239"/>
                  </a:cubicBezTo>
                  <a:close/>
                  <a:moveTo>
                    <a:pt x="3" y="203"/>
                  </a:moveTo>
                  <a:cubicBezTo>
                    <a:pt x="1" y="203"/>
                    <a:pt x="0" y="201"/>
                    <a:pt x="0" y="200"/>
                  </a:cubicBezTo>
                  <a:cubicBezTo>
                    <a:pt x="0" y="169"/>
                    <a:pt x="0" y="169"/>
                    <a:pt x="0" y="169"/>
                  </a:cubicBezTo>
                  <a:cubicBezTo>
                    <a:pt x="0" y="167"/>
                    <a:pt x="1" y="166"/>
                    <a:pt x="3" y="166"/>
                  </a:cubicBezTo>
                  <a:cubicBezTo>
                    <a:pt x="4" y="166"/>
                    <a:pt x="6" y="167"/>
                    <a:pt x="6" y="169"/>
                  </a:cubicBezTo>
                  <a:cubicBezTo>
                    <a:pt x="6" y="200"/>
                    <a:pt x="6" y="200"/>
                    <a:pt x="6" y="200"/>
                  </a:cubicBezTo>
                  <a:cubicBezTo>
                    <a:pt x="6" y="201"/>
                    <a:pt x="4" y="203"/>
                    <a:pt x="3" y="203"/>
                  </a:cubicBezTo>
                  <a:close/>
                  <a:moveTo>
                    <a:pt x="1223" y="196"/>
                  </a:moveTo>
                  <a:cubicBezTo>
                    <a:pt x="1222" y="196"/>
                    <a:pt x="1220" y="195"/>
                    <a:pt x="1220" y="193"/>
                  </a:cubicBezTo>
                  <a:cubicBezTo>
                    <a:pt x="1220" y="163"/>
                    <a:pt x="1220" y="163"/>
                    <a:pt x="1220" y="163"/>
                  </a:cubicBezTo>
                  <a:cubicBezTo>
                    <a:pt x="1220" y="161"/>
                    <a:pt x="1222" y="160"/>
                    <a:pt x="1223" y="160"/>
                  </a:cubicBezTo>
                  <a:cubicBezTo>
                    <a:pt x="1225" y="160"/>
                    <a:pt x="1226" y="161"/>
                    <a:pt x="1226" y="163"/>
                  </a:cubicBezTo>
                  <a:cubicBezTo>
                    <a:pt x="1226" y="193"/>
                    <a:pt x="1226" y="193"/>
                    <a:pt x="1226" y="193"/>
                  </a:cubicBezTo>
                  <a:cubicBezTo>
                    <a:pt x="1226" y="195"/>
                    <a:pt x="1225" y="196"/>
                    <a:pt x="1223" y="196"/>
                  </a:cubicBezTo>
                  <a:close/>
                  <a:moveTo>
                    <a:pt x="3" y="160"/>
                  </a:moveTo>
                  <a:cubicBezTo>
                    <a:pt x="1" y="160"/>
                    <a:pt x="0" y="159"/>
                    <a:pt x="0" y="157"/>
                  </a:cubicBezTo>
                  <a:cubicBezTo>
                    <a:pt x="0" y="126"/>
                    <a:pt x="0" y="126"/>
                    <a:pt x="0" y="126"/>
                  </a:cubicBezTo>
                  <a:cubicBezTo>
                    <a:pt x="0" y="125"/>
                    <a:pt x="1" y="123"/>
                    <a:pt x="3" y="123"/>
                  </a:cubicBezTo>
                  <a:cubicBezTo>
                    <a:pt x="4" y="123"/>
                    <a:pt x="6" y="125"/>
                    <a:pt x="6" y="126"/>
                  </a:cubicBezTo>
                  <a:cubicBezTo>
                    <a:pt x="6" y="157"/>
                    <a:pt x="6" y="157"/>
                    <a:pt x="6" y="157"/>
                  </a:cubicBezTo>
                  <a:cubicBezTo>
                    <a:pt x="6" y="159"/>
                    <a:pt x="4" y="160"/>
                    <a:pt x="3" y="160"/>
                  </a:cubicBezTo>
                  <a:close/>
                  <a:moveTo>
                    <a:pt x="1223" y="153"/>
                  </a:moveTo>
                  <a:cubicBezTo>
                    <a:pt x="1222" y="153"/>
                    <a:pt x="1220" y="152"/>
                    <a:pt x="1220" y="150"/>
                  </a:cubicBezTo>
                  <a:cubicBezTo>
                    <a:pt x="1220" y="120"/>
                    <a:pt x="1220" y="120"/>
                    <a:pt x="1220" y="120"/>
                  </a:cubicBezTo>
                  <a:cubicBezTo>
                    <a:pt x="1220" y="118"/>
                    <a:pt x="1222" y="117"/>
                    <a:pt x="1223" y="117"/>
                  </a:cubicBezTo>
                  <a:cubicBezTo>
                    <a:pt x="1225" y="117"/>
                    <a:pt x="1226" y="118"/>
                    <a:pt x="1226" y="120"/>
                  </a:cubicBezTo>
                  <a:cubicBezTo>
                    <a:pt x="1226" y="150"/>
                    <a:pt x="1226" y="150"/>
                    <a:pt x="1226" y="150"/>
                  </a:cubicBezTo>
                  <a:cubicBezTo>
                    <a:pt x="1226" y="152"/>
                    <a:pt x="1225" y="153"/>
                    <a:pt x="1223" y="153"/>
                  </a:cubicBezTo>
                  <a:close/>
                  <a:moveTo>
                    <a:pt x="3" y="117"/>
                  </a:moveTo>
                  <a:cubicBezTo>
                    <a:pt x="1" y="117"/>
                    <a:pt x="0" y="116"/>
                    <a:pt x="0" y="114"/>
                  </a:cubicBezTo>
                  <a:cubicBezTo>
                    <a:pt x="0" y="84"/>
                    <a:pt x="0" y="84"/>
                    <a:pt x="0" y="84"/>
                  </a:cubicBezTo>
                  <a:cubicBezTo>
                    <a:pt x="0" y="82"/>
                    <a:pt x="1" y="81"/>
                    <a:pt x="3" y="81"/>
                  </a:cubicBezTo>
                  <a:cubicBezTo>
                    <a:pt x="4" y="81"/>
                    <a:pt x="6" y="82"/>
                    <a:pt x="6" y="84"/>
                  </a:cubicBezTo>
                  <a:cubicBezTo>
                    <a:pt x="6" y="114"/>
                    <a:pt x="6" y="114"/>
                    <a:pt x="6" y="114"/>
                  </a:cubicBezTo>
                  <a:cubicBezTo>
                    <a:pt x="6" y="116"/>
                    <a:pt x="4" y="117"/>
                    <a:pt x="3" y="117"/>
                  </a:cubicBezTo>
                  <a:close/>
                  <a:moveTo>
                    <a:pt x="1223" y="111"/>
                  </a:moveTo>
                  <a:cubicBezTo>
                    <a:pt x="1222" y="111"/>
                    <a:pt x="1220" y="109"/>
                    <a:pt x="1220" y="108"/>
                  </a:cubicBezTo>
                  <a:cubicBezTo>
                    <a:pt x="1220" y="77"/>
                    <a:pt x="1220" y="77"/>
                    <a:pt x="1220" y="77"/>
                  </a:cubicBezTo>
                  <a:cubicBezTo>
                    <a:pt x="1220" y="76"/>
                    <a:pt x="1222" y="74"/>
                    <a:pt x="1223" y="74"/>
                  </a:cubicBezTo>
                  <a:cubicBezTo>
                    <a:pt x="1225" y="74"/>
                    <a:pt x="1226" y="76"/>
                    <a:pt x="1226" y="77"/>
                  </a:cubicBezTo>
                  <a:cubicBezTo>
                    <a:pt x="1226" y="108"/>
                    <a:pt x="1226" y="108"/>
                    <a:pt x="1226" y="108"/>
                  </a:cubicBezTo>
                  <a:cubicBezTo>
                    <a:pt x="1226" y="109"/>
                    <a:pt x="1225" y="111"/>
                    <a:pt x="1223" y="111"/>
                  </a:cubicBezTo>
                  <a:close/>
                  <a:moveTo>
                    <a:pt x="3" y="75"/>
                  </a:moveTo>
                  <a:cubicBezTo>
                    <a:pt x="1" y="75"/>
                    <a:pt x="0" y="73"/>
                    <a:pt x="0" y="72"/>
                  </a:cubicBezTo>
                  <a:cubicBezTo>
                    <a:pt x="0" y="53"/>
                    <a:pt x="0" y="53"/>
                    <a:pt x="0" y="53"/>
                  </a:cubicBezTo>
                  <a:cubicBezTo>
                    <a:pt x="0" y="49"/>
                    <a:pt x="0" y="45"/>
                    <a:pt x="1" y="41"/>
                  </a:cubicBezTo>
                  <a:cubicBezTo>
                    <a:pt x="2" y="39"/>
                    <a:pt x="3" y="38"/>
                    <a:pt x="5" y="38"/>
                  </a:cubicBezTo>
                  <a:cubicBezTo>
                    <a:pt x="7" y="39"/>
                    <a:pt x="8" y="40"/>
                    <a:pt x="7" y="42"/>
                  </a:cubicBezTo>
                  <a:cubicBezTo>
                    <a:pt x="6" y="46"/>
                    <a:pt x="6" y="49"/>
                    <a:pt x="6" y="53"/>
                  </a:cubicBezTo>
                  <a:cubicBezTo>
                    <a:pt x="6" y="72"/>
                    <a:pt x="6" y="72"/>
                    <a:pt x="6" y="72"/>
                  </a:cubicBezTo>
                  <a:cubicBezTo>
                    <a:pt x="6" y="73"/>
                    <a:pt x="4" y="75"/>
                    <a:pt x="3" y="75"/>
                  </a:cubicBezTo>
                  <a:close/>
                  <a:moveTo>
                    <a:pt x="1223" y="68"/>
                  </a:moveTo>
                  <a:cubicBezTo>
                    <a:pt x="1222" y="68"/>
                    <a:pt x="1220" y="67"/>
                    <a:pt x="1220" y="65"/>
                  </a:cubicBezTo>
                  <a:cubicBezTo>
                    <a:pt x="1220" y="53"/>
                    <a:pt x="1220" y="53"/>
                    <a:pt x="1220" y="53"/>
                  </a:cubicBezTo>
                  <a:cubicBezTo>
                    <a:pt x="1220" y="47"/>
                    <a:pt x="1219" y="42"/>
                    <a:pt x="1217" y="36"/>
                  </a:cubicBezTo>
                  <a:cubicBezTo>
                    <a:pt x="1217" y="35"/>
                    <a:pt x="1217" y="33"/>
                    <a:pt x="1219" y="32"/>
                  </a:cubicBezTo>
                  <a:cubicBezTo>
                    <a:pt x="1221" y="32"/>
                    <a:pt x="1222" y="33"/>
                    <a:pt x="1223" y="34"/>
                  </a:cubicBezTo>
                  <a:cubicBezTo>
                    <a:pt x="1225" y="40"/>
                    <a:pt x="1226" y="47"/>
                    <a:pt x="1226" y="53"/>
                  </a:cubicBezTo>
                  <a:cubicBezTo>
                    <a:pt x="1226" y="65"/>
                    <a:pt x="1226" y="65"/>
                    <a:pt x="1226" y="65"/>
                  </a:cubicBezTo>
                  <a:cubicBezTo>
                    <a:pt x="1226" y="67"/>
                    <a:pt x="1225" y="68"/>
                    <a:pt x="1223" y="68"/>
                  </a:cubicBezTo>
                  <a:close/>
                  <a:moveTo>
                    <a:pt x="8" y="33"/>
                  </a:moveTo>
                  <a:cubicBezTo>
                    <a:pt x="8" y="33"/>
                    <a:pt x="7" y="33"/>
                    <a:pt x="7" y="33"/>
                  </a:cubicBezTo>
                  <a:cubicBezTo>
                    <a:pt x="6" y="32"/>
                    <a:pt x="5" y="30"/>
                    <a:pt x="6" y="29"/>
                  </a:cubicBezTo>
                  <a:cubicBezTo>
                    <a:pt x="11" y="19"/>
                    <a:pt x="19" y="11"/>
                    <a:pt x="28" y="6"/>
                  </a:cubicBezTo>
                  <a:cubicBezTo>
                    <a:pt x="30" y="5"/>
                    <a:pt x="31" y="6"/>
                    <a:pt x="32" y="7"/>
                  </a:cubicBezTo>
                  <a:cubicBezTo>
                    <a:pt x="33" y="9"/>
                    <a:pt x="32" y="11"/>
                    <a:pt x="31" y="11"/>
                  </a:cubicBezTo>
                  <a:cubicBezTo>
                    <a:pt x="22" y="16"/>
                    <a:pt x="16" y="23"/>
                    <a:pt x="11" y="31"/>
                  </a:cubicBezTo>
                  <a:cubicBezTo>
                    <a:pt x="11" y="32"/>
                    <a:pt x="10" y="33"/>
                    <a:pt x="8" y="33"/>
                  </a:cubicBezTo>
                  <a:close/>
                  <a:moveTo>
                    <a:pt x="1214" y="28"/>
                  </a:moveTo>
                  <a:cubicBezTo>
                    <a:pt x="1213" y="28"/>
                    <a:pt x="1213" y="27"/>
                    <a:pt x="1212" y="26"/>
                  </a:cubicBezTo>
                  <a:cubicBezTo>
                    <a:pt x="1206" y="18"/>
                    <a:pt x="1199" y="12"/>
                    <a:pt x="1190" y="9"/>
                  </a:cubicBezTo>
                  <a:cubicBezTo>
                    <a:pt x="1188" y="8"/>
                    <a:pt x="1187" y="7"/>
                    <a:pt x="1188" y="5"/>
                  </a:cubicBezTo>
                  <a:cubicBezTo>
                    <a:pt x="1188" y="3"/>
                    <a:pt x="1190" y="3"/>
                    <a:pt x="1192" y="3"/>
                  </a:cubicBezTo>
                  <a:cubicBezTo>
                    <a:pt x="1202" y="7"/>
                    <a:pt x="1211" y="14"/>
                    <a:pt x="1217" y="23"/>
                  </a:cubicBezTo>
                  <a:cubicBezTo>
                    <a:pt x="1218" y="24"/>
                    <a:pt x="1218" y="26"/>
                    <a:pt x="1216" y="27"/>
                  </a:cubicBezTo>
                  <a:cubicBezTo>
                    <a:pt x="1216" y="27"/>
                    <a:pt x="1215" y="28"/>
                    <a:pt x="1214" y="28"/>
                  </a:cubicBezTo>
                  <a:close/>
                  <a:moveTo>
                    <a:pt x="41" y="7"/>
                  </a:moveTo>
                  <a:cubicBezTo>
                    <a:pt x="40" y="7"/>
                    <a:pt x="38" y="7"/>
                    <a:pt x="38" y="5"/>
                  </a:cubicBezTo>
                  <a:cubicBezTo>
                    <a:pt x="38" y="3"/>
                    <a:pt x="39" y="2"/>
                    <a:pt x="40" y="1"/>
                  </a:cubicBezTo>
                  <a:cubicBezTo>
                    <a:pt x="44" y="0"/>
                    <a:pt x="49" y="0"/>
                    <a:pt x="53" y="0"/>
                  </a:cubicBezTo>
                  <a:cubicBezTo>
                    <a:pt x="71" y="0"/>
                    <a:pt x="71" y="0"/>
                    <a:pt x="71" y="0"/>
                  </a:cubicBezTo>
                  <a:cubicBezTo>
                    <a:pt x="73" y="0"/>
                    <a:pt x="74" y="1"/>
                    <a:pt x="74" y="3"/>
                  </a:cubicBezTo>
                  <a:cubicBezTo>
                    <a:pt x="74" y="5"/>
                    <a:pt x="73" y="6"/>
                    <a:pt x="71" y="6"/>
                  </a:cubicBezTo>
                  <a:cubicBezTo>
                    <a:pt x="53" y="6"/>
                    <a:pt x="53" y="6"/>
                    <a:pt x="53" y="6"/>
                  </a:cubicBezTo>
                  <a:cubicBezTo>
                    <a:pt x="49" y="6"/>
                    <a:pt x="45" y="6"/>
                    <a:pt x="42" y="7"/>
                  </a:cubicBezTo>
                  <a:lnTo>
                    <a:pt x="41" y="7"/>
                  </a:lnTo>
                  <a:close/>
                  <a:moveTo>
                    <a:pt x="1179" y="6"/>
                  </a:moveTo>
                  <a:cubicBezTo>
                    <a:pt x="1179" y="6"/>
                    <a:pt x="1179" y="6"/>
                    <a:pt x="1179" y="6"/>
                  </a:cubicBezTo>
                  <a:cubicBezTo>
                    <a:pt x="1177" y="6"/>
                    <a:pt x="1175" y="6"/>
                    <a:pt x="1173" y="6"/>
                  </a:cubicBezTo>
                  <a:cubicBezTo>
                    <a:pt x="1149" y="6"/>
                    <a:pt x="1149" y="6"/>
                    <a:pt x="1149" y="6"/>
                  </a:cubicBezTo>
                  <a:cubicBezTo>
                    <a:pt x="1147" y="6"/>
                    <a:pt x="1145" y="5"/>
                    <a:pt x="1145" y="3"/>
                  </a:cubicBezTo>
                  <a:cubicBezTo>
                    <a:pt x="1145" y="1"/>
                    <a:pt x="1147" y="0"/>
                    <a:pt x="1149" y="0"/>
                  </a:cubicBezTo>
                  <a:cubicBezTo>
                    <a:pt x="1173" y="0"/>
                    <a:pt x="1173" y="0"/>
                    <a:pt x="1173" y="0"/>
                  </a:cubicBezTo>
                  <a:cubicBezTo>
                    <a:pt x="1175" y="0"/>
                    <a:pt x="1177" y="0"/>
                    <a:pt x="1179" y="0"/>
                  </a:cubicBezTo>
                  <a:cubicBezTo>
                    <a:pt x="1181" y="0"/>
                    <a:pt x="1182" y="2"/>
                    <a:pt x="1182" y="4"/>
                  </a:cubicBezTo>
                  <a:cubicBezTo>
                    <a:pt x="1182" y="5"/>
                    <a:pt x="1180" y="6"/>
                    <a:pt x="1179" y="6"/>
                  </a:cubicBezTo>
                  <a:close/>
                  <a:moveTo>
                    <a:pt x="1136" y="6"/>
                  </a:moveTo>
                  <a:cubicBezTo>
                    <a:pt x="1106" y="6"/>
                    <a:pt x="1106" y="6"/>
                    <a:pt x="1106" y="6"/>
                  </a:cubicBezTo>
                  <a:cubicBezTo>
                    <a:pt x="1104" y="6"/>
                    <a:pt x="1103" y="5"/>
                    <a:pt x="1103" y="3"/>
                  </a:cubicBezTo>
                  <a:cubicBezTo>
                    <a:pt x="1103" y="1"/>
                    <a:pt x="1104" y="0"/>
                    <a:pt x="1106" y="0"/>
                  </a:cubicBezTo>
                  <a:cubicBezTo>
                    <a:pt x="1136" y="0"/>
                    <a:pt x="1136" y="0"/>
                    <a:pt x="1136" y="0"/>
                  </a:cubicBezTo>
                  <a:cubicBezTo>
                    <a:pt x="1138" y="0"/>
                    <a:pt x="1139" y="1"/>
                    <a:pt x="1139" y="3"/>
                  </a:cubicBezTo>
                  <a:cubicBezTo>
                    <a:pt x="1139" y="5"/>
                    <a:pt x="1138" y="6"/>
                    <a:pt x="1136" y="6"/>
                  </a:cubicBezTo>
                  <a:close/>
                  <a:moveTo>
                    <a:pt x="1094" y="6"/>
                  </a:moveTo>
                  <a:cubicBezTo>
                    <a:pt x="1063" y="6"/>
                    <a:pt x="1063" y="6"/>
                    <a:pt x="1063" y="6"/>
                  </a:cubicBezTo>
                  <a:cubicBezTo>
                    <a:pt x="1062" y="6"/>
                    <a:pt x="1060" y="5"/>
                    <a:pt x="1060" y="3"/>
                  </a:cubicBezTo>
                  <a:cubicBezTo>
                    <a:pt x="1060" y="1"/>
                    <a:pt x="1062" y="0"/>
                    <a:pt x="1063" y="0"/>
                  </a:cubicBezTo>
                  <a:cubicBezTo>
                    <a:pt x="1094" y="0"/>
                    <a:pt x="1094" y="0"/>
                    <a:pt x="1094" y="0"/>
                  </a:cubicBezTo>
                  <a:cubicBezTo>
                    <a:pt x="1095" y="0"/>
                    <a:pt x="1097" y="1"/>
                    <a:pt x="1097" y="3"/>
                  </a:cubicBezTo>
                  <a:cubicBezTo>
                    <a:pt x="1097" y="5"/>
                    <a:pt x="1095" y="6"/>
                    <a:pt x="1094" y="6"/>
                  </a:cubicBezTo>
                  <a:close/>
                  <a:moveTo>
                    <a:pt x="1051" y="6"/>
                  </a:moveTo>
                  <a:cubicBezTo>
                    <a:pt x="1021" y="6"/>
                    <a:pt x="1021" y="6"/>
                    <a:pt x="1021" y="6"/>
                  </a:cubicBezTo>
                  <a:cubicBezTo>
                    <a:pt x="1019" y="6"/>
                    <a:pt x="1018" y="5"/>
                    <a:pt x="1018" y="3"/>
                  </a:cubicBezTo>
                  <a:cubicBezTo>
                    <a:pt x="1018" y="1"/>
                    <a:pt x="1019" y="0"/>
                    <a:pt x="1021" y="0"/>
                  </a:cubicBezTo>
                  <a:cubicBezTo>
                    <a:pt x="1051" y="0"/>
                    <a:pt x="1051" y="0"/>
                    <a:pt x="1051" y="0"/>
                  </a:cubicBezTo>
                  <a:cubicBezTo>
                    <a:pt x="1053" y="0"/>
                    <a:pt x="1054" y="1"/>
                    <a:pt x="1054" y="3"/>
                  </a:cubicBezTo>
                  <a:cubicBezTo>
                    <a:pt x="1054" y="5"/>
                    <a:pt x="1053" y="6"/>
                    <a:pt x="1051" y="6"/>
                  </a:cubicBezTo>
                  <a:close/>
                  <a:moveTo>
                    <a:pt x="1009" y="6"/>
                  </a:moveTo>
                  <a:cubicBezTo>
                    <a:pt x="978" y="6"/>
                    <a:pt x="978" y="6"/>
                    <a:pt x="978" y="6"/>
                  </a:cubicBezTo>
                  <a:cubicBezTo>
                    <a:pt x="976" y="6"/>
                    <a:pt x="975" y="5"/>
                    <a:pt x="975" y="3"/>
                  </a:cubicBezTo>
                  <a:cubicBezTo>
                    <a:pt x="975" y="1"/>
                    <a:pt x="976" y="0"/>
                    <a:pt x="978" y="0"/>
                  </a:cubicBezTo>
                  <a:cubicBezTo>
                    <a:pt x="1009" y="0"/>
                    <a:pt x="1009" y="0"/>
                    <a:pt x="1009" y="0"/>
                  </a:cubicBezTo>
                  <a:cubicBezTo>
                    <a:pt x="1010" y="0"/>
                    <a:pt x="1012" y="1"/>
                    <a:pt x="1012" y="3"/>
                  </a:cubicBezTo>
                  <a:cubicBezTo>
                    <a:pt x="1012" y="5"/>
                    <a:pt x="1010" y="6"/>
                    <a:pt x="1009" y="6"/>
                  </a:cubicBezTo>
                  <a:close/>
                  <a:moveTo>
                    <a:pt x="966" y="6"/>
                  </a:moveTo>
                  <a:cubicBezTo>
                    <a:pt x="935" y="6"/>
                    <a:pt x="935" y="6"/>
                    <a:pt x="935" y="6"/>
                  </a:cubicBezTo>
                  <a:cubicBezTo>
                    <a:pt x="934" y="6"/>
                    <a:pt x="932" y="5"/>
                    <a:pt x="932" y="3"/>
                  </a:cubicBezTo>
                  <a:cubicBezTo>
                    <a:pt x="932" y="1"/>
                    <a:pt x="934" y="0"/>
                    <a:pt x="935" y="0"/>
                  </a:cubicBezTo>
                  <a:cubicBezTo>
                    <a:pt x="966" y="0"/>
                    <a:pt x="966" y="0"/>
                    <a:pt x="966" y="0"/>
                  </a:cubicBezTo>
                  <a:cubicBezTo>
                    <a:pt x="968" y="0"/>
                    <a:pt x="969" y="1"/>
                    <a:pt x="969" y="3"/>
                  </a:cubicBezTo>
                  <a:cubicBezTo>
                    <a:pt x="969" y="5"/>
                    <a:pt x="968" y="6"/>
                    <a:pt x="966" y="6"/>
                  </a:cubicBezTo>
                  <a:close/>
                  <a:moveTo>
                    <a:pt x="923" y="6"/>
                  </a:moveTo>
                  <a:cubicBezTo>
                    <a:pt x="893" y="6"/>
                    <a:pt x="893" y="6"/>
                    <a:pt x="893" y="6"/>
                  </a:cubicBezTo>
                  <a:cubicBezTo>
                    <a:pt x="891" y="6"/>
                    <a:pt x="890" y="5"/>
                    <a:pt x="890" y="3"/>
                  </a:cubicBezTo>
                  <a:cubicBezTo>
                    <a:pt x="890" y="1"/>
                    <a:pt x="891" y="0"/>
                    <a:pt x="893" y="0"/>
                  </a:cubicBezTo>
                  <a:cubicBezTo>
                    <a:pt x="923" y="0"/>
                    <a:pt x="923" y="0"/>
                    <a:pt x="923" y="0"/>
                  </a:cubicBezTo>
                  <a:cubicBezTo>
                    <a:pt x="925" y="0"/>
                    <a:pt x="926" y="1"/>
                    <a:pt x="926" y="3"/>
                  </a:cubicBezTo>
                  <a:cubicBezTo>
                    <a:pt x="926" y="5"/>
                    <a:pt x="925" y="6"/>
                    <a:pt x="923" y="6"/>
                  </a:cubicBezTo>
                  <a:close/>
                  <a:moveTo>
                    <a:pt x="881" y="6"/>
                  </a:moveTo>
                  <a:cubicBezTo>
                    <a:pt x="850" y="6"/>
                    <a:pt x="850" y="6"/>
                    <a:pt x="850" y="6"/>
                  </a:cubicBezTo>
                  <a:cubicBezTo>
                    <a:pt x="849" y="6"/>
                    <a:pt x="847" y="5"/>
                    <a:pt x="847" y="3"/>
                  </a:cubicBezTo>
                  <a:cubicBezTo>
                    <a:pt x="847" y="1"/>
                    <a:pt x="849" y="0"/>
                    <a:pt x="850" y="0"/>
                  </a:cubicBezTo>
                  <a:cubicBezTo>
                    <a:pt x="881" y="0"/>
                    <a:pt x="881" y="0"/>
                    <a:pt x="881" y="0"/>
                  </a:cubicBezTo>
                  <a:cubicBezTo>
                    <a:pt x="882" y="0"/>
                    <a:pt x="884" y="1"/>
                    <a:pt x="884" y="3"/>
                  </a:cubicBezTo>
                  <a:cubicBezTo>
                    <a:pt x="884" y="5"/>
                    <a:pt x="882" y="6"/>
                    <a:pt x="881" y="6"/>
                  </a:cubicBezTo>
                  <a:close/>
                  <a:moveTo>
                    <a:pt x="838" y="6"/>
                  </a:moveTo>
                  <a:cubicBezTo>
                    <a:pt x="808" y="6"/>
                    <a:pt x="808" y="6"/>
                    <a:pt x="808" y="6"/>
                  </a:cubicBezTo>
                  <a:cubicBezTo>
                    <a:pt x="806" y="6"/>
                    <a:pt x="805" y="5"/>
                    <a:pt x="805" y="3"/>
                  </a:cubicBezTo>
                  <a:cubicBezTo>
                    <a:pt x="805" y="1"/>
                    <a:pt x="806" y="0"/>
                    <a:pt x="808" y="0"/>
                  </a:cubicBezTo>
                  <a:cubicBezTo>
                    <a:pt x="838" y="0"/>
                    <a:pt x="838" y="0"/>
                    <a:pt x="838" y="0"/>
                  </a:cubicBezTo>
                  <a:cubicBezTo>
                    <a:pt x="840" y="0"/>
                    <a:pt x="841" y="1"/>
                    <a:pt x="841" y="3"/>
                  </a:cubicBezTo>
                  <a:cubicBezTo>
                    <a:pt x="841" y="5"/>
                    <a:pt x="840" y="6"/>
                    <a:pt x="838" y="6"/>
                  </a:cubicBezTo>
                  <a:close/>
                  <a:moveTo>
                    <a:pt x="796" y="6"/>
                  </a:moveTo>
                  <a:cubicBezTo>
                    <a:pt x="765" y="6"/>
                    <a:pt x="765" y="6"/>
                    <a:pt x="765" y="6"/>
                  </a:cubicBezTo>
                  <a:cubicBezTo>
                    <a:pt x="763" y="6"/>
                    <a:pt x="762" y="5"/>
                    <a:pt x="762" y="3"/>
                  </a:cubicBezTo>
                  <a:cubicBezTo>
                    <a:pt x="762" y="1"/>
                    <a:pt x="763" y="0"/>
                    <a:pt x="765" y="0"/>
                  </a:cubicBezTo>
                  <a:cubicBezTo>
                    <a:pt x="796" y="0"/>
                    <a:pt x="796" y="0"/>
                    <a:pt x="796" y="0"/>
                  </a:cubicBezTo>
                  <a:cubicBezTo>
                    <a:pt x="797" y="0"/>
                    <a:pt x="799" y="1"/>
                    <a:pt x="799" y="3"/>
                  </a:cubicBezTo>
                  <a:cubicBezTo>
                    <a:pt x="799" y="5"/>
                    <a:pt x="797" y="6"/>
                    <a:pt x="796" y="6"/>
                  </a:cubicBezTo>
                  <a:close/>
                  <a:moveTo>
                    <a:pt x="753" y="6"/>
                  </a:moveTo>
                  <a:cubicBezTo>
                    <a:pt x="722" y="6"/>
                    <a:pt x="722" y="6"/>
                    <a:pt x="722" y="6"/>
                  </a:cubicBezTo>
                  <a:cubicBezTo>
                    <a:pt x="721" y="6"/>
                    <a:pt x="719" y="5"/>
                    <a:pt x="719" y="3"/>
                  </a:cubicBezTo>
                  <a:cubicBezTo>
                    <a:pt x="719" y="1"/>
                    <a:pt x="721" y="0"/>
                    <a:pt x="722" y="0"/>
                  </a:cubicBezTo>
                  <a:cubicBezTo>
                    <a:pt x="753" y="0"/>
                    <a:pt x="753" y="0"/>
                    <a:pt x="753" y="0"/>
                  </a:cubicBezTo>
                  <a:cubicBezTo>
                    <a:pt x="755" y="0"/>
                    <a:pt x="756" y="1"/>
                    <a:pt x="756" y="3"/>
                  </a:cubicBezTo>
                  <a:cubicBezTo>
                    <a:pt x="756" y="5"/>
                    <a:pt x="755" y="6"/>
                    <a:pt x="753" y="6"/>
                  </a:cubicBezTo>
                  <a:close/>
                  <a:moveTo>
                    <a:pt x="710" y="6"/>
                  </a:moveTo>
                  <a:cubicBezTo>
                    <a:pt x="680" y="6"/>
                    <a:pt x="680" y="6"/>
                    <a:pt x="680" y="6"/>
                  </a:cubicBezTo>
                  <a:cubicBezTo>
                    <a:pt x="678" y="6"/>
                    <a:pt x="677" y="5"/>
                    <a:pt x="677" y="3"/>
                  </a:cubicBezTo>
                  <a:cubicBezTo>
                    <a:pt x="677" y="1"/>
                    <a:pt x="678" y="0"/>
                    <a:pt x="680" y="0"/>
                  </a:cubicBezTo>
                  <a:cubicBezTo>
                    <a:pt x="710" y="0"/>
                    <a:pt x="710" y="0"/>
                    <a:pt x="710" y="0"/>
                  </a:cubicBezTo>
                  <a:cubicBezTo>
                    <a:pt x="712" y="0"/>
                    <a:pt x="713" y="1"/>
                    <a:pt x="713" y="3"/>
                  </a:cubicBezTo>
                  <a:cubicBezTo>
                    <a:pt x="713" y="5"/>
                    <a:pt x="712" y="6"/>
                    <a:pt x="710" y="6"/>
                  </a:cubicBezTo>
                  <a:close/>
                  <a:moveTo>
                    <a:pt x="668" y="6"/>
                  </a:moveTo>
                  <a:cubicBezTo>
                    <a:pt x="637" y="6"/>
                    <a:pt x="637" y="6"/>
                    <a:pt x="637" y="6"/>
                  </a:cubicBezTo>
                  <a:cubicBezTo>
                    <a:pt x="636" y="6"/>
                    <a:pt x="634" y="5"/>
                    <a:pt x="634" y="3"/>
                  </a:cubicBezTo>
                  <a:cubicBezTo>
                    <a:pt x="634" y="1"/>
                    <a:pt x="636" y="0"/>
                    <a:pt x="637" y="0"/>
                  </a:cubicBezTo>
                  <a:cubicBezTo>
                    <a:pt x="668" y="0"/>
                    <a:pt x="668" y="0"/>
                    <a:pt x="668" y="0"/>
                  </a:cubicBezTo>
                  <a:cubicBezTo>
                    <a:pt x="669" y="0"/>
                    <a:pt x="671" y="1"/>
                    <a:pt x="671" y="3"/>
                  </a:cubicBezTo>
                  <a:cubicBezTo>
                    <a:pt x="671" y="5"/>
                    <a:pt x="669" y="6"/>
                    <a:pt x="668" y="6"/>
                  </a:cubicBezTo>
                  <a:close/>
                  <a:moveTo>
                    <a:pt x="625" y="6"/>
                  </a:moveTo>
                  <a:cubicBezTo>
                    <a:pt x="595" y="6"/>
                    <a:pt x="595" y="6"/>
                    <a:pt x="595" y="6"/>
                  </a:cubicBezTo>
                  <a:cubicBezTo>
                    <a:pt x="593" y="6"/>
                    <a:pt x="592" y="5"/>
                    <a:pt x="592" y="3"/>
                  </a:cubicBezTo>
                  <a:cubicBezTo>
                    <a:pt x="592" y="1"/>
                    <a:pt x="593" y="0"/>
                    <a:pt x="595" y="0"/>
                  </a:cubicBezTo>
                  <a:cubicBezTo>
                    <a:pt x="625" y="0"/>
                    <a:pt x="625" y="0"/>
                    <a:pt x="625" y="0"/>
                  </a:cubicBezTo>
                  <a:cubicBezTo>
                    <a:pt x="627" y="0"/>
                    <a:pt x="628" y="1"/>
                    <a:pt x="628" y="3"/>
                  </a:cubicBezTo>
                  <a:cubicBezTo>
                    <a:pt x="628" y="5"/>
                    <a:pt x="627" y="6"/>
                    <a:pt x="625" y="6"/>
                  </a:cubicBezTo>
                  <a:close/>
                  <a:moveTo>
                    <a:pt x="582" y="6"/>
                  </a:moveTo>
                  <a:cubicBezTo>
                    <a:pt x="552" y="6"/>
                    <a:pt x="552" y="6"/>
                    <a:pt x="552" y="6"/>
                  </a:cubicBezTo>
                  <a:cubicBezTo>
                    <a:pt x="550" y="6"/>
                    <a:pt x="549" y="5"/>
                    <a:pt x="549" y="3"/>
                  </a:cubicBezTo>
                  <a:cubicBezTo>
                    <a:pt x="549" y="1"/>
                    <a:pt x="550" y="0"/>
                    <a:pt x="552" y="0"/>
                  </a:cubicBezTo>
                  <a:cubicBezTo>
                    <a:pt x="582" y="0"/>
                    <a:pt x="582" y="0"/>
                    <a:pt x="582" y="0"/>
                  </a:cubicBezTo>
                  <a:cubicBezTo>
                    <a:pt x="584" y="0"/>
                    <a:pt x="586" y="1"/>
                    <a:pt x="586" y="3"/>
                  </a:cubicBezTo>
                  <a:cubicBezTo>
                    <a:pt x="586" y="5"/>
                    <a:pt x="584" y="6"/>
                    <a:pt x="582" y="6"/>
                  </a:cubicBezTo>
                  <a:close/>
                  <a:moveTo>
                    <a:pt x="540" y="6"/>
                  </a:moveTo>
                  <a:cubicBezTo>
                    <a:pt x="509" y="6"/>
                    <a:pt x="509" y="6"/>
                    <a:pt x="509" y="6"/>
                  </a:cubicBezTo>
                  <a:cubicBezTo>
                    <a:pt x="508" y="6"/>
                    <a:pt x="506" y="5"/>
                    <a:pt x="506" y="3"/>
                  </a:cubicBezTo>
                  <a:cubicBezTo>
                    <a:pt x="506" y="1"/>
                    <a:pt x="508" y="0"/>
                    <a:pt x="509" y="0"/>
                  </a:cubicBezTo>
                  <a:cubicBezTo>
                    <a:pt x="540" y="0"/>
                    <a:pt x="540" y="0"/>
                    <a:pt x="540" y="0"/>
                  </a:cubicBezTo>
                  <a:cubicBezTo>
                    <a:pt x="542" y="0"/>
                    <a:pt x="543" y="1"/>
                    <a:pt x="543" y="3"/>
                  </a:cubicBezTo>
                  <a:cubicBezTo>
                    <a:pt x="543" y="5"/>
                    <a:pt x="542" y="6"/>
                    <a:pt x="540" y="6"/>
                  </a:cubicBezTo>
                  <a:close/>
                  <a:moveTo>
                    <a:pt x="497" y="6"/>
                  </a:moveTo>
                  <a:cubicBezTo>
                    <a:pt x="467" y="6"/>
                    <a:pt x="467" y="6"/>
                    <a:pt x="467" y="6"/>
                  </a:cubicBezTo>
                  <a:cubicBezTo>
                    <a:pt x="465" y="6"/>
                    <a:pt x="464" y="5"/>
                    <a:pt x="464" y="3"/>
                  </a:cubicBezTo>
                  <a:cubicBezTo>
                    <a:pt x="464" y="1"/>
                    <a:pt x="465" y="0"/>
                    <a:pt x="467" y="0"/>
                  </a:cubicBezTo>
                  <a:cubicBezTo>
                    <a:pt x="497" y="0"/>
                    <a:pt x="497" y="0"/>
                    <a:pt x="497" y="0"/>
                  </a:cubicBezTo>
                  <a:cubicBezTo>
                    <a:pt x="499" y="0"/>
                    <a:pt x="500" y="1"/>
                    <a:pt x="500" y="3"/>
                  </a:cubicBezTo>
                  <a:cubicBezTo>
                    <a:pt x="500" y="5"/>
                    <a:pt x="499" y="6"/>
                    <a:pt x="497" y="6"/>
                  </a:cubicBezTo>
                  <a:close/>
                  <a:moveTo>
                    <a:pt x="455" y="6"/>
                  </a:moveTo>
                  <a:cubicBezTo>
                    <a:pt x="424" y="6"/>
                    <a:pt x="424" y="6"/>
                    <a:pt x="424" y="6"/>
                  </a:cubicBezTo>
                  <a:cubicBezTo>
                    <a:pt x="423" y="6"/>
                    <a:pt x="421" y="5"/>
                    <a:pt x="421" y="3"/>
                  </a:cubicBezTo>
                  <a:cubicBezTo>
                    <a:pt x="421" y="1"/>
                    <a:pt x="423" y="0"/>
                    <a:pt x="424" y="0"/>
                  </a:cubicBezTo>
                  <a:cubicBezTo>
                    <a:pt x="455" y="0"/>
                    <a:pt x="455" y="0"/>
                    <a:pt x="455" y="0"/>
                  </a:cubicBezTo>
                  <a:cubicBezTo>
                    <a:pt x="456" y="0"/>
                    <a:pt x="458" y="1"/>
                    <a:pt x="458" y="3"/>
                  </a:cubicBezTo>
                  <a:cubicBezTo>
                    <a:pt x="458" y="5"/>
                    <a:pt x="456" y="6"/>
                    <a:pt x="455" y="6"/>
                  </a:cubicBezTo>
                  <a:close/>
                  <a:moveTo>
                    <a:pt x="412" y="6"/>
                  </a:moveTo>
                  <a:cubicBezTo>
                    <a:pt x="382" y="6"/>
                    <a:pt x="382" y="6"/>
                    <a:pt x="382" y="6"/>
                  </a:cubicBezTo>
                  <a:cubicBezTo>
                    <a:pt x="380" y="6"/>
                    <a:pt x="379" y="5"/>
                    <a:pt x="379" y="3"/>
                  </a:cubicBezTo>
                  <a:cubicBezTo>
                    <a:pt x="379" y="1"/>
                    <a:pt x="380" y="0"/>
                    <a:pt x="382" y="0"/>
                  </a:cubicBezTo>
                  <a:cubicBezTo>
                    <a:pt x="412" y="0"/>
                    <a:pt x="412" y="0"/>
                    <a:pt x="412" y="0"/>
                  </a:cubicBezTo>
                  <a:cubicBezTo>
                    <a:pt x="414" y="0"/>
                    <a:pt x="415" y="1"/>
                    <a:pt x="415" y="3"/>
                  </a:cubicBezTo>
                  <a:cubicBezTo>
                    <a:pt x="415" y="5"/>
                    <a:pt x="414" y="6"/>
                    <a:pt x="412" y="6"/>
                  </a:cubicBezTo>
                  <a:close/>
                  <a:moveTo>
                    <a:pt x="369" y="6"/>
                  </a:moveTo>
                  <a:cubicBezTo>
                    <a:pt x="339" y="6"/>
                    <a:pt x="339" y="6"/>
                    <a:pt x="339" y="6"/>
                  </a:cubicBezTo>
                  <a:cubicBezTo>
                    <a:pt x="337" y="6"/>
                    <a:pt x="336" y="5"/>
                    <a:pt x="336" y="3"/>
                  </a:cubicBezTo>
                  <a:cubicBezTo>
                    <a:pt x="336" y="1"/>
                    <a:pt x="337" y="0"/>
                    <a:pt x="339" y="0"/>
                  </a:cubicBezTo>
                  <a:cubicBezTo>
                    <a:pt x="369" y="0"/>
                    <a:pt x="369" y="0"/>
                    <a:pt x="369" y="0"/>
                  </a:cubicBezTo>
                  <a:cubicBezTo>
                    <a:pt x="371" y="0"/>
                    <a:pt x="372" y="1"/>
                    <a:pt x="372" y="3"/>
                  </a:cubicBezTo>
                  <a:cubicBezTo>
                    <a:pt x="372" y="5"/>
                    <a:pt x="371" y="6"/>
                    <a:pt x="369" y="6"/>
                  </a:cubicBezTo>
                  <a:close/>
                  <a:moveTo>
                    <a:pt x="327" y="6"/>
                  </a:moveTo>
                  <a:cubicBezTo>
                    <a:pt x="296" y="6"/>
                    <a:pt x="296" y="6"/>
                    <a:pt x="296" y="6"/>
                  </a:cubicBezTo>
                  <a:cubicBezTo>
                    <a:pt x="295" y="6"/>
                    <a:pt x="293" y="5"/>
                    <a:pt x="293" y="3"/>
                  </a:cubicBezTo>
                  <a:cubicBezTo>
                    <a:pt x="293" y="1"/>
                    <a:pt x="295" y="0"/>
                    <a:pt x="296" y="0"/>
                  </a:cubicBezTo>
                  <a:cubicBezTo>
                    <a:pt x="327" y="0"/>
                    <a:pt x="327" y="0"/>
                    <a:pt x="327" y="0"/>
                  </a:cubicBezTo>
                  <a:cubicBezTo>
                    <a:pt x="329" y="0"/>
                    <a:pt x="330" y="1"/>
                    <a:pt x="330" y="3"/>
                  </a:cubicBezTo>
                  <a:cubicBezTo>
                    <a:pt x="330" y="5"/>
                    <a:pt x="329" y="6"/>
                    <a:pt x="327" y="6"/>
                  </a:cubicBezTo>
                  <a:close/>
                  <a:moveTo>
                    <a:pt x="284" y="6"/>
                  </a:moveTo>
                  <a:cubicBezTo>
                    <a:pt x="254" y="6"/>
                    <a:pt x="254" y="6"/>
                    <a:pt x="254" y="6"/>
                  </a:cubicBezTo>
                  <a:cubicBezTo>
                    <a:pt x="252" y="6"/>
                    <a:pt x="251" y="5"/>
                    <a:pt x="251" y="3"/>
                  </a:cubicBezTo>
                  <a:cubicBezTo>
                    <a:pt x="251" y="1"/>
                    <a:pt x="252" y="0"/>
                    <a:pt x="254" y="0"/>
                  </a:cubicBezTo>
                  <a:cubicBezTo>
                    <a:pt x="284" y="0"/>
                    <a:pt x="284" y="0"/>
                    <a:pt x="284" y="0"/>
                  </a:cubicBezTo>
                  <a:cubicBezTo>
                    <a:pt x="286" y="0"/>
                    <a:pt x="287" y="1"/>
                    <a:pt x="287" y="3"/>
                  </a:cubicBezTo>
                  <a:cubicBezTo>
                    <a:pt x="287" y="5"/>
                    <a:pt x="286" y="6"/>
                    <a:pt x="284" y="6"/>
                  </a:cubicBezTo>
                  <a:close/>
                  <a:moveTo>
                    <a:pt x="242" y="6"/>
                  </a:moveTo>
                  <a:cubicBezTo>
                    <a:pt x="211" y="6"/>
                    <a:pt x="211" y="6"/>
                    <a:pt x="211" y="6"/>
                  </a:cubicBezTo>
                  <a:cubicBezTo>
                    <a:pt x="210" y="6"/>
                    <a:pt x="208" y="5"/>
                    <a:pt x="208" y="3"/>
                  </a:cubicBezTo>
                  <a:cubicBezTo>
                    <a:pt x="208" y="1"/>
                    <a:pt x="210" y="0"/>
                    <a:pt x="211" y="0"/>
                  </a:cubicBezTo>
                  <a:cubicBezTo>
                    <a:pt x="242" y="0"/>
                    <a:pt x="242" y="0"/>
                    <a:pt x="242" y="0"/>
                  </a:cubicBezTo>
                  <a:cubicBezTo>
                    <a:pt x="243" y="0"/>
                    <a:pt x="245" y="1"/>
                    <a:pt x="245" y="3"/>
                  </a:cubicBezTo>
                  <a:cubicBezTo>
                    <a:pt x="245" y="5"/>
                    <a:pt x="243" y="6"/>
                    <a:pt x="242" y="6"/>
                  </a:cubicBezTo>
                  <a:close/>
                  <a:moveTo>
                    <a:pt x="199" y="6"/>
                  </a:moveTo>
                  <a:cubicBezTo>
                    <a:pt x="169" y="6"/>
                    <a:pt x="169" y="6"/>
                    <a:pt x="169" y="6"/>
                  </a:cubicBezTo>
                  <a:cubicBezTo>
                    <a:pt x="167" y="6"/>
                    <a:pt x="166" y="5"/>
                    <a:pt x="166" y="3"/>
                  </a:cubicBezTo>
                  <a:cubicBezTo>
                    <a:pt x="166" y="1"/>
                    <a:pt x="167" y="0"/>
                    <a:pt x="169" y="0"/>
                  </a:cubicBezTo>
                  <a:cubicBezTo>
                    <a:pt x="199" y="0"/>
                    <a:pt x="199" y="0"/>
                    <a:pt x="199" y="0"/>
                  </a:cubicBezTo>
                  <a:cubicBezTo>
                    <a:pt x="201" y="0"/>
                    <a:pt x="202" y="1"/>
                    <a:pt x="202" y="3"/>
                  </a:cubicBezTo>
                  <a:cubicBezTo>
                    <a:pt x="202" y="5"/>
                    <a:pt x="201" y="6"/>
                    <a:pt x="199" y="6"/>
                  </a:cubicBezTo>
                  <a:close/>
                  <a:moveTo>
                    <a:pt x="156" y="6"/>
                  </a:moveTo>
                  <a:cubicBezTo>
                    <a:pt x="126" y="6"/>
                    <a:pt x="126" y="6"/>
                    <a:pt x="126" y="6"/>
                  </a:cubicBezTo>
                  <a:cubicBezTo>
                    <a:pt x="124" y="6"/>
                    <a:pt x="123" y="5"/>
                    <a:pt x="123" y="3"/>
                  </a:cubicBezTo>
                  <a:cubicBezTo>
                    <a:pt x="123" y="1"/>
                    <a:pt x="124" y="0"/>
                    <a:pt x="126" y="0"/>
                  </a:cubicBezTo>
                  <a:cubicBezTo>
                    <a:pt x="156" y="0"/>
                    <a:pt x="156" y="0"/>
                    <a:pt x="156" y="0"/>
                  </a:cubicBezTo>
                  <a:cubicBezTo>
                    <a:pt x="158" y="0"/>
                    <a:pt x="159" y="1"/>
                    <a:pt x="159" y="3"/>
                  </a:cubicBezTo>
                  <a:cubicBezTo>
                    <a:pt x="159" y="5"/>
                    <a:pt x="158" y="6"/>
                    <a:pt x="156" y="6"/>
                  </a:cubicBezTo>
                  <a:close/>
                  <a:moveTo>
                    <a:pt x="114" y="6"/>
                  </a:moveTo>
                  <a:cubicBezTo>
                    <a:pt x="83" y="6"/>
                    <a:pt x="83" y="6"/>
                    <a:pt x="83" y="6"/>
                  </a:cubicBezTo>
                  <a:cubicBezTo>
                    <a:pt x="82" y="6"/>
                    <a:pt x="80" y="5"/>
                    <a:pt x="80" y="3"/>
                  </a:cubicBezTo>
                  <a:cubicBezTo>
                    <a:pt x="80" y="1"/>
                    <a:pt x="82" y="0"/>
                    <a:pt x="83" y="0"/>
                  </a:cubicBezTo>
                  <a:cubicBezTo>
                    <a:pt x="114" y="0"/>
                    <a:pt x="114" y="0"/>
                    <a:pt x="114" y="0"/>
                  </a:cubicBezTo>
                  <a:cubicBezTo>
                    <a:pt x="115" y="0"/>
                    <a:pt x="117" y="1"/>
                    <a:pt x="117" y="3"/>
                  </a:cubicBezTo>
                  <a:cubicBezTo>
                    <a:pt x="117" y="5"/>
                    <a:pt x="115" y="6"/>
                    <a:pt x="114" y="6"/>
                  </a:cubicBezTo>
                  <a:close/>
                </a:path>
              </a:pathLst>
            </a:custGeom>
            <a:solidFill>
              <a:srgbClr val="4530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5915" name="Freeform 70"/>
            <p:cNvSpPr>
              <a:spLocks noChangeArrowheads="1"/>
            </p:cNvSpPr>
            <p:nvPr/>
          </p:nvSpPr>
          <p:spPr bwMode="auto">
            <a:xfrm>
              <a:off x="7204075" y="3811588"/>
              <a:ext cx="993775" cy="406400"/>
            </a:xfrm>
            <a:custGeom>
              <a:avLst/>
              <a:gdLst>
                <a:gd name="T0" fmla="*/ 822151298 w 1122"/>
                <a:gd name="T1" fmla="*/ 359827800 h 459"/>
                <a:gd name="T2" fmla="*/ 58052580 w 1122"/>
                <a:gd name="T3" fmla="*/ 359827800 h 459"/>
                <a:gd name="T4" fmla="*/ 0 w 1122"/>
                <a:gd name="T5" fmla="*/ 301816192 h 459"/>
                <a:gd name="T6" fmla="*/ 0 w 1122"/>
                <a:gd name="T7" fmla="*/ 0 h 459"/>
                <a:gd name="T8" fmla="*/ 880203878 w 1122"/>
                <a:gd name="T9" fmla="*/ 0 h 459"/>
                <a:gd name="T10" fmla="*/ 880203878 w 1122"/>
                <a:gd name="T11" fmla="*/ 301816192 h 459"/>
                <a:gd name="T12" fmla="*/ 822151298 w 1122"/>
                <a:gd name="T13" fmla="*/ 359827800 h 4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22" h="459">
                  <a:moveTo>
                    <a:pt x="1048" y="459"/>
                  </a:moveTo>
                  <a:cubicBezTo>
                    <a:pt x="74" y="459"/>
                    <a:pt x="74" y="459"/>
                    <a:pt x="74" y="459"/>
                  </a:cubicBezTo>
                  <a:cubicBezTo>
                    <a:pt x="33" y="459"/>
                    <a:pt x="0" y="426"/>
                    <a:pt x="0" y="385"/>
                  </a:cubicBezTo>
                  <a:cubicBezTo>
                    <a:pt x="0" y="0"/>
                    <a:pt x="0" y="0"/>
                    <a:pt x="0" y="0"/>
                  </a:cubicBezTo>
                  <a:cubicBezTo>
                    <a:pt x="1122" y="0"/>
                    <a:pt x="1122" y="0"/>
                    <a:pt x="1122" y="0"/>
                  </a:cubicBezTo>
                  <a:cubicBezTo>
                    <a:pt x="1122" y="385"/>
                    <a:pt x="1122" y="385"/>
                    <a:pt x="1122" y="385"/>
                  </a:cubicBezTo>
                  <a:cubicBezTo>
                    <a:pt x="1122" y="426"/>
                    <a:pt x="1088" y="459"/>
                    <a:pt x="1048" y="459"/>
                  </a:cubicBezTo>
                  <a:close/>
                </a:path>
              </a:pathLst>
            </a:custGeom>
            <a:solidFill>
              <a:srgbClr val="52392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5916" name="Freeform 71"/>
            <p:cNvSpPr>
              <a:spLocks noChangeArrowheads="1"/>
            </p:cNvSpPr>
            <p:nvPr/>
          </p:nvSpPr>
          <p:spPr bwMode="auto">
            <a:xfrm>
              <a:off x="7204075" y="3811588"/>
              <a:ext cx="981075" cy="388938"/>
            </a:xfrm>
            <a:custGeom>
              <a:avLst/>
              <a:gdLst>
                <a:gd name="T0" fmla="*/ 810672544 w 1108"/>
                <a:gd name="T1" fmla="*/ 344584893 h 439"/>
                <a:gd name="T2" fmla="*/ 58017127 w 1108"/>
                <a:gd name="T3" fmla="*/ 344584893 h 439"/>
                <a:gd name="T4" fmla="*/ 0 w 1108"/>
                <a:gd name="T5" fmla="*/ 285715272 h 439"/>
                <a:gd name="T6" fmla="*/ 0 w 1108"/>
                <a:gd name="T7" fmla="*/ 0 h 439"/>
                <a:gd name="T8" fmla="*/ 868689671 w 1108"/>
                <a:gd name="T9" fmla="*/ 0 h 439"/>
                <a:gd name="T10" fmla="*/ 868689671 w 1108"/>
                <a:gd name="T11" fmla="*/ 285715272 h 439"/>
                <a:gd name="T12" fmla="*/ 810672544 w 1108"/>
                <a:gd name="T13" fmla="*/ 344584893 h 4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08" h="439">
                  <a:moveTo>
                    <a:pt x="1034" y="439"/>
                  </a:moveTo>
                  <a:cubicBezTo>
                    <a:pt x="74" y="439"/>
                    <a:pt x="74" y="439"/>
                    <a:pt x="74" y="439"/>
                  </a:cubicBezTo>
                  <a:cubicBezTo>
                    <a:pt x="33" y="439"/>
                    <a:pt x="0" y="405"/>
                    <a:pt x="0" y="364"/>
                  </a:cubicBezTo>
                  <a:cubicBezTo>
                    <a:pt x="0" y="0"/>
                    <a:pt x="0" y="0"/>
                    <a:pt x="0" y="0"/>
                  </a:cubicBezTo>
                  <a:cubicBezTo>
                    <a:pt x="1108" y="0"/>
                    <a:pt x="1108" y="0"/>
                    <a:pt x="1108" y="0"/>
                  </a:cubicBezTo>
                  <a:cubicBezTo>
                    <a:pt x="1108" y="364"/>
                    <a:pt x="1108" y="364"/>
                    <a:pt x="1108" y="364"/>
                  </a:cubicBezTo>
                  <a:cubicBezTo>
                    <a:pt x="1108" y="405"/>
                    <a:pt x="1075" y="439"/>
                    <a:pt x="1034" y="439"/>
                  </a:cubicBezTo>
                  <a:close/>
                </a:path>
              </a:pathLst>
            </a:custGeom>
            <a:solidFill>
              <a:srgbClr val="6A48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5917" name="Freeform 72"/>
            <p:cNvSpPr>
              <a:spLocks noChangeArrowheads="1"/>
            </p:cNvSpPr>
            <p:nvPr/>
          </p:nvSpPr>
          <p:spPr bwMode="auto">
            <a:xfrm>
              <a:off x="7618413" y="3800475"/>
              <a:ext cx="149225" cy="631825"/>
            </a:xfrm>
            <a:custGeom>
              <a:avLst/>
              <a:gdLst>
                <a:gd name="T0" fmla="*/ 132548218 w 168"/>
                <a:gd name="T1" fmla="*/ 507279266 h 713"/>
                <a:gd name="T2" fmla="*/ 67063314 w 168"/>
                <a:gd name="T3" fmla="*/ 559891768 h 713"/>
                <a:gd name="T4" fmla="*/ 0 w 168"/>
                <a:gd name="T5" fmla="*/ 507279266 h 713"/>
                <a:gd name="T6" fmla="*/ 0 w 168"/>
                <a:gd name="T7" fmla="*/ 10208449 h 713"/>
                <a:gd name="T8" fmla="*/ 11045315 w 168"/>
                <a:gd name="T9" fmla="*/ 0 h 713"/>
                <a:gd name="T10" fmla="*/ 122291664 w 168"/>
                <a:gd name="T11" fmla="*/ 0 h 713"/>
                <a:gd name="T12" fmla="*/ 132548218 w 168"/>
                <a:gd name="T13" fmla="*/ 10208449 h 713"/>
                <a:gd name="T14" fmla="*/ 132548218 w 168"/>
                <a:gd name="T15" fmla="*/ 507279266 h 71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68" h="713">
                  <a:moveTo>
                    <a:pt x="168" y="646"/>
                  </a:moveTo>
                  <a:cubicBezTo>
                    <a:pt x="85" y="713"/>
                    <a:pt x="85" y="713"/>
                    <a:pt x="85" y="713"/>
                  </a:cubicBezTo>
                  <a:cubicBezTo>
                    <a:pt x="0" y="646"/>
                    <a:pt x="0" y="646"/>
                    <a:pt x="0" y="646"/>
                  </a:cubicBezTo>
                  <a:cubicBezTo>
                    <a:pt x="0" y="13"/>
                    <a:pt x="0" y="13"/>
                    <a:pt x="0" y="13"/>
                  </a:cubicBezTo>
                  <a:cubicBezTo>
                    <a:pt x="0" y="6"/>
                    <a:pt x="6" y="0"/>
                    <a:pt x="14" y="0"/>
                  </a:cubicBezTo>
                  <a:cubicBezTo>
                    <a:pt x="155" y="0"/>
                    <a:pt x="155" y="0"/>
                    <a:pt x="155" y="0"/>
                  </a:cubicBezTo>
                  <a:cubicBezTo>
                    <a:pt x="162" y="0"/>
                    <a:pt x="168" y="6"/>
                    <a:pt x="168" y="13"/>
                  </a:cubicBezTo>
                  <a:lnTo>
                    <a:pt x="168" y="646"/>
                  </a:lnTo>
                  <a:close/>
                </a:path>
              </a:pathLst>
            </a:custGeom>
            <a:solidFill>
              <a:srgbClr val="5F41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5918" name="Freeform 73"/>
            <p:cNvSpPr>
              <a:spLocks noChangeArrowheads="1"/>
            </p:cNvSpPr>
            <p:nvPr/>
          </p:nvSpPr>
          <p:spPr bwMode="auto">
            <a:xfrm>
              <a:off x="7756525" y="3805238"/>
              <a:ext cx="4762" cy="19050"/>
            </a:xfrm>
            <a:custGeom>
              <a:avLst/>
              <a:gdLst>
                <a:gd name="T0" fmla="*/ 1889720 w 6"/>
                <a:gd name="T1" fmla="*/ 17281071 h 21"/>
                <a:gd name="T2" fmla="*/ 0 w 6"/>
                <a:gd name="T3" fmla="*/ 14812736 h 21"/>
                <a:gd name="T4" fmla="*/ 0 w 6"/>
                <a:gd name="T5" fmla="*/ 2468336 h 21"/>
                <a:gd name="T6" fmla="*/ 1889720 w 6"/>
                <a:gd name="T7" fmla="*/ 0 h 21"/>
                <a:gd name="T8" fmla="*/ 3779441 w 6"/>
                <a:gd name="T9" fmla="*/ 2468336 h 21"/>
                <a:gd name="T10" fmla="*/ 3779441 w 6"/>
                <a:gd name="T11" fmla="*/ 14812736 h 21"/>
                <a:gd name="T12" fmla="*/ 1889720 w 6"/>
                <a:gd name="T13" fmla="*/ 17281071 h 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21">
                  <a:moveTo>
                    <a:pt x="3" y="21"/>
                  </a:moveTo>
                  <a:cubicBezTo>
                    <a:pt x="1" y="21"/>
                    <a:pt x="0" y="20"/>
                    <a:pt x="0" y="18"/>
                  </a:cubicBezTo>
                  <a:cubicBezTo>
                    <a:pt x="0" y="3"/>
                    <a:pt x="0" y="3"/>
                    <a:pt x="0" y="3"/>
                  </a:cubicBezTo>
                  <a:cubicBezTo>
                    <a:pt x="0" y="1"/>
                    <a:pt x="1" y="0"/>
                    <a:pt x="3" y="0"/>
                  </a:cubicBezTo>
                  <a:cubicBezTo>
                    <a:pt x="5" y="0"/>
                    <a:pt x="6" y="1"/>
                    <a:pt x="6" y="3"/>
                  </a:cubicBezTo>
                  <a:cubicBezTo>
                    <a:pt x="6" y="18"/>
                    <a:pt x="6" y="18"/>
                    <a:pt x="6" y="18"/>
                  </a:cubicBezTo>
                  <a:cubicBezTo>
                    <a:pt x="6" y="20"/>
                    <a:pt x="5" y="21"/>
                    <a:pt x="3" y="21"/>
                  </a:cubicBezTo>
                  <a:close/>
                </a:path>
              </a:pathLst>
            </a:custGeom>
            <a:solidFill>
              <a:srgbClr val="4530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5919" name="Freeform 74"/>
            <p:cNvSpPr>
              <a:spLocks noEditPoints="1" noChangeArrowheads="1"/>
            </p:cNvSpPr>
            <p:nvPr/>
          </p:nvSpPr>
          <p:spPr bwMode="auto">
            <a:xfrm>
              <a:off x="7756525" y="3830638"/>
              <a:ext cx="4762" cy="511175"/>
            </a:xfrm>
            <a:custGeom>
              <a:avLst/>
              <a:gdLst>
                <a:gd name="T0" fmla="*/ 0 w 6"/>
                <a:gd name="T1" fmla="*/ 449729642 h 578"/>
                <a:gd name="T2" fmla="*/ 1889720 w 6"/>
                <a:gd name="T3" fmla="*/ 423918843 h 578"/>
                <a:gd name="T4" fmla="*/ 3779441 w 6"/>
                <a:gd name="T5" fmla="*/ 449729642 h 578"/>
                <a:gd name="T6" fmla="*/ 1889720 w 6"/>
                <a:gd name="T7" fmla="*/ 420008088 h 578"/>
                <a:gd name="T8" fmla="*/ 0 w 6"/>
                <a:gd name="T9" fmla="*/ 394197288 h 578"/>
                <a:gd name="T10" fmla="*/ 3779441 w 6"/>
                <a:gd name="T11" fmla="*/ 394197288 h 578"/>
                <a:gd name="T12" fmla="*/ 1889720 w 6"/>
                <a:gd name="T13" fmla="*/ 420008088 h 578"/>
                <a:gd name="T14" fmla="*/ 0 w 6"/>
                <a:gd name="T15" fmla="*/ 384812186 h 578"/>
                <a:gd name="T16" fmla="*/ 1889720 w 6"/>
                <a:gd name="T17" fmla="*/ 359001386 h 578"/>
                <a:gd name="T18" fmla="*/ 3779441 w 6"/>
                <a:gd name="T19" fmla="*/ 384812186 h 578"/>
                <a:gd name="T20" fmla="*/ 1889720 w 6"/>
                <a:gd name="T21" fmla="*/ 354308835 h 578"/>
                <a:gd name="T22" fmla="*/ 0 w 6"/>
                <a:gd name="T23" fmla="*/ 328498035 h 578"/>
                <a:gd name="T24" fmla="*/ 3779441 w 6"/>
                <a:gd name="T25" fmla="*/ 328498035 h 578"/>
                <a:gd name="T26" fmla="*/ 1889720 w 6"/>
                <a:gd name="T27" fmla="*/ 354308835 h 578"/>
                <a:gd name="T28" fmla="*/ 0 w 6"/>
                <a:gd name="T29" fmla="*/ 319112049 h 578"/>
                <a:gd name="T30" fmla="*/ 1889720 w 6"/>
                <a:gd name="T31" fmla="*/ 293302133 h 578"/>
                <a:gd name="T32" fmla="*/ 3779441 w 6"/>
                <a:gd name="T33" fmla="*/ 319112049 h 578"/>
                <a:gd name="T34" fmla="*/ 1889720 w 6"/>
                <a:gd name="T35" fmla="*/ 289391379 h 578"/>
                <a:gd name="T36" fmla="*/ 0 w 6"/>
                <a:gd name="T37" fmla="*/ 263580579 h 578"/>
                <a:gd name="T38" fmla="*/ 3779441 w 6"/>
                <a:gd name="T39" fmla="*/ 263580579 h 578"/>
                <a:gd name="T40" fmla="*/ 1889720 w 6"/>
                <a:gd name="T41" fmla="*/ 289391379 h 578"/>
                <a:gd name="T42" fmla="*/ 0 w 6"/>
                <a:gd name="T43" fmla="*/ 254194592 h 578"/>
                <a:gd name="T44" fmla="*/ 1889720 w 6"/>
                <a:gd name="T45" fmla="*/ 228384677 h 578"/>
                <a:gd name="T46" fmla="*/ 3779441 w 6"/>
                <a:gd name="T47" fmla="*/ 254194592 h 578"/>
                <a:gd name="T48" fmla="*/ 1889720 w 6"/>
                <a:gd name="T49" fmla="*/ 223691241 h 578"/>
                <a:gd name="T50" fmla="*/ 0 w 6"/>
                <a:gd name="T51" fmla="*/ 197881326 h 578"/>
                <a:gd name="T52" fmla="*/ 3779441 w 6"/>
                <a:gd name="T53" fmla="*/ 197881326 h 578"/>
                <a:gd name="T54" fmla="*/ 1889720 w 6"/>
                <a:gd name="T55" fmla="*/ 223691241 h 578"/>
                <a:gd name="T56" fmla="*/ 0 w 6"/>
                <a:gd name="T57" fmla="*/ 188495339 h 578"/>
                <a:gd name="T58" fmla="*/ 1889720 w 6"/>
                <a:gd name="T59" fmla="*/ 163467221 h 578"/>
                <a:gd name="T60" fmla="*/ 3779441 w 6"/>
                <a:gd name="T61" fmla="*/ 188495339 h 578"/>
                <a:gd name="T62" fmla="*/ 1889720 w 6"/>
                <a:gd name="T63" fmla="*/ 158773785 h 578"/>
                <a:gd name="T64" fmla="*/ 0 w 6"/>
                <a:gd name="T65" fmla="*/ 132963869 h 578"/>
                <a:gd name="T66" fmla="*/ 3779441 w 6"/>
                <a:gd name="T67" fmla="*/ 132963869 h 578"/>
                <a:gd name="T68" fmla="*/ 1889720 w 6"/>
                <a:gd name="T69" fmla="*/ 158773785 h 578"/>
                <a:gd name="T70" fmla="*/ 0 w 6"/>
                <a:gd name="T71" fmla="*/ 123577883 h 578"/>
                <a:gd name="T72" fmla="*/ 1889720 w 6"/>
                <a:gd name="T73" fmla="*/ 97767083 h 578"/>
                <a:gd name="T74" fmla="*/ 3779441 w 6"/>
                <a:gd name="T75" fmla="*/ 123577883 h 578"/>
                <a:gd name="T76" fmla="*/ 1889720 w 6"/>
                <a:gd name="T77" fmla="*/ 93074532 h 578"/>
                <a:gd name="T78" fmla="*/ 0 w 6"/>
                <a:gd name="T79" fmla="*/ 68046413 h 578"/>
                <a:gd name="T80" fmla="*/ 3779441 w 6"/>
                <a:gd name="T81" fmla="*/ 68046413 h 578"/>
                <a:gd name="T82" fmla="*/ 1889720 w 6"/>
                <a:gd name="T83" fmla="*/ 93074532 h 578"/>
                <a:gd name="T84" fmla="*/ 0 w 6"/>
                <a:gd name="T85" fmla="*/ 58660427 h 578"/>
                <a:gd name="T86" fmla="*/ 1889720 w 6"/>
                <a:gd name="T87" fmla="*/ 32849627 h 578"/>
                <a:gd name="T88" fmla="*/ 3779441 w 6"/>
                <a:gd name="T89" fmla="*/ 58660427 h 578"/>
                <a:gd name="T90" fmla="*/ 1889720 w 6"/>
                <a:gd name="T91" fmla="*/ 28157076 h 578"/>
                <a:gd name="T92" fmla="*/ 0 w 6"/>
                <a:gd name="T93" fmla="*/ 2346276 h 578"/>
                <a:gd name="T94" fmla="*/ 3779441 w 6"/>
                <a:gd name="T95" fmla="*/ 2346276 h 578"/>
                <a:gd name="T96" fmla="*/ 1889720 w 6"/>
                <a:gd name="T97" fmla="*/ 28157076 h 57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6" h="578">
                  <a:moveTo>
                    <a:pt x="3" y="578"/>
                  </a:moveTo>
                  <a:cubicBezTo>
                    <a:pt x="1" y="578"/>
                    <a:pt x="0" y="577"/>
                    <a:pt x="0" y="575"/>
                  </a:cubicBezTo>
                  <a:cubicBezTo>
                    <a:pt x="0" y="545"/>
                    <a:pt x="0" y="545"/>
                    <a:pt x="0" y="545"/>
                  </a:cubicBezTo>
                  <a:cubicBezTo>
                    <a:pt x="0" y="544"/>
                    <a:pt x="1" y="542"/>
                    <a:pt x="3" y="542"/>
                  </a:cubicBezTo>
                  <a:cubicBezTo>
                    <a:pt x="5" y="542"/>
                    <a:pt x="6" y="544"/>
                    <a:pt x="6" y="545"/>
                  </a:cubicBezTo>
                  <a:cubicBezTo>
                    <a:pt x="6" y="575"/>
                    <a:pt x="6" y="575"/>
                    <a:pt x="6" y="575"/>
                  </a:cubicBezTo>
                  <a:cubicBezTo>
                    <a:pt x="6" y="577"/>
                    <a:pt x="5" y="578"/>
                    <a:pt x="3" y="578"/>
                  </a:cubicBezTo>
                  <a:close/>
                  <a:moveTo>
                    <a:pt x="3" y="537"/>
                  </a:moveTo>
                  <a:cubicBezTo>
                    <a:pt x="1" y="537"/>
                    <a:pt x="0" y="535"/>
                    <a:pt x="0" y="533"/>
                  </a:cubicBezTo>
                  <a:cubicBezTo>
                    <a:pt x="0" y="504"/>
                    <a:pt x="0" y="504"/>
                    <a:pt x="0" y="504"/>
                  </a:cubicBezTo>
                  <a:cubicBezTo>
                    <a:pt x="0" y="502"/>
                    <a:pt x="1" y="501"/>
                    <a:pt x="3" y="501"/>
                  </a:cubicBezTo>
                  <a:cubicBezTo>
                    <a:pt x="5" y="501"/>
                    <a:pt x="6" y="502"/>
                    <a:pt x="6" y="504"/>
                  </a:cubicBezTo>
                  <a:cubicBezTo>
                    <a:pt x="6" y="533"/>
                    <a:pt x="6" y="533"/>
                    <a:pt x="6" y="533"/>
                  </a:cubicBezTo>
                  <a:cubicBezTo>
                    <a:pt x="6" y="535"/>
                    <a:pt x="5" y="537"/>
                    <a:pt x="3" y="537"/>
                  </a:cubicBezTo>
                  <a:close/>
                  <a:moveTo>
                    <a:pt x="3" y="495"/>
                  </a:moveTo>
                  <a:cubicBezTo>
                    <a:pt x="1" y="495"/>
                    <a:pt x="0" y="493"/>
                    <a:pt x="0" y="492"/>
                  </a:cubicBezTo>
                  <a:cubicBezTo>
                    <a:pt x="0" y="462"/>
                    <a:pt x="0" y="462"/>
                    <a:pt x="0" y="462"/>
                  </a:cubicBezTo>
                  <a:cubicBezTo>
                    <a:pt x="0" y="460"/>
                    <a:pt x="1" y="459"/>
                    <a:pt x="3" y="459"/>
                  </a:cubicBezTo>
                  <a:cubicBezTo>
                    <a:pt x="5" y="459"/>
                    <a:pt x="6" y="460"/>
                    <a:pt x="6" y="462"/>
                  </a:cubicBezTo>
                  <a:cubicBezTo>
                    <a:pt x="6" y="492"/>
                    <a:pt x="6" y="492"/>
                    <a:pt x="6" y="492"/>
                  </a:cubicBezTo>
                  <a:cubicBezTo>
                    <a:pt x="6" y="493"/>
                    <a:pt x="5" y="495"/>
                    <a:pt x="3" y="495"/>
                  </a:cubicBezTo>
                  <a:close/>
                  <a:moveTo>
                    <a:pt x="3" y="453"/>
                  </a:moveTo>
                  <a:cubicBezTo>
                    <a:pt x="1" y="453"/>
                    <a:pt x="0" y="452"/>
                    <a:pt x="0" y="450"/>
                  </a:cubicBezTo>
                  <a:cubicBezTo>
                    <a:pt x="0" y="420"/>
                    <a:pt x="0" y="420"/>
                    <a:pt x="0" y="420"/>
                  </a:cubicBezTo>
                  <a:cubicBezTo>
                    <a:pt x="0" y="419"/>
                    <a:pt x="1" y="417"/>
                    <a:pt x="3" y="417"/>
                  </a:cubicBezTo>
                  <a:cubicBezTo>
                    <a:pt x="5" y="417"/>
                    <a:pt x="6" y="419"/>
                    <a:pt x="6" y="420"/>
                  </a:cubicBezTo>
                  <a:cubicBezTo>
                    <a:pt x="6" y="450"/>
                    <a:pt x="6" y="450"/>
                    <a:pt x="6" y="450"/>
                  </a:cubicBezTo>
                  <a:cubicBezTo>
                    <a:pt x="6" y="452"/>
                    <a:pt x="5" y="453"/>
                    <a:pt x="3" y="453"/>
                  </a:cubicBezTo>
                  <a:close/>
                  <a:moveTo>
                    <a:pt x="3" y="411"/>
                  </a:moveTo>
                  <a:cubicBezTo>
                    <a:pt x="1" y="411"/>
                    <a:pt x="0" y="410"/>
                    <a:pt x="0" y="408"/>
                  </a:cubicBezTo>
                  <a:cubicBezTo>
                    <a:pt x="0" y="379"/>
                    <a:pt x="0" y="379"/>
                    <a:pt x="0" y="379"/>
                  </a:cubicBezTo>
                  <a:cubicBezTo>
                    <a:pt x="0" y="377"/>
                    <a:pt x="1" y="375"/>
                    <a:pt x="3" y="375"/>
                  </a:cubicBezTo>
                  <a:cubicBezTo>
                    <a:pt x="5" y="375"/>
                    <a:pt x="6" y="377"/>
                    <a:pt x="6" y="379"/>
                  </a:cubicBezTo>
                  <a:cubicBezTo>
                    <a:pt x="6" y="408"/>
                    <a:pt x="6" y="408"/>
                    <a:pt x="6" y="408"/>
                  </a:cubicBezTo>
                  <a:cubicBezTo>
                    <a:pt x="6" y="410"/>
                    <a:pt x="5" y="411"/>
                    <a:pt x="3" y="411"/>
                  </a:cubicBezTo>
                  <a:close/>
                  <a:moveTo>
                    <a:pt x="3" y="370"/>
                  </a:moveTo>
                  <a:cubicBezTo>
                    <a:pt x="1" y="370"/>
                    <a:pt x="0" y="368"/>
                    <a:pt x="0" y="367"/>
                  </a:cubicBezTo>
                  <a:cubicBezTo>
                    <a:pt x="0" y="337"/>
                    <a:pt x="0" y="337"/>
                    <a:pt x="0" y="337"/>
                  </a:cubicBezTo>
                  <a:cubicBezTo>
                    <a:pt x="0" y="335"/>
                    <a:pt x="1" y="334"/>
                    <a:pt x="3" y="334"/>
                  </a:cubicBezTo>
                  <a:cubicBezTo>
                    <a:pt x="5" y="334"/>
                    <a:pt x="6" y="335"/>
                    <a:pt x="6" y="337"/>
                  </a:cubicBezTo>
                  <a:cubicBezTo>
                    <a:pt x="6" y="367"/>
                    <a:pt x="6" y="367"/>
                    <a:pt x="6" y="367"/>
                  </a:cubicBezTo>
                  <a:cubicBezTo>
                    <a:pt x="6" y="368"/>
                    <a:pt x="5" y="370"/>
                    <a:pt x="3" y="370"/>
                  </a:cubicBezTo>
                  <a:close/>
                  <a:moveTo>
                    <a:pt x="3" y="328"/>
                  </a:moveTo>
                  <a:cubicBezTo>
                    <a:pt x="1" y="328"/>
                    <a:pt x="0" y="327"/>
                    <a:pt x="0" y="325"/>
                  </a:cubicBezTo>
                  <a:cubicBezTo>
                    <a:pt x="0" y="295"/>
                    <a:pt x="0" y="295"/>
                    <a:pt x="0" y="295"/>
                  </a:cubicBezTo>
                  <a:cubicBezTo>
                    <a:pt x="0" y="293"/>
                    <a:pt x="1" y="292"/>
                    <a:pt x="3" y="292"/>
                  </a:cubicBezTo>
                  <a:cubicBezTo>
                    <a:pt x="5" y="292"/>
                    <a:pt x="6" y="293"/>
                    <a:pt x="6" y="295"/>
                  </a:cubicBezTo>
                  <a:cubicBezTo>
                    <a:pt x="6" y="325"/>
                    <a:pt x="6" y="325"/>
                    <a:pt x="6" y="325"/>
                  </a:cubicBezTo>
                  <a:cubicBezTo>
                    <a:pt x="6" y="327"/>
                    <a:pt x="5" y="328"/>
                    <a:pt x="3" y="328"/>
                  </a:cubicBezTo>
                  <a:close/>
                  <a:moveTo>
                    <a:pt x="3" y="286"/>
                  </a:moveTo>
                  <a:cubicBezTo>
                    <a:pt x="1" y="286"/>
                    <a:pt x="0" y="285"/>
                    <a:pt x="0" y="283"/>
                  </a:cubicBezTo>
                  <a:cubicBezTo>
                    <a:pt x="0" y="253"/>
                    <a:pt x="0" y="253"/>
                    <a:pt x="0" y="253"/>
                  </a:cubicBezTo>
                  <a:cubicBezTo>
                    <a:pt x="0" y="252"/>
                    <a:pt x="1" y="250"/>
                    <a:pt x="3" y="250"/>
                  </a:cubicBezTo>
                  <a:cubicBezTo>
                    <a:pt x="5" y="250"/>
                    <a:pt x="6" y="252"/>
                    <a:pt x="6" y="253"/>
                  </a:cubicBezTo>
                  <a:cubicBezTo>
                    <a:pt x="6" y="283"/>
                    <a:pt x="6" y="283"/>
                    <a:pt x="6" y="283"/>
                  </a:cubicBezTo>
                  <a:cubicBezTo>
                    <a:pt x="6" y="285"/>
                    <a:pt x="5" y="286"/>
                    <a:pt x="3" y="286"/>
                  </a:cubicBezTo>
                  <a:close/>
                  <a:moveTo>
                    <a:pt x="3" y="244"/>
                  </a:moveTo>
                  <a:cubicBezTo>
                    <a:pt x="1" y="244"/>
                    <a:pt x="0" y="243"/>
                    <a:pt x="0" y="241"/>
                  </a:cubicBezTo>
                  <a:cubicBezTo>
                    <a:pt x="0" y="212"/>
                    <a:pt x="0" y="212"/>
                    <a:pt x="0" y="212"/>
                  </a:cubicBezTo>
                  <a:cubicBezTo>
                    <a:pt x="0" y="210"/>
                    <a:pt x="1" y="209"/>
                    <a:pt x="3" y="209"/>
                  </a:cubicBezTo>
                  <a:cubicBezTo>
                    <a:pt x="5" y="209"/>
                    <a:pt x="6" y="210"/>
                    <a:pt x="6" y="212"/>
                  </a:cubicBezTo>
                  <a:cubicBezTo>
                    <a:pt x="6" y="241"/>
                    <a:pt x="6" y="241"/>
                    <a:pt x="6" y="241"/>
                  </a:cubicBezTo>
                  <a:cubicBezTo>
                    <a:pt x="6" y="243"/>
                    <a:pt x="5" y="244"/>
                    <a:pt x="3" y="244"/>
                  </a:cubicBezTo>
                  <a:close/>
                  <a:moveTo>
                    <a:pt x="3" y="203"/>
                  </a:moveTo>
                  <a:cubicBezTo>
                    <a:pt x="1" y="203"/>
                    <a:pt x="0" y="201"/>
                    <a:pt x="0" y="200"/>
                  </a:cubicBezTo>
                  <a:cubicBezTo>
                    <a:pt x="0" y="170"/>
                    <a:pt x="0" y="170"/>
                    <a:pt x="0" y="170"/>
                  </a:cubicBezTo>
                  <a:cubicBezTo>
                    <a:pt x="0" y="168"/>
                    <a:pt x="1" y="167"/>
                    <a:pt x="3" y="167"/>
                  </a:cubicBezTo>
                  <a:cubicBezTo>
                    <a:pt x="5" y="167"/>
                    <a:pt x="6" y="168"/>
                    <a:pt x="6" y="170"/>
                  </a:cubicBezTo>
                  <a:cubicBezTo>
                    <a:pt x="6" y="200"/>
                    <a:pt x="6" y="200"/>
                    <a:pt x="6" y="200"/>
                  </a:cubicBezTo>
                  <a:cubicBezTo>
                    <a:pt x="6" y="201"/>
                    <a:pt x="5" y="203"/>
                    <a:pt x="3" y="203"/>
                  </a:cubicBezTo>
                  <a:close/>
                  <a:moveTo>
                    <a:pt x="3" y="161"/>
                  </a:moveTo>
                  <a:cubicBezTo>
                    <a:pt x="1" y="161"/>
                    <a:pt x="0" y="160"/>
                    <a:pt x="0" y="158"/>
                  </a:cubicBezTo>
                  <a:cubicBezTo>
                    <a:pt x="0" y="128"/>
                    <a:pt x="0" y="128"/>
                    <a:pt x="0" y="128"/>
                  </a:cubicBezTo>
                  <a:cubicBezTo>
                    <a:pt x="0" y="127"/>
                    <a:pt x="1" y="125"/>
                    <a:pt x="3" y="125"/>
                  </a:cubicBezTo>
                  <a:cubicBezTo>
                    <a:pt x="5" y="125"/>
                    <a:pt x="6" y="127"/>
                    <a:pt x="6" y="128"/>
                  </a:cubicBezTo>
                  <a:cubicBezTo>
                    <a:pt x="6" y="158"/>
                    <a:pt x="6" y="158"/>
                    <a:pt x="6" y="158"/>
                  </a:cubicBezTo>
                  <a:cubicBezTo>
                    <a:pt x="6" y="160"/>
                    <a:pt x="5" y="161"/>
                    <a:pt x="3" y="161"/>
                  </a:cubicBezTo>
                  <a:close/>
                  <a:moveTo>
                    <a:pt x="3" y="119"/>
                  </a:moveTo>
                  <a:cubicBezTo>
                    <a:pt x="1" y="119"/>
                    <a:pt x="0" y="118"/>
                    <a:pt x="0" y="116"/>
                  </a:cubicBezTo>
                  <a:cubicBezTo>
                    <a:pt x="0" y="87"/>
                    <a:pt x="0" y="87"/>
                    <a:pt x="0" y="87"/>
                  </a:cubicBezTo>
                  <a:cubicBezTo>
                    <a:pt x="0" y="85"/>
                    <a:pt x="1" y="83"/>
                    <a:pt x="3" y="83"/>
                  </a:cubicBezTo>
                  <a:cubicBezTo>
                    <a:pt x="5" y="83"/>
                    <a:pt x="6" y="85"/>
                    <a:pt x="6" y="87"/>
                  </a:cubicBezTo>
                  <a:cubicBezTo>
                    <a:pt x="6" y="116"/>
                    <a:pt x="6" y="116"/>
                    <a:pt x="6" y="116"/>
                  </a:cubicBezTo>
                  <a:cubicBezTo>
                    <a:pt x="6" y="118"/>
                    <a:pt x="5" y="119"/>
                    <a:pt x="3" y="119"/>
                  </a:cubicBezTo>
                  <a:close/>
                  <a:moveTo>
                    <a:pt x="3" y="78"/>
                  </a:moveTo>
                  <a:cubicBezTo>
                    <a:pt x="1" y="78"/>
                    <a:pt x="0" y="76"/>
                    <a:pt x="0" y="75"/>
                  </a:cubicBezTo>
                  <a:cubicBezTo>
                    <a:pt x="0" y="45"/>
                    <a:pt x="0" y="45"/>
                    <a:pt x="0" y="45"/>
                  </a:cubicBezTo>
                  <a:cubicBezTo>
                    <a:pt x="0" y="43"/>
                    <a:pt x="1" y="42"/>
                    <a:pt x="3" y="42"/>
                  </a:cubicBezTo>
                  <a:cubicBezTo>
                    <a:pt x="5" y="42"/>
                    <a:pt x="6" y="43"/>
                    <a:pt x="6" y="45"/>
                  </a:cubicBezTo>
                  <a:cubicBezTo>
                    <a:pt x="6" y="75"/>
                    <a:pt x="6" y="75"/>
                    <a:pt x="6" y="75"/>
                  </a:cubicBezTo>
                  <a:cubicBezTo>
                    <a:pt x="6" y="76"/>
                    <a:pt x="5" y="78"/>
                    <a:pt x="3" y="78"/>
                  </a:cubicBezTo>
                  <a:close/>
                  <a:moveTo>
                    <a:pt x="3" y="36"/>
                  </a:moveTo>
                  <a:cubicBezTo>
                    <a:pt x="1" y="36"/>
                    <a:pt x="0" y="35"/>
                    <a:pt x="0" y="33"/>
                  </a:cubicBezTo>
                  <a:cubicBezTo>
                    <a:pt x="0" y="3"/>
                    <a:pt x="0" y="3"/>
                    <a:pt x="0" y="3"/>
                  </a:cubicBezTo>
                  <a:cubicBezTo>
                    <a:pt x="0" y="1"/>
                    <a:pt x="1" y="0"/>
                    <a:pt x="3" y="0"/>
                  </a:cubicBezTo>
                  <a:cubicBezTo>
                    <a:pt x="5" y="0"/>
                    <a:pt x="6" y="1"/>
                    <a:pt x="6" y="3"/>
                  </a:cubicBezTo>
                  <a:cubicBezTo>
                    <a:pt x="6" y="33"/>
                    <a:pt x="6" y="33"/>
                    <a:pt x="6" y="33"/>
                  </a:cubicBezTo>
                  <a:cubicBezTo>
                    <a:pt x="6" y="35"/>
                    <a:pt x="5" y="36"/>
                    <a:pt x="3" y="36"/>
                  </a:cubicBezTo>
                  <a:close/>
                </a:path>
              </a:pathLst>
            </a:custGeom>
            <a:solidFill>
              <a:srgbClr val="4530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5920" name="Freeform 75"/>
            <p:cNvSpPr>
              <a:spLocks noEditPoints="1" noChangeArrowheads="1"/>
            </p:cNvSpPr>
            <p:nvPr/>
          </p:nvSpPr>
          <p:spPr bwMode="auto">
            <a:xfrm>
              <a:off x="7624763" y="3830638"/>
              <a:ext cx="6350" cy="511175"/>
            </a:xfrm>
            <a:custGeom>
              <a:avLst/>
              <a:gdLst>
                <a:gd name="T0" fmla="*/ 0 w 6"/>
                <a:gd name="T1" fmla="*/ 450504640 h 577"/>
                <a:gd name="T2" fmla="*/ 3360208 w 6"/>
                <a:gd name="T3" fmla="*/ 424604812 h 577"/>
                <a:gd name="T4" fmla="*/ 6720417 w 6"/>
                <a:gd name="T5" fmla="*/ 450504640 h 577"/>
                <a:gd name="T6" fmla="*/ 3360208 w 6"/>
                <a:gd name="T7" fmla="*/ 420680193 h 577"/>
                <a:gd name="T8" fmla="*/ 0 w 6"/>
                <a:gd name="T9" fmla="*/ 394780364 h 577"/>
                <a:gd name="T10" fmla="*/ 6720417 w 6"/>
                <a:gd name="T11" fmla="*/ 394780364 h 577"/>
                <a:gd name="T12" fmla="*/ 3360208 w 6"/>
                <a:gd name="T13" fmla="*/ 420680193 h 577"/>
                <a:gd name="T14" fmla="*/ 0 w 6"/>
                <a:gd name="T15" fmla="*/ 385362164 h 577"/>
                <a:gd name="T16" fmla="*/ 3360208 w 6"/>
                <a:gd name="T17" fmla="*/ 359462335 h 577"/>
                <a:gd name="T18" fmla="*/ 6720417 w 6"/>
                <a:gd name="T19" fmla="*/ 385362164 h 577"/>
                <a:gd name="T20" fmla="*/ 3360208 w 6"/>
                <a:gd name="T21" fmla="*/ 354752792 h 577"/>
                <a:gd name="T22" fmla="*/ 0 w 6"/>
                <a:gd name="T23" fmla="*/ 328852964 h 577"/>
                <a:gd name="T24" fmla="*/ 6720417 w 6"/>
                <a:gd name="T25" fmla="*/ 328852964 h 577"/>
                <a:gd name="T26" fmla="*/ 3360208 w 6"/>
                <a:gd name="T27" fmla="*/ 354752792 h 577"/>
                <a:gd name="T28" fmla="*/ 0 w 6"/>
                <a:gd name="T29" fmla="*/ 319434764 h 577"/>
                <a:gd name="T30" fmla="*/ 3360208 w 6"/>
                <a:gd name="T31" fmla="*/ 294318973 h 577"/>
                <a:gd name="T32" fmla="*/ 6720417 w 6"/>
                <a:gd name="T33" fmla="*/ 319434764 h 577"/>
                <a:gd name="T34" fmla="*/ 3360208 w 6"/>
                <a:gd name="T35" fmla="*/ 289610316 h 577"/>
                <a:gd name="T36" fmla="*/ 0 w 6"/>
                <a:gd name="T37" fmla="*/ 263710487 h 577"/>
                <a:gd name="T38" fmla="*/ 6720417 w 6"/>
                <a:gd name="T39" fmla="*/ 263710487 h 577"/>
                <a:gd name="T40" fmla="*/ 3360208 w 6"/>
                <a:gd name="T41" fmla="*/ 289610316 h 577"/>
                <a:gd name="T42" fmla="*/ 0 w 6"/>
                <a:gd name="T43" fmla="*/ 254292287 h 577"/>
                <a:gd name="T44" fmla="*/ 3360208 w 6"/>
                <a:gd name="T45" fmla="*/ 228391573 h 577"/>
                <a:gd name="T46" fmla="*/ 6720417 w 6"/>
                <a:gd name="T47" fmla="*/ 254292287 h 577"/>
                <a:gd name="T48" fmla="*/ 3360208 w 6"/>
                <a:gd name="T49" fmla="*/ 223682915 h 577"/>
                <a:gd name="T50" fmla="*/ 0 w 6"/>
                <a:gd name="T51" fmla="*/ 198567125 h 577"/>
                <a:gd name="T52" fmla="*/ 6720417 w 6"/>
                <a:gd name="T53" fmla="*/ 198567125 h 577"/>
                <a:gd name="T54" fmla="*/ 3360208 w 6"/>
                <a:gd name="T55" fmla="*/ 223682915 h 577"/>
                <a:gd name="T56" fmla="*/ 0 w 6"/>
                <a:gd name="T57" fmla="*/ 189148925 h 577"/>
                <a:gd name="T58" fmla="*/ 3360208 w 6"/>
                <a:gd name="T59" fmla="*/ 163249096 h 577"/>
                <a:gd name="T60" fmla="*/ 6720417 w 6"/>
                <a:gd name="T61" fmla="*/ 189148925 h 577"/>
                <a:gd name="T62" fmla="*/ 3360208 w 6"/>
                <a:gd name="T63" fmla="*/ 158540439 h 577"/>
                <a:gd name="T64" fmla="*/ 0 w 6"/>
                <a:gd name="T65" fmla="*/ 132639724 h 577"/>
                <a:gd name="T66" fmla="*/ 6720417 w 6"/>
                <a:gd name="T67" fmla="*/ 132639724 h 577"/>
                <a:gd name="T68" fmla="*/ 3360208 w 6"/>
                <a:gd name="T69" fmla="*/ 158540439 h 577"/>
                <a:gd name="T70" fmla="*/ 0 w 6"/>
                <a:gd name="T71" fmla="*/ 123221524 h 577"/>
                <a:gd name="T72" fmla="*/ 3360208 w 6"/>
                <a:gd name="T73" fmla="*/ 98106620 h 577"/>
                <a:gd name="T74" fmla="*/ 6720417 w 6"/>
                <a:gd name="T75" fmla="*/ 123221524 h 577"/>
                <a:gd name="T76" fmla="*/ 3360208 w 6"/>
                <a:gd name="T77" fmla="*/ 93397077 h 577"/>
                <a:gd name="T78" fmla="*/ 0 w 6"/>
                <a:gd name="T79" fmla="*/ 67497248 h 577"/>
                <a:gd name="T80" fmla="*/ 6720417 w 6"/>
                <a:gd name="T81" fmla="*/ 67497248 h 577"/>
                <a:gd name="T82" fmla="*/ 3360208 w 6"/>
                <a:gd name="T83" fmla="*/ 93397077 h 577"/>
                <a:gd name="T84" fmla="*/ 0 w 6"/>
                <a:gd name="T85" fmla="*/ 58079048 h 577"/>
                <a:gd name="T86" fmla="*/ 3360208 w 6"/>
                <a:gd name="T87" fmla="*/ 32179219 h 577"/>
                <a:gd name="T88" fmla="*/ 6720417 w 6"/>
                <a:gd name="T89" fmla="*/ 58079048 h 577"/>
                <a:gd name="T90" fmla="*/ 3360208 w 6"/>
                <a:gd name="T91" fmla="*/ 27469676 h 577"/>
                <a:gd name="T92" fmla="*/ 0 w 6"/>
                <a:gd name="T93" fmla="*/ 2354771 h 577"/>
                <a:gd name="T94" fmla="*/ 6720417 w 6"/>
                <a:gd name="T95" fmla="*/ 2354771 h 577"/>
                <a:gd name="T96" fmla="*/ 3360208 w 6"/>
                <a:gd name="T97" fmla="*/ 27469676 h 57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6" h="577">
                  <a:moveTo>
                    <a:pt x="3" y="577"/>
                  </a:moveTo>
                  <a:cubicBezTo>
                    <a:pt x="1" y="577"/>
                    <a:pt x="0" y="576"/>
                    <a:pt x="0" y="574"/>
                  </a:cubicBezTo>
                  <a:cubicBezTo>
                    <a:pt x="0" y="544"/>
                    <a:pt x="0" y="544"/>
                    <a:pt x="0" y="544"/>
                  </a:cubicBezTo>
                  <a:cubicBezTo>
                    <a:pt x="0" y="543"/>
                    <a:pt x="1" y="541"/>
                    <a:pt x="3" y="541"/>
                  </a:cubicBezTo>
                  <a:cubicBezTo>
                    <a:pt x="5" y="541"/>
                    <a:pt x="6" y="543"/>
                    <a:pt x="6" y="544"/>
                  </a:cubicBezTo>
                  <a:cubicBezTo>
                    <a:pt x="6" y="574"/>
                    <a:pt x="6" y="574"/>
                    <a:pt x="6" y="574"/>
                  </a:cubicBezTo>
                  <a:cubicBezTo>
                    <a:pt x="6" y="576"/>
                    <a:pt x="5" y="577"/>
                    <a:pt x="3" y="577"/>
                  </a:cubicBezTo>
                  <a:close/>
                  <a:moveTo>
                    <a:pt x="3" y="536"/>
                  </a:moveTo>
                  <a:cubicBezTo>
                    <a:pt x="1" y="536"/>
                    <a:pt x="0" y="534"/>
                    <a:pt x="0" y="533"/>
                  </a:cubicBezTo>
                  <a:cubicBezTo>
                    <a:pt x="0" y="503"/>
                    <a:pt x="0" y="503"/>
                    <a:pt x="0" y="503"/>
                  </a:cubicBezTo>
                  <a:cubicBezTo>
                    <a:pt x="0" y="501"/>
                    <a:pt x="1" y="500"/>
                    <a:pt x="3" y="500"/>
                  </a:cubicBezTo>
                  <a:cubicBezTo>
                    <a:pt x="5" y="500"/>
                    <a:pt x="6" y="501"/>
                    <a:pt x="6" y="503"/>
                  </a:cubicBezTo>
                  <a:cubicBezTo>
                    <a:pt x="6" y="533"/>
                    <a:pt x="6" y="533"/>
                    <a:pt x="6" y="533"/>
                  </a:cubicBezTo>
                  <a:cubicBezTo>
                    <a:pt x="6" y="534"/>
                    <a:pt x="5" y="536"/>
                    <a:pt x="3" y="536"/>
                  </a:cubicBezTo>
                  <a:close/>
                  <a:moveTo>
                    <a:pt x="3" y="494"/>
                  </a:moveTo>
                  <a:cubicBezTo>
                    <a:pt x="1" y="494"/>
                    <a:pt x="0" y="493"/>
                    <a:pt x="0" y="491"/>
                  </a:cubicBezTo>
                  <a:cubicBezTo>
                    <a:pt x="0" y="461"/>
                    <a:pt x="0" y="461"/>
                    <a:pt x="0" y="461"/>
                  </a:cubicBezTo>
                  <a:cubicBezTo>
                    <a:pt x="0" y="459"/>
                    <a:pt x="1" y="458"/>
                    <a:pt x="3" y="458"/>
                  </a:cubicBezTo>
                  <a:cubicBezTo>
                    <a:pt x="5" y="458"/>
                    <a:pt x="6" y="459"/>
                    <a:pt x="6" y="461"/>
                  </a:cubicBezTo>
                  <a:cubicBezTo>
                    <a:pt x="6" y="491"/>
                    <a:pt x="6" y="491"/>
                    <a:pt x="6" y="491"/>
                  </a:cubicBezTo>
                  <a:cubicBezTo>
                    <a:pt x="6" y="493"/>
                    <a:pt x="5" y="494"/>
                    <a:pt x="3" y="494"/>
                  </a:cubicBezTo>
                  <a:close/>
                  <a:moveTo>
                    <a:pt x="3" y="452"/>
                  </a:moveTo>
                  <a:cubicBezTo>
                    <a:pt x="1" y="452"/>
                    <a:pt x="0" y="451"/>
                    <a:pt x="0" y="449"/>
                  </a:cubicBezTo>
                  <a:cubicBezTo>
                    <a:pt x="0" y="419"/>
                    <a:pt x="0" y="419"/>
                    <a:pt x="0" y="419"/>
                  </a:cubicBezTo>
                  <a:cubicBezTo>
                    <a:pt x="0" y="418"/>
                    <a:pt x="1" y="416"/>
                    <a:pt x="3" y="416"/>
                  </a:cubicBezTo>
                  <a:cubicBezTo>
                    <a:pt x="5" y="416"/>
                    <a:pt x="6" y="418"/>
                    <a:pt x="6" y="419"/>
                  </a:cubicBezTo>
                  <a:cubicBezTo>
                    <a:pt x="6" y="449"/>
                    <a:pt x="6" y="449"/>
                    <a:pt x="6" y="449"/>
                  </a:cubicBezTo>
                  <a:cubicBezTo>
                    <a:pt x="6" y="451"/>
                    <a:pt x="5" y="452"/>
                    <a:pt x="3" y="452"/>
                  </a:cubicBezTo>
                  <a:close/>
                  <a:moveTo>
                    <a:pt x="3" y="411"/>
                  </a:moveTo>
                  <a:cubicBezTo>
                    <a:pt x="1" y="411"/>
                    <a:pt x="0" y="409"/>
                    <a:pt x="0" y="407"/>
                  </a:cubicBezTo>
                  <a:cubicBezTo>
                    <a:pt x="0" y="378"/>
                    <a:pt x="0" y="378"/>
                    <a:pt x="0" y="378"/>
                  </a:cubicBezTo>
                  <a:cubicBezTo>
                    <a:pt x="0" y="376"/>
                    <a:pt x="1" y="375"/>
                    <a:pt x="3" y="375"/>
                  </a:cubicBezTo>
                  <a:cubicBezTo>
                    <a:pt x="5" y="375"/>
                    <a:pt x="6" y="376"/>
                    <a:pt x="6" y="378"/>
                  </a:cubicBezTo>
                  <a:cubicBezTo>
                    <a:pt x="6" y="407"/>
                    <a:pt x="6" y="407"/>
                    <a:pt x="6" y="407"/>
                  </a:cubicBezTo>
                  <a:cubicBezTo>
                    <a:pt x="6" y="409"/>
                    <a:pt x="5" y="411"/>
                    <a:pt x="3" y="411"/>
                  </a:cubicBezTo>
                  <a:close/>
                  <a:moveTo>
                    <a:pt x="3" y="369"/>
                  </a:moveTo>
                  <a:cubicBezTo>
                    <a:pt x="1" y="369"/>
                    <a:pt x="0" y="367"/>
                    <a:pt x="0" y="366"/>
                  </a:cubicBezTo>
                  <a:cubicBezTo>
                    <a:pt x="0" y="336"/>
                    <a:pt x="0" y="336"/>
                    <a:pt x="0" y="336"/>
                  </a:cubicBezTo>
                  <a:cubicBezTo>
                    <a:pt x="0" y="334"/>
                    <a:pt x="1" y="333"/>
                    <a:pt x="3" y="333"/>
                  </a:cubicBezTo>
                  <a:cubicBezTo>
                    <a:pt x="5" y="333"/>
                    <a:pt x="6" y="334"/>
                    <a:pt x="6" y="336"/>
                  </a:cubicBezTo>
                  <a:cubicBezTo>
                    <a:pt x="6" y="366"/>
                    <a:pt x="6" y="366"/>
                    <a:pt x="6" y="366"/>
                  </a:cubicBezTo>
                  <a:cubicBezTo>
                    <a:pt x="6" y="367"/>
                    <a:pt x="5" y="369"/>
                    <a:pt x="3" y="369"/>
                  </a:cubicBezTo>
                  <a:close/>
                  <a:moveTo>
                    <a:pt x="3" y="327"/>
                  </a:moveTo>
                  <a:cubicBezTo>
                    <a:pt x="1" y="327"/>
                    <a:pt x="0" y="326"/>
                    <a:pt x="0" y="324"/>
                  </a:cubicBezTo>
                  <a:cubicBezTo>
                    <a:pt x="0" y="294"/>
                    <a:pt x="0" y="294"/>
                    <a:pt x="0" y="294"/>
                  </a:cubicBezTo>
                  <a:cubicBezTo>
                    <a:pt x="0" y="293"/>
                    <a:pt x="1" y="291"/>
                    <a:pt x="3" y="291"/>
                  </a:cubicBezTo>
                  <a:cubicBezTo>
                    <a:pt x="5" y="291"/>
                    <a:pt x="6" y="293"/>
                    <a:pt x="6" y="294"/>
                  </a:cubicBezTo>
                  <a:cubicBezTo>
                    <a:pt x="6" y="324"/>
                    <a:pt x="6" y="324"/>
                    <a:pt x="6" y="324"/>
                  </a:cubicBezTo>
                  <a:cubicBezTo>
                    <a:pt x="6" y="326"/>
                    <a:pt x="5" y="327"/>
                    <a:pt x="3" y="327"/>
                  </a:cubicBezTo>
                  <a:close/>
                  <a:moveTo>
                    <a:pt x="3" y="285"/>
                  </a:moveTo>
                  <a:cubicBezTo>
                    <a:pt x="1" y="285"/>
                    <a:pt x="0" y="284"/>
                    <a:pt x="0" y="282"/>
                  </a:cubicBezTo>
                  <a:cubicBezTo>
                    <a:pt x="0" y="253"/>
                    <a:pt x="0" y="253"/>
                    <a:pt x="0" y="253"/>
                  </a:cubicBezTo>
                  <a:cubicBezTo>
                    <a:pt x="0" y="251"/>
                    <a:pt x="1" y="250"/>
                    <a:pt x="3" y="250"/>
                  </a:cubicBezTo>
                  <a:cubicBezTo>
                    <a:pt x="5" y="250"/>
                    <a:pt x="6" y="251"/>
                    <a:pt x="6" y="253"/>
                  </a:cubicBezTo>
                  <a:cubicBezTo>
                    <a:pt x="6" y="282"/>
                    <a:pt x="6" y="282"/>
                    <a:pt x="6" y="282"/>
                  </a:cubicBezTo>
                  <a:cubicBezTo>
                    <a:pt x="6" y="284"/>
                    <a:pt x="5" y="285"/>
                    <a:pt x="3" y="285"/>
                  </a:cubicBezTo>
                  <a:close/>
                  <a:moveTo>
                    <a:pt x="3" y="244"/>
                  </a:moveTo>
                  <a:cubicBezTo>
                    <a:pt x="1" y="244"/>
                    <a:pt x="0" y="242"/>
                    <a:pt x="0" y="241"/>
                  </a:cubicBezTo>
                  <a:cubicBezTo>
                    <a:pt x="0" y="211"/>
                    <a:pt x="0" y="211"/>
                    <a:pt x="0" y="211"/>
                  </a:cubicBezTo>
                  <a:cubicBezTo>
                    <a:pt x="0" y="209"/>
                    <a:pt x="1" y="208"/>
                    <a:pt x="3" y="208"/>
                  </a:cubicBezTo>
                  <a:cubicBezTo>
                    <a:pt x="5" y="208"/>
                    <a:pt x="6" y="209"/>
                    <a:pt x="6" y="211"/>
                  </a:cubicBezTo>
                  <a:cubicBezTo>
                    <a:pt x="6" y="241"/>
                    <a:pt x="6" y="241"/>
                    <a:pt x="6" y="241"/>
                  </a:cubicBezTo>
                  <a:cubicBezTo>
                    <a:pt x="6" y="242"/>
                    <a:pt x="5" y="244"/>
                    <a:pt x="3" y="244"/>
                  </a:cubicBezTo>
                  <a:close/>
                  <a:moveTo>
                    <a:pt x="3" y="202"/>
                  </a:moveTo>
                  <a:cubicBezTo>
                    <a:pt x="1" y="202"/>
                    <a:pt x="0" y="201"/>
                    <a:pt x="0" y="199"/>
                  </a:cubicBezTo>
                  <a:cubicBezTo>
                    <a:pt x="0" y="169"/>
                    <a:pt x="0" y="169"/>
                    <a:pt x="0" y="169"/>
                  </a:cubicBezTo>
                  <a:cubicBezTo>
                    <a:pt x="0" y="168"/>
                    <a:pt x="1" y="166"/>
                    <a:pt x="3" y="166"/>
                  </a:cubicBezTo>
                  <a:cubicBezTo>
                    <a:pt x="5" y="166"/>
                    <a:pt x="6" y="168"/>
                    <a:pt x="6" y="169"/>
                  </a:cubicBezTo>
                  <a:cubicBezTo>
                    <a:pt x="6" y="199"/>
                    <a:pt x="6" y="199"/>
                    <a:pt x="6" y="199"/>
                  </a:cubicBezTo>
                  <a:cubicBezTo>
                    <a:pt x="6" y="201"/>
                    <a:pt x="5" y="202"/>
                    <a:pt x="3" y="202"/>
                  </a:cubicBezTo>
                  <a:close/>
                  <a:moveTo>
                    <a:pt x="3" y="160"/>
                  </a:moveTo>
                  <a:cubicBezTo>
                    <a:pt x="1" y="160"/>
                    <a:pt x="0" y="159"/>
                    <a:pt x="0" y="157"/>
                  </a:cubicBezTo>
                  <a:cubicBezTo>
                    <a:pt x="0" y="128"/>
                    <a:pt x="0" y="128"/>
                    <a:pt x="0" y="128"/>
                  </a:cubicBezTo>
                  <a:cubicBezTo>
                    <a:pt x="0" y="126"/>
                    <a:pt x="1" y="125"/>
                    <a:pt x="3" y="125"/>
                  </a:cubicBezTo>
                  <a:cubicBezTo>
                    <a:pt x="5" y="125"/>
                    <a:pt x="6" y="126"/>
                    <a:pt x="6" y="128"/>
                  </a:cubicBezTo>
                  <a:cubicBezTo>
                    <a:pt x="6" y="157"/>
                    <a:pt x="6" y="157"/>
                    <a:pt x="6" y="157"/>
                  </a:cubicBezTo>
                  <a:cubicBezTo>
                    <a:pt x="6" y="159"/>
                    <a:pt x="5" y="160"/>
                    <a:pt x="3" y="160"/>
                  </a:cubicBezTo>
                  <a:close/>
                  <a:moveTo>
                    <a:pt x="3" y="119"/>
                  </a:moveTo>
                  <a:cubicBezTo>
                    <a:pt x="1" y="119"/>
                    <a:pt x="0" y="117"/>
                    <a:pt x="0" y="116"/>
                  </a:cubicBezTo>
                  <a:cubicBezTo>
                    <a:pt x="0" y="86"/>
                    <a:pt x="0" y="86"/>
                    <a:pt x="0" y="86"/>
                  </a:cubicBezTo>
                  <a:cubicBezTo>
                    <a:pt x="0" y="84"/>
                    <a:pt x="1" y="83"/>
                    <a:pt x="3" y="83"/>
                  </a:cubicBezTo>
                  <a:cubicBezTo>
                    <a:pt x="5" y="83"/>
                    <a:pt x="6" y="84"/>
                    <a:pt x="6" y="86"/>
                  </a:cubicBezTo>
                  <a:cubicBezTo>
                    <a:pt x="6" y="116"/>
                    <a:pt x="6" y="116"/>
                    <a:pt x="6" y="116"/>
                  </a:cubicBezTo>
                  <a:cubicBezTo>
                    <a:pt x="6" y="117"/>
                    <a:pt x="5" y="119"/>
                    <a:pt x="3" y="119"/>
                  </a:cubicBezTo>
                  <a:close/>
                  <a:moveTo>
                    <a:pt x="3" y="77"/>
                  </a:moveTo>
                  <a:cubicBezTo>
                    <a:pt x="1" y="77"/>
                    <a:pt x="0" y="76"/>
                    <a:pt x="0" y="74"/>
                  </a:cubicBezTo>
                  <a:cubicBezTo>
                    <a:pt x="0" y="44"/>
                    <a:pt x="0" y="44"/>
                    <a:pt x="0" y="44"/>
                  </a:cubicBezTo>
                  <a:cubicBezTo>
                    <a:pt x="0" y="43"/>
                    <a:pt x="1" y="41"/>
                    <a:pt x="3" y="41"/>
                  </a:cubicBezTo>
                  <a:cubicBezTo>
                    <a:pt x="5" y="41"/>
                    <a:pt x="6" y="43"/>
                    <a:pt x="6" y="44"/>
                  </a:cubicBezTo>
                  <a:cubicBezTo>
                    <a:pt x="6" y="74"/>
                    <a:pt x="6" y="74"/>
                    <a:pt x="6" y="74"/>
                  </a:cubicBezTo>
                  <a:cubicBezTo>
                    <a:pt x="6" y="76"/>
                    <a:pt x="5" y="77"/>
                    <a:pt x="3" y="77"/>
                  </a:cubicBezTo>
                  <a:close/>
                  <a:moveTo>
                    <a:pt x="3" y="35"/>
                  </a:moveTo>
                  <a:cubicBezTo>
                    <a:pt x="1" y="35"/>
                    <a:pt x="0" y="34"/>
                    <a:pt x="0" y="32"/>
                  </a:cubicBezTo>
                  <a:cubicBezTo>
                    <a:pt x="0" y="3"/>
                    <a:pt x="0" y="3"/>
                    <a:pt x="0" y="3"/>
                  </a:cubicBezTo>
                  <a:cubicBezTo>
                    <a:pt x="0" y="1"/>
                    <a:pt x="1" y="0"/>
                    <a:pt x="3" y="0"/>
                  </a:cubicBezTo>
                  <a:cubicBezTo>
                    <a:pt x="5" y="0"/>
                    <a:pt x="6" y="1"/>
                    <a:pt x="6" y="3"/>
                  </a:cubicBezTo>
                  <a:cubicBezTo>
                    <a:pt x="6" y="32"/>
                    <a:pt x="6" y="32"/>
                    <a:pt x="6" y="32"/>
                  </a:cubicBezTo>
                  <a:cubicBezTo>
                    <a:pt x="6" y="34"/>
                    <a:pt x="5" y="35"/>
                    <a:pt x="3" y="35"/>
                  </a:cubicBezTo>
                  <a:close/>
                </a:path>
              </a:pathLst>
            </a:custGeom>
            <a:solidFill>
              <a:srgbClr val="4530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5921" name="Freeform 76"/>
            <p:cNvSpPr>
              <a:spLocks noChangeArrowheads="1"/>
            </p:cNvSpPr>
            <p:nvPr/>
          </p:nvSpPr>
          <p:spPr bwMode="auto">
            <a:xfrm>
              <a:off x="7624763" y="3805238"/>
              <a:ext cx="6350" cy="20638"/>
            </a:xfrm>
            <a:custGeom>
              <a:avLst/>
              <a:gdLst>
                <a:gd name="T0" fmla="*/ 3360208 w 6"/>
                <a:gd name="T1" fmla="*/ 19360320 h 22"/>
                <a:gd name="T2" fmla="*/ 0 w 6"/>
                <a:gd name="T3" fmla="*/ 16720532 h 22"/>
                <a:gd name="T4" fmla="*/ 0 w 6"/>
                <a:gd name="T5" fmla="*/ 2639788 h 22"/>
                <a:gd name="T6" fmla="*/ 3360208 w 6"/>
                <a:gd name="T7" fmla="*/ 0 h 22"/>
                <a:gd name="T8" fmla="*/ 6720417 w 6"/>
                <a:gd name="T9" fmla="*/ 2639788 h 22"/>
                <a:gd name="T10" fmla="*/ 6720417 w 6"/>
                <a:gd name="T11" fmla="*/ 16720532 h 22"/>
                <a:gd name="T12" fmla="*/ 3360208 w 6"/>
                <a:gd name="T13" fmla="*/ 19360320 h 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22">
                  <a:moveTo>
                    <a:pt x="3" y="22"/>
                  </a:moveTo>
                  <a:cubicBezTo>
                    <a:pt x="1" y="22"/>
                    <a:pt x="0" y="20"/>
                    <a:pt x="0" y="19"/>
                  </a:cubicBezTo>
                  <a:cubicBezTo>
                    <a:pt x="0" y="3"/>
                    <a:pt x="0" y="3"/>
                    <a:pt x="0" y="3"/>
                  </a:cubicBezTo>
                  <a:cubicBezTo>
                    <a:pt x="0" y="2"/>
                    <a:pt x="1" y="0"/>
                    <a:pt x="3" y="0"/>
                  </a:cubicBezTo>
                  <a:cubicBezTo>
                    <a:pt x="5" y="0"/>
                    <a:pt x="6" y="2"/>
                    <a:pt x="6" y="3"/>
                  </a:cubicBezTo>
                  <a:cubicBezTo>
                    <a:pt x="6" y="19"/>
                    <a:pt x="6" y="19"/>
                    <a:pt x="6" y="19"/>
                  </a:cubicBezTo>
                  <a:cubicBezTo>
                    <a:pt x="6" y="20"/>
                    <a:pt x="5" y="22"/>
                    <a:pt x="3" y="22"/>
                  </a:cubicBezTo>
                  <a:close/>
                </a:path>
              </a:pathLst>
            </a:custGeom>
            <a:solidFill>
              <a:srgbClr val="4530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5922" name="Freeform 77"/>
            <p:cNvSpPr>
              <a:spLocks noEditPoints="1" noChangeArrowheads="1"/>
            </p:cNvSpPr>
            <p:nvPr/>
          </p:nvSpPr>
          <p:spPr bwMode="auto">
            <a:xfrm>
              <a:off x="7594600" y="4146550"/>
              <a:ext cx="200025" cy="157163"/>
            </a:xfrm>
            <a:custGeom>
              <a:avLst/>
              <a:gdLst>
                <a:gd name="T0" fmla="*/ 131193286 w 225"/>
                <a:gd name="T1" fmla="*/ 138765217 h 178"/>
                <a:gd name="T2" fmla="*/ 45838618 w 225"/>
                <a:gd name="T3" fmla="*/ 138765217 h 178"/>
                <a:gd name="T4" fmla="*/ 0 w 225"/>
                <a:gd name="T5" fmla="*/ 92770317 h 178"/>
                <a:gd name="T6" fmla="*/ 0 w 225"/>
                <a:gd name="T7" fmla="*/ 45215265 h 178"/>
                <a:gd name="T8" fmla="*/ 45838618 w 225"/>
                <a:gd name="T9" fmla="*/ 0 h 178"/>
                <a:gd name="T10" fmla="*/ 131193286 w 225"/>
                <a:gd name="T11" fmla="*/ 0 h 178"/>
                <a:gd name="T12" fmla="*/ 177822225 w 225"/>
                <a:gd name="T13" fmla="*/ 45215265 h 178"/>
                <a:gd name="T14" fmla="*/ 177822225 w 225"/>
                <a:gd name="T15" fmla="*/ 92770317 h 178"/>
                <a:gd name="T16" fmla="*/ 131193286 w 225"/>
                <a:gd name="T17" fmla="*/ 138765217 h 178"/>
                <a:gd name="T18" fmla="*/ 45838618 w 225"/>
                <a:gd name="T19" fmla="*/ 18710343 h 178"/>
                <a:gd name="T20" fmla="*/ 18967704 w 225"/>
                <a:gd name="T21" fmla="*/ 45215265 h 178"/>
                <a:gd name="T22" fmla="*/ 18967704 w 225"/>
                <a:gd name="T23" fmla="*/ 92770317 h 178"/>
                <a:gd name="T24" fmla="*/ 45838618 w 225"/>
                <a:gd name="T25" fmla="*/ 120054873 h 178"/>
                <a:gd name="T26" fmla="*/ 131193286 w 225"/>
                <a:gd name="T27" fmla="*/ 120054873 h 178"/>
                <a:gd name="T28" fmla="*/ 158064200 w 225"/>
                <a:gd name="T29" fmla="*/ 92770317 h 178"/>
                <a:gd name="T30" fmla="*/ 158064200 w 225"/>
                <a:gd name="T31" fmla="*/ 45215265 h 178"/>
                <a:gd name="T32" fmla="*/ 131193286 w 225"/>
                <a:gd name="T33" fmla="*/ 18710343 h 178"/>
                <a:gd name="T34" fmla="*/ 45838618 w 225"/>
                <a:gd name="T35" fmla="*/ 18710343 h 17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5" h="178">
                  <a:moveTo>
                    <a:pt x="166" y="178"/>
                  </a:moveTo>
                  <a:cubicBezTo>
                    <a:pt x="58" y="178"/>
                    <a:pt x="58" y="178"/>
                    <a:pt x="58" y="178"/>
                  </a:cubicBezTo>
                  <a:cubicBezTo>
                    <a:pt x="26" y="178"/>
                    <a:pt x="0" y="152"/>
                    <a:pt x="0" y="119"/>
                  </a:cubicBezTo>
                  <a:cubicBezTo>
                    <a:pt x="0" y="58"/>
                    <a:pt x="0" y="58"/>
                    <a:pt x="0" y="58"/>
                  </a:cubicBezTo>
                  <a:cubicBezTo>
                    <a:pt x="0" y="26"/>
                    <a:pt x="26" y="0"/>
                    <a:pt x="58" y="0"/>
                  </a:cubicBezTo>
                  <a:cubicBezTo>
                    <a:pt x="166" y="0"/>
                    <a:pt x="166" y="0"/>
                    <a:pt x="166" y="0"/>
                  </a:cubicBezTo>
                  <a:cubicBezTo>
                    <a:pt x="198" y="0"/>
                    <a:pt x="225" y="26"/>
                    <a:pt x="225" y="58"/>
                  </a:cubicBezTo>
                  <a:cubicBezTo>
                    <a:pt x="225" y="119"/>
                    <a:pt x="225" y="119"/>
                    <a:pt x="225" y="119"/>
                  </a:cubicBezTo>
                  <a:cubicBezTo>
                    <a:pt x="225" y="152"/>
                    <a:pt x="198" y="178"/>
                    <a:pt x="166" y="178"/>
                  </a:cubicBezTo>
                  <a:close/>
                  <a:moveTo>
                    <a:pt x="58" y="24"/>
                  </a:moveTo>
                  <a:cubicBezTo>
                    <a:pt x="39" y="24"/>
                    <a:pt x="24" y="39"/>
                    <a:pt x="24" y="58"/>
                  </a:cubicBezTo>
                  <a:cubicBezTo>
                    <a:pt x="24" y="119"/>
                    <a:pt x="24" y="119"/>
                    <a:pt x="24" y="119"/>
                  </a:cubicBezTo>
                  <a:cubicBezTo>
                    <a:pt x="24" y="138"/>
                    <a:pt x="39" y="154"/>
                    <a:pt x="58" y="154"/>
                  </a:cubicBezTo>
                  <a:cubicBezTo>
                    <a:pt x="166" y="154"/>
                    <a:pt x="166" y="154"/>
                    <a:pt x="166" y="154"/>
                  </a:cubicBezTo>
                  <a:cubicBezTo>
                    <a:pt x="185" y="154"/>
                    <a:pt x="200" y="138"/>
                    <a:pt x="200" y="119"/>
                  </a:cubicBezTo>
                  <a:cubicBezTo>
                    <a:pt x="200" y="58"/>
                    <a:pt x="200" y="58"/>
                    <a:pt x="200" y="58"/>
                  </a:cubicBezTo>
                  <a:cubicBezTo>
                    <a:pt x="200" y="39"/>
                    <a:pt x="185" y="24"/>
                    <a:pt x="166" y="24"/>
                  </a:cubicBezTo>
                  <a:lnTo>
                    <a:pt x="58" y="24"/>
                  </a:lnTo>
                  <a:close/>
                </a:path>
              </a:pathLst>
            </a:custGeom>
            <a:solidFill>
              <a:srgbClr val="F4F0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5923" name="Freeform 78"/>
            <p:cNvSpPr>
              <a:spLocks noChangeArrowheads="1"/>
            </p:cNvSpPr>
            <p:nvPr/>
          </p:nvSpPr>
          <p:spPr bwMode="auto">
            <a:xfrm>
              <a:off x="7683500" y="4146550"/>
              <a:ext cx="22225" cy="100013"/>
            </a:xfrm>
            <a:custGeom>
              <a:avLst/>
              <a:gdLst>
                <a:gd name="T0" fmla="*/ 10291101 w 24"/>
                <a:gd name="T1" fmla="*/ 88518586 h 113"/>
                <a:gd name="T2" fmla="*/ 0 w 24"/>
                <a:gd name="T3" fmla="*/ 79118249 h 113"/>
                <a:gd name="T4" fmla="*/ 0 w 24"/>
                <a:gd name="T5" fmla="*/ 9400337 h 113"/>
                <a:gd name="T6" fmla="*/ 10291101 w 24"/>
                <a:gd name="T7" fmla="*/ 0 h 113"/>
                <a:gd name="T8" fmla="*/ 20581276 w 24"/>
                <a:gd name="T9" fmla="*/ 9400337 h 113"/>
                <a:gd name="T10" fmla="*/ 20581276 w 24"/>
                <a:gd name="T11" fmla="*/ 79118249 h 113"/>
                <a:gd name="T12" fmla="*/ 10291101 w 24"/>
                <a:gd name="T13" fmla="*/ 88518586 h 1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 h="113">
                  <a:moveTo>
                    <a:pt x="12" y="113"/>
                  </a:moveTo>
                  <a:cubicBezTo>
                    <a:pt x="5" y="113"/>
                    <a:pt x="0" y="108"/>
                    <a:pt x="0" y="101"/>
                  </a:cubicBezTo>
                  <a:cubicBezTo>
                    <a:pt x="0" y="12"/>
                    <a:pt x="0" y="12"/>
                    <a:pt x="0" y="12"/>
                  </a:cubicBezTo>
                  <a:cubicBezTo>
                    <a:pt x="0" y="5"/>
                    <a:pt x="5" y="0"/>
                    <a:pt x="12" y="0"/>
                  </a:cubicBezTo>
                  <a:cubicBezTo>
                    <a:pt x="19" y="0"/>
                    <a:pt x="24" y="5"/>
                    <a:pt x="24" y="12"/>
                  </a:cubicBezTo>
                  <a:cubicBezTo>
                    <a:pt x="24" y="101"/>
                    <a:pt x="24" y="101"/>
                    <a:pt x="24" y="101"/>
                  </a:cubicBezTo>
                  <a:cubicBezTo>
                    <a:pt x="24" y="108"/>
                    <a:pt x="19" y="113"/>
                    <a:pt x="12" y="113"/>
                  </a:cubicBezTo>
                  <a:close/>
                </a:path>
              </a:pathLst>
            </a:custGeom>
            <a:solidFill>
              <a:srgbClr val="F4F0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5924" name="Oval 79"/>
            <p:cNvSpPr>
              <a:spLocks noChangeArrowheads="1"/>
            </p:cNvSpPr>
            <p:nvPr/>
          </p:nvSpPr>
          <p:spPr bwMode="auto">
            <a:xfrm>
              <a:off x="7545388" y="3481388"/>
              <a:ext cx="311150" cy="315913"/>
            </a:xfrm>
            <a:prstGeom prst="ellipse">
              <a:avLst/>
            </a:prstGeom>
            <a:solidFill>
              <a:srgbClr val="F1D4A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方正兰亭刊黑_GBK" panose="02000000000000000000" pitchFamily="2" charset="-122"/>
                  <a:ea typeface="方正兰亭刊黑_GBK" panose="02000000000000000000" pitchFamily="2" charset="-122"/>
                </a:defRPr>
              </a:lvl1pPr>
              <a:lvl2pPr marL="742950" indent="-285750">
                <a:spcBef>
                  <a:spcPct val="20000"/>
                </a:spcBef>
                <a:buFont typeface="Arial" panose="020B0604020202020204" pitchFamily="34" charset="0"/>
                <a:buChar char="–"/>
                <a:defRPr sz="2800">
                  <a:solidFill>
                    <a:schemeClr val="tx1"/>
                  </a:solidFill>
                  <a:latin typeface="方正兰亭刊黑_GBK" panose="02000000000000000000" pitchFamily="2" charset="-122"/>
                  <a:ea typeface="方正兰亭刊黑_GBK" panose="02000000000000000000" pitchFamily="2" charset="-122"/>
                </a:defRPr>
              </a:lvl2pPr>
              <a:lvl3pPr marL="1143000" indent="-228600">
                <a:spcBef>
                  <a:spcPct val="20000"/>
                </a:spcBef>
                <a:buFont typeface="Arial" panose="020B0604020202020204" pitchFamily="34" charset="0"/>
                <a:buChar char="•"/>
                <a:defRPr sz="2400">
                  <a:solidFill>
                    <a:schemeClr val="tx1"/>
                  </a:solidFill>
                  <a:latin typeface="方正兰亭刊黑_GBK" panose="02000000000000000000" pitchFamily="2" charset="-122"/>
                  <a:ea typeface="方正兰亭刊黑_GBK" panose="02000000000000000000" pitchFamily="2" charset="-122"/>
                </a:defRPr>
              </a:lvl3pPr>
              <a:lvl4pPr marL="1600200" indent="-228600">
                <a:spcBef>
                  <a:spcPct val="20000"/>
                </a:spcBef>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4pPr>
              <a:lvl5pPr marL="2057400" indent="-228600">
                <a:spcBef>
                  <a:spcPct val="20000"/>
                </a:spcBef>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9pPr>
            </a:lstStyle>
            <a:p>
              <a:pPr eaLnBrk="1" hangingPunct="1">
                <a:spcBef>
                  <a:spcPct val="0"/>
                </a:spcBef>
                <a:buFontTx/>
                <a:buNone/>
              </a:pPr>
              <a:endParaRPr lang="zh-CN" altLang="en-US" sz="1800" dirty="0">
                <a:latin typeface="时尚中黑简体" panose="01010104010101010101" pitchFamily="2" charset="-122"/>
                <a:ea typeface="时尚中黑简体" panose="01010104010101010101" pitchFamily="2" charset="-122"/>
              </a:endParaRPr>
            </a:p>
          </p:txBody>
        </p:sp>
        <p:sp>
          <p:nvSpPr>
            <p:cNvPr id="35925" name="Freeform 80"/>
            <p:cNvSpPr>
              <a:spLocks noChangeArrowheads="1"/>
            </p:cNvSpPr>
            <p:nvPr/>
          </p:nvSpPr>
          <p:spPr bwMode="auto">
            <a:xfrm>
              <a:off x="7729538" y="2043113"/>
              <a:ext cx="65087" cy="34925"/>
            </a:xfrm>
            <a:custGeom>
              <a:avLst/>
              <a:gdLst>
                <a:gd name="T0" fmla="*/ 15103750 w 73"/>
                <a:gd name="T1" fmla="*/ 31275785 h 39"/>
                <a:gd name="T2" fmla="*/ 795310 w 73"/>
                <a:gd name="T3" fmla="*/ 18444878 h 39"/>
                <a:gd name="T4" fmla="*/ 13514023 w 73"/>
                <a:gd name="T5" fmla="*/ 3207727 h 39"/>
                <a:gd name="T6" fmla="*/ 42927997 w 73"/>
                <a:gd name="T7" fmla="*/ 802379 h 39"/>
                <a:gd name="T8" fmla="*/ 58031748 w 73"/>
                <a:gd name="T9" fmla="*/ 13633287 h 39"/>
                <a:gd name="T10" fmla="*/ 44517725 w 73"/>
                <a:gd name="T11" fmla="*/ 28869542 h 39"/>
                <a:gd name="T12" fmla="*/ 16694370 w 73"/>
                <a:gd name="T13" fmla="*/ 31275785 h 39"/>
                <a:gd name="T14" fmla="*/ 15103750 w 73"/>
                <a:gd name="T15" fmla="*/ 31275785 h 3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3" h="39">
                  <a:moveTo>
                    <a:pt x="19" y="39"/>
                  </a:moveTo>
                  <a:cubicBezTo>
                    <a:pt x="10" y="39"/>
                    <a:pt x="2" y="32"/>
                    <a:pt x="1" y="23"/>
                  </a:cubicBezTo>
                  <a:cubicBezTo>
                    <a:pt x="0" y="13"/>
                    <a:pt x="8" y="4"/>
                    <a:pt x="17" y="4"/>
                  </a:cubicBezTo>
                  <a:cubicBezTo>
                    <a:pt x="30" y="2"/>
                    <a:pt x="42" y="1"/>
                    <a:pt x="54" y="1"/>
                  </a:cubicBezTo>
                  <a:cubicBezTo>
                    <a:pt x="64" y="0"/>
                    <a:pt x="72" y="7"/>
                    <a:pt x="73" y="17"/>
                  </a:cubicBezTo>
                  <a:cubicBezTo>
                    <a:pt x="73" y="27"/>
                    <a:pt x="66" y="36"/>
                    <a:pt x="56" y="36"/>
                  </a:cubicBezTo>
                  <a:cubicBezTo>
                    <a:pt x="45" y="37"/>
                    <a:pt x="33" y="38"/>
                    <a:pt x="21" y="39"/>
                  </a:cubicBezTo>
                  <a:cubicBezTo>
                    <a:pt x="20" y="39"/>
                    <a:pt x="20" y="39"/>
                    <a:pt x="19" y="3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sp>
        <p:nvSpPr>
          <p:cNvPr id="35848" name="TextBox 25"/>
          <p:cNvSpPr txBox="1">
            <a:spLocks noChangeArrowheads="1"/>
          </p:cNvSpPr>
          <p:nvPr/>
        </p:nvSpPr>
        <p:spPr bwMode="auto">
          <a:xfrm>
            <a:off x="995362" y="1025525"/>
            <a:ext cx="4002825"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方正兰亭刊黑_GBK" panose="02000000000000000000" pitchFamily="2" charset="-122"/>
                <a:ea typeface="方正兰亭刊黑_GBK" panose="02000000000000000000" pitchFamily="2" charset="-122"/>
              </a:defRPr>
            </a:lvl1pPr>
            <a:lvl2pPr marL="742950" indent="-285750">
              <a:spcBef>
                <a:spcPct val="20000"/>
              </a:spcBef>
              <a:buFont typeface="Arial" panose="020B0604020202020204" pitchFamily="34" charset="0"/>
              <a:buChar char="–"/>
              <a:defRPr sz="2800">
                <a:solidFill>
                  <a:schemeClr val="tx1"/>
                </a:solidFill>
                <a:latin typeface="方正兰亭刊黑_GBK" panose="02000000000000000000" pitchFamily="2" charset="-122"/>
                <a:ea typeface="方正兰亭刊黑_GBK" panose="02000000000000000000" pitchFamily="2" charset="-122"/>
              </a:defRPr>
            </a:lvl2pPr>
            <a:lvl3pPr marL="1143000" indent="-228600">
              <a:spcBef>
                <a:spcPct val="20000"/>
              </a:spcBef>
              <a:buFont typeface="Arial" panose="020B0604020202020204" pitchFamily="34" charset="0"/>
              <a:buChar char="•"/>
              <a:defRPr sz="2400">
                <a:solidFill>
                  <a:schemeClr val="tx1"/>
                </a:solidFill>
                <a:latin typeface="方正兰亭刊黑_GBK" panose="02000000000000000000" pitchFamily="2" charset="-122"/>
                <a:ea typeface="方正兰亭刊黑_GBK" panose="02000000000000000000" pitchFamily="2" charset="-122"/>
              </a:defRPr>
            </a:lvl3pPr>
            <a:lvl4pPr marL="1600200" indent="-228600">
              <a:spcBef>
                <a:spcPct val="20000"/>
              </a:spcBef>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4pPr>
            <a:lvl5pPr marL="2057400" indent="-228600">
              <a:spcBef>
                <a:spcPct val="20000"/>
              </a:spcBef>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9pPr>
          </a:lstStyle>
          <a:p>
            <a:pPr eaLnBrk="1" hangingPunct="1">
              <a:spcBef>
                <a:spcPct val="0"/>
              </a:spcBef>
              <a:buFontTx/>
              <a:buNone/>
            </a:pPr>
            <a:r>
              <a:rPr lang="en-US" altLang="zh-CN" sz="138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54%</a:t>
            </a:r>
            <a:endParaRPr lang="zh-CN" altLang="en-US" sz="138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35849" name="文本框 34"/>
          <p:cNvSpPr txBox="1">
            <a:spLocks noChangeArrowheads="1"/>
          </p:cNvSpPr>
          <p:nvPr/>
        </p:nvSpPr>
        <p:spPr bwMode="auto">
          <a:xfrm>
            <a:off x="996950" y="2879725"/>
            <a:ext cx="4075113"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方正兰亭刊黑_GBK" panose="02000000000000000000" pitchFamily="2" charset="-122"/>
                <a:ea typeface="方正兰亭刊黑_GBK" panose="02000000000000000000" pitchFamily="2" charset="-122"/>
              </a:defRPr>
            </a:lvl1pPr>
            <a:lvl2pPr marL="742950" indent="-285750">
              <a:spcBef>
                <a:spcPct val="20000"/>
              </a:spcBef>
              <a:buFont typeface="Arial" panose="020B0604020202020204" pitchFamily="34" charset="0"/>
              <a:buChar char="–"/>
              <a:defRPr sz="2800">
                <a:solidFill>
                  <a:schemeClr val="tx1"/>
                </a:solidFill>
                <a:latin typeface="方正兰亭刊黑_GBK" panose="02000000000000000000" pitchFamily="2" charset="-122"/>
                <a:ea typeface="方正兰亭刊黑_GBK" panose="02000000000000000000" pitchFamily="2" charset="-122"/>
              </a:defRPr>
            </a:lvl2pPr>
            <a:lvl3pPr marL="1143000" indent="-228600">
              <a:spcBef>
                <a:spcPct val="20000"/>
              </a:spcBef>
              <a:buFont typeface="Arial" panose="020B0604020202020204" pitchFamily="34" charset="0"/>
              <a:buChar char="•"/>
              <a:defRPr sz="2400">
                <a:solidFill>
                  <a:schemeClr val="tx1"/>
                </a:solidFill>
                <a:latin typeface="方正兰亭刊黑_GBK" panose="02000000000000000000" pitchFamily="2" charset="-122"/>
                <a:ea typeface="方正兰亭刊黑_GBK" panose="02000000000000000000" pitchFamily="2" charset="-122"/>
              </a:defRPr>
            </a:lvl3pPr>
            <a:lvl4pPr marL="1600200" indent="-228600">
              <a:spcBef>
                <a:spcPct val="20000"/>
              </a:spcBef>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4pPr>
            <a:lvl5pPr marL="2057400" indent="-228600">
              <a:spcBef>
                <a:spcPct val="20000"/>
              </a:spcBef>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刊黑_GBK" panose="02000000000000000000" pitchFamily="2" charset="-122"/>
                <a:ea typeface="方正兰亭刊黑_GBK" panose="02000000000000000000" pitchFamily="2" charset="-122"/>
              </a:defRPr>
            </a:lvl9pPr>
          </a:lstStyle>
          <a:p>
            <a:pPr eaLnBrk="1" hangingPunct="1">
              <a:spcBef>
                <a:spcPct val="0"/>
              </a:spcBef>
              <a:buFontTx/>
              <a:buNone/>
            </a:pPr>
            <a:r>
              <a:rPr lang="en-US" altLang="zh-CN" sz="18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Lorem ipsum dol sit amet, consectetur adipisicing elit, sed do eiusmod tempor incididunt ut labore et dolorea anot a. Lorem ipsum dol sit amet.</a:t>
            </a:r>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showMasterPhAnim="0">
  <p:cSld>
    <p:bg bwMode="auto">
      <p:bgPr>
        <a:solidFill>
          <a:srgbClr val="204259"/>
        </a:solidFill>
        <a:effectLst/>
      </p:bgPr>
    </p:bg>
    <p:spTree>
      <p:nvGrpSpPr>
        <p:cNvPr id="1" name=""/>
        <p:cNvGrpSpPr/>
        <p:nvPr/>
      </p:nvGrpSpPr>
      <p:grpSpPr>
        <a:xfrm>
          <a:off x="0" y="0"/>
          <a:ext cx="0" cy="0"/>
          <a:chOff x="0" y="0"/>
          <a:chExt cx="0" cy="0"/>
        </a:xfrm>
      </p:grpSpPr>
      <p:grpSp>
        <p:nvGrpSpPr>
          <p:cNvPr id="25" name="组合 24"/>
          <p:cNvGrpSpPr/>
          <p:nvPr/>
        </p:nvGrpSpPr>
        <p:grpSpPr>
          <a:xfrm>
            <a:off x="-1404665" y="-452587"/>
            <a:ext cx="11387510" cy="6050271"/>
            <a:chOff x="-92590" y="-51995"/>
            <a:chExt cx="9826989" cy="5221154"/>
          </a:xfrm>
          <a:solidFill>
            <a:schemeClr val="accent5">
              <a:alpha val="17000"/>
            </a:schemeClr>
          </a:solidFill>
        </p:grpSpPr>
        <p:grpSp>
          <p:nvGrpSpPr>
            <p:cNvPr id="26" name="组合 25"/>
            <p:cNvGrpSpPr/>
            <p:nvPr/>
          </p:nvGrpSpPr>
          <p:grpSpPr>
            <a:xfrm rot="187413">
              <a:off x="-92590" y="-32553"/>
              <a:ext cx="1180798" cy="1180798"/>
              <a:chOff x="9854292" y="-1428020"/>
              <a:chExt cx="285463" cy="285463"/>
            </a:xfrm>
            <a:grpFill/>
          </p:grpSpPr>
          <p:sp>
            <p:nvSpPr>
              <p:cNvPr id="159" name="圆角矩形 158"/>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60" name="圆角矩形 159"/>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27" name="组合 26"/>
            <p:cNvGrpSpPr/>
            <p:nvPr/>
          </p:nvGrpSpPr>
          <p:grpSpPr>
            <a:xfrm rot="187413">
              <a:off x="-92590" y="972675"/>
              <a:ext cx="1180798" cy="1180798"/>
              <a:chOff x="9854292" y="-1428020"/>
              <a:chExt cx="285463" cy="285463"/>
            </a:xfrm>
            <a:grpFill/>
          </p:grpSpPr>
          <p:sp>
            <p:nvSpPr>
              <p:cNvPr id="157" name="圆角矩形 156"/>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58" name="圆角矩形 157"/>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28" name="组合 27"/>
            <p:cNvGrpSpPr/>
            <p:nvPr/>
          </p:nvGrpSpPr>
          <p:grpSpPr>
            <a:xfrm rot="187413">
              <a:off x="-92590" y="1977903"/>
              <a:ext cx="1180798" cy="1180798"/>
              <a:chOff x="9854292" y="-1428020"/>
              <a:chExt cx="285463" cy="285463"/>
            </a:xfrm>
            <a:grpFill/>
          </p:grpSpPr>
          <p:sp>
            <p:nvSpPr>
              <p:cNvPr id="155" name="圆角矩形 154"/>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56" name="圆角矩形 155"/>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29" name="组合 28"/>
            <p:cNvGrpSpPr/>
            <p:nvPr/>
          </p:nvGrpSpPr>
          <p:grpSpPr>
            <a:xfrm rot="187413">
              <a:off x="-92590" y="2983132"/>
              <a:ext cx="1180798" cy="1180798"/>
              <a:chOff x="9854292" y="-1428020"/>
              <a:chExt cx="285463" cy="285463"/>
            </a:xfrm>
            <a:grpFill/>
          </p:grpSpPr>
          <p:sp>
            <p:nvSpPr>
              <p:cNvPr id="153" name="圆角矩形 152"/>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54" name="圆角矩形 153"/>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30" name="组合 29"/>
            <p:cNvGrpSpPr/>
            <p:nvPr/>
          </p:nvGrpSpPr>
          <p:grpSpPr>
            <a:xfrm rot="187413">
              <a:off x="-92590" y="3988361"/>
              <a:ext cx="1180798" cy="1180798"/>
              <a:chOff x="9854292" y="-1428020"/>
              <a:chExt cx="285463" cy="285463"/>
            </a:xfrm>
            <a:grpFill/>
          </p:grpSpPr>
          <p:sp>
            <p:nvSpPr>
              <p:cNvPr id="151" name="圆角矩形 150"/>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52" name="圆角矩形 151"/>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31" name="组合 30"/>
            <p:cNvGrpSpPr/>
            <p:nvPr/>
          </p:nvGrpSpPr>
          <p:grpSpPr>
            <a:xfrm rot="187413">
              <a:off x="1034924" y="-32554"/>
              <a:ext cx="1180798" cy="1180798"/>
              <a:chOff x="9854292" y="-1428020"/>
              <a:chExt cx="285463" cy="285463"/>
            </a:xfrm>
            <a:grpFill/>
          </p:grpSpPr>
          <p:sp>
            <p:nvSpPr>
              <p:cNvPr id="149" name="圆角矩形 148"/>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50" name="圆角矩形 149"/>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32" name="组合 31"/>
            <p:cNvGrpSpPr/>
            <p:nvPr/>
          </p:nvGrpSpPr>
          <p:grpSpPr>
            <a:xfrm rot="187413">
              <a:off x="1034924" y="972674"/>
              <a:ext cx="1180798" cy="1180798"/>
              <a:chOff x="9854292" y="-1428020"/>
              <a:chExt cx="285463" cy="285463"/>
            </a:xfrm>
            <a:grpFill/>
          </p:grpSpPr>
          <p:sp>
            <p:nvSpPr>
              <p:cNvPr id="147" name="圆角矩形 146"/>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48" name="圆角矩形 147"/>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33" name="组合 32"/>
            <p:cNvGrpSpPr/>
            <p:nvPr/>
          </p:nvGrpSpPr>
          <p:grpSpPr>
            <a:xfrm rot="187413">
              <a:off x="1034924" y="1977902"/>
              <a:ext cx="1180798" cy="1180798"/>
              <a:chOff x="9854292" y="-1428020"/>
              <a:chExt cx="285463" cy="285463"/>
            </a:xfrm>
            <a:grpFill/>
          </p:grpSpPr>
          <p:sp>
            <p:nvSpPr>
              <p:cNvPr id="145" name="圆角矩形 144"/>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46" name="圆角矩形 145"/>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34" name="组合 33"/>
            <p:cNvGrpSpPr/>
            <p:nvPr/>
          </p:nvGrpSpPr>
          <p:grpSpPr>
            <a:xfrm rot="187413">
              <a:off x="1034924" y="2983131"/>
              <a:ext cx="1180798" cy="1180798"/>
              <a:chOff x="9854292" y="-1428020"/>
              <a:chExt cx="285463" cy="285463"/>
            </a:xfrm>
            <a:grpFill/>
          </p:grpSpPr>
          <p:sp>
            <p:nvSpPr>
              <p:cNvPr id="143" name="圆角矩形 142"/>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44" name="圆角矩形 143"/>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35" name="组合 34"/>
            <p:cNvGrpSpPr/>
            <p:nvPr/>
          </p:nvGrpSpPr>
          <p:grpSpPr>
            <a:xfrm rot="187413">
              <a:off x="1034924" y="3988360"/>
              <a:ext cx="1180798" cy="1180798"/>
              <a:chOff x="9854292" y="-1428020"/>
              <a:chExt cx="285463" cy="285463"/>
            </a:xfrm>
            <a:grpFill/>
          </p:grpSpPr>
          <p:sp>
            <p:nvSpPr>
              <p:cNvPr id="141" name="圆角矩形 140"/>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42" name="圆角矩形 141"/>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36" name="组合 35"/>
            <p:cNvGrpSpPr/>
            <p:nvPr/>
          </p:nvGrpSpPr>
          <p:grpSpPr>
            <a:xfrm rot="187413">
              <a:off x="2179693" y="-32553"/>
              <a:ext cx="1180798" cy="1180798"/>
              <a:chOff x="9854292" y="-1428020"/>
              <a:chExt cx="285463" cy="285463"/>
            </a:xfrm>
            <a:grpFill/>
          </p:grpSpPr>
          <p:sp>
            <p:nvSpPr>
              <p:cNvPr id="139" name="圆角矩形 138"/>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40" name="圆角矩形 139"/>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37" name="组合 36"/>
            <p:cNvGrpSpPr/>
            <p:nvPr/>
          </p:nvGrpSpPr>
          <p:grpSpPr>
            <a:xfrm rot="187413">
              <a:off x="2179693" y="972675"/>
              <a:ext cx="1180798" cy="1180798"/>
              <a:chOff x="9854292" y="-1428020"/>
              <a:chExt cx="285463" cy="285463"/>
            </a:xfrm>
            <a:grpFill/>
          </p:grpSpPr>
          <p:sp>
            <p:nvSpPr>
              <p:cNvPr id="137" name="圆角矩形 136"/>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38" name="圆角矩形 137"/>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38" name="组合 37"/>
            <p:cNvGrpSpPr/>
            <p:nvPr/>
          </p:nvGrpSpPr>
          <p:grpSpPr>
            <a:xfrm rot="187413">
              <a:off x="2179693" y="1977903"/>
              <a:ext cx="1180798" cy="1180798"/>
              <a:chOff x="9854292" y="-1428020"/>
              <a:chExt cx="285463" cy="285463"/>
            </a:xfrm>
            <a:grpFill/>
          </p:grpSpPr>
          <p:sp>
            <p:nvSpPr>
              <p:cNvPr id="135" name="圆角矩形 134"/>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36" name="圆角矩形 135"/>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39" name="组合 38"/>
            <p:cNvGrpSpPr/>
            <p:nvPr/>
          </p:nvGrpSpPr>
          <p:grpSpPr>
            <a:xfrm rot="187413">
              <a:off x="2179693" y="2983132"/>
              <a:ext cx="1180798" cy="1180798"/>
              <a:chOff x="9854292" y="-1428020"/>
              <a:chExt cx="285463" cy="285463"/>
            </a:xfrm>
            <a:grpFill/>
          </p:grpSpPr>
          <p:sp>
            <p:nvSpPr>
              <p:cNvPr id="133" name="圆角矩形 132"/>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34" name="圆角矩形 133"/>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40" name="组合 39"/>
            <p:cNvGrpSpPr/>
            <p:nvPr/>
          </p:nvGrpSpPr>
          <p:grpSpPr>
            <a:xfrm rot="187413">
              <a:off x="2179693" y="3988361"/>
              <a:ext cx="1180798" cy="1180798"/>
              <a:chOff x="9854292" y="-1428020"/>
              <a:chExt cx="285463" cy="285463"/>
            </a:xfrm>
            <a:grpFill/>
          </p:grpSpPr>
          <p:sp>
            <p:nvSpPr>
              <p:cNvPr id="131" name="圆角矩形 130"/>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32" name="圆角矩形 131"/>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41" name="组合 40"/>
            <p:cNvGrpSpPr/>
            <p:nvPr/>
          </p:nvGrpSpPr>
          <p:grpSpPr>
            <a:xfrm rot="187413">
              <a:off x="3270164" y="-32554"/>
              <a:ext cx="1180798" cy="1180798"/>
              <a:chOff x="9854292" y="-1428020"/>
              <a:chExt cx="285463" cy="285463"/>
            </a:xfrm>
            <a:grpFill/>
          </p:grpSpPr>
          <p:sp>
            <p:nvSpPr>
              <p:cNvPr id="129" name="圆角矩形 128"/>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30" name="圆角矩形 129"/>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42" name="组合 41"/>
            <p:cNvGrpSpPr/>
            <p:nvPr/>
          </p:nvGrpSpPr>
          <p:grpSpPr>
            <a:xfrm rot="187413">
              <a:off x="3270164" y="972674"/>
              <a:ext cx="1180798" cy="1180798"/>
              <a:chOff x="9854292" y="-1428020"/>
              <a:chExt cx="285463" cy="285463"/>
            </a:xfrm>
            <a:grpFill/>
          </p:grpSpPr>
          <p:sp>
            <p:nvSpPr>
              <p:cNvPr id="127" name="圆角矩形 126"/>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28" name="圆角矩形 127"/>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43" name="组合 42"/>
            <p:cNvGrpSpPr/>
            <p:nvPr/>
          </p:nvGrpSpPr>
          <p:grpSpPr>
            <a:xfrm rot="187413">
              <a:off x="3270164" y="1977902"/>
              <a:ext cx="1180798" cy="1180798"/>
              <a:chOff x="9854292" y="-1428020"/>
              <a:chExt cx="285463" cy="285463"/>
            </a:xfrm>
            <a:grpFill/>
          </p:grpSpPr>
          <p:sp>
            <p:nvSpPr>
              <p:cNvPr id="125" name="圆角矩形 124"/>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26" name="圆角矩形 125"/>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44" name="组合 43"/>
            <p:cNvGrpSpPr/>
            <p:nvPr/>
          </p:nvGrpSpPr>
          <p:grpSpPr>
            <a:xfrm rot="187413">
              <a:off x="3270164" y="2983131"/>
              <a:ext cx="1180798" cy="1180798"/>
              <a:chOff x="9854292" y="-1428020"/>
              <a:chExt cx="285463" cy="285463"/>
            </a:xfrm>
            <a:grpFill/>
          </p:grpSpPr>
          <p:sp>
            <p:nvSpPr>
              <p:cNvPr id="123" name="圆角矩形 122"/>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24" name="圆角矩形 123"/>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45" name="组合 44"/>
            <p:cNvGrpSpPr/>
            <p:nvPr/>
          </p:nvGrpSpPr>
          <p:grpSpPr>
            <a:xfrm rot="187413">
              <a:off x="3270164" y="3988360"/>
              <a:ext cx="1180798" cy="1180798"/>
              <a:chOff x="9854292" y="-1428020"/>
              <a:chExt cx="285463" cy="285463"/>
            </a:xfrm>
            <a:grpFill/>
          </p:grpSpPr>
          <p:sp>
            <p:nvSpPr>
              <p:cNvPr id="121" name="圆角矩形 120"/>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22" name="圆角矩形 121"/>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46" name="组合 45"/>
            <p:cNvGrpSpPr/>
            <p:nvPr/>
          </p:nvGrpSpPr>
          <p:grpSpPr>
            <a:xfrm rot="187413">
              <a:off x="4360569" y="-32554"/>
              <a:ext cx="1180798" cy="1180798"/>
              <a:chOff x="9854292" y="-1428020"/>
              <a:chExt cx="285463" cy="285463"/>
            </a:xfrm>
            <a:grpFill/>
          </p:grpSpPr>
          <p:sp>
            <p:nvSpPr>
              <p:cNvPr id="119" name="圆角矩形 118"/>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20" name="圆角矩形 119"/>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47" name="组合 46"/>
            <p:cNvGrpSpPr/>
            <p:nvPr/>
          </p:nvGrpSpPr>
          <p:grpSpPr>
            <a:xfrm rot="187413">
              <a:off x="4360569" y="972674"/>
              <a:ext cx="1180798" cy="1180798"/>
              <a:chOff x="9854292" y="-1428020"/>
              <a:chExt cx="285463" cy="285463"/>
            </a:xfrm>
            <a:grpFill/>
          </p:grpSpPr>
          <p:sp>
            <p:nvSpPr>
              <p:cNvPr id="117" name="圆角矩形 116"/>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18" name="圆角矩形 117"/>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48" name="组合 47"/>
            <p:cNvGrpSpPr/>
            <p:nvPr/>
          </p:nvGrpSpPr>
          <p:grpSpPr>
            <a:xfrm rot="187413">
              <a:off x="4360569" y="1977902"/>
              <a:ext cx="1180798" cy="1180798"/>
              <a:chOff x="9854292" y="-1428020"/>
              <a:chExt cx="285463" cy="285463"/>
            </a:xfrm>
            <a:grpFill/>
          </p:grpSpPr>
          <p:sp>
            <p:nvSpPr>
              <p:cNvPr id="115" name="圆角矩形 114"/>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16" name="圆角矩形 115"/>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49" name="组合 48"/>
            <p:cNvGrpSpPr/>
            <p:nvPr/>
          </p:nvGrpSpPr>
          <p:grpSpPr>
            <a:xfrm rot="187413">
              <a:off x="4360569" y="2983131"/>
              <a:ext cx="1180798" cy="1180798"/>
              <a:chOff x="9854292" y="-1428020"/>
              <a:chExt cx="285463" cy="285463"/>
            </a:xfrm>
            <a:grpFill/>
          </p:grpSpPr>
          <p:sp>
            <p:nvSpPr>
              <p:cNvPr id="113" name="圆角矩形 112"/>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14" name="圆角矩形 113"/>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50" name="组合 49"/>
            <p:cNvGrpSpPr/>
            <p:nvPr/>
          </p:nvGrpSpPr>
          <p:grpSpPr>
            <a:xfrm rot="187413">
              <a:off x="4360569" y="3988360"/>
              <a:ext cx="1180798" cy="1180798"/>
              <a:chOff x="9854292" y="-1428020"/>
              <a:chExt cx="285463" cy="285463"/>
            </a:xfrm>
            <a:grpFill/>
          </p:grpSpPr>
          <p:sp>
            <p:nvSpPr>
              <p:cNvPr id="111" name="圆角矩形 110"/>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12" name="圆角矩形 111"/>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51" name="组合 50"/>
            <p:cNvGrpSpPr/>
            <p:nvPr/>
          </p:nvGrpSpPr>
          <p:grpSpPr>
            <a:xfrm rot="187413">
              <a:off x="5408554" y="-32554"/>
              <a:ext cx="1180798" cy="1180798"/>
              <a:chOff x="9854292" y="-1428020"/>
              <a:chExt cx="285463" cy="285463"/>
            </a:xfrm>
            <a:grpFill/>
          </p:grpSpPr>
          <p:sp>
            <p:nvSpPr>
              <p:cNvPr id="109" name="圆角矩形 108"/>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10" name="圆角矩形 109"/>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52" name="组合 51"/>
            <p:cNvGrpSpPr/>
            <p:nvPr/>
          </p:nvGrpSpPr>
          <p:grpSpPr>
            <a:xfrm rot="187413">
              <a:off x="5408554" y="972674"/>
              <a:ext cx="1180798" cy="1180798"/>
              <a:chOff x="9854292" y="-1428020"/>
              <a:chExt cx="285463" cy="285463"/>
            </a:xfrm>
            <a:grpFill/>
          </p:grpSpPr>
          <p:sp>
            <p:nvSpPr>
              <p:cNvPr id="107" name="圆角矩形 106"/>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08" name="圆角矩形 107"/>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53" name="组合 52"/>
            <p:cNvGrpSpPr/>
            <p:nvPr/>
          </p:nvGrpSpPr>
          <p:grpSpPr>
            <a:xfrm rot="187413">
              <a:off x="5408554" y="1977902"/>
              <a:ext cx="1180798" cy="1180798"/>
              <a:chOff x="9854292" y="-1428020"/>
              <a:chExt cx="285463" cy="285463"/>
            </a:xfrm>
            <a:grpFill/>
          </p:grpSpPr>
          <p:sp>
            <p:nvSpPr>
              <p:cNvPr id="105" name="圆角矩形 104"/>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06" name="圆角矩形 105"/>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54" name="组合 53"/>
            <p:cNvGrpSpPr/>
            <p:nvPr/>
          </p:nvGrpSpPr>
          <p:grpSpPr>
            <a:xfrm rot="187413">
              <a:off x="5408554" y="2983131"/>
              <a:ext cx="1180798" cy="1180798"/>
              <a:chOff x="9854292" y="-1428020"/>
              <a:chExt cx="285463" cy="285463"/>
            </a:xfrm>
            <a:grpFill/>
          </p:grpSpPr>
          <p:sp>
            <p:nvSpPr>
              <p:cNvPr id="103" name="圆角矩形 102"/>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04" name="圆角矩形 103"/>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55" name="组合 54"/>
            <p:cNvGrpSpPr/>
            <p:nvPr/>
          </p:nvGrpSpPr>
          <p:grpSpPr>
            <a:xfrm rot="187413">
              <a:off x="5408554" y="3988360"/>
              <a:ext cx="1180798" cy="1180798"/>
              <a:chOff x="9854292" y="-1428020"/>
              <a:chExt cx="285463" cy="285463"/>
            </a:xfrm>
            <a:grpFill/>
          </p:grpSpPr>
          <p:sp>
            <p:nvSpPr>
              <p:cNvPr id="101" name="圆角矩形 100"/>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02" name="圆角矩形 101"/>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56" name="组合 55"/>
            <p:cNvGrpSpPr/>
            <p:nvPr/>
          </p:nvGrpSpPr>
          <p:grpSpPr>
            <a:xfrm rot="187413">
              <a:off x="6492110" y="-32554"/>
              <a:ext cx="1180798" cy="1180798"/>
              <a:chOff x="9854292" y="-1428020"/>
              <a:chExt cx="285463" cy="285463"/>
            </a:xfrm>
            <a:grpFill/>
          </p:grpSpPr>
          <p:sp>
            <p:nvSpPr>
              <p:cNvPr id="99" name="圆角矩形 98"/>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00" name="圆角矩形 99"/>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57" name="组合 56"/>
            <p:cNvGrpSpPr/>
            <p:nvPr/>
          </p:nvGrpSpPr>
          <p:grpSpPr>
            <a:xfrm rot="187413">
              <a:off x="6492110" y="972674"/>
              <a:ext cx="1180798" cy="1180798"/>
              <a:chOff x="9854292" y="-1428020"/>
              <a:chExt cx="285463" cy="285463"/>
            </a:xfrm>
            <a:grpFill/>
          </p:grpSpPr>
          <p:sp>
            <p:nvSpPr>
              <p:cNvPr id="97" name="圆角矩形 96"/>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98" name="圆角矩形 97"/>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58" name="组合 57"/>
            <p:cNvGrpSpPr/>
            <p:nvPr/>
          </p:nvGrpSpPr>
          <p:grpSpPr>
            <a:xfrm rot="187413">
              <a:off x="6492110" y="1977902"/>
              <a:ext cx="1180798" cy="1180798"/>
              <a:chOff x="9854292" y="-1428020"/>
              <a:chExt cx="285463" cy="285463"/>
            </a:xfrm>
            <a:grpFill/>
          </p:grpSpPr>
          <p:sp>
            <p:nvSpPr>
              <p:cNvPr id="95" name="圆角矩形 94"/>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96" name="圆角矩形 95"/>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59" name="组合 58"/>
            <p:cNvGrpSpPr/>
            <p:nvPr/>
          </p:nvGrpSpPr>
          <p:grpSpPr>
            <a:xfrm rot="187413">
              <a:off x="6492110" y="2983131"/>
              <a:ext cx="1180798" cy="1180798"/>
              <a:chOff x="9854292" y="-1428020"/>
              <a:chExt cx="285463" cy="285463"/>
            </a:xfrm>
            <a:grpFill/>
          </p:grpSpPr>
          <p:sp>
            <p:nvSpPr>
              <p:cNvPr id="93" name="圆角矩形 92"/>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94" name="圆角矩形 93"/>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60" name="组合 59"/>
            <p:cNvGrpSpPr/>
            <p:nvPr/>
          </p:nvGrpSpPr>
          <p:grpSpPr>
            <a:xfrm rot="187413">
              <a:off x="6492110" y="3988360"/>
              <a:ext cx="1180798" cy="1180798"/>
              <a:chOff x="9854292" y="-1428020"/>
              <a:chExt cx="285463" cy="285463"/>
            </a:xfrm>
            <a:grpFill/>
          </p:grpSpPr>
          <p:sp>
            <p:nvSpPr>
              <p:cNvPr id="91" name="圆角矩形 90"/>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92" name="圆角矩形 91"/>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61" name="组合 60"/>
            <p:cNvGrpSpPr/>
            <p:nvPr/>
          </p:nvGrpSpPr>
          <p:grpSpPr>
            <a:xfrm rot="187413">
              <a:off x="7483613" y="-32554"/>
              <a:ext cx="1180798" cy="1180798"/>
              <a:chOff x="9854292" y="-1428020"/>
              <a:chExt cx="285463" cy="285463"/>
            </a:xfrm>
            <a:grpFill/>
          </p:grpSpPr>
          <p:sp>
            <p:nvSpPr>
              <p:cNvPr id="89" name="圆角矩形 88"/>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90" name="圆角矩形 89"/>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62" name="组合 61"/>
            <p:cNvGrpSpPr/>
            <p:nvPr/>
          </p:nvGrpSpPr>
          <p:grpSpPr>
            <a:xfrm rot="187413">
              <a:off x="7483613" y="972674"/>
              <a:ext cx="1180798" cy="1180798"/>
              <a:chOff x="9854292" y="-1428020"/>
              <a:chExt cx="285463" cy="285463"/>
            </a:xfrm>
            <a:grpFill/>
          </p:grpSpPr>
          <p:sp>
            <p:nvSpPr>
              <p:cNvPr id="87" name="圆角矩形 86"/>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88" name="圆角矩形 87"/>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63" name="组合 62"/>
            <p:cNvGrpSpPr/>
            <p:nvPr/>
          </p:nvGrpSpPr>
          <p:grpSpPr>
            <a:xfrm rot="187413">
              <a:off x="7483613" y="1977902"/>
              <a:ext cx="1180798" cy="1180798"/>
              <a:chOff x="9854292" y="-1428020"/>
              <a:chExt cx="285463" cy="285463"/>
            </a:xfrm>
            <a:grpFill/>
          </p:grpSpPr>
          <p:sp>
            <p:nvSpPr>
              <p:cNvPr id="85" name="圆角矩形 84"/>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86" name="圆角矩形 85"/>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64" name="组合 63"/>
            <p:cNvGrpSpPr/>
            <p:nvPr/>
          </p:nvGrpSpPr>
          <p:grpSpPr>
            <a:xfrm rot="187413">
              <a:off x="7483613" y="2983131"/>
              <a:ext cx="1180798" cy="1180798"/>
              <a:chOff x="9854292" y="-1428020"/>
              <a:chExt cx="285463" cy="285463"/>
            </a:xfrm>
            <a:grpFill/>
          </p:grpSpPr>
          <p:sp>
            <p:nvSpPr>
              <p:cNvPr id="83" name="圆角矩形 82"/>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84" name="圆角矩形 83"/>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65" name="组合 64"/>
            <p:cNvGrpSpPr/>
            <p:nvPr/>
          </p:nvGrpSpPr>
          <p:grpSpPr>
            <a:xfrm rot="187413">
              <a:off x="7483613" y="3988360"/>
              <a:ext cx="1180798" cy="1180798"/>
              <a:chOff x="9854292" y="-1428020"/>
              <a:chExt cx="285463" cy="285463"/>
            </a:xfrm>
            <a:grpFill/>
          </p:grpSpPr>
          <p:sp>
            <p:nvSpPr>
              <p:cNvPr id="81" name="圆角矩形 80"/>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82" name="圆角矩形 81"/>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66" name="组合 65"/>
            <p:cNvGrpSpPr/>
            <p:nvPr/>
          </p:nvGrpSpPr>
          <p:grpSpPr>
            <a:xfrm rot="187413">
              <a:off x="8553601" y="-51995"/>
              <a:ext cx="1180798" cy="1180798"/>
              <a:chOff x="9854292" y="-1428020"/>
              <a:chExt cx="285463" cy="285463"/>
            </a:xfrm>
            <a:grpFill/>
          </p:grpSpPr>
          <p:sp>
            <p:nvSpPr>
              <p:cNvPr id="79" name="圆角矩形 78"/>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80" name="圆角矩形 79"/>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67" name="组合 66"/>
            <p:cNvGrpSpPr/>
            <p:nvPr/>
          </p:nvGrpSpPr>
          <p:grpSpPr>
            <a:xfrm rot="187413">
              <a:off x="8553601" y="953233"/>
              <a:ext cx="1180798" cy="1180798"/>
              <a:chOff x="9854292" y="-1428020"/>
              <a:chExt cx="285463" cy="285463"/>
            </a:xfrm>
            <a:grpFill/>
          </p:grpSpPr>
          <p:sp>
            <p:nvSpPr>
              <p:cNvPr id="77" name="圆角矩形 76"/>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78" name="圆角矩形 77"/>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68" name="组合 67"/>
            <p:cNvGrpSpPr/>
            <p:nvPr/>
          </p:nvGrpSpPr>
          <p:grpSpPr>
            <a:xfrm rot="187413">
              <a:off x="8553601" y="1958461"/>
              <a:ext cx="1180798" cy="1180798"/>
              <a:chOff x="9854292" y="-1428020"/>
              <a:chExt cx="285463" cy="285463"/>
            </a:xfrm>
            <a:grpFill/>
          </p:grpSpPr>
          <p:sp>
            <p:nvSpPr>
              <p:cNvPr id="75" name="圆角矩形 74"/>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76" name="圆角矩形 75"/>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69" name="组合 68"/>
            <p:cNvGrpSpPr/>
            <p:nvPr/>
          </p:nvGrpSpPr>
          <p:grpSpPr>
            <a:xfrm rot="187413">
              <a:off x="8553601" y="2963690"/>
              <a:ext cx="1180798" cy="1180798"/>
              <a:chOff x="9854292" y="-1428020"/>
              <a:chExt cx="285463" cy="285463"/>
            </a:xfrm>
            <a:grpFill/>
          </p:grpSpPr>
          <p:sp>
            <p:nvSpPr>
              <p:cNvPr id="73" name="圆角矩形 72"/>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74" name="圆角矩形 73"/>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70" name="组合 69"/>
            <p:cNvGrpSpPr/>
            <p:nvPr/>
          </p:nvGrpSpPr>
          <p:grpSpPr>
            <a:xfrm rot="187413">
              <a:off x="8553601" y="3968919"/>
              <a:ext cx="1180798" cy="1180798"/>
              <a:chOff x="9854292" y="-1428020"/>
              <a:chExt cx="285463" cy="285463"/>
            </a:xfrm>
            <a:grpFill/>
          </p:grpSpPr>
          <p:sp>
            <p:nvSpPr>
              <p:cNvPr id="71" name="圆角矩形 70"/>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72" name="圆角矩形 71"/>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sp>
        <p:nvSpPr>
          <p:cNvPr id="36867" name="矩形 20"/>
          <p:cNvSpPr>
            <a:spLocks noChangeArrowheads="1"/>
          </p:cNvSpPr>
          <p:nvPr/>
        </p:nvSpPr>
        <p:spPr bwMode="auto">
          <a:xfrm>
            <a:off x="476250" y="176213"/>
            <a:ext cx="8905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en-US" altLang="zh-CN" sz="18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LOGO</a:t>
            </a:r>
          </a:p>
        </p:txBody>
      </p:sp>
      <p:sp>
        <p:nvSpPr>
          <p:cNvPr id="36868" name="Freeform 5658"/>
          <p:cNvSpPr>
            <a:spLocks noEditPoints="1" noChangeArrowheads="1"/>
          </p:cNvSpPr>
          <p:nvPr/>
        </p:nvSpPr>
        <p:spPr bwMode="auto">
          <a:xfrm>
            <a:off x="179388" y="165100"/>
            <a:ext cx="296862" cy="319088"/>
          </a:xfrm>
          <a:custGeom>
            <a:avLst/>
            <a:gdLst>
              <a:gd name="T0" fmla="*/ 215822915 w 70"/>
              <a:gd name="T1" fmla="*/ 54304523 h 75"/>
              <a:gd name="T2" fmla="*/ 377689041 w 70"/>
              <a:gd name="T3" fmla="*/ 199110912 h 75"/>
              <a:gd name="T4" fmla="*/ 215822915 w 70"/>
              <a:gd name="T5" fmla="*/ 343917301 h 75"/>
              <a:gd name="T6" fmla="*/ 71942385 w 70"/>
              <a:gd name="T7" fmla="*/ 199110912 h 75"/>
              <a:gd name="T8" fmla="*/ 215822915 w 70"/>
              <a:gd name="T9" fmla="*/ 54304523 h 75"/>
              <a:gd name="T10" fmla="*/ 1025149304 w 70"/>
              <a:gd name="T11" fmla="*/ 54304523 h 75"/>
              <a:gd name="T12" fmla="*/ 881268774 w 70"/>
              <a:gd name="T13" fmla="*/ 199110912 h 75"/>
              <a:gd name="T14" fmla="*/ 1025149304 w 70"/>
              <a:gd name="T15" fmla="*/ 343917301 h 75"/>
              <a:gd name="T16" fmla="*/ 1169034074 w 70"/>
              <a:gd name="T17" fmla="*/ 199110912 h 75"/>
              <a:gd name="T18" fmla="*/ 1025149304 w 70"/>
              <a:gd name="T19" fmla="*/ 54304523 h 75"/>
              <a:gd name="T20" fmla="*/ 881268774 w 70"/>
              <a:gd name="T21" fmla="*/ 905039931 h 75"/>
              <a:gd name="T22" fmla="*/ 881268774 w 70"/>
              <a:gd name="T23" fmla="*/ 1303257500 h 75"/>
              <a:gd name="T24" fmla="*/ 971196756 w 70"/>
              <a:gd name="T25" fmla="*/ 1303257500 h 75"/>
              <a:gd name="T26" fmla="*/ 1025149304 w 70"/>
              <a:gd name="T27" fmla="*/ 1013644722 h 75"/>
              <a:gd name="T28" fmla="*/ 1061120496 w 70"/>
              <a:gd name="T29" fmla="*/ 1303257500 h 75"/>
              <a:gd name="T30" fmla="*/ 1169034074 w 70"/>
              <a:gd name="T31" fmla="*/ 1303257500 h 75"/>
              <a:gd name="T32" fmla="*/ 1169034074 w 70"/>
              <a:gd name="T33" fmla="*/ 868838333 h 75"/>
              <a:gd name="T34" fmla="*/ 1258957815 w 70"/>
              <a:gd name="T35" fmla="*/ 742134870 h 75"/>
              <a:gd name="T36" fmla="*/ 1258957815 w 70"/>
              <a:gd name="T37" fmla="*/ 506822361 h 75"/>
              <a:gd name="T38" fmla="*/ 1115077285 w 70"/>
              <a:gd name="T39" fmla="*/ 380118898 h 75"/>
              <a:gd name="T40" fmla="*/ 935225563 w 70"/>
              <a:gd name="T41" fmla="*/ 380118898 h 75"/>
              <a:gd name="T42" fmla="*/ 899254370 w 70"/>
              <a:gd name="T43" fmla="*/ 380118898 h 75"/>
              <a:gd name="T44" fmla="*/ 935225563 w 70"/>
              <a:gd name="T45" fmla="*/ 506822361 h 75"/>
              <a:gd name="T46" fmla="*/ 935225563 w 70"/>
              <a:gd name="T47" fmla="*/ 742134870 h 75"/>
              <a:gd name="T48" fmla="*/ 881268774 w 70"/>
              <a:gd name="T49" fmla="*/ 905039931 h 75"/>
              <a:gd name="T50" fmla="*/ 629478907 w 70"/>
              <a:gd name="T51" fmla="*/ 0 h 75"/>
              <a:gd name="T52" fmla="*/ 791345033 w 70"/>
              <a:gd name="T53" fmla="*/ 162909315 h 75"/>
              <a:gd name="T54" fmla="*/ 629478907 w 70"/>
              <a:gd name="T55" fmla="*/ 307715704 h 75"/>
              <a:gd name="T56" fmla="*/ 467612782 w 70"/>
              <a:gd name="T57" fmla="*/ 162909315 h 75"/>
              <a:gd name="T58" fmla="*/ 629478907 w 70"/>
              <a:gd name="T59" fmla="*/ 0 h 75"/>
              <a:gd name="T60" fmla="*/ 791345033 w 70"/>
              <a:gd name="T61" fmla="*/ 886941259 h 75"/>
              <a:gd name="T62" fmla="*/ 791345033 w 70"/>
              <a:gd name="T63" fmla="*/ 1357562023 h 75"/>
              <a:gd name="T64" fmla="*/ 665450100 w 70"/>
              <a:gd name="T65" fmla="*/ 1357562023 h 75"/>
              <a:gd name="T66" fmla="*/ 629478907 w 70"/>
              <a:gd name="T67" fmla="*/ 1049846320 h 75"/>
              <a:gd name="T68" fmla="*/ 575522119 w 70"/>
              <a:gd name="T69" fmla="*/ 1357562023 h 75"/>
              <a:gd name="T70" fmla="*/ 449627185 w 70"/>
              <a:gd name="T71" fmla="*/ 1357562023 h 75"/>
              <a:gd name="T72" fmla="*/ 449627185 w 70"/>
              <a:gd name="T73" fmla="*/ 886941259 h 75"/>
              <a:gd name="T74" fmla="*/ 377689041 w 70"/>
              <a:gd name="T75" fmla="*/ 742134870 h 75"/>
              <a:gd name="T76" fmla="*/ 377689041 w 70"/>
              <a:gd name="T77" fmla="*/ 506822361 h 75"/>
              <a:gd name="T78" fmla="*/ 521569570 w 70"/>
              <a:gd name="T79" fmla="*/ 343917301 h 75"/>
              <a:gd name="T80" fmla="*/ 719402648 w 70"/>
              <a:gd name="T81" fmla="*/ 343917301 h 75"/>
              <a:gd name="T82" fmla="*/ 863287419 w 70"/>
              <a:gd name="T83" fmla="*/ 506822361 h 75"/>
              <a:gd name="T84" fmla="*/ 863287419 w 70"/>
              <a:gd name="T85" fmla="*/ 742134870 h 75"/>
              <a:gd name="T86" fmla="*/ 791345033 w 70"/>
              <a:gd name="T87" fmla="*/ 886941259 h 75"/>
              <a:gd name="T88" fmla="*/ 377689041 w 70"/>
              <a:gd name="T89" fmla="*/ 905039931 h 75"/>
              <a:gd name="T90" fmla="*/ 377689041 w 70"/>
              <a:gd name="T91" fmla="*/ 1303257500 h 75"/>
              <a:gd name="T92" fmla="*/ 269775463 w 70"/>
              <a:gd name="T93" fmla="*/ 1303257500 h 75"/>
              <a:gd name="T94" fmla="*/ 215822915 w 70"/>
              <a:gd name="T95" fmla="*/ 1013644722 h 75"/>
              <a:gd name="T96" fmla="*/ 179851722 w 70"/>
              <a:gd name="T97" fmla="*/ 1303257500 h 75"/>
              <a:gd name="T98" fmla="*/ 71942385 w 70"/>
              <a:gd name="T99" fmla="*/ 1303257500 h 75"/>
              <a:gd name="T100" fmla="*/ 71942385 w 70"/>
              <a:gd name="T101" fmla="*/ 868838333 h 75"/>
              <a:gd name="T102" fmla="*/ 0 w 70"/>
              <a:gd name="T103" fmla="*/ 742134870 h 75"/>
              <a:gd name="T104" fmla="*/ 0 w 70"/>
              <a:gd name="T105" fmla="*/ 506822361 h 75"/>
              <a:gd name="T106" fmla="*/ 125894933 w 70"/>
              <a:gd name="T107" fmla="*/ 380118898 h 75"/>
              <a:gd name="T108" fmla="*/ 305746656 w 70"/>
              <a:gd name="T109" fmla="*/ 380118898 h 75"/>
              <a:gd name="T110" fmla="*/ 341717848 w 70"/>
              <a:gd name="T111" fmla="*/ 380118898 h 75"/>
              <a:gd name="T112" fmla="*/ 305746656 w 70"/>
              <a:gd name="T113" fmla="*/ 506822361 h 75"/>
              <a:gd name="T114" fmla="*/ 305746656 w 70"/>
              <a:gd name="T115" fmla="*/ 742134870 h 75"/>
              <a:gd name="T116" fmla="*/ 377689041 w 70"/>
              <a:gd name="T117" fmla="*/ 905039931 h 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70" h="75">
                <a:moveTo>
                  <a:pt x="12" y="3"/>
                </a:moveTo>
                <a:cubicBezTo>
                  <a:pt x="17" y="3"/>
                  <a:pt x="21" y="6"/>
                  <a:pt x="21" y="11"/>
                </a:cubicBezTo>
                <a:cubicBezTo>
                  <a:pt x="21" y="15"/>
                  <a:pt x="17" y="19"/>
                  <a:pt x="12" y="19"/>
                </a:cubicBezTo>
                <a:cubicBezTo>
                  <a:pt x="8" y="19"/>
                  <a:pt x="4" y="15"/>
                  <a:pt x="4" y="11"/>
                </a:cubicBezTo>
                <a:cubicBezTo>
                  <a:pt x="4" y="6"/>
                  <a:pt x="8" y="3"/>
                  <a:pt x="12" y="3"/>
                </a:cubicBezTo>
                <a:close/>
                <a:moveTo>
                  <a:pt x="57" y="3"/>
                </a:moveTo>
                <a:cubicBezTo>
                  <a:pt x="52" y="3"/>
                  <a:pt x="49" y="6"/>
                  <a:pt x="49" y="11"/>
                </a:cubicBezTo>
                <a:cubicBezTo>
                  <a:pt x="49" y="15"/>
                  <a:pt x="52" y="19"/>
                  <a:pt x="57" y="19"/>
                </a:cubicBezTo>
                <a:cubicBezTo>
                  <a:pt x="61" y="19"/>
                  <a:pt x="65" y="15"/>
                  <a:pt x="65" y="11"/>
                </a:cubicBezTo>
                <a:cubicBezTo>
                  <a:pt x="65" y="6"/>
                  <a:pt x="61" y="3"/>
                  <a:pt x="57" y="3"/>
                </a:cubicBezTo>
                <a:close/>
                <a:moveTo>
                  <a:pt x="49" y="50"/>
                </a:moveTo>
                <a:cubicBezTo>
                  <a:pt x="49" y="72"/>
                  <a:pt x="49" y="72"/>
                  <a:pt x="49" y="72"/>
                </a:cubicBezTo>
                <a:cubicBezTo>
                  <a:pt x="54" y="72"/>
                  <a:pt x="54" y="72"/>
                  <a:pt x="54" y="72"/>
                </a:cubicBezTo>
                <a:cubicBezTo>
                  <a:pt x="57" y="56"/>
                  <a:pt x="57" y="56"/>
                  <a:pt x="57" y="56"/>
                </a:cubicBezTo>
                <a:cubicBezTo>
                  <a:pt x="59" y="72"/>
                  <a:pt x="59" y="72"/>
                  <a:pt x="59" y="72"/>
                </a:cubicBezTo>
                <a:cubicBezTo>
                  <a:pt x="65" y="72"/>
                  <a:pt x="65" y="72"/>
                  <a:pt x="65" y="72"/>
                </a:cubicBezTo>
                <a:cubicBezTo>
                  <a:pt x="65" y="48"/>
                  <a:pt x="65" y="48"/>
                  <a:pt x="65" y="48"/>
                </a:cubicBezTo>
                <a:cubicBezTo>
                  <a:pt x="68" y="46"/>
                  <a:pt x="70" y="44"/>
                  <a:pt x="70" y="41"/>
                </a:cubicBezTo>
                <a:cubicBezTo>
                  <a:pt x="70" y="28"/>
                  <a:pt x="70" y="28"/>
                  <a:pt x="70" y="28"/>
                </a:cubicBezTo>
                <a:cubicBezTo>
                  <a:pt x="70" y="24"/>
                  <a:pt x="66" y="21"/>
                  <a:pt x="62" y="21"/>
                </a:cubicBezTo>
                <a:cubicBezTo>
                  <a:pt x="52" y="21"/>
                  <a:pt x="52" y="21"/>
                  <a:pt x="52" y="21"/>
                </a:cubicBezTo>
                <a:cubicBezTo>
                  <a:pt x="52" y="21"/>
                  <a:pt x="51" y="21"/>
                  <a:pt x="50" y="21"/>
                </a:cubicBezTo>
                <a:cubicBezTo>
                  <a:pt x="52" y="23"/>
                  <a:pt x="52" y="25"/>
                  <a:pt x="52" y="28"/>
                </a:cubicBezTo>
                <a:cubicBezTo>
                  <a:pt x="52" y="41"/>
                  <a:pt x="52" y="41"/>
                  <a:pt x="52" y="41"/>
                </a:cubicBezTo>
                <a:cubicBezTo>
                  <a:pt x="52" y="44"/>
                  <a:pt x="51" y="48"/>
                  <a:pt x="49" y="50"/>
                </a:cubicBezTo>
                <a:close/>
                <a:moveTo>
                  <a:pt x="35" y="0"/>
                </a:moveTo>
                <a:cubicBezTo>
                  <a:pt x="40" y="0"/>
                  <a:pt x="44" y="4"/>
                  <a:pt x="44" y="9"/>
                </a:cubicBezTo>
                <a:cubicBezTo>
                  <a:pt x="44" y="13"/>
                  <a:pt x="40" y="17"/>
                  <a:pt x="35" y="17"/>
                </a:cubicBezTo>
                <a:cubicBezTo>
                  <a:pt x="30" y="17"/>
                  <a:pt x="26" y="13"/>
                  <a:pt x="26" y="9"/>
                </a:cubicBezTo>
                <a:cubicBezTo>
                  <a:pt x="26" y="4"/>
                  <a:pt x="30" y="0"/>
                  <a:pt x="35" y="0"/>
                </a:cubicBezTo>
                <a:close/>
                <a:moveTo>
                  <a:pt x="44" y="49"/>
                </a:moveTo>
                <a:cubicBezTo>
                  <a:pt x="44" y="75"/>
                  <a:pt x="44" y="75"/>
                  <a:pt x="44" y="75"/>
                </a:cubicBezTo>
                <a:cubicBezTo>
                  <a:pt x="37" y="75"/>
                  <a:pt x="37" y="75"/>
                  <a:pt x="37" y="75"/>
                </a:cubicBezTo>
                <a:cubicBezTo>
                  <a:pt x="35" y="58"/>
                  <a:pt x="35" y="58"/>
                  <a:pt x="35" y="58"/>
                </a:cubicBezTo>
                <a:cubicBezTo>
                  <a:pt x="32" y="75"/>
                  <a:pt x="32" y="75"/>
                  <a:pt x="32" y="75"/>
                </a:cubicBezTo>
                <a:cubicBezTo>
                  <a:pt x="25" y="75"/>
                  <a:pt x="25" y="75"/>
                  <a:pt x="25" y="75"/>
                </a:cubicBezTo>
                <a:cubicBezTo>
                  <a:pt x="25" y="49"/>
                  <a:pt x="25" y="49"/>
                  <a:pt x="25" y="49"/>
                </a:cubicBezTo>
                <a:cubicBezTo>
                  <a:pt x="23" y="47"/>
                  <a:pt x="21" y="44"/>
                  <a:pt x="21" y="41"/>
                </a:cubicBezTo>
                <a:cubicBezTo>
                  <a:pt x="21" y="28"/>
                  <a:pt x="21" y="28"/>
                  <a:pt x="21" y="28"/>
                </a:cubicBezTo>
                <a:cubicBezTo>
                  <a:pt x="21" y="23"/>
                  <a:pt x="25" y="19"/>
                  <a:pt x="29" y="19"/>
                </a:cubicBezTo>
                <a:cubicBezTo>
                  <a:pt x="40" y="19"/>
                  <a:pt x="40" y="19"/>
                  <a:pt x="40" y="19"/>
                </a:cubicBezTo>
                <a:cubicBezTo>
                  <a:pt x="45" y="19"/>
                  <a:pt x="48" y="23"/>
                  <a:pt x="48" y="28"/>
                </a:cubicBezTo>
                <a:cubicBezTo>
                  <a:pt x="48" y="41"/>
                  <a:pt x="48" y="41"/>
                  <a:pt x="48" y="41"/>
                </a:cubicBezTo>
                <a:cubicBezTo>
                  <a:pt x="48" y="44"/>
                  <a:pt x="46" y="47"/>
                  <a:pt x="44" y="49"/>
                </a:cubicBezTo>
                <a:close/>
                <a:moveTo>
                  <a:pt x="21" y="50"/>
                </a:moveTo>
                <a:cubicBezTo>
                  <a:pt x="21" y="72"/>
                  <a:pt x="21" y="72"/>
                  <a:pt x="21" y="72"/>
                </a:cubicBezTo>
                <a:cubicBezTo>
                  <a:pt x="15" y="72"/>
                  <a:pt x="15" y="72"/>
                  <a:pt x="15" y="72"/>
                </a:cubicBezTo>
                <a:cubicBezTo>
                  <a:pt x="12" y="56"/>
                  <a:pt x="12" y="56"/>
                  <a:pt x="12" y="56"/>
                </a:cubicBezTo>
                <a:cubicBezTo>
                  <a:pt x="10" y="72"/>
                  <a:pt x="10" y="72"/>
                  <a:pt x="10" y="72"/>
                </a:cubicBezTo>
                <a:cubicBezTo>
                  <a:pt x="4" y="72"/>
                  <a:pt x="4" y="72"/>
                  <a:pt x="4" y="72"/>
                </a:cubicBezTo>
                <a:cubicBezTo>
                  <a:pt x="4" y="48"/>
                  <a:pt x="4" y="48"/>
                  <a:pt x="4" y="48"/>
                </a:cubicBezTo>
                <a:cubicBezTo>
                  <a:pt x="1" y="46"/>
                  <a:pt x="0" y="44"/>
                  <a:pt x="0" y="41"/>
                </a:cubicBezTo>
                <a:cubicBezTo>
                  <a:pt x="0" y="28"/>
                  <a:pt x="0" y="28"/>
                  <a:pt x="0" y="28"/>
                </a:cubicBezTo>
                <a:cubicBezTo>
                  <a:pt x="0" y="24"/>
                  <a:pt x="3" y="21"/>
                  <a:pt x="7" y="21"/>
                </a:cubicBezTo>
                <a:cubicBezTo>
                  <a:pt x="17" y="21"/>
                  <a:pt x="17" y="21"/>
                  <a:pt x="17" y="21"/>
                </a:cubicBezTo>
                <a:cubicBezTo>
                  <a:pt x="18" y="21"/>
                  <a:pt x="18" y="21"/>
                  <a:pt x="19" y="21"/>
                </a:cubicBezTo>
                <a:cubicBezTo>
                  <a:pt x="18" y="23"/>
                  <a:pt x="17" y="25"/>
                  <a:pt x="17" y="28"/>
                </a:cubicBezTo>
                <a:cubicBezTo>
                  <a:pt x="17" y="41"/>
                  <a:pt x="17" y="41"/>
                  <a:pt x="17" y="41"/>
                </a:cubicBezTo>
                <a:cubicBezTo>
                  <a:pt x="17" y="44"/>
                  <a:pt x="18" y="48"/>
                  <a:pt x="21" y="5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3" name="矩形 22"/>
          <p:cNvSpPr/>
          <p:nvPr/>
        </p:nvSpPr>
        <p:spPr>
          <a:xfrm>
            <a:off x="5648325" y="31750"/>
            <a:ext cx="3676650" cy="523875"/>
          </a:xfrm>
          <a:prstGeom prst="rect">
            <a:avLst/>
          </a:prstGeom>
          <a:effectLst>
            <a:outerShdw blurRad="50800" dist="38100" dir="8100000" algn="tr" rotWithShape="0">
              <a:prstClr val="black">
                <a:alpha val="40000"/>
              </a:prstClr>
            </a:outerShdw>
          </a:effectLst>
        </p:spPr>
        <p:txBody>
          <a:bodyPr>
            <a:spAutoFit/>
          </a:bodyPr>
          <a:lstStyle/>
          <a:p>
            <a:pPr eaLnBrk="1" fontAlgn="auto" hangingPunct="1">
              <a:defRPr/>
            </a:pPr>
            <a:r>
              <a:rPr lang="en-US" altLang="zh-CN" sz="2800" noProof="1">
                <a:solidFill>
                  <a:schemeClr val="bg1"/>
                </a:solidFill>
                <a:cs typeface="+mn-ea"/>
                <a:sym typeface="时尚中黑简体" pitchFamily="2" charset="-122"/>
              </a:rPr>
              <a:t>The Coolest Design</a:t>
            </a:r>
          </a:p>
        </p:txBody>
      </p:sp>
      <p:sp>
        <p:nvSpPr>
          <p:cNvPr id="24" name="矩形 23"/>
          <p:cNvSpPr/>
          <p:nvPr/>
        </p:nvSpPr>
        <p:spPr>
          <a:xfrm>
            <a:off x="4500563" y="484188"/>
            <a:ext cx="4608512" cy="414337"/>
          </a:xfrm>
          <a:prstGeom prst="rect">
            <a:avLst/>
          </a:prstGeom>
        </p:spPr>
        <p:txBody>
          <a:bodyPr>
            <a:spAutoFit/>
          </a:bodyPr>
          <a:lstStyle/>
          <a:p>
            <a:pPr algn="r" eaLnBrk="1" fontAlgn="auto" hangingPunct="1">
              <a:defRPr/>
            </a:pPr>
            <a:r>
              <a:rPr lang="en-US" altLang="zh-CN" sz="1050" noProof="1">
                <a:solidFill>
                  <a:schemeClr val="bg1"/>
                </a:solidFill>
                <a:cs typeface="+mn-ea"/>
                <a:sym typeface="时尚中黑简体" pitchFamily="2" charset="-122"/>
              </a:rPr>
              <a:t>Lorem ipsum dol sit amet, consectetur adipisicing elit, sed do eiusmod tempor incididunt ut labore et dolorea anot A.</a:t>
            </a:r>
          </a:p>
        </p:txBody>
      </p:sp>
      <p:pic>
        <p:nvPicPr>
          <p:cNvPr id="178" name="图片 17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9592" y="1102009"/>
            <a:ext cx="2437327" cy="1605904"/>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79" name="图片 17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8964" y="2912274"/>
            <a:ext cx="2421407" cy="1615531"/>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81" name="Oval 19"/>
          <p:cNvSpPr/>
          <p:nvPr/>
        </p:nvSpPr>
        <p:spPr>
          <a:xfrm>
            <a:off x="3575050" y="1284288"/>
            <a:ext cx="503238" cy="50323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b="1" noProof="1">
              <a:solidFill>
                <a:schemeClr val="bg1"/>
              </a:solidFill>
              <a:latin typeface="时尚中黑简体" panose="01010104010101010101" pitchFamily="2" charset="-122"/>
              <a:ea typeface="时尚中黑简体" panose="01010104010101010101" pitchFamily="2" charset="-122"/>
            </a:endParaRPr>
          </a:p>
        </p:txBody>
      </p:sp>
      <p:sp>
        <p:nvSpPr>
          <p:cNvPr id="182" name="Oval 19"/>
          <p:cNvSpPr/>
          <p:nvPr/>
        </p:nvSpPr>
        <p:spPr>
          <a:xfrm>
            <a:off x="3492500" y="1176338"/>
            <a:ext cx="682625" cy="68421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r>
              <a:rPr lang="en-US" altLang="zh-CN" b="1" noProof="1">
                <a:solidFill>
                  <a:schemeClr val="bg1"/>
                </a:solidFill>
                <a:latin typeface="时尚中黑简体" panose="01010104010101010101" pitchFamily="2" charset="-122"/>
                <a:ea typeface="时尚中黑简体" panose="01010104010101010101" pitchFamily="2" charset="-122"/>
              </a:rPr>
              <a:t>01</a:t>
            </a:r>
            <a:endParaRPr lang="zh-CN" altLang="en-US" b="1" noProof="1">
              <a:solidFill>
                <a:schemeClr val="bg1"/>
              </a:solidFill>
              <a:latin typeface="时尚中黑简体" panose="01010104010101010101" pitchFamily="2" charset="-122"/>
              <a:ea typeface="时尚中黑简体" panose="01010104010101010101" pitchFamily="2" charset="-122"/>
            </a:endParaRPr>
          </a:p>
        </p:txBody>
      </p:sp>
      <p:sp>
        <p:nvSpPr>
          <p:cNvPr id="184" name="Oval 19"/>
          <p:cNvSpPr/>
          <p:nvPr/>
        </p:nvSpPr>
        <p:spPr>
          <a:xfrm>
            <a:off x="766763" y="3863975"/>
            <a:ext cx="503237" cy="504825"/>
          </a:xfrm>
          <a:prstGeom prst="ellipse">
            <a:avLst/>
          </a:prstGeom>
          <a:solidFill>
            <a:srgbClr val="EC747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b="1" noProof="1">
              <a:solidFill>
                <a:schemeClr val="bg1"/>
              </a:solidFill>
              <a:latin typeface="时尚中黑简体" panose="01010104010101010101" pitchFamily="2" charset="-122"/>
              <a:ea typeface="时尚中黑简体" panose="01010104010101010101" pitchFamily="2" charset="-122"/>
            </a:endParaRPr>
          </a:p>
        </p:txBody>
      </p:sp>
      <p:sp>
        <p:nvSpPr>
          <p:cNvPr id="185" name="Oval 19"/>
          <p:cNvSpPr/>
          <p:nvPr/>
        </p:nvSpPr>
        <p:spPr>
          <a:xfrm>
            <a:off x="684213" y="3756025"/>
            <a:ext cx="682625" cy="68421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r>
              <a:rPr lang="en-US" altLang="zh-CN" b="1" noProof="1">
                <a:solidFill>
                  <a:schemeClr val="bg1"/>
                </a:solidFill>
                <a:latin typeface="时尚中黑简体" panose="01010104010101010101" pitchFamily="2" charset="-122"/>
                <a:ea typeface="时尚中黑简体" panose="01010104010101010101" pitchFamily="2" charset="-122"/>
              </a:rPr>
              <a:t>04</a:t>
            </a:r>
            <a:endParaRPr lang="zh-CN" altLang="en-US" b="1" noProof="1">
              <a:solidFill>
                <a:schemeClr val="bg1"/>
              </a:solidFill>
              <a:latin typeface="时尚中黑简体" panose="01010104010101010101" pitchFamily="2" charset="-122"/>
              <a:ea typeface="时尚中黑简体" panose="01010104010101010101" pitchFamily="2" charset="-122"/>
            </a:endParaRPr>
          </a:p>
        </p:txBody>
      </p:sp>
      <p:sp>
        <p:nvSpPr>
          <p:cNvPr id="187" name="Oval 19"/>
          <p:cNvSpPr/>
          <p:nvPr/>
        </p:nvSpPr>
        <p:spPr>
          <a:xfrm>
            <a:off x="766763" y="3143250"/>
            <a:ext cx="503237" cy="50482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b="1" noProof="1">
              <a:solidFill>
                <a:schemeClr val="bg1"/>
              </a:solidFill>
              <a:latin typeface="时尚中黑简体" panose="01010104010101010101" pitchFamily="2" charset="-122"/>
              <a:ea typeface="时尚中黑简体" panose="01010104010101010101" pitchFamily="2" charset="-122"/>
            </a:endParaRPr>
          </a:p>
        </p:txBody>
      </p:sp>
      <p:sp>
        <p:nvSpPr>
          <p:cNvPr id="188" name="Oval 19"/>
          <p:cNvSpPr/>
          <p:nvPr/>
        </p:nvSpPr>
        <p:spPr>
          <a:xfrm>
            <a:off x="684213" y="3035300"/>
            <a:ext cx="682625" cy="68421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r>
              <a:rPr lang="en-US" altLang="zh-CN" b="1" noProof="1">
                <a:solidFill>
                  <a:schemeClr val="bg1"/>
                </a:solidFill>
                <a:latin typeface="时尚中黑简体" panose="01010104010101010101" pitchFamily="2" charset="-122"/>
                <a:ea typeface="时尚中黑简体" panose="01010104010101010101" pitchFamily="2" charset="-122"/>
              </a:rPr>
              <a:t>03</a:t>
            </a:r>
            <a:endParaRPr lang="zh-CN" altLang="en-US" b="1" noProof="1">
              <a:solidFill>
                <a:schemeClr val="bg1"/>
              </a:solidFill>
              <a:latin typeface="时尚中黑简体" panose="01010104010101010101" pitchFamily="2" charset="-122"/>
              <a:ea typeface="时尚中黑简体" panose="01010104010101010101" pitchFamily="2" charset="-122"/>
            </a:endParaRPr>
          </a:p>
        </p:txBody>
      </p:sp>
      <p:sp>
        <p:nvSpPr>
          <p:cNvPr id="36879" name="文本框 34"/>
          <p:cNvSpPr txBox="1">
            <a:spLocks noChangeArrowheads="1"/>
          </p:cNvSpPr>
          <p:nvPr/>
        </p:nvSpPr>
        <p:spPr bwMode="auto">
          <a:xfrm>
            <a:off x="4130675" y="1209675"/>
            <a:ext cx="4703763"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en-US" altLang="zh-CN" sz="1200" b="1" dirty="0">
                <a:solidFill>
                  <a:schemeClr val="bg1"/>
                </a:solidFill>
                <a:latin typeface="时尚中黑简体" panose="01010104010101010101" pitchFamily="2" charset="-122"/>
                <a:ea typeface="时尚中黑简体" panose="01010104010101010101" pitchFamily="2" charset="-122"/>
              </a:rPr>
              <a:t>Type something here</a:t>
            </a:r>
          </a:p>
          <a:p>
            <a:pPr eaLnBrk="1" hangingPunct="1">
              <a:spcBef>
                <a:spcPct val="0"/>
              </a:spcBef>
              <a:buFontTx/>
              <a:buNone/>
            </a:pPr>
            <a:r>
              <a:rPr lang="en-US" altLang="zh-CN" sz="1100" dirty="0">
                <a:solidFill>
                  <a:schemeClr val="bg1"/>
                </a:solidFill>
                <a:latin typeface="时尚中黑简体" panose="01010104010101010101" pitchFamily="2" charset="-122"/>
                <a:ea typeface="时尚中黑简体" panose="01010104010101010101" pitchFamily="2" charset="-122"/>
              </a:rPr>
              <a:t>Lorem ipsum dol sit amet, consectetur adipisicing elit, sed do eiusmod tempor incididunt ut labore et dolorea anot a. Lorem ipsum dol sit amet.</a:t>
            </a:r>
          </a:p>
        </p:txBody>
      </p:sp>
      <p:sp>
        <p:nvSpPr>
          <p:cNvPr id="36880" name="文本框 34"/>
          <p:cNvSpPr txBox="1">
            <a:spLocks noChangeArrowheads="1"/>
          </p:cNvSpPr>
          <p:nvPr/>
        </p:nvSpPr>
        <p:spPr bwMode="auto">
          <a:xfrm>
            <a:off x="4130675" y="1930400"/>
            <a:ext cx="4703763"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en-US" altLang="zh-CN" sz="1200" b="1" dirty="0">
                <a:solidFill>
                  <a:schemeClr val="bg1"/>
                </a:solidFill>
                <a:latin typeface="时尚中黑简体" panose="01010104010101010101" pitchFamily="2" charset="-122"/>
                <a:ea typeface="时尚中黑简体" panose="01010104010101010101" pitchFamily="2" charset="-122"/>
              </a:rPr>
              <a:t>Type something here</a:t>
            </a:r>
          </a:p>
          <a:p>
            <a:pPr eaLnBrk="1" hangingPunct="1">
              <a:spcBef>
                <a:spcPct val="0"/>
              </a:spcBef>
              <a:buFontTx/>
              <a:buNone/>
            </a:pPr>
            <a:r>
              <a:rPr lang="en-US" altLang="zh-CN" sz="1100" dirty="0">
                <a:solidFill>
                  <a:schemeClr val="bg1"/>
                </a:solidFill>
                <a:latin typeface="时尚中黑简体" panose="01010104010101010101" pitchFamily="2" charset="-122"/>
                <a:ea typeface="时尚中黑简体" panose="01010104010101010101" pitchFamily="2" charset="-122"/>
              </a:rPr>
              <a:t>Lorem ipsum dol sit amet, consectetur adipisicing elit, sed do eiusmod tempor incididunt ut labore et dolorea anot a. Lorem ipsum dol sit amet.</a:t>
            </a:r>
          </a:p>
        </p:txBody>
      </p:sp>
      <p:sp>
        <p:nvSpPr>
          <p:cNvPr id="36881" name="文本框 34"/>
          <p:cNvSpPr txBox="1">
            <a:spLocks noChangeArrowheads="1"/>
          </p:cNvSpPr>
          <p:nvPr/>
        </p:nvSpPr>
        <p:spPr bwMode="auto">
          <a:xfrm>
            <a:off x="1322388" y="3070225"/>
            <a:ext cx="4703762"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en-US" altLang="zh-CN" sz="1200" b="1" dirty="0">
                <a:solidFill>
                  <a:schemeClr val="bg1"/>
                </a:solidFill>
                <a:latin typeface="时尚中黑简体" panose="01010104010101010101" pitchFamily="2" charset="-122"/>
                <a:ea typeface="时尚中黑简体" panose="01010104010101010101" pitchFamily="2" charset="-122"/>
              </a:rPr>
              <a:t>Type something here</a:t>
            </a:r>
          </a:p>
          <a:p>
            <a:pPr eaLnBrk="1" hangingPunct="1">
              <a:spcBef>
                <a:spcPct val="0"/>
              </a:spcBef>
              <a:buFontTx/>
              <a:buNone/>
            </a:pPr>
            <a:r>
              <a:rPr lang="en-US" altLang="zh-CN" sz="1100" dirty="0">
                <a:solidFill>
                  <a:schemeClr val="bg1"/>
                </a:solidFill>
                <a:latin typeface="时尚中黑简体" panose="01010104010101010101" pitchFamily="2" charset="-122"/>
                <a:ea typeface="时尚中黑简体" panose="01010104010101010101" pitchFamily="2" charset="-122"/>
              </a:rPr>
              <a:t>Lorem ipsum dol sit amet, consectetur adipisicing elit, sed do eiusmod tempor incididunt ut labore et dolorea anot a. Lorem ipsum dol sit amet.</a:t>
            </a:r>
          </a:p>
        </p:txBody>
      </p:sp>
      <p:sp>
        <p:nvSpPr>
          <p:cNvPr id="36882" name="文本框 34"/>
          <p:cNvSpPr txBox="1">
            <a:spLocks noChangeArrowheads="1"/>
          </p:cNvSpPr>
          <p:nvPr/>
        </p:nvSpPr>
        <p:spPr bwMode="auto">
          <a:xfrm>
            <a:off x="1322388" y="3790950"/>
            <a:ext cx="4703762"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en-US" altLang="zh-CN" sz="1200" b="1" dirty="0">
                <a:solidFill>
                  <a:schemeClr val="bg1"/>
                </a:solidFill>
                <a:latin typeface="时尚中黑简体" panose="01010104010101010101" pitchFamily="2" charset="-122"/>
                <a:ea typeface="时尚中黑简体" panose="01010104010101010101" pitchFamily="2" charset="-122"/>
              </a:rPr>
              <a:t>Type something here</a:t>
            </a:r>
          </a:p>
          <a:p>
            <a:pPr eaLnBrk="1" hangingPunct="1">
              <a:spcBef>
                <a:spcPct val="0"/>
              </a:spcBef>
              <a:buFontTx/>
              <a:buNone/>
            </a:pPr>
            <a:r>
              <a:rPr lang="en-US" altLang="zh-CN" sz="1100" dirty="0">
                <a:solidFill>
                  <a:schemeClr val="bg1"/>
                </a:solidFill>
                <a:latin typeface="时尚中黑简体" panose="01010104010101010101" pitchFamily="2" charset="-122"/>
                <a:ea typeface="时尚中黑简体" panose="01010104010101010101" pitchFamily="2" charset="-122"/>
              </a:rPr>
              <a:t>Lorem ipsum dol sit amet, consectetur adipisicing elit, sed do eiusmod tempor incididunt ut labore et dolorea anot a. Lorem ipsum dol sit amet.</a:t>
            </a:r>
          </a:p>
        </p:txBody>
      </p:sp>
      <p:sp>
        <p:nvSpPr>
          <p:cNvPr id="194" name="Oval 19"/>
          <p:cNvSpPr/>
          <p:nvPr/>
        </p:nvSpPr>
        <p:spPr>
          <a:xfrm>
            <a:off x="3575050" y="2005013"/>
            <a:ext cx="503238" cy="503237"/>
          </a:xfrm>
          <a:prstGeom prst="ellipse">
            <a:avLst/>
          </a:prstGeom>
          <a:solidFill>
            <a:srgbClr val="EC747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b="1" noProof="1">
              <a:solidFill>
                <a:schemeClr val="bg1"/>
              </a:solidFill>
              <a:latin typeface="时尚中黑简体" panose="01010104010101010101" pitchFamily="2" charset="-122"/>
              <a:ea typeface="时尚中黑简体" panose="01010104010101010101" pitchFamily="2" charset="-122"/>
            </a:endParaRPr>
          </a:p>
        </p:txBody>
      </p:sp>
      <p:sp>
        <p:nvSpPr>
          <p:cNvPr id="195" name="Oval 19"/>
          <p:cNvSpPr/>
          <p:nvPr/>
        </p:nvSpPr>
        <p:spPr>
          <a:xfrm>
            <a:off x="3492500" y="1897063"/>
            <a:ext cx="682625" cy="68421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r>
              <a:rPr lang="en-US" altLang="zh-CN" b="1" noProof="1">
                <a:solidFill>
                  <a:schemeClr val="bg1"/>
                </a:solidFill>
                <a:latin typeface="时尚中黑简体" panose="01010104010101010101" pitchFamily="2" charset="-122"/>
                <a:ea typeface="时尚中黑简体" panose="01010104010101010101" pitchFamily="2" charset="-122"/>
              </a:rPr>
              <a:t>02</a:t>
            </a:r>
            <a:endParaRPr lang="zh-CN" altLang="en-US" b="1" noProof="1">
              <a:solidFill>
                <a:schemeClr val="bg1"/>
              </a:solidFill>
              <a:latin typeface="时尚中黑简体" panose="01010104010101010101" pitchFamily="2" charset="-122"/>
              <a:ea typeface="时尚中黑简体" panose="01010104010101010101" pitchFamily="2" charset="-122"/>
            </a:endParaRPr>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showMasterPhAnim="0">
  <p:cSld>
    <p:bg bwMode="auto">
      <p:bgPr>
        <a:solidFill>
          <a:srgbClr val="204259"/>
        </a:solidFill>
        <a:effectLst/>
      </p:bgPr>
    </p:bg>
    <p:spTree>
      <p:nvGrpSpPr>
        <p:cNvPr id="1" name=""/>
        <p:cNvGrpSpPr/>
        <p:nvPr/>
      </p:nvGrpSpPr>
      <p:grpSpPr>
        <a:xfrm>
          <a:off x="0" y="0"/>
          <a:ext cx="0" cy="0"/>
          <a:chOff x="0" y="0"/>
          <a:chExt cx="0" cy="0"/>
        </a:xfrm>
      </p:grpSpPr>
      <p:sp>
        <p:nvSpPr>
          <p:cNvPr id="54" name="矩形 53"/>
          <p:cNvSpPr/>
          <p:nvPr/>
        </p:nvSpPr>
        <p:spPr>
          <a:xfrm>
            <a:off x="0" y="1006475"/>
            <a:ext cx="9144000" cy="413702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37891" name="矩形 54"/>
          <p:cNvSpPr>
            <a:spLocks noChangeArrowheads="1"/>
          </p:cNvSpPr>
          <p:nvPr/>
        </p:nvSpPr>
        <p:spPr bwMode="auto">
          <a:xfrm>
            <a:off x="476250" y="176213"/>
            <a:ext cx="8905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en-US" altLang="zh-CN" sz="1800" dirty="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LOGO</a:t>
            </a:r>
          </a:p>
        </p:txBody>
      </p:sp>
      <p:sp>
        <p:nvSpPr>
          <p:cNvPr id="37892" name="Freeform 5658"/>
          <p:cNvSpPr>
            <a:spLocks noEditPoints="1" noChangeArrowheads="1"/>
          </p:cNvSpPr>
          <p:nvPr/>
        </p:nvSpPr>
        <p:spPr bwMode="auto">
          <a:xfrm>
            <a:off x="179388" y="165100"/>
            <a:ext cx="296862" cy="319088"/>
          </a:xfrm>
          <a:custGeom>
            <a:avLst/>
            <a:gdLst>
              <a:gd name="T0" fmla="*/ 215822915 w 70"/>
              <a:gd name="T1" fmla="*/ 54304523 h 75"/>
              <a:gd name="T2" fmla="*/ 377689041 w 70"/>
              <a:gd name="T3" fmla="*/ 199110912 h 75"/>
              <a:gd name="T4" fmla="*/ 215822915 w 70"/>
              <a:gd name="T5" fmla="*/ 343917301 h 75"/>
              <a:gd name="T6" fmla="*/ 71942385 w 70"/>
              <a:gd name="T7" fmla="*/ 199110912 h 75"/>
              <a:gd name="T8" fmla="*/ 215822915 w 70"/>
              <a:gd name="T9" fmla="*/ 54304523 h 75"/>
              <a:gd name="T10" fmla="*/ 1025149304 w 70"/>
              <a:gd name="T11" fmla="*/ 54304523 h 75"/>
              <a:gd name="T12" fmla="*/ 881268774 w 70"/>
              <a:gd name="T13" fmla="*/ 199110912 h 75"/>
              <a:gd name="T14" fmla="*/ 1025149304 w 70"/>
              <a:gd name="T15" fmla="*/ 343917301 h 75"/>
              <a:gd name="T16" fmla="*/ 1169034074 w 70"/>
              <a:gd name="T17" fmla="*/ 199110912 h 75"/>
              <a:gd name="T18" fmla="*/ 1025149304 w 70"/>
              <a:gd name="T19" fmla="*/ 54304523 h 75"/>
              <a:gd name="T20" fmla="*/ 881268774 w 70"/>
              <a:gd name="T21" fmla="*/ 905039931 h 75"/>
              <a:gd name="T22" fmla="*/ 881268774 w 70"/>
              <a:gd name="T23" fmla="*/ 1303257500 h 75"/>
              <a:gd name="T24" fmla="*/ 971196756 w 70"/>
              <a:gd name="T25" fmla="*/ 1303257500 h 75"/>
              <a:gd name="T26" fmla="*/ 1025149304 w 70"/>
              <a:gd name="T27" fmla="*/ 1013644722 h 75"/>
              <a:gd name="T28" fmla="*/ 1061120496 w 70"/>
              <a:gd name="T29" fmla="*/ 1303257500 h 75"/>
              <a:gd name="T30" fmla="*/ 1169034074 w 70"/>
              <a:gd name="T31" fmla="*/ 1303257500 h 75"/>
              <a:gd name="T32" fmla="*/ 1169034074 w 70"/>
              <a:gd name="T33" fmla="*/ 868838333 h 75"/>
              <a:gd name="T34" fmla="*/ 1258957815 w 70"/>
              <a:gd name="T35" fmla="*/ 742134870 h 75"/>
              <a:gd name="T36" fmla="*/ 1258957815 w 70"/>
              <a:gd name="T37" fmla="*/ 506822361 h 75"/>
              <a:gd name="T38" fmla="*/ 1115077285 w 70"/>
              <a:gd name="T39" fmla="*/ 380118898 h 75"/>
              <a:gd name="T40" fmla="*/ 935225563 w 70"/>
              <a:gd name="T41" fmla="*/ 380118898 h 75"/>
              <a:gd name="T42" fmla="*/ 899254370 w 70"/>
              <a:gd name="T43" fmla="*/ 380118898 h 75"/>
              <a:gd name="T44" fmla="*/ 935225563 w 70"/>
              <a:gd name="T45" fmla="*/ 506822361 h 75"/>
              <a:gd name="T46" fmla="*/ 935225563 w 70"/>
              <a:gd name="T47" fmla="*/ 742134870 h 75"/>
              <a:gd name="T48" fmla="*/ 881268774 w 70"/>
              <a:gd name="T49" fmla="*/ 905039931 h 75"/>
              <a:gd name="T50" fmla="*/ 629478907 w 70"/>
              <a:gd name="T51" fmla="*/ 0 h 75"/>
              <a:gd name="T52" fmla="*/ 791345033 w 70"/>
              <a:gd name="T53" fmla="*/ 162909315 h 75"/>
              <a:gd name="T54" fmla="*/ 629478907 w 70"/>
              <a:gd name="T55" fmla="*/ 307715704 h 75"/>
              <a:gd name="T56" fmla="*/ 467612782 w 70"/>
              <a:gd name="T57" fmla="*/ 162909315 h 75"/>
              <a:gd name="T58" fmla="*/ 629478907 w 70"/>
              <a:gd name="T59" fmla="*/ 0 h 75"/>
              <a:gd name="T60" fmla="*/ 791345033 w 70"/>
              <a:gd name="T61" fmla="*/ 886941259 h 75"/>
              <a:gd name="T62" fmla="*/ 791345033 w 70"/>
              <a:gd name="T63" fmla="*/ 1357562023 h 75"/>
              <a:gd name="T64" fmla="*/ 665450100 w 70"/>
              <a:gd name="T65" fmla="*/ 1357562023 h 75"/>
              <a:gd name="T66" fmla="*/ 629478907 w 70"/>
              <a:gd name="T67" fmla="*/ 1049846320 h 75"/>
              <a:gd name="T68" fmla="*/ 575522119 w 70"/>
              <a:gd name="T69" fmla="*/ 1357562023 h 75"/>
              <a:gd name="T70" fmla="*/ 449627185 w 70"/>
              <a:gd name="T71" fmla="*/ 1357562023 h 75"/>
              <a:gd name="T72" fmla="*/ 449627185 w 70"/>
              <a:gd name="T73" fmla="*/ 886941259 h 75"/>
              <a:gd name="T74" fmla="*/ 377689041 w 70"/>
              <a:gd name="T75" fmla="*/ 742134870 h 75"/>
              <a:gd name="T76" fmla="*/ 377689041 w 70"/>
              <a:gd name="T77" fmla="*/ 506822361 h 75"/>
              <a:gd name="T78" fmla="*/ 521569570 w 70"/>
              <a:gd name="T79" fmla="*/ 343917301 h 75"/>
              <a:gd name="T80" fmla="*/ 719402648 w 70"/>
              <a:gd name="T81" fmla="*/ 343917301 h 75"/>
              <a:gd name="T82" fmla="*/ 863287419 w 70"/>
              <a:gd name="T83" fmla="*/ 506822361 h 75"/>
              <a:gd name="T84" fmla="*/ 863287419 w 70"/>
              <a:gd name="T85" fmla="*/ 742134870 h 75"/>
              <a:gd name="T86" fmla="*/ 791345033 w 70"/>
              <a:gd name="T87" fmla="*/ 886941259 h 75"/>
              <a:gd name="T88" fmla="*/ 377689041 w 70"/>
              <a:gd name="T89" fmla="*/ 905039931 h 75"/>
              <a:gd name="T90" fmla="*/ 377689041 w 70"/>
              <a:gd name="T91" fmla="*/ 1303257500 h 75"/>
              <a:gd name="T92" fmla="*/ 269775463 w 70"/>
              <a:gd name="T93" fmla="*/ 1303257500 h 75"/>
              <a:gd name="T94" fmla="*/ 215822915 w 70"/>
              <a:gd name="T95" fmla="*/ 1013644722 h 75"/>
              <a:gd name="T96" fmla="*/ 179851722 w 70"/>
              <a:gd name="T97" fmla="*/ 1303257500 h 75"/>
              <a:gd name="T98" fmla="*/ 71942385 w 70"/>
              <a:gd name="T99" fmla="*/ 1303257500 h 75"/>
              <a:gd name="T100" fmla="*/ 71942385 w 70"/>
              <a:gd name="T101" fmla="*/ 868838333 h 75"/>
              <a:gd name="T102" fmla="*/ 0 w 70"/>
              <a:gd name="T103" fmla="*/ 742134870 h 75"/>
              <a:gd name="T104" fmla="*/ 0 w 70"/>
              <a:gd name="T105" fmla="*/ 506822361 h 75"/>
              <a:gd name="T106" fmla="*/ 125894933 w 70"/>
              <a:gd name="T107" fmla="*/ 380118898 h 75"/>
              <a:gd name="T108" fmla="*/ 305746656 w 70"/>
              <a:gd name="T109" fmla="*/ 380118898 h 75"/>
              <a:gd name="T110" fmla="*/ 341717848 w 70"/>
              <a:gd name="T111" fmla="*/ 380118898 h 75"/>
              <a:gd name="T112" fmla="*/ 305746656 w 70"/>
              <a:gd name="T113" fmla="*/ 506822361 h 75"/>
              <a:gd name="T114" fmla="*/ 305746656 w 70"/>
              <a:gd name="T115" fmla="*/ 742134870 h 75"/>
              <a:gd name="T116" fmla="*/ 377689041 w 70"/>
              <a:gd name="T117" fmla="*/ 905039931 h 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70" h="75">
                <a:moveTo>
                  <a:pt x="12" y="3"/>
                </a:moveTo>
                <a:cubicBezTo>
                  <a:pt x="17" y="3"/>
                  <a:pt x="21" y="6"/>
                  <a:pt x="21" y="11"/>
                </a:cubicBezTo>
                <a:cubicBezTo>
                  <a:pt x="21" y="15"/>
                  <a:pt x="17" y="19"/>
                  <a:pt x="12" y="19"/>
                </a:cubicBezTo>
                <a:cubicBezTo>
                  <a:pt x="8" y="19"/>
                  <a:pt x="4" y="15"/>
                  <a:pt x="4" y="11"/>
                </a:cubicBezTo>
                <a:cubicBezTo>
                  <a:pt x="4" y="6"/>
                  <a:pt x="8" y="3"/>
                  <a:pt x="12" y="3"/>
                </a:cubicBezTo>
                <a:close/>
                <a:moveTo>
                  <a:pt x="57" y="3"/>
                </a:moveTo>
                <a:cubicBezTo>
                  <a:pt x="52" y="3"/>
                  <a:pt x="49" y="6"/>
                  <a:pt x="49" y="11"/>
                </a:cubicBezTo>
                <a:cubicBezTo>
                  <a:pt x="49" y="15"/>
                  <a:pt x="52" y="19"/>
                  <a:pt x="57" y="19"/>
                </a:cubicBezTo>
                <a:cubicBezTo>
                  <a:pt x="61" y="19"/>
                  <a:pt x="65" y="15"/>
                  <a:pt x="65" y="11"/>
                </a:cubicBezTo>
                <a:cubicBezTo>
                  <a:pt x="65" y="6"/>
                  <a:pt x="61" y="3"/>
                  <a:pt x="57" y="3"/>
                </a:cubicBezTo>
                <a:close/>
                <a:moveTo>
                  <a:pt x="49" y="50"/>
                </a:moveTo>
                <a:cubicBezTo>
                  <a:pt x="49" y="72"/>
                  <a:pt x="49" y="72"/>
                  <a:pt x="49" y="72"/>
                </a:cubicBezTo>
                <a:cubicBezTo>
                  <a:pt x="54" y="72"/>
                  <a:pt x="54" y="72"/>
                  <a:pt x="54" y="72"/>
                </a:cubicBezTo>
                <a:cubicBezTo>
                  <a:pt x="57" y="56"/>
                  <a:pt x="57" y="56"/>
                  <a:pt x="57" y="56"/>
                </a:cubicBezTo>
                <a:cubicBezTo>
                  <a:pt x="59" y="72"/>
                  <a:pt x="59" y="72"/>
                  <a:pt x="59" y="72"/>
                </a:cubicBezTo>
                <a:cubicBezTo>
                  <a:pt x="65" y="72"/>
                  <a:pt x="65" y="72"/>
                  <a:pt x="65" y="72"/>
                </a:cubicBezTo>
                <a:cubicBezTo>
                  <a:pt x="65" y="48"/>
                  <a:pt x="65" y="48"/>
                  <a:pt x="65" y="48"/>
                </a:cubicBezTo>
                <a:cubicBezTo>
                  <a:pt x="68" y="46"/>
                  <a:pt x="70" y="44"/>
                  <a:pt x="70" y="41"/>
                </a:cubicBezTo>
                <a:cubicBezTo>
                  <a:pt x="70" y="28"/>
                  <a:pt x="70" y="28"/>
                  <a:pt x="70" y="28"/>
                </a:cubicBezTo>
                <a:cubicBezTo>
                  <a:pt x="70" y="24"/>
                  <a:pt x="66" y="21"/>
                  <a:pt x="62" y="21"/>
                </a:cubicBezTo>
                <a:cubicBezTo>
                  <a:pt x="52" y="21"/>
                  <a:pt x="52" y="21"/>
                  <a:pt x="52" y="21"/>
                </a:cubicBezTo>
                <a:cubicBezTo>
                  <a:pt x="52" y="21"/>
                  <a:pt x="51" y="21"/>
                  <a:pt x="50" y="21"/>
                </a:cubicBezTo>
                <a:cubicBezTo>
                  <a:pt x="52" y="23"/>
                  <a:pt x="52" y="25"/>
                  <a:pt x="52" y="28"/>
                </a:cubicBezTo>
                <a:cubicBezTo>
                  <a:pt x="52" y="41"/>
                  <a:pt x="52" y="41"/>
                  <a:pt x="52" y="41"/>
                </a:cubicBezTo>
                <a:cubicBezTo>
                  <a:pt x="52" y="44"/>
                  <a:pt x="51" y="48"/>
                  <a:pt x="49" y="50"/>
                </a:cubicBezTo>
                <a:close/>
                <a:moveTo>
                  <a:pt x="35" y="0"/>
                </a:moveTo>
                <a:cubicBezTo>
                  <a:pt x="40" y="0"/>
                  <a:pt x="44" y="4"/>
                  <a:pt x="44" y="9"/>
                </a:cubicBezTo>
                <a:cubicBezTo>
                  <a:pt x="44" y="13"/>
                  <a:pt x="40" y="17"/>
                  <a:pt x="35" y="17"/>
                </a:cubicBezTo>
                <a:cubicBezTo>
                  <a:pt x="30" y="17"/>
                  <a:pt x="26" y="13"/>
                  <a:pt x="26" y="9"/>
                </a:cubicBezTo>
                <a:cubicBezTo>
                  <a:pt x="26" y="4"/>
                  <a:pt x="30" y="0"/>
                  <a:pt x="35" y="0"/>
                </a:cubicBezTo>
                <a:close/>
                <a:moveTo>
                  <a:pt x="44" y="49"/>
                </a:moveTo>
                <a:cubicBezTo>
                  <a:pt x="44" y="75"/>
                  <a:pt x="44" y="75"/>
                  <a:pt x="44" y="75"/>
                </a:cubicBezTo>
                <a:cubicBezTo>
                  <a:pt x="37" y="75"/>
                  <a:pt x="37" y="75"/>
                  <a:pt x="37" y="75"/>
                </a:cubicBezTo>
                <a:cubicBezTo>
                  <a:pt x="35" y="58"/>
                  <a:pt x="35" y="58"/>
                  <a:pt x="35" y="58"/>
                </a:cubicBezTo>
                <a:cubicBezTo>
                  <a:pt x="32" y="75"/>
                  <a:pt x="32" y="75"/>
                  <a:pt x="32" y="75"/>
                </a:cubicBezTo>
                <a:cubicBezTo>
                  <a:pt x="25" y="75"/>
                  <a:pt x="25" y="75"/>
                  <a:pt x="25" y="75"/>
                </a:cubicBezTo>
                <a:cubicBezTo>
                  <a:pt x="25" y="49"/>
                  <a:pt x="25" y="49"/>
                  <a:pt x="25" y="49"/>
                </a:cubicBezTo>
                <a:cubicBezTo>
                  <a:pt x="23" y="47"/>
                  <a:pt x="21" y="44"/>
                  <a:pt x="21" y="41"/>
                </a:cubicBezTo>
                <a:cubicBezTo>
                  <a:pt x="21" y="28"/>
                  <a:pt x="21" y="28"/>
                  <a:pt x="21" y="28"/>
                </a:cubicBezTo>
                <a:cubicBezTo>
                  <a:pt x="21" y="23"/>
                  <a:pt x="25" y="19"/>
                  <a:pt x="29" y="19"/>
                </a:cubicBezTo>
                <a:cubicBezTo>
                  <a:pt x="40" y="19"/>
                  <a:pt x="40" y="19"/>
                  <a:pt x="40" y="19"/>
                </a:cubicBezTo>
                <a:cubicBezTo>
                  <a:pt x="45" y="19"/>
                  <a:pt x="48" y="23"/>
                  <a:pt x="48" y="28"/>
                </a:cubicBezTo>
                <a:cubicBezTo>
                  <a:pt x="48" y="41"/>
                  <a:pt x="48" y="41"/>
                  <a:pt x="48" y="41"/>
                </a:cubicBezTo>
                <a:cubicBezTo>
                  <a:pt x="48" y="44"/>
                  <a:pt x="46" y="47"/>
                  <a:pt x="44" y="49"/>
                </a:cubicBezTo>
                <a:close/>
                <a:moveTo>
                  <a:pt x="21" y="50"/>
                </a:moveTo>
                <a:cubicBezTo>
                  <a:pt x="21" y="72"/>
                  <a:pt x="21" y="72"/>
                  <a:pt x="21" y="72"/>
                </a:cubicBezTo>
                <a:cubicBezTo>
                  <a:pt x="15" y="72"/>
                  <a:pt x="15" y="72"/>
                  <a:pt x="15" y="72"/>
                </a:cubicBezTo>
                <a:cubicBezTo>
                  <a:pt x="12" y="56"/>
                  <a:pt x="12" y="56"/>
                  <a:pt x="12" y="56"/>
                </a:cubicBezTo>
                <a:cubicBezTo>
                  <a:pt x="10" y="72"/>
                  <a:pt x="10" y="72"/>
                  <a:pt x="10" y="72"/>
                </a:cubicBezTo>
                <a:cubicBezTo>
                  <a:pt x="4" y="72"/>
                  <a:pt x="4" y="72"/>
                  <a:pt x="4" y="72"/>
                </a:cubicBezTo>
                <a:cubicBezTo>
                  <a:pt x="4" y="48"/>
                  <a:pt x="4" y="48"/>
                  <a:pt x="4" y="48"/>
                </a:cubicBezTo>
                <a:cubicBezTo>
                  <a:pt x="1" y="46"/>
                  <a:pt x="0" y="44"/>
                  <a:pt x="0" y="41"/>
                </a:cubicBezTo>
                <a:cubicBezTo>
                  <a:pt x="0" y="28"/>
                  <a:pt x="0" y="28"/>
                  <a:pt x="0" y="28"/>
                </a:cubicBezTo>
                <a:cubicBezTo>
                  <a:pt x="0" y="24"/>
                  <a:pt x="3" y="21"/>
                  <a:pt x="7" y="21"/>
                </a:cubicBezTo>
                <a:cubicBezTo>
                  <a:pt x="17" y="21"/>
                  <a:pt x="17" y="21"/>
                  <a:pt x="17" y="21"/>
                </a:cubicBezTo>
                <a:cubicBezTo>
                  <a:pt x="18" y="21"/>
                  <a:pt x="18" y="21"/>
                  <a:pt x="19" y="21"/>
                </a:cubicBezTo>
                <a:cubicBezTo>
                  <a:pt x="18" y="23"/>
                  <a:pt x="17" y="25"/>
                  <a:pt x="17" y="28"/>
                </a:cubicBezTo>
                <a:cubicBezTo>
                  <a:pt x="17" y="41"/>
                  <a:pt x="17" y="41"/>
                  <a:pt x="17" y="41"/>
                </a:cubicBezTo>
                <a:cubicBezTo>
                  <a:pt x="17" y="44"/>
                  <a:pt x="18" y="48"/>
                  <a:pt x="21" y="5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7" name="矩形 56"/>
          <p:cNvSpPr/>
          <p:nvPr/>
        </p:nvSpPr>
        <p:spPr>
          <a:xfrm>
            <a:off x="5648325" y="31750"/>
            <a:ext cx="3676650" cy="523875"/>
          </a:xfrm>
          <a:prstGeom prst="rect">
            <a:avLst/>
          </a:prstGeom>
          <a:effectLst>
            <a:outerShdw blurRad="50800" dist="38100" dir="8100000" algn="tr" rotWithShape="0">
              <a:prstClr val="black">
                <a:alpha val="40000"/>
              </a:prstClr>
            </a:outerShdw>
          </a:effectLst>
        </p:spPr>
        <p:txBody>
          <a:bodyPr>
            <a:spAutoFit/>
          </a:bodyPr>
          <a:lstStyle/>
          <a:p>
            <a:pPr eaLnBrk="1" fontAlgn="auto" hangingPunct="1">
              <a:defRPr/>
            </a:pPr>
            <a:r>
              <a:rPr lang="en-US" altLang="zh-CN" sz="2800" noProof="1">
                <a:solidFill>
                  <a:schemeClr val="bg1"/>
                </a:solidFill>
                <a:cs typeface="+mn-ea"/>
                <a:sym typeface="时尚中黑简体" pitchFamily="2" charset="-122"/>
              </a:rPr>
              <a:t>The Coolest Design</a:t>
            </a:r>
          </a:p>
        </p:txBody>
      </p:sp>
      <p:sp>
        <p:nvSpPr>
          <p:cNvPr id="58" name="矩形 57"/>
          <p:cNvSpPr/>
          <p:nvPr/>
        </p:nvSpPr>
        <p:spPr>
          <a:xfrm>
            <a:off x="4500563" y="484188"/>
            <a:ext cx="4608512" cy="414337"/>
          </a:xfrm>
          <a:prstGeom prst="rect">
            <a:avLst/>
          </a:prstGeom>
        </p:spPr>
        <p:txBody>
          <a:bodyPr>
            <a:spAutoFit/>
          </a:bodyPr>
          <a:lstStyle/>
          <a:p>
            <a:pPr algn="r" eaLnBrk="1" fontAlgn="auto" hangingPunct="1">
              <a:defRPr/>
            </a:pPr>
            <a:r>
              <a:rPr lang="en-US" altLang="zh-CN" sz="1050" noProof="1">
                <a:solidFill>
                  <a:schemeClr val="bg1"/>
                </a:solidFill>
                <a:cs typeface="+mn-ea"/>
                <a:sym typeface="时尚中黑简体" pitchFamily="2" charset="-122"/>
              </a:rPr>
              <a:t>Lorem ipsum dol sit amet, consectetur adipisicing elit, sed do eiusmod tempor incididunt ut labore et dolorea anot A.</a:t>
            </a:r>
          </a:p>
        </p:txBody>
      </p:sp>
      <p:grpSp>
        <p:nvGrpSpPr>
          <p:cNvPr id="7" name="组合 6"/>
          <p:cNvGrpSpPr/>
          <p:nvPr/>
        </p:nvGrpSpPr>
        <p:grpSpPr>
          <a:xfrm>
            <a:off x="-1764704" y="899016"/>
            <a:ext cx="11387509" cy="6050270"/>
            <a:chOff x="-92590" y="-51995"/>
            <a:chExt cx="9826989" cy="5221154"/>
          </a:xfrm>
          <a:solidFill>
            <a:schemeClr val="accent5">
              <a:lumMod val="75000"/>
              <a:alpha val="17000"/>
            </a:schemeClr>
          </a:solidFill>
        </p:grpSpPr>
        <p:grpSp>
          <p:nvGrpSpPr>
            <p:cNvPr id="8" name="组合 7"/>
            <p:cNvGrpSpPr/>
            <p:nvPr/>
          </p:nvGrpSpPr>
          <p:grpSpPr>
            <a:xfrm rot="187413">
              <a:off x="-92590" y="-32553"/>
              <a:ext cx="1180798" cy="1180798"/>
              <a:chOff x="9854292" y="-1428020"/>
              <a:chExt cx="285463" cy="285463"/>
            </a:xfrm>
            <a:grpFill/>
          </p:grpSpPr>
          <p:sp>
            <p:nvSpPr>
              <p:cNvPr id="146" name="圆角矩形 145"/>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47" name="圆角矩形 146"/>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9" name="组合 8"/>
            <p:cNvGrpSpPr/>
            <p:nvPr/>
          </p:nvGrpSpPr>
          <p:grpSpPr>
            <a:xfrm rot="187413">
              <a:off x="-92590" y="972675"/>
              <a:ext cx="1180798" cy="1180798"/>
              <a:chOff x="9854292" y="-1428020"/>
              <a:chExt cx="285463" cy="285463"/>
            </a:xfrm>
            <a:grpFill/>
          </p:grpSpPr>
          <p:sp>
            <p:nvSpPr>
              <p:cNvPr id="144" name="圆角矩形 143"/>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45" name="圆角矩形 144"/>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10" name="组合 9"/>
            <p:cNvGrpSpPr/>
            <p:nvPr/>
          </p:nvGrpSpPr>
          <p:grpSpPr>
            <a:xfrm rot="187413">
              <a:off x="-92590" y="1977903"/>
              <a:ext cx="1180798" cy="1180798"/>
              <a:chOff x="9854292" y="-1428020"/>
              <a:chExt cx="285463" cy="285463"/>
            </a:xfrm>
            <a:grpFill/>
          </p:grpSpPr>
          <p:sp>
            <p:nvSpPr>
              <p:cNvPr id="142" name="圆角矩形 141"/>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43" name="圆角矩形 142"/>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11" name="组合 10"/>
            <p:cNvGrpSpPr/>
            <p:nvPr/>
          </p:nvGrpSpPr>
          <p:grpSpPr>
            <a:xfrm rot="187413">
              <a:off x="-92590" y="2983132"/>
              <a:ext cx="1180798" cy="1180798"/>
              <a:chOff x="9854292" y="-1428020"/>
              <a:chExt cx="285463" cy="285463"/>
            </a:xfrm>
            <a:grpFill/>
          </p:grpSpPr>
          <p:sp>
            <p:nvSpPr>
              <p:cNvPr id="140" name="圆角矩形 139"/>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41" name="圆角矩形 140"/>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12" name="组合 11"/>
            <p:cNvGrpSpPr/>
            <p:nvPr/>
          </p:nvGrpSpPr>
          <p:grpSpPr>
            <a:xfrm rot="187413">
              <a:off x="-92590" y="3988361"/>
              <a:ext cx="1180798" cy="1180798"/>
              <a:chOff x="9854292" y="-1428020"/>
              <a:chExt cx="285463" cy="285463"/>
            </a:xfrm>
            <a:grpFill/>
          </p:grpSpPr>
          <p:sp>
            <p:nvSpPr>
              <p:cNvPr id="138" name="圆角矩形 137"/>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39" name="圆角矩形 138"/>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13" name="组合 12"/>
            <p:cNvGrpSpPr/>
            <p:nvPr/>
          </p:nvGrpSpPr>
          <p:grpSpPr>
            <a:xfrm rot="187413">
              <a:off x="1034924" y="-32554"/>
              <a:ext cx="1180798" cy="1180798"/>
              <a:chOff x="9854292" y="-1428020"/>
              <a:chExt cx="285463" cy="285463"/>
            </a:xfrm>
            <a:grpFill/>
          </p:grpSpPr>
          <p:sp>
            <p:nvSpPr>
              <p:cNvPr id="136" name="圆角矩形 135"/>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37" name="圆角矩形 136"/>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14" name="组合 13"/>
            <p:cNvGrpSpPr/>
            <p:nvPr/>
          </p:nvGrpSpPr>
          <p:grpSpPr>
            <a:xfrm rot="187413">
              <a:off x="1034924" y="972674"/>
              <a:ext cx="1180798" cy="1180798"/>
              <a:chOff x="9854292" y="-1428020"/>
              <a:chExt cx="285463" cy="285463"/>
            </a:xfrm>
            <a:grpFill/>
          </p:grpSpPr>
          <p:sp>
            <p:nvSpPr>
              <p:cNvPr id="134" name="圆角矩形 133"/>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35" name="圆角矩形 134"/>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15" name="组合 14"/>
            <p:cNvGrpSpPr/>
            <p:nvPr/>
          </p:nvGrpSpPr>
          <p:grpSpPr>
            <a:xfrm rot="187413">
              <a:off x="1034924" y="1977902"/>
              <a:ext cx="1180798" cy="1180798"/>
              <a:chOff x="9854292" y="-1428020"/>
              <a:chExt cx="285463" cy="285463"/>
            </a:xfrm>
            <a:grpFill/>
          </p:grpSpPr>
          <p:sp>
            <p:nvSpPr>
              <p:cNvPr id="132" name="圆角矩形 131"/>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33" name="圆角矩形 132"/>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16" name="组合 15"/>
            <p:cNvGrpSpPr/>
            <p:nvPr/>
          </p:nvGrpSpPr>
          <p:grpSpPr>
            <a:xfrm rot="187413">
              <a:off x="1034924" y="2983131"/>
              <a:ext cx="1180798" cy="1180798"/>
              <a:chOff x="9854292" y="-1428020"/>
              <a:chExt cx="285463" cy="285463"/>
            </a:xfrm>
            <a:grpFill/>
          </p:grpSpPr>
          <p:sp>
            <p:nvSpPr>
              <p:cNvPr id="130" name="圆角矩形 129"/>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31" name="圆角矩形 130"/>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17" name="组合 16"/>
            <p:cNvGrpSpPr/>
            <p:nvPr/>
          </p:nvGrpSpPr>
          <p:grpSpPr>
            <a:xfrm rot="187413">
              <a:off x="1034924" y="3988360"/>
              <a:ext cx="1180798" cy="1180798"/>
              <a:chOff x="9854292" y="-1428020"/>
              <a:chExt cx="285463" cy="285463"/>
            </a:xfrm>
            <a:grpFill/>
          </p:grpSpPr>
          <p:sp>
            <p:nvSpPr>
              <p:cNvPr id="128" name="圆角矩形 127"/>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29" name="圆角矩形 128"/>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18" name="组合 17"/>
            <p:cNvGrpSpPr/>
            <p:nvPr/>
          </p:nvGrpSpPr>
          <p:grpSpPr>
            <a:xfrm rot="187413">
              <a:off x="2179693" y="-32553"/>
              <a:ext cx="1180798" cy="1180798"/>
              <a:chOff x="9854292" y="-1428020"/>
              <a:chExt cx="285463" cy="285463"/>
            </a:xfrm>
            <a:grpFill/>
          </p:grpSpPr>
          <p:sp>
            <p:nvSpPr>
              <p:cNvPr id="126" name="圆角矩形 125"/>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27" name="圆角矩形 126"/>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19" name="组合 18"/>
            <p:cNvGrpSpPr/>
            <p:nvPr/>
          </p:nvGrpSpPr>
          <p:grpSpPr>
            <a:xfrm rot="187413">
              <a:off x="2179693" y="972675"/>
              <a:ext cx="1180798" cy="1180798"/>
              <a:chOff x="9854292" y="-1428020"/>
              <a:chExt cx="285463" cy="285463"/>
            </a:xfrm>
            <a:grpFill/>
          </p:grpSpPr>
          <p:sp>
            <p:nvSpPr>
              <p:cNvPr id="124" name="圆角矩形 123"/>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25" name="圆角矩形 124"/>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20" name="组合 19"/>
            <p:cNvGrpSpPr/>
            <p:nvPr/>
          </p:nvGrpSpPr>
          <p:grpSpPr>
            <a:xfrm rot="187413">
              <a:off x="2179693" y="1977903"/>
              <a:ext cx="1180798" cy="1180798"/>
              <a:chOff x="9854292" y="-1428020"/>
              <a:chExt cx="285463" cy="285463"/>
            </a:xfrm>
            <a:grpFill/>
          </p:grpSpPr>
          <p:sp>
            <p:nvSpPr>
              <p:cNvPr id="122" name="圆角矩形 121"/>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23" name="圆角矩形 122"/>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21" name="组合 20"/>
            <p:cNvGrpSpPr/>
            <p:nvPr/>
          </p:nvGrpSpPr>
          <p:grpSpPr>
            <a:xfrm rot="187413">
              <a:off x="2179693" y="2983132"/>
              <a:ext cx="1180798" cy="1180798"/>
              <a:chOff x="9854292" y="-1428020"/>
              <a:chExt cx="285463" cy="285463"/>
            </a:xfrm>
            <a:grpFill/>
          </p:grpSpPr>
          <p:sp>
            <p:nvSpPr>
              <p:cNvPr id="120" name="圆角矩形 119"/>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21" name="圆角矩形 120"/>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22" name="组合 21"/>
            <p:cNvGrpSpPr/>
            <p:nvPr/>
          </p:nvGrpSpPr>
          <p:grpSpPr>
            <a:xfrm rot="187413">
              <a:off x="2179693" y="3988361"/>
              <a:ext cx="1180798" cy="1180798"/>
              <a:chOff x="9854292" y="-1428020"/>
              <a:chExt cx="285463" cy="285463"/>
            </a:xfrm>
            <a:grpFill/>
          </p:grpSpPr>
          <p:sp>
            <p:nvSpPr>
              <p:cNvPr id="118" name="圆角矩形 117"/>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19" name="圆角矩形 118"/>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23" name="组合 22"/>
            <p:cNvGrpSpPr/>
            <p:nvPr/>
          </p:nvGrpSpPr>
          <p:grpSpPr>
            <a:xfrm rot="187413">
              <a:off x="3270164" y="-32554"/>
              <a:ext cx="1180798" cy="1180798"/>
              <a:chOff x="9854292" y="-1428020"/>
              <a:chExt cx="285463" cy="285463"/>
            </a:xfrm>
            <a:grpFill/>
          </p:grpSpPr>
          <p:sp>
            <p:nvSpPr>
              <p:cNvPr id="116" name="圆角矩形 115"/>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17" name="圆角矩形 116"/>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24" name="组合 23"/>
            <p:cNvGrpSpPr/>
            <p:nvPr/>
          </p:nvGrpSpPr>
          <p:grpSpPr>
            <a:xfrm rot="187413">
              <a:off x="3270164" y="972674"/>
              <a:ext cx="1180798" cy="1180798"/>
              <a:chOff x="9854292" y="-1428020"/>
              <a:chExt cx="285463" cy="285463"/>
            </a:xfrm>
            <a:grpFill/>
          </p:grpSpPr>
          <p:sp>
            <p:nvSpPr>
              <p:cNvPr id="114" name="圆角矩形 113"/>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15" name="圆角矩形 114"/>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25" name="组合 24"/>
            <p:cNvGrpSpPr/>
            <p:nvPr/>
          </p:nvGrpSpPr>
          <p:grpSpPr>
            <a:xfrm rot="187413">
              <a:off x="3270164" y="1977902"/>
              <a:ext cx="1180798" cy="1180798"/>
              <a:chOff x="9854292" y="-1428020"/>
              <a:chExt cx="285463" cy="285463"/>
            </a:xfrm>
            <a:grpFill/>
          </p:grpSpPr>
          <p:sp>
            <p:nvSpPr>
              <p:cNvPr id="112" name="圆角矩形 111"/>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13" name="圆角矩形 112"/>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26" name="组合 25"/>
            <p:cNvGrpSpPr/>
            <p:nvPr/>
          </p:nvGrpSpPr>
          <p:grpSpPr>
            <a:xfrm rot="187413">
              <a:off x="3270164" y="2983131"/>
              <a:ext cx="1180798" cy="1180798"/>
              <a:chOff x="9854292" y="-1428020"/>
              <a:chExt cx="285463" cy="285463"/>
            </a:xfrm>
            <a:grpFill/>
          </p:grpSpPr>
          <p:sp>
            <p:nvSpPr>
              <p:cNvPr id="110" name="圆角矩形 109"/>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11" name="圆角矩形 110"/>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27" name="组合 26"/>
            <p:cNvGrpSpPr/>
            <p:nvPr/>
          </p:nvGrpSpPr>
          <p:grpSpPr>
            <a:xfrm rot="187413">
              <a:off x="3270164" y="3988360"/>
              <a:ext cx="1180798" cy="1180798"/>
              <a:chOff x="9854292" y="-1428020"/>
              <a:chExt cx="285463" cy="285463"/>
            </a:xfrm>
            <a:grpFill/>
          </p:grpSpPr>
          <p:sp>
            <p:nvSpPr>
              <p:cNvPr id="108" name="圆角矩形 107"/>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09" name="圆角矩形 108"/>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28" name="组合 27"/>
            <p:cNvGrpSpPr/>
            <p:nvPr/>
          </p:nvGrpSpPr>
          <p:grpSpPr>
            <a:xfrm rot="187413">
              <a:off x="4360569" y="-32554"/>
              <a:ext cx="1180798" cy="1180798"/>
              <a:chOff x="9854292" y="-1428020"/>
              <a:chExt cx="285463" cy="285463"/>
            </a:xfrm>
            <a:grpFill/>
          </p:grpSpPr>
          <p:sp>
            <p:nvSpPr>
              <p:cNvPr id="106" name="圆角矩形 105"/>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07" name="圆角矩形 106"/>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29" name="组合 28"/>
            <p:cNvGrpSpPr/>
            <p:nvPr/>
          </p:nvGrpSpPr>
          <p:grpSpPr>
            <a:xfrm rot="187413">
              <a:off x="4360569" y="972674"/>
              <a:ext cx="1180798" cy="1180798"/>
              <a:chOff x="9854292" y="-1428020"/>
              <a:chExt cx="285463" cy="285463"/>
            </a:xfrm>
            <a:grpFill/>
          </p:grpSpPr>
          <p:sp>
            <p:nvSpPr>
              <p:cNvPr id="104" name="圆角矩形 103"/>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05" name="圆角矩形 104"/>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30" name="组合 29"/>
            <p:cNvGrpSpPr/>
            <p:nvPr/>
          </p:nvGrpSpPr>
          <p:grpSpPr>
            <a:xfrm rot="187413">
              <a:off x="4360569" y="1977902"/>
              <a:ext cx="1180798" cy="1180798"/>
              <a:chOff x="9854292" y="-1428020"/>
              <a:chExt cx="285463" cy="285463"/>
            </a:xfrm>
            <a:grpFill/>
          </p:grpSpPr>
          <p:sp>
            <p:nvSpPr>
              <p:cNvPr id="102" name="圆角矩形 101"/>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03" name="圆角矩形 102"/>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31" name="组合 30"/>
            <p:cNvGrpSpPr/>
            <p:nvPr/>
          </p:nvGrpSpPr>
          <p:grpSpPr>
            <a:xfrm rot="187413">
              <a:off x="4360569" y="2983131"/>
              <a:ext cx="1180798" cy="1180798"/>
              <a:chOff x="9854292" y="-1428020"/>
              <a:chExt cx="285463" cy="285463"/>
            </a:xfrm>
            <a:grpFill/>
          </p:grpSpPr>
          <p:sp>
            <p:nvSpPr>
              <p:cNvPr id="100" name="圆角矩形 99"/>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01" name="圆角矩形 100"/>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32" name="组合 31"/>
            <p:cNvGrpSpPr/>
            <p:nvPr/>
          </p:nvGrpSpPr>
          <p:grpSpPr>
            <a:xfrm rot="187413">
              <a:off x="4360569" y="3988360"/>
              <a:ext cx="1180798" cy="1180798"/>
              <a:chOff x="9854292" y="-1428020"/>
              <a:chExt cx="285463" cy="285463"/>
            </a:xfrm>
            <a:grpFill/>
          </p:grpSpPr>
          <p:sp>
            <p:nvSpPr>
              <p:cNvPr id="98" name="圆角矩形 97"/>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99" name="圆角矩形 98"/>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33" name="组合 32"/>
            <p:cNvGrpSpPr/>
            <p:nvPr/>
          </p:nvGrpSpPr>
          <p:grpSpPr>
            <a:xfrm rot="187413">
              <a:off x="5408554" y="-32554"/>
              <a:ext cx="1180798" cy="1180798"/>
              <a:chOff x="9854292" y="-1428020"/>
              <a:chExt cx="285463" cy="285463"/>
            </a:xfrm>
            <a:grpFill/>
          </p:grpSpPr>
          <p:sp>
            <p:nvSpPr>
              <p:cNvPr id="96" name="圆角矩形 95"/>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97" name="圆角矩形 96"/>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34" name="组合 33"/>
            <p:cNvGrpSpPr/>
            <p:nvPr/>
          </p:nvGrpSpPr>
          <p:grpSpPr>
            <a:xfrm rot="187413">
              <a:off x="5408554" y="972674"/>
              <a:ext cx="1180798" cy="1180798"/>
              <a:chOff x="9854292" y="-1428020"/>
              <a:chExt cx="285463" cy="285463"/>
            </a:xfrm>
            <a:grpFill/>
          </p:grpSpPr>
          <p:sp>
            <p:nvSpPr>
              <p:cNvPr id="94" name="圆角矩形 93"/>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95" name="圆角矩形 94"/>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35" name="组合 34"/>
            <p:cNvGrpSpPr/>
            <p:nvPr/>
          </p:nvGrpSpPr>
          <p:grpSpPr>
            <a:xfrm rot="187413">
              <a:off x="5408554" y="1977902"/>
              <a:ext cx="1180798" cy="1180798"/>
              <a:chOff x="9854292" y="-1428020"/>
              <a:chExt cx="285463" cy="285463"/>
            </a:xfrm>
            <a:grpFill/>
          </p:grpSpPr>
          <p:sp>
            <p:nvSpPr>
              <p:cNvPr id="92" name="圆角矩形 91"/>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93" name="圆角矩形 92"/>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36" name="组合 35"/>
            <p:cNvGrpSpPr/>
            <p:nvPr/>
          </p:nvGrpSpPr>
          <p:grpSpPr>
            <a:xfrm rot="187413">
              <a:off x="5408554" y="2983131"/>
              <a:ext cx="1180798" cy="1180798"/>
              <a:chOff x="9854292" y="-1428020"/>
              <a:chExt cx="285463" cy="285463"/>
            </a:xfrm>
            <a:grpFill/>
          </p:grpSpPr>
          <p:sp>
            <p:nvSpPr>
              <p:cNvPr id="90" name="圆角矩形 89"/>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91" name="圆角矩形 90"/>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37" name="组合 36"/>
            <p:cNvGrpSpPr/>
            <p:nvPr/>
          </p:nvGrpSpPr>
          <p:grpSpPr>
            <a:xfrm rot="187413">
              <a:off x="5408554" y="3988360"/>
              <a:ext cx="1180798" cy="1180798"/>
              <a:chOff x="9854292" y="-1428020"/>
              <a:chExt cx="285463" cy="285463"/>
            </a:xfrm>
            <a:grpFill/>
          </p:grpSpPr>
          <p:sp>
            <p:nvSpPr>
              <p:cNvPr id="88" name="圆角矩形 87"/>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89" name="圆角矩形 88"/>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38" name="组合 37"/>
            <p:cNvGrpSpPr/>
            <p:nvPr/>
          </p:nvGrpSpPr>
          <p:grpSpPr>
            <a:xfrm rot="187413">
              <a:off x="6492110" y="-32554"/>
              <a:ext cx="1180798" cy="1180798"/>
              <a:chOff x="9854292" y="-1428020"/>
              <a:chExt cx="285463" cy="285463"/>
            </a:xfrm>
            <a:grpFill/>
          </p:grpSpPr>
          <p:sp>
            <p:nvSpPr>
              <p:cNvPr id="86" name="圆角矩形 85"/>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87" name="圆角矩形 86"/>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39" name="组合 38"/>
            <p:cNvGrpSpPr/>
            <p:nvPr/>
          </p:nvGrpSpPr>
          <p:grpSpPr>
            <a:xfrm rot="187413">
              <a:off x="6492110" y="972674"/>
              <a:ext cx="1180798" cy="1180798"/>
              <a:chOff x="9854292" y="-1428020"/>
              <a:chExt cx="285463" cy="285463"/>
            </a:xfrm>
            <a:grpFill/>
          </p:grpSpPr>
          <p:sp>
            <p:nvSpPr>
              <p:cNvPr id="84" name="圆角矩形 83"/>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85" name="圆角矩形 84"/>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40" name="组合 39"/>
            <p:cNvGrpSpPr/>
            <p:nvPr/>
          </p:nvGrpSpPr>
          <p:grpSpPr>
            <a:xfrm rot="187413">
              <a:off x="6492110" y="1977902"/>
              <a:ext cx="1180798" cy="1180798"/>
              <a:chOff x="9854292" y="-1428020"/>
              <a:chExt cx="285463" cy="285463"/>
            </a:xfrm>
            <a:grpFill/>
          </p:grpSpPr>
          <p:sp>
            <p:nvSpPr>
              <p:cNvPr id="82" name="圆角矩形 81"/>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83" name="圆角矩形 82"/>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41" name="组合 40"/>
            <p:cNvGrpSpPr/>
            <p:nvPr/>
          </p:nvGrpSpPr>
          <p:grpSpPr>
            <a:xfrm rot="187413">
              <a:off x="6492110" y="2983131"/>
              <a:ext cx="1180798" cy="1180798"/>
              <a:chOff x="9854292" y="-1428020"/>
              <a:chExt cx="285463" cy="285463"/>
            </a:xfrm>
            <a:grpFill/>
          </p:grpSpPr>
          <p:sp>
            <p:nvSpPr>
              <p:cNvPr id="80" name="圆角矩形 79"/>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81" name="圆角矩形 80"/>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42" name="组合 41"/>
            <p:cNvGrpSpPr/>
            <p:nvPr/>
          </p:nvGrpSpPr>
          <p:grpSpPr>
            <a:xfrm rot="187413">
              <a:off x="6492110" y="3988360"/>
              <a:ext cx="1180798" cy="1180798"/>
              <a:chOff x="9854292" y="-1428020"/>
              <a:chExt cx="285463" cy="285463"/>
            </a:xfrm>
            <a:grpFill/>
          </p:grpSpPr>
          <p:sp>
            <p:nvSpPr>
              <p:cNvPr id="78" name="圆角矩形 77"/>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79" name="圆角矩形 78"/>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43" name="组合 42"/>
            <p:cNvGrpSpPr/>
            <p:nvPr/>
          </p:nvGrpSpPr>
          <p:grpSpPr>
            <a:xfrm rot="187413">
              <a:off x="7483613" y="-32554"/>
              <a:ext cx="1180798" cy="1180798"/>
              <a:chOff x="9854292" y="-1428020"/>
              <a:chExt cx="285463" cy="285463"/>
            </a:xfrm>
            <a:grpFill/>
          </p:grpSpPr>
          <p:sp>
            <p:nvSpPr>
              <p:cNvPr id="76" name="圆角矩形 75"/>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77" name="圆角矩形 76"/>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44" name="组合 43"/>
            <p:cNvGrpSpPr/>
            <p:nvPr/>
          </p:nvGrpSpPr>
          <p:grpSpPr>
            <a:xfrm rot="187413">
              <a:off x="7483613" y="972674"/>
              <a:ext cx="1180798" cy="1180798"/>
              <a:chOff x="9854292" y="-1428020"/>
              <a:chExt cx="285463" cy="285463"/>
            </a:xfrm>
            <a:grpFill/>
          </p:grpSpPr>
          <p:sp>
            <p:nvSpPr>
              <p:cNvPr id="74" name="圆角矩形 73"/>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75" name="圆角矩形 74"/>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45" name="组合 44"/>
            <p:cNvGrpSpPr/>
            <p:nvPr/>
          </p:nvGrpSpPr>
          <p:grpSpPr>
            <a:xfrm rot="187413">
              <a:off x="7483613" y="1977902"/>
              <a:ext cx="1180798" cy="1180798"/>
              <a:chOff x="9854292" y="-1428020"/>
              <a:chExt cx="285463" cy="285463"/>
            </a:xfrm>
            <a:grpFill/>
          </p:grpSpPr>
          <p:sp>
            <p:nvSpPr>
              <p:cNvPr id="72" name="圆角矩形 71"/>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73" name="圆角矩形 72"/>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46" name="组合 45"/>
            <p:cNvGrpSpPr/>
            <p:nvPr/>
          </p:nvGrpSpPr>
          <p:grpSpPr>
            <a:xfrm rot="187413">
              <a:off x="7483613" y="2983131"/>
              <a:ext cx="1180798" cy="1180798"/>
              <a:chOff x="9854292" y="-1428020"/>
              <a:chExt cx="285463" cy="285463"/>
            </a:xfrm>
            <a:grpFill/>
          </p:grpSpPr>
          <p:sp>
            <p:nvSpPr>
              <p:cNvPr id="70" name="圆角矩形 69"/>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71" name="圆角矩形 70"/>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47" name="组合 46"/>
            <p:cNvGrpSpPr/>
            <p:nvPr/>
          </p:nvGrpSpPr>
          <p:grpSpPr>
            <a:xfrm rot="187413">
              <a:off x="7483613" y="3988360"/>
              <a:ext cx="1180798" cy="1180798"/>
              <a:chOff x="9854292" y="-1428020"/>
              <a:chExt cx="285463" cy="285463"/>
            </a:xfrm>
            <a:grpFill/>
          </p:grpSpPr>
          <p:sp>
            <p:nvSpPr>
              <p:cNvPr id="68" name="圆角矩形 67"/>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69" name="圆角矩形 68"/>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48" name="组合 47"/>
            <p:cNvGrpSpPr/>
            <p:nvPr/>
          </p:nvGrpSpPr>
          <p:grpSpPr>
            <a:xfrm rot="187413">
              <a:off x="8553601" y="-51995"/>
              <a:ext cx="1180798" cy="1180798"/>
              <a:chOff x="9854292" y="-1428020"/>
              <a:chExt cx="285463" cy="285463"/>
            </a:xfrm>
            <a:grpFill/>
          </p:grpSpPr>
          <p:sp>
            <p:nvSpPr>
              <p:cNvPr id="66" name="圆角矩形 65"/>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67" name="圆角矩形 66"/>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49" name="组合 48"/>
            <p:cNvGrpSpPr/>
            <p:nvPr/>
          </p:nvGrpSpPr>
          <p:grpSpPr>
            <a:xfrm rot="187413">
              <a:off x="8553601" y="953233"/>
              <a:ext cx="1180798" cy="1180798"/>
              <a:chOff x="9854292" y="-1428020"/>
              <a:chExt cx="285463" cy="285463"/>
            </a:xfrm>
            <a:grpFill/>
          </p:grpSpPr>
          <p:sp>
            <p:nvSpPr>
              <p:cNvPr id="64" name="圆角矩形 63"/>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65" name="圆角矩形 64"/>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50" name="组合 49"/>
            <p:cNvGrpSpPr/>
            <p:nvPr/>
          </p:nvGrpSpPr>
          <p:grpSpPr>
            <a:xfrm rot="187413">
              <a:off x="8553601" y="1958461"/>
              <a:ext cx="1180798" cy="1180798"/>
              <a:chOff x="9854292" y="-1428020"/>
              <a:chExt cx="285463" cy="285463"/>
            </a:xfrm>
            <a:grpFill/>
          </p:grpSpPr>
          <p:sp>
            <p:nvSpPr>
              <p:cNvPr id="62" name="圆角矩形 61"/>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63" name="圆角矩形 62"/>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51" name="组合 50"/>
            <p:cNvGrpSpPr/>
            <p:nvPr/>
          </p:nvGrpSpPr>
          <p:grpSpPr>
            <a:xfrm rot="187413">
              <a:off x="8553601" y="2963690"/>
              <a:ext cx="1180798" cy="1180798"/>
              <a:chOff x="9854292" y="-1428020"/>
              <a:chExt cx="285463" cy="285463"/>
            </a:xfrm>
            <a:grpFill/>
          </p:grpSpPr>
          <p:sp>
            <p:nvSpPr>
              <p:cNvPr id="60" name="圆角矩形 59"/>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61" name="圆角矩形 60"/>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nvGrpSpPr>
            <p:cNvPr id="52" name="组合 51"/>
            <p:cNvGrpSpPr/>
            <p:nvPr/>
          </p:nvGrpSpPr>
          <p:grpSpPr>
            <a:xfrm rot="187413">
              <a:off x="8553601" y="3968919"/>
              <a:ext cx="1180798" cy="1180798"/>
              <a:chOff x="9854292" y="-1428020"/>
              <a:chExt cx="285463" cy="285463"/>
            </a:xfrm>
            <a:grpFill/>
          </p:grpSpPr>
          <p:sp>
            <p:nvSpPr>
              <p:cNvPr id="53" name="圆角矩形 52"/>
              <p:cNvSpPr/>
              <p:nvPr/>
            </p:nvSpPr>
            <p:spPr>
              <a:xfrm rot="24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59" name="圆角矩形 58"/>
              <p:cNvSpPr/>
              <p:nvPr/>
            </p:nvSpPr>
            <p:spPr>
              <a:xfrm rot="18673112">
                <a:off x="9854292" y="-1326052"/>
                <a:ext cx="285463" cy="815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1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endParaRPr>
              </a:p>
            </p:txBody>
          </p:sp>
        </p:grpSp>
      </p:grpSp>
      <p:sp>
        <p:nvSpPr>
          <p:cNvPr id="148" name="Lorem Ipsum"/>
          <p:cNvSpPr/>
          <p:nvPr/>
        </p:nvSpPr>
        <p:spPr bwMode="auto">
          <a:xfrm>
            <a:off x="952500" y="3363913"/>
            <a:ext cx="7326313" cy="1157287"/>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72000" tIns="32399" rIns="72000" bIns="32399">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auto">
              <a:spcAft>
                <a:spcPts val="600"/>
              </a:spcAft>
              <a:defRPr/>
            </a:pPr>
            <a:r>
              <a:rPr lang="en-US"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rPr>
              <a:t>Lorem ipsum </a:t>
            </a:r>
            <a:r>
              <a:rPr lang="en-US" sz="12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rPr>
              <a:t>Dol or sit amet, consectetur adipisicing elit, sed do eiusmod tempor incididunt ut labore et dolorea alyqua.</a:t>
            </a:r>
          </a:p>
          <a:p>
            <a:pPr fontAlgn="auto">
              <a:spcAft>
                <a:spcPts val="600"/>
              </a:spcAft>
              <a:defRPr/>
            </a:pPr>
            <a:r>
              <a:rPr lang="en-US" sz="1200" noProof="1">
                <a:solidFill>
                  <a:schemeClr val="bg1"/>
                </a:solidFill>
                <a:latin typeface="时尚中黑简体" panose="01010104010101010101" pitchFamily="2" charset="-122"/>
                <a:ea typeface="时尚中黑简体" panose="01010104010101010101" pitchFamily="2" charset="-122"/>
                <a:cs typeface="+mn-ea"/>
                <a:sym typeface="时尚中黑简体" pitchFamily="2" charset="-122"/>
              </a:rPr>
              <a:t>Ut enim ad minim veniam, quis nostrud exercitation ullamco laboris nisi ut aliquip ex ea commodo consequat. Duis aute irure dol in reprehenderit in volupt velit ese cillum dolore eu fugiat nulla pariatur. </a:t>
            </a:r>
          </a:p>
        </p:txBody>
      </p:sp>
      <p:sp>
        <p:nvSpPr>
          <p:cNvPr id="149" name="椭圆 148"/>
          <p:cNvSpPr/>
          <p:nvPr/>
        </p:nvSpPr>
        <p:spPr>
          <a:xfrm rot="274458">
            <a:off x="1901825" y="1973263"/>
            <a:ext cx="1162050" cy="1162050"/>
          </a:xfrm>
          <a:prstGeom prst="ellipse">
            <a:avLst/>
          </a:prstGeom>
          <a:solidFill>
            <a:srgbClr val="204259"/>
          </a:solidFill>
          <a:ln w="57150">
            <a:noFill/>
          </a:ln>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defRPr/>
            </a:pPr>
            <a:endParaRPr lang="zh-CN" altLang="en-US" sz="1600" noProof="1">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50" name="椭圆 149"/>
          <p:cNvSpPr/>
          <p:nvPr/>
        </p:nvSpPr>
        <p:spPr>
          <a:xfrm rot="274458">
            <a:off x="6110288" y="1374775"/>
            <a:ext cx="1163637" cy="1163638"/>
          </a:xfrm>
          <a:prstGeom prst="ellipse">
            <a:avLst/>
          </a:prstGeom>
          <a:solidFill>
            <a:srgbClr val="204259"/>
          </a:solidFill>
          <a:ln w="57150">
            <a:noFill/>
          </a:ln>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defRPr/>
            </a:pPr>
            <a:endParaRPr lang="zh-CN" altLang="en-US" sz="1600" noProof="1">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51" name="椭圆 150"/>
          <p:cNvSpPr/>
          <p:nvPr/>
        </p:nvSpPr>
        <p:spPr>
          <a:xfrm rot="274458">
            <a:off x="2774950" y="1703388"/>
            <a:ext cx="1439863" cy="1439862"/>
          </a:xfrm>
          <a:prstGeom prst="ellipse">
            <a:avLst/>
          </a:prstGeom>
          <a:solidFill>
            <a:srgbClr val="D8343F"/>
          </a:solidFill>
          <a:ln w="57150">
            <a:noFill/>
          </a:ln>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defRPr/>
            </a:pPr>
            <a:endParaRPr lang="zh-CN" altLang="en-US" sz="1600" noProof="1">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52" name="椭圆 151"/>
          <p:cNvSpPr/>
          <p:nvPr/>
        </p:nvSpPr>
        <p:spPr>
          <a:xfrm rot="274458">
            <a:off x="4943475" y="1366838"/>
            <a:ext cx="1439863" cy="1439862"/>
          </a:xfrm>
          <a:prstGeom prst="ellipse">
            <a:avLst/>
          </a:prstGeom>
          <a:solidFill>
            <a:srgbClr val="D8343F"/>
          </a:solidFill>
          <a:ln w="57150">
            <a:noFill/>
          </a:ln>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defRPr/>
            </a:pPr>
            <a:endParaRPr lang="zh-CN" altLang="en-US" sz="1600" noProof="1">
              <a:latin typeface="时尚中黑简体" panose="01010104010101010101" pitchFamily="2" charset="-122"/>
              <a:ea typeface="时尚中黑简体" panose="01010104010101010101" pitchFamily="2" charset="-122"/>
              <a:cs typeface="+mn-ea"/>
              <a:sym typeface="时尚中黑简体" pitchFamily="2" charset="-122"/>
            </a:endParaRPr>
          </a:p>
        </p:txBody>
      </p:sp>
      <p:sp>
        <p:nvSpPr>
          <p:cNvPr id="153" name="椭圆 152"/>
          <p:cNvSpPr/>
          <p:nvPr/>
        </p:nvSpPr>
        <p:spPr>
          <a:xfrm rot="274458">
            <a:off x="3730625" y="1400175"/>
            <a:ext cx="1655763" cy="1657350"/>
          </a:xfrm>
          <a:prstGeom prst="ellipse">
            <a:avLst/>
          </a:prstGeom>
          <a:solidFill>
            <a:srgbClr val="204259"/>
          </a:solidFill>
          <a:ln w="57150">
            <a:noFill/>
          </a:ln>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defRPr/>
            </a:pPr>
            <a:endParaRPr lang="zh-CN" altLang="en-US" sz="1600" noProof="1">
              <a:latin typeface="时尚中黑简体" panose="01010104010101010101" pitchFamily="2" charset="-122"/>
              <a:ea typeface="时尚中黑简体" panose="01010104010101010101" pitchFamily="2" charset="-122"/>
              <a:cs typeface="+mn-ea"/>
              <a:sym typeface="时尚中黑简体" pitchFamily="2" charset="-122"/>
            </a:endParaRPr>
          </a:p>
        </p:txBody>
      </p:sp>
      <p:pic>
        <p:nvPicPr>
          <p:cNvPr id="3790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87938">
            <a:off x="3171825" y="1968500"/>
            <a:ext cx="508000" cy="965200"/>
          </a:xfrm>
          <a:prstGeom prst="rect">
            <a:avLst/>
          </a:prstGeom>
          <a:noFill/>
          <a:ln>
            <a:noFill/>
          </a:ln>
          <a:effectLst>
            <a:outerShdw dist="25401" dir="2700000" algn="ctr" rotWithShape="0">
              <a:schemeClr val="tx1">
                <a:alpha val="98996"/>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87938">
            <a:off x="4211638" y="1549400"/>
            <a:ext cx="701675" cy="1358900"/>
          </a:xfrm>
          <a:prstGeom prst="rect">
            <a:avLst/>
          </a:prstGeom>
          <a:noFill/>
          <a:ln>
            <a:noFill/>
          </a:ln>
          <a:effectLst>
            <a:outerShdw dist="25401" dir="2700000" algn="ctr" rotWithShape="0">
              <a:schemeClr val="tx1">
                <a:alpha val="98996"/>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87938">
            <a:off x="5516563" y="1630363"/>
            <a:ext cx="474662" cy="965200"/>
          </a:xfrm>
          <a:prstGeom prst="rect">
            <a:avLst/>
          </a:prstGeom>
          <a:noFill/>
          <a:ln>
            <a:noFill/>
          </a:ln>
          <a:effectLst>
            <a:outerShdw dist="25401" dir="2700000" algn="ctr" rotWithShape="0">
              <a:schemeClr val="tx1">
                <a:alpha val="98996"/>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5"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87938">
            <a:off x="6505575" y="1497013"/>
            <a:ext cx="479425" cy="928687"/>
          </a:xfrm>
          <a:prstGeom prst="rect">
            <a:avLst/>
          </a:prstGeom>
          <a:noFill/>
          <a:ln>
            <a:noFill/>
          </a:ln>
          <a:effectLst>
            <a:outerShdw dist="25401" dir="2700000" algn="ctr" rotWithShape="0">
              <a:schemeClr val="tx1">
                <a:alpha val="98996"/>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6"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87938">
            <a:off x="2255838" y="2120900"/>
            <a:ext cx="455612" cy="928688"/>
          </a:xfrm>
          <a:prstGeom prst="rect">
            <a:avLst/>
          </a:prstGeom>
          <a:noFill/>
          <a:ln>
            <a:noFill/>
          </a:ln>
          <a:effectLst>
            <a:outerShdw dist="25401" dir="2700000" algn="ctr" rotWithShape="0">
              <a:schemeClr val="tx1">
                <a:alpha val="98996"/>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theme/theme1.xml><?xml version="1.0" encoding="utf-8"?>
<a:theme xmlns:a="http://schemas.openxmlformats.org/drawingml/2006/main" name="https://www.freeppt7.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emp">
      <a:majorFont>
        <a:latin typeface="时尚中黑简体"/>
        <a:ea typeface="时尚中黑简体"/>
        <a:cs typeface=""/>
      </a:majorFont>
      <a:minorFont>
        <a:latin typeface="时尚中黑简体"/>
        <a:ea typeface="时尚中黑简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https://www.freeppt7.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https://www.freeppt7.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TotalTime>
  <Pages>0</Pages>
  <Words>1976</Words>
  <Characters>0</Characters>
  <Application>Microsoft Office PowerPoint</Application>
  <DocSecurity>0</DocSecurity>
  <PresentationFormat>全屏显示(16:9)</PresentationFormat>
  <Lines>0</Lines>
  <Paragraphs>255</Paragraphs>
  <Slides>20</Slides>
  <Notes>2</Notes>
  <HiddenSlides>0</HiddenSlides>
  <MMClips>0</MMClips>
  <ScaleCrop>false</ScaleCrop>
  <HeadingPairs>
    <vt:vector size="6" baseType="variant">
      <vt:variant>
        <vt:lpstr>已用的字体</vt:lpstr>
      </vt:variant>
      <vt:variant>
        <vt:i4>4</vt:i4>
      </vt:variant>
      <vt:variant>
        <vt:lpstr>主题</vt:lpstr>
      </vt:variant>
      <vt:variant>
        <vt:i4>3</vt:i4>
      </vt:variant>
      <vt:variant>
        <vt:lpstr>幻灯片标题</vt:lpstr>
      </vt:variant>
      <vt:variant>
        <vt:i4>20</vt:i4>
      </vt:variant>
    </vt:vector>
  </HeadingPairs>
  <TitlesOfParts>
    <vt:vector size="27" baseType="lpstr">
      <vt:lpstr>方正兰亭刊黑_GBK</vt:lpstr>
      <vt:lpstr>时尚中黑简体</vt:lpstr>
      <vt:lpstr>Arial</vt:lpstr>
      <vt:lpstr>Calibri</vt:lpstr>
      <vt:lpstr>https://www.freeppt7.com</vt:lpstr>
      <vt:lpstr>1_https://www.freeppt7.com</vt:lpstr>
      <vt:lpstr>2_https://www.freeppt7.com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www.freeppt7.com</Company>
  <LinksUpToDate>false</LinksUpToDate>
  <CharactersWithSpaces>0</CharactersWithSpaces>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creator>freeppt7.com</dc:creator>
  <cp:keywords>https:/www.freeppt7.com</cp:keywords>
  <dc:description>https://www.freeppt7.com</dc:description>
  <cp:lastModifiedBy>宇 之灵</cp:lastModifiedBy>
  <cp:revision>3</cp:revision>
  <dcterms:created xsi:type="dcterms:W3CDTF">2013-10-01T16:10:00Z</dcterms:created>
  <dcterms:modified xsi:type="dcterms:W3CDTF">2020-03-05T12:06:26Z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2052-10.1.0.5457</vt:lpwstr>
  </property>
</Properties>
</file>