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9" r:id="rId9"/>
    <p:sldId id="28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1518900" cy="6480175"/>
  <p:notesSz cx="6858000" cy="9144000"/>
  <p:custDataLst>
    <p:tags r:id="rId29"/>
  </p:custDataLst>
  <p:defaultTextStyle>
    <a:defPPr>
      <a:defRPr lang="en-US"/>
    </a:defPPr>
    <a:lvl1pPr marL="0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4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0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6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2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8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9">
          <p15:clr>
            <a:srgbClr val="A4A3A4"/>
          </p15:clr>
        </p15:guide>
        <p15:guide id="2" pos="28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AE57"/>
    <a:srgbClr val="F1CD65"/>
    <a:srgbClr val="E7BA22"/>
    <a:srgbClr val="C88908"/>
    <a:srgbClr val="DBA87E"/>
    <a:srgbClr val="E2DF69"/>
    <a:srgbClr val="DAB96E"/>
    <a:srgbClr val="262626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4" y="302"/>
      </p:cViewPr>
      <p:guideLst>
        <p:guide orient="horz" pos="2269"/>
        <p:guide pos="28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1">
                <a:solidFill>
                  <a:srgbClr val="F1CD65"/>
                </a:solidFill>
                <a:latin typeface="微软雅黑" panose="020B0503020204020204" pitchFamily="18" charset="-122"/>
                <a:ea typeface="微软雅黑" panose="020B0503020204020204" pitchFamily="18" charset="-122"/>
              </a:rPr>
              <a:t>图表标题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6993603411513903E-2"/>
          <c:y val="0.15696860627874401"/>
          <c:w val="0.92104477611940305"/>
          <c:h val="0.652549490101980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50-4294-BC68-63D1B5E1E3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DAB96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1CD65"/>
              </a:solidFill>
              <a:ln w="9525">
                <a:solidFill>
                  <a:srgbClr val="DAB96E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50-4294-BC68-63D1B5E1E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971520"/>
        <c:axId val="60231040"/>
      </c:lineChart>
      <c:catAx>
        <c:axId val="524971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F1CD65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微软雅黑" panose="020B0503020204020204" pitchFamily="18" charset="-122"/>
              </a:defRPr>
            </a:pPr>
            <a:endParaRPr lang="zh-CN"/>
          </a:p>
        </c:txPr>
        <c:crossAx val="60231040"/>
        <c:crosses val="autoZero"/>
        <c:auto val="1"/>
        <c:lblAlgn val="ctr"/>
        <c:lblOffset val="100"/>
        <c:noMultiLvlLbl val="0"/>
      </c:catAx>
      <c:valAx>
        <c:axId val="6023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4AE57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微软雅黑" panose="020B0503020204020204" pitchFamily="18" charset="-122"/>
              </a:defRPr>
            </a:pPr>
            <a:endParaRPr lang="zh-CN"/>
          </a:p>
        </c:txPr>
        <c:crossAx val="524971520"/>
        <c:crosses val="autoZero"/>
        <c:crossBetween val="between"/>
      </c:valAx>
      <c:spPr>
        <a:noFill/>
        <a:ln>
          <a:solidFill>
            <a:srgbClr val="E4AE57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微软雅黑" panose="020B0503020204020204" pitchFamily="18" charset="-122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A-4FF4-8B8B-D47D66C73A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9A-4FF4-8B8B-D47D66C73A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9A-4FF4-8B8B-D47D66C73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4311040"/>
        <c:axId val="550014336"/>
      </c:barChart>
      <c:catAx>
        <c:axId val="604311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微软雅黑" panose="020B0503020204020204" pitchFamily="18" charset="-122"/>
              </a:defRPr>
            </a:pPr>
            <a:endParaRPr lang="zh-CN"/>
          </a:p>
        </c:txPr>
        <c:crossAx val="550014336"/>
        <c:crosses val="autoZero"/>
        <c:auto val="1"/>
        <c:lblAlgn val="ctr"/>
        <c:lblOffset val="100"/>
        <c:noMultiLvlLbl val="0"/>
      </c:catAx>
      <c:valAx>
        <c:axId val="55001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微软雅黑" panose="020B0503020204020204" pitchFamily="18" charset="-122"/>
              </a:defRPr>
            </a:pPr>
            <a:endParaRPr lang="zh-CN"/>
          </a:p>
        </c:txPr>
        <c:crossAx val="60431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微软雅黑" panose="020B0503020204020204" pitchFamily="18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微软雅黑" panose="020B0503020204020204" pitchFamily="18" charset="-122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微软雅黑" panose="020B0503020204020204" pitchFamily="18" charset="-122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微软雅黑" panose="020B0503020204020204" pitchFamily="18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468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92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4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0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6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2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8" algn="l" defTabSz="9142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536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520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564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241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035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866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3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743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121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953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42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587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486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562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475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815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643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52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48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62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53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3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949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576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06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29" y="2130577"/>
            <a:ext cx="7772715" cy="1470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57" y="3886476"/>
            <a:ext cx="6401059" cy="17527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:\Aotuman\ppt\图片\黑色背景大图\20100517_49d78c49b1723772f779TCtjnZYVVBKc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1960"/>
            <a:ext cx="11518900" cy="719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549" y="-461054"/>
            <a:ext cx="12229999" cy="74022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669" y="274659"/>
            <a:ext cx="2057483" cy="5851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9" y="274659"/>
            <a:ext cx="6020044" cy="5851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43" y="4407214"/>
            <a:ext cx="7772715" cy="13621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43" y="2906919"/>
            <a:ext cx="7772715" cy="150029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20" y="1600314"/>
            <a:ext cx="4038763" cy="45262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388" y="1600314"/>
            <a:ext cx="4038763" cy="45262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9" y="1535223"/>
            <a:ext cx="4040352" cy="6398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2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9" y="2175029"/>
            <a:ext cx="4040352" cy="395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14" y="1535223"/>
            <a:ext cx="4041939" cy="6398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4" indent="0">
              <a:buNone/>
              <a:defRPr sz="1600" b="1"/>
            </a:lvl5pPr>
            <a:lvl6pPr marL="2285730" indent="0">
              <a:buNone/>
              <a:defRPr sz="1600" b="1"/>
            </a:lvl6pPr>
            <a:lvl7pPr marL="2742876" indent="0">
              <a:buNone/>
              <a:defRPr sz="1600" b="1"/>
            </a:lvl7pPr>
            <a:lvl8pPr marL="3200022" indent="0">
              <a:buNone/>
              <a:defRPr sz="1600" b="1"/>
            </a:lvl8pPr>
            <a:lvl9pPr marL="36571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14" y="2175029"/>
            <a:ext cx="4041939" cy="395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0" y="273070"/>
            <a:ext cx="3008435" cy="11621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96" y="273070"/>
            <a:ext cx="5111957" cy="58535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0" y="1435203"/>
            <a:ext cx="3008435" cy="4691396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2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62" y="4800941"/>
            <a:ext cx="5486622" cy="5667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62" y="612819"/>
            <a:ext cx="5486622" cy="4115092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4" indent="0">
              <a:buNone/>
              <a:defRPr sz="2000"/>
            </a:lvl5pPr>
            <a:lvl6pPr marL="2285730" indent="0">
              <a:buNone/>
              <a:defRPr sz="2000"/>
            </a:lvl6pPr>
            <a:lvl7pPr marL="2742876" indent="0">
              <a:buNone/>
              <a:defRPr sz="2000"/>
            </a:lvl7pPr>
            <a:lvl8pPr marL="3200022" indent="0">
              <a:buNone/>
              <a:defRPr sz="2000"/>
            </a:lvl8pPr>
            <a:lvl9pPr marL="36571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62" y="5367720"/>
            <a:ext cx="5486622" cy="804919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4" indent="0">
              <a:buNone/>
              <a:defRPr sz="900"/>
            </a:lvl5pPr>
            <a:lvl6pPr marL="2285730" indent="0">
              <a:buNone/>
              <a:defRPr sz="900"/>
            </a:lvl6pPr>
            <a:lvl7pPr marL="2742876" indent="0">
              <a:buNone/>
              <a:defRPr sz="900"/>
            </a:lvl7pPr>
            <a:lvl8pPr marL="3200022" indent="0">
              <a:buNone/>
              <a:defRPr sz="900"/>
            </a:lvl8pPr>
            <a:lvl9pPr marL="36571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20" y="274658"/>
            <a:ext cx="8229933" cy="1143081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0" y="1600314"/>
            <a:ext cx="8229933" cy="4526284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19" y="6356802"/>
            <a:ext cx="2133686" cy="365151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327" y="6356802"/>
            <a:ext cx="2895717" cy="365151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66" y="6356802"/>
            <a:ext cx="2133686" cy="365151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225" algn="l" defTabSz="91429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2" indent="-285081" algn="l" defTabSz="9142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5" indent="-227938" algn="l" defTabSz="9142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1" indent="-227938" algn="l" defTabSz="9142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7" indent="-227938" algn="l" defTabSz="91429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3" indent="-227938" algn="l" defTabSz="9142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9" indent="-227938" algn="l" defTabSz="9142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5" indent="-227938" algn="l" defTabSz="9142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0" indent="-227938" algn="l" defTabSz="9142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8.jpe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>
            <a:spLocks noChangeAspect="1"/>
          </p:cNvSpPr>
          <p:nvPr/>
        </p:nvSpPr>
        <p:spPr>
          <a:xfrm>
            <a:off x="4118425" y="804001"/>
            <a:ext cx="3348000" cy="3348000"/>
          </a:xfrm>
          <a:prstGeom prst="ellipse">
            <a:avLst/>
          </a:prstGeom>
          <a:solidFill>
            <a:srgbClr val="E4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3938424" y="624001"/>
            <a:ext cx="3708000" cy="3708000"/>
          </a:xfrm>
          <a:prstGeom prst="ellipse">
            <a:avLst/>
          </a:prstGeom>
          <a:noFill/>
          <a:ln>
            <a:solidFill>
              <a:srgbClr val="DAB96E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DAB96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"/>
          <p:cNvSpPr txBox="1"/>
          <p:nvPr/>
        </p:nvSpPr>
        <p:spPr>
          <a:xfrm>
            <a:off x="4226948" y="1985207"/>
            <a:ext cx="3239477" cy="1277267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/>
            <a:r>
              <a:rPr lang="en-US" altLang="zh-CN" sz="4000" dirty="0">
                <a:latin typeface="+mj-lt"/>
                <a:cs typeface="微软雅黑" panose="020B0503020204020204" pitchFamily="18" charset="-122"/>
              </a:rPr>
              <a:t>PRESENTATION </a:t>
            </a:r>
          </a:p>
          <a:p>
            <a:pPr algn="ctr" defTabSz="-635"/>
            <a:r>
              <a:rPr lang="en-US" altLang="zh-CN" sz="4000" dirty="0">
                <a:latin typeface="+mj-lt"/>
                <a:cs typeface="微软雅黑" panose="020B0503020204020204" pitchFamily="18" charset="-122"/>
              </a:rPr>
              <a:t>TEMPLATE</a:t>
            </a:r>
          </a:p>
        </p:txBody>
      </p:sp>
      <p:sp>
        <p:nvSpPr>
          <p:cNvPr id="65" name="等腰三角形 64"/>
          <p:cNvSpPr/>
          <p:nvPr/>
        </p:nvSpPr>
        <p:spPr>
          <a:xfrm rot="18780000">
            <a:off x="8426450" y="3552920"/>
            <a:ext cx="718185" cy="725170"/>
          </a:xfrm>
          <a:prstGeom prst="triangle">
            <a:avLst/>
          </a:prstGeom>
          <a:solidFill>
            <a:srgbClr val="DAB96E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67" name="等腰三角形 66"/>
          <p:cNvSpPr/>
          <p:nvPr/>
        </p:nvSpPr>
        <p:spPr>
          <a:xfrm rot="18720000">
            <a:off x="8871313" y="5075560"/>
            <a:ext cx="507365" cy="512445"/>
          </a:xfrm>
          <a:prstGeom prst="triangle">
            <a:avLst/>
          </a:prstGeom>
          <a:solidFill>
            <a:srgbClr val="DAB96E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68" name="等腰三角形 67"/>
          <p:cNvSpPr/>
          <p:nvPr/>
        </p:nvSpPr>
        <p:spPr>
          <a:xfrm rot="18900000">
            <a:off x="9572353" y="4082420"/>
            <a:ext cx="1108075" cy="1118235"/>
          </a:xfrm>
          <a:prstGeom prst="triangle">
            <a:avLst/>
          </a:prstGeom>
          <a:solidFill>
            <a:srgbClr val="DAB96E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69" name="等腰三角形 68"/>
          <p:cNvSpPr/>
          <p:nvPr/>
        </p:nvSpPr>
        <p:spPr>
          <a:xfrm rot="18600000">
            <a:off x="10508977" y="5883280"/>
            <a:ext cx="492125" cy="497205"/>
          </a:xfrm>
          <a:prstGeom prst="triangle">
            <a:avLst/>
          </a:prstGeom>
          <a:solidFill>
            <a:srgbClr val="DAB96E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70" name="等腰三角形 69"/>
          <p:cNvSpPr/>
          <p:nvPr/>
        </p:nvSpPr>
        <p:spPr>
          <a:xfrm rot="7140000">
            <a:off x="939800" y="483871"/>
            <a:ext cx="816610" cy="824230"/>
          </a:xfrm>
          <a:prstGeom prst="triangle">
            <a:avLst/>
          </a:prstGeom>
          <a:solidFill>
            <a:srgbClr val="DAB96E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71" name="等腰三角形 70"/>
          <p:cNvSpPr/>
          <p:nvPr/>
        </p:nvSpPr>
        <p:spPr>
          <a:xfrm rot="7260000">
            <a:off x="1590040" y="1787526"/>
            <a:ext cx="528320" cy="533400"/>
          </a:xfrm>
          <a:prstGeom prst="triangle">
            <a:avLst/>
          </a:prstGeom>
          <a:solidFill>
            <a:srgbClr val="DAB96E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72" name="等腰三角形 71"/>
          <p:cNvSpPr/>
          <p:nvPr/>
        </p:nvSpPr>
        <p:spPr>
          <a:xfrm rot="7620000">
            <a:off x="2682876" y="1486536"/>
            <a:ext cx="563880" cy="652145"/>
          </a:xfrm>
          <a:prstGeom prst="triangle">
            <a:avLst/>
          </a:prstGeom>
          <a:solidFill>
            <a:srgbClr val="DAB96E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1"/>
          <p:cNvSpPr txBox="1"/>
          <p:nvPr/>
        </p:nvSpPr>
        <p:spPr>
          <a:xfrm>
            <a:off x="1842147" y="3331027"/>
            <a:ext cx="7944110" cy="1708160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algn="ctr" defTabSz="-635"/>
            <a:endParaRPr lang="en-US" altLang="zh-CN" sz="2400" dirty="0">
              <a:solidFill>
                <a:srgbClr val="DAB96E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algn="ctr" defTabSz="-635"/>
            <a:endParaRPr lang="en-US" altLang="zh-CN" sz="2800" dirty="0">
              <a:solidFill>
                <a:srgbClr val="DAB96E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algn="ctr" defTabSz="-635"/>
            <a:endParaRPr lang="en-US" altLang="zh-CN" sz="2800" dirty="0">
              <a:solidFill>
                <a:srgbClr val="DAB96E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algn="ctr" defTabSz="-635"/>
            <a:r>
              <a:rPr lang="en-US" altLang="zh-CN" sz="2800" dirty="0">
                <a:solidFill>
                  <a:srgbClr val="E4AE57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ADD YOUR TITTLE HERE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1EE4670F-B06F-4BDC-B476-B56216606100}"/>
              </a:ext>
            </a:extLst>
          </p:cNvPr>
          <p:cNvSpPr/>
          <p:nvPr/>
        </p:nvSpPr>
        <p:spPr>
          <a:xfrm>
            <a:off x="8454219" y="497793"/>
            <a:ext cx="168280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rgbClr val="E7B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4" name="TextBox 14">
            <a:hlinkClick r:id="rId4"/>
            <a:extLst>
              <a:ext uri="{FF2B5EF4-FFF2-40B4-BE49-F238E27FC236}">
                <a16:creationId xmlns:a16="http://schemas.microsoft.com/office/drawing/2014/main" id="{91110897-E7A5-481E-AD83-2BFACD56C06B}"/>
              </a:ext>
            </a:extLst>
          </p:cNvPr>
          <p:cNvSpPr txBox="1"/>
          <p:nvPr/>
        </p:nvSpPr>
        <p:spPr>
          <a:xfrm>
            <a:off x="4659706" y="5445531"/>
            <a:ext cx="2676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E4AE57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E4AE57"/>
              </a:solidFill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109">
        <p14:vortex dir="r"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 advTm="10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8" grpId="0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泪滴形 25"/>
          <p:cNvSpPr/>
          <p:nvPr/>
        </p:nvSpPr>
        <p:spPr>
          <a:xfrm rot="8100000">
            <a:off x="5302250" y="1348740"/>
            <a:ext cx="914400" cy="914400"/>
          </a:xfrm>
          <a:prstGeom prst="teardrop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"/>
          <p:cNvSpPr txBox="1"/>
          <p:nvPr/>
        </p:nvSpPr>
        <p:spPr>
          <a:xfrm>
            <a:off x="4066912" y="2452601"/>
            <a:ext cx="3385542" cy="1061829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/>
            <a:r>
              <a:rPr lang="zh-CN" altLang="zh-CN" sz="6600" dirty="0">
                <a:solidFill>
                  <a:srgbClr val="E4AE57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Market Perspective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512361" y="1507720"/>
            <a:ext cx="514350" cy="661035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/>
            <a:r>
              <a:rPr lang="en-US" altLang="zh-CN" sz="4000" b="1" dirty="0">
                <a:latin typeface="+mj-lt"/>
                <a:ea typeface="微软雅黑" panose="020B0503020204020204" pitchFamily="18" charset="-122"/>
                <a:cs typeface="微软雅黑" panose="020B0503020204020204" pitchFamily="18" charset="-122"/>
              </a:rPr>
              <a:t>03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207068" y="3947349"/>
            <a:ext cx="5626213" cy="269544"/>
            <a:chOff x="4629" y="7142"/>
            <a:chExt cx="8766" cy="414"/>
          </a:xfrm>
        </p:grpSpPr>
        <p:sp>
          <p:nvSpPr>
            <p:cNvPr id="30" name="矩形 29"/>
            <p:cNvSpPr/>
            <p:nvPr/>
          </p:nvSpPr>
          <p:spPr>
            <a:xfrm>
              <a:off x="4679" y="714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629" y="7142"/>
              <a:ext cx="1576" cy="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Market Value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6314" y="714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66" y="7155"/>
              <a:ext cx="2139" cy="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Market Perspective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7949" y="714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101" y="7142"/>
              <a:ext cx="2129" cy="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Industry pain point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9584" y="7142"/>
              <a:ext cx="1553" cy="414"/>
            </a:xfrm>
            <a:prstGeom prst="rect">
              <a:avLst/>
            </a:prstGeom>
            <a:noFill/>
            <a:ln w="6350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010" y="7142"/>
              <a:ext cx="1094" cy="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Solution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11204" y="7142"/>
              <a:ext cx="2191" cy="388"/>
            </a:xfrm>
            <a:prstGeom prst="rect">
              <a:avLst/>
            </a:prstGeom>
            <a:noFill/>
            <a:ln w="6350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132" y="7142"/>
              <a:ext cx="2235" cy="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Competitor Analysis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176">
        <p14:gallery dir="l"/>
      </p:transition>
    </mc:Choice>
    <mc:Fallback xmlns:a14="http://schemas.microsoft.com/office/drawing/2010/main" xmlns="">
      <p:transition spd="slow" advTm="51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/>
          <p:cNvSpPr txBox="1"/>
          <p:nvPr/>
        </p:nvSpPr>
        <p:spPr>
          <a:xfrm>
            <a:off x="7655914" y="561975"/>
            <a:ext cx="2397460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3.1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Market Value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593684" y="1046480"/>
            <a:ext cx="1129693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2580238" y="1787121"/>
            <a:ext cx="902970" cy="677545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25397" algn="l"/>
              </a:tabLst>
            </a:pPr>
            <a:r>
              <a:rPr lang="en-US" altLang="zh-CN" sz="4100" dirty="0">
                <a:solidFill>
                  <a:srgbClr val="D4B46D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70%</a:t>
            </a:r>
            <a:endParaRPr lang="en-US" altLang="zh-CN" sz="1400" dirty="0">
              <a:solidFill>
                <a:srgbClr val="C9CACA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395703" y="1466446"/>
            <a:ext cx="902970" cy="677545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25397" algn="l"/>
              </a:tabLst>
            </a:pPr>
            <a:r>
              <a:rPr lang="en-US" altLang="zh-CN" sz="4100" dirty="0">
                <a:solidFill>
                  <a:srgbClr val="D4B46D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80%</a:t>
            </a:r>
            <a:endParaRPr lang="en-US" altLang="zh-CN" sz="1400" dirty="0">
              <a:solidFill>
                <a:srgbClr val="C9CACA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052669" y="2544676"/>
            <a:ext cx="902970" cy="677545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25397" algn="l"/>
              </a:tabLst>
            </a:pPr>
            <a:r>
              <a:rPr lang="en-US" altLang="zh-CN" sz="4100" dirty="0">
                <a:solidFill>
                  <a:srgbClr val="D4B46D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30%</a:t>
            </a:r>
            <a:endParaRPr lang="en-US" altLang="zh-CN" sz="1400" dirty="0">
              <a:solidFill>
                <a:srgbClr val="C9CACA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219423" y="2019531"/>
            <a:ext cx="902970" cy="677545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25397" algn="l"/>
              </a:tabLst>
            </a:pPr>
            <a:r>
              <a:rPr lang="en-US" altLang="zh-CN" sz="4100" dirty="0">
                <a:solidFill>
                  <a:srgbClr val="D4B46D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60%</a:t>
            </a:r>
            <a:endParaRPr lang="en-US" altLang="zh-CN" sz="1400" dirty="0">
              <a:solidFill>
                <a:srgbClr val="C9CACA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628900" y="2464435"/>
            <a:ext cx="805180" cy="2063750"/>
            <a:chOff x="9146" y="3881"/>
            <a:chExt cx="1268" cy="3250"/>
          </a:xfrm>
        </p:grpSpPr>
        <p:sp>
          <p:nvSpPr>
            <p:cNvPr id="16" name="矩形 15"/>
            <p:cNvSpPr/>
            <p:nvPr/>
          </p:nvSpPr>
          <p:spPr>
            <a:xfrm>
              <a:off x="9146" y="3881"/>
              <a:ext cx="1268" cy="26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9146" y="5863"/>
              <a:ext cx="1268" cy="1268"/>
            </a:xfrm>
            <a:prstGeom prst="ellipse">
              <a:avLst/>
            </a:prstGeom>
            <a:solidFill>
              <a:srgbClr val="DAB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9146" y="3881"/>
              <a:ext cx="1268" cy="149"/>
            </a:xfrm>
            <a:prstGeom prst="rect">
              <a:avLst/>
            </a:prstGeom>
            <a:solidFill>
              <a:srgbClr val="DAB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44365" y="2143760"/>
            <a:ext cx="805180" cy="2384425"/>
            <a:chOff x="9146" y="3376"/>
            <a:chExt cx="1268" cy="3755"/>
          </a:xfrm>
        </p:grpSpPr>
        <p:sp>
          <p:nvSpPr>
            <p:cNvPr id="37" name="矩形 36"/>
            <p:cNvSpPr/>
            <p:nvPr/>
          </p:nvSpPr>
          <p:spPr>
            <a:xfrm>
              <a:off x="9146" y="3376"/>
              <a:ext cx="1268" cy="313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9146" y="5863"/>
              <a:ext cx="1268" cy="1268"/>
            </a:xfrm>
            <a:prstGeom prst="ellipse">
              <a:avLst/>
            </a:prstGeom>
            <a:solidFill>
              <a:srgbClr val="DAB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9146" y="3376"/>
              <a:ext cx="1268" cy="149"/>
            </a:xfrm>
            <a:prstGeom prst="rect">
              <a:avLst/>
            </a:prstGeom>
            <a:solidFill>
              <a:srgbClr val="DAB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68085" y="2696845"/>
            <a:ext cx="805180" cy="1831340"/>
            <a:chOff x="9146" y="4247"/>
            <a:chExt cx="1268" cy="2884"/>
          </a:xfrm>
        </p:grpSpPr>
        <p:sp>
          <p:nvSpPr>
            <p:cNvPr id="41" name="矩形 40"/>
            <p:cNvSpPr/>
            <p:nvPr/>
          </p:nvSpPr>
          <p:spPr>
            <a:xfrm>
              <a:off x="9146" y="4247"/>
              <a:ext cx="1268" cy="22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9146" y="5863"/>
              <a:ext cx="1268" cy="1268"/>
            </a:xfrm>
            <a:prstGeom prst="ellipse">
              <a:avLst/>
            </a:prstGeom>
            <a:solidFill>
              <a:srgbClr val="DAB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9146" y="4247"/>
              <a:ext cx="1268" cy="149"/>
            </a:xfrm>
            <a:prstGeom prst="rect">
              <a:avLst/>
            </a:prstGeom>
            <a:solidFill>
              <a:srgbClr val="DAB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101330" y="3221990"/>
            <a:ext cx="805180" cy="1306195"/>
            <a:chOff x="9146" y="5074"/>
            <a:chExt cx="1268" cy="205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5" name="矩形 44"/>
            <p:cNvSpPr/>
            <p:nvPr/>
          </p:nvSpPr>
          <p:spPr>
            <a:xfrm>
              <a:off x="9146" y="5074"/>
              <a:ext cx="1268" cy="14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9146" y="5863"/>
              <a:ext cx="1268" cy="1268"/>
            </a:xfrm>
            <a:prstGeom prst="ellipse">
              <a:avLst/>
            </a:prstGeom>
            <a:solidFill>
              <a:srgbClr val="DAB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9146" y="5074"/>
              <a:ext cx="1268" cy="149"/>
            </a:xfrm>
            <a:prstGeom prst="rect">
              <a:avLst/>
            </a:prstGeom>
            <a:solidFill>
              <a:srgbClr val="DAB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TextBox 1"/>
          <p:cNvSpPr txBox="1"/>
          <p:nvPr/>
        </p:nvSpPr>
        <p:spPr>
          <a:xfrm>
            <a:off x="2449564" y="4784411"/>
            <a:ext cx="1090443" cy="26428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117" name="Freeform 178"/>
          <p:cNvSpPr>
            <a:spLocks noEditPoints="1"/>
          </p:cNvSpPr>
          <p:nvPr/>
        </p:nvSpPr>
        <p:spPr bwMode="auto">
          <a:xfrm>
            <a:off x="2859381" y="3953334"/>
            <a:ext cx="343867" cy="343867"/>
          </a:xfrm>
          <a:custGeom>
            <a:avLst/>
            <a:gdLst>
              <a:gd name="T0" fmla="*/ 61 w 71"/>
              <a:gd name="T1" fmla="*/ 11 h 71"/>
              <a:gd name="T2" fmla="*/ 61 w 71"/>
              <a:gd name="T3" fmla="*/ 61 h 71"/>
              <a:gd name="T4" fmla="*/ 36 w 71"/>
              <a:gd name="T5" fmla="*/ 71 h 71"/>
              <a:gd name="T6" fmla="*/ 0 w 71"/>
              <a:gd name="T7" fmla="*/ 36 h 71"/>
              <a:gd name="T8" fmla="*/ 11 w 71"/>
              <a:gd name="T9" fmla="*/ 10 h 71"/>
              <a:gd name="T10" fmla="*/ 31 w 71"/>
              <a:gd name="T11" fmla="*/ 6 h 71"/>
              <a:gd name="T12" fmla="*/ 30 w 71"/>
              <a:gd name="T13" fmla="*/ 8 h 71"/>
              <a:gd name="T14" fmla="*/ 22 w 71"/>
              <a:gd name="T15" fmla="*/ 22 h 71"/>
              <a:gd name="T16" fmla="*/ 27 w 71"/>
              <a:gd name="T17" fmla="*/ 23 h 71"/>
              <a:gd name="T18" fmla="*/ 37 w 71"/>
              <a:gd name="T19" fmla="*/ 28 h 71"/>
              <a:gd name="T20" fmla="*/ 38 w 71"/>
              <a:gd name="T21" fmla="*/ 33 h 71"/>
              <a:gd name="T22" fmla="*/ 33 w 71"/>
              <a:gd name="T23" fmla="*/ 44 h 71"/>
              <a:gd name="T24" fmla="*/ 33 w 71"/>
              <a:gd name="T25" fmla="*/ 51 h 71"/>
              <a:gd name="T26" fmla="*/ 33 w 71"/>
              <a:gd name="T27" fmla="*/ 56 h 71"/>
              <a:gd name="T28" fmla="*/ 17 w 71"/>
              <a:gd name="T29" fmla="*/ 47 h 71"/>
              <a:gd name="T30" fmla="*/ 9 w 71"/>
              <a:gd name="T31" fmla="*/ 38 h 71"/>
              <a:gd name="T32" fmla="*/ 10 w 71"/>
              <a:gd name="T33" fmla="*/ 30 h 71"/>
              <a:gd name="T34" fmla="*/ 6 w 71"/>
              <a:gd name="T35" fmla="*/ 31 h 71"/>
              <a:gd name="T36" fmla="*/ 14 w 71"/>
              <a:gd name="T37" fmla="*/ 57 h 71"/>
              <a:gd name="T38" fmla="*/ 26 w 71"/>
              <a:gd name="T39" fmla="*/ 64 h 71"/>
              <a:gd name="T40" fmla="*/ 50 w 71"/>
              <a:gd name="T41" fmla="*/ 62 h 71"/>
              <a:gd name="T42" fmla="*/ 57 w 71"/>
              <a:gd name="T43" fmla="*/ 57 h 71"/>
              <a:gd name="T44" fmla="*/ 57 w 71"/>
              <a:gd name="T45" fmla="*/ 54 h 71"/>
              <a:gd name="T46" fmla="*/ 53 w 71"/>
              <a:gd name="T47" fmla="*/ 54 h 71"/>
              <a:gd name="T48" fmla="*/ 53 w 71"/>
              <a:gd name="T49" fmla="*/ 43 h 71"/>
              <a:gd name="T50" fmla="*/ 48 w 71"/>
              <a:gd name="T51" fmla="*/ 32 h 71"/>
              <a:gd name="T52" fmla="*/ 45 w 71"/>
              <a:gd name="T53" fmla="*/ 18 h 71"/>
              <a:gd name="T54" fmla="*/ 40 w 71"/>
              <a:gd name="T55" fmla="*/ 14 h 71"/>
              <a:gd name="T56" fmla="*/ 40 w 71"/>
              <a:gd name="T57" fmla="*/ 14 h 71"/>
              <a:gd name="T58" fmla="*/ 40 w 71"/>
              <a:gd name="T59" fmla="*/ 12 h 71"/>
              <a:gd name="T60" fmla="*/ 36 w 71"/>
              <a:gd name="T61" fmla="*/ 6 h 71"/>
              <a:gd name="T62" fmla="*/ 7 w 71"/>
              <a:gd name="T63" fmla="*/ 28 h 71"/>
              <a:gd name="T64" fmla="*/ 7 w 71"/>
              <a:gd name="T65" fmla="*/ 27 h 71"/>
              <a:gd name="T66" fmla="*/ 13 w 71"/>
              <a:gd name="T67" fmla="*/ 32 h 71"/>
              <a:gd name="T68" fmla="*/ 16 w 71"/>
              <a:gd name="T69" fmla="*/ 42 h 71"/>
              <a:gd name="T70" fmla="*/ 25 w 71"/>
              <a:gd name="T71" fmla="*/ 53 h 71"/>
              <a:gd name="T72" fmla="*/ 30 w 71"/>
              <a:gd name="T73" fmla="*/ 51 h 71"/>
              <a:gd name="T74" fmla="*/ 29 w 71"/>
              <a:gd name="T75" fmla="*/ 45 h 71"/>
              <a:gd name="T76" fmla="*/ 35 w 71"/>
              <a:gd name="T77" fmla="*/ 32 h 71"/>
              <a:gd name="T78" fmla="*/ 35 w 71"/>
              <a:gd name="T79" fmla="*/ 30 h 71"/>
              <a:gd name="T80" fmla="*/ 27 w 71"/>
              <a:gd name="T81" fmla="*/ 26 h 71"/>
              <a:gd name="T82" fmla="*/ 18 w 71"/>
              <a:gd name="T83" fmla="*/ 22 h 71"/>
              <a:gd name="T84" fmla="*/ 27 w 71"/>
              <a:gd name="T85" fmla="*/ 7 h 71"/>
              <a:gd name="T86" fmla="*/ 15 w 71"/>
              <a:gd name="T87" fmla="*/ 14 h 71"/>
              <a:gd name="T88" fmla="*/ 7 w 71"/>
              <a:gd name="T89" fmla="*/ 28 h 71"/>
              <a:gd name="T90" fmla="*/ 45 w 71"/>
              <a:gd name="T91" fmla="*/ 64 h 71"/>
              <a:gd name="T92" fmla="*/ 32 w 71"/>
              <a:gd name="T93" fmla="*/ 65 h 71"/>
              <a:gd name="T94" fmla="*/ 45 w 71"/>
              <a:gd name="T95" fmla="*/ 64 h 71"/>
              <a:gd name="T96" fmla="*/ 65 w 71"/>
              <a:gd name="T97" fmla="*/ 42 h 71"/>
              <a:gd name="T98" fmla="*/ 66 w 71"/>
              <a:gd name="T99" fmla="*/ 36 h 71"/>
              <a:gd name="T100" fmla="*/ 57 w 71"/>
              <a:gd name="T101" fmla="*/ 14 h 71"/>
              <a:gd name="T102" fmla="*/ 43 w 71"/>
              <a:gd name="T103" fmla="*/ 12 h 71"/>
              <a:gd name="T104" fmla="*/ 43 w 71"/>
              <a:gd name="T105" fmla="*/ 13 h 71"/>
              <a:gd name="T106" fmla="*/ 50 w 71"/>
              <a:gd name="T107" fmla="*/ 16 h 71"/>
              <a:gd name="T108" fmla="*/ 46 w 71"/>
              <a:gd name="T109" fmla="*/ 26 h 71"/>
              <a:gd name="T110" fmla="*/ 52 w 71"/>
              <a:gd name="T111" fmla="*/ 30 h 71"/>
              <a:gd name="T112" fmla="*/ 55 w 71"/>
              <a:gd name="T113" fmla="*/ 51 h 71"/>
              <a:gd name="T114" fmla="*/ 59 w 71"/>
              <a:gd name="T115" fmla="*/ 49 h 71"/>
              <a:gd name="T116" fmla="*/ 47 w 71"/>
              <a:gd name="T117" fmla="*/ 17 h 71"/>
              <a:gd name="T118" fmla="*/ 47 w 71"/>
              <a:gd name="T119" fmla="*/ 1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" h="71">
                <a:moveTo>
                  <a:pt x="36" y="0"/>
                </a:moveTo>
                <a:cubicBezTo>
                  <a:pt x="45" y="0"/>
                  <a:pt x="54" y="4"/>
                  <a:pt x="61" y="11"/>
                </a:cubicBezTo>
                <a:cubicBezTo>
                  <a:pt x="67" y="17"/>
                  <a:pt x="71" y="26"/>
                  <a:pt x="71" y="36"/>
                </a:cubicBezTo>
                <a:cubicBezTo>
                  <a:pt x="71" y="45"/>
                  <a:pt x="67" y="54"/>
                  <a:pt x="61" y="61"/>
                </a:cubicBezTo>
                <a:cubicBezTo>
                  <a:pt x="61" y="61"/>
                  <a:pt x="61" y="61"/>
                  <a:pt x="61" y="61"/>
                </a:cubicBezTo>
                <a:cubicBezTo>
                  <a:pt x="54" y="67"/>
                  <a:pt x="45" y="71"/>
                  <a:pt x="36" y="71"/>
                </a:cubicBezTo>
                <a:cubicBezTo>
                  <a:pt x="26" y="71"/>
                  <a:pt x="17" y="67"/>
                  <a:pt x="11" y="61"/>
                </a:cubicBezTo>
                <a:cubicBezTo>
                  <a:pt x="4" y="54"/>
                  <a:pt x="0" y="45"/>
                  <a:pt x="0" y="36"/>
                </a:cubicBezTo>
                <a:cubicBezTo>
                  <a:pt x="0" y="26"/>
                  <a:pt x="4" y="17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31" y="6"/>
                </a:moveTo>
                <a:cubicBezTo>
                  <a:pt x="31" y="6"/>
                  <a:pt x="31" y="6"/>
                  <a:pt x="31" y="6"/>
                </a:cubicBezTo>
                <a:cubicBezTo>
                  <a:pt x="31" y="7"/>
                  <a:pt x="31" y="7"/>
                  <a:pt x="30" y="8"/>
                </a:cubicBezTo>
                <a:cubicBezTo>
                  <a:pt x="30" y="11"/>
                  <a:pt x="29" y="15"/>
                  <a:pt x="27" y="17"/>
                </a:cubicBezTo>
                <a:cubicBezTo>
                  <a:pt x="26" y="18"/>
                  <a:pt x="22" y="21"/>
                  <a:pt x="22" y="22"/>
                </a:cubicBezTo>
                <a:cubicBezTo>
                  <a:pt x="22" y="23"/>
                  <a:pt x="23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9" y="23"/>
                  <a:pt x="31" y="23"/>
                  <a:pt x="33" y="24"/>
                </a:cubicBezTo>
                <a:cubicBezTo>
                  <a:pt x="35" y="25"/>
                  <a:pt x="36" y="26"/>
                  <a:pt x="37" y="28"/>
                </a:cubicBezTo>
                <a:cubicBezTo>
                  <a:pt x="38" y="29"/>
                  <a:pt x="39" y="31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4"/>
                  <a:pt x="37" y="36"/>
                  <a:pt x="36" y="37"/>
                </a:cubicBezTo>
                <a:cubicBezTo>
                  <a:pt x="32" y="41"/>
                  <a:pt x="32" y="42"/>
                  <a:pt x="33" y="44"/>
                </a:cubicBezTo>
                <a:cubicBezTo>
                  <a:pt x="33" y="45"/>
                  <a:pt x="33" y="46"/>
                  <a:pt x="33" y="48"/>
                </a:cubicBezTo>
                <a:cubicBezTo>
                  <a:pt x="33" y="49"/>
                  <a:pt x="33" y="50"/>
                  <a:pt x="33" y="51"/>
                </a:cubicBezTo>
                <a:cubicBezTo>
                  <a:pt x="33" y="53"/>
                  <a:pt x="33" y="55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2" y="64"/>
                  <a:pt x="25" y="58"/>
                  <a:pt x="23" y="56"/>
                </a:cubicBezTo>
                <a:cubicBezTo>
                  <a:pt x="20" y="53"/>
                  <a:pt x="18" y="49"/>
                  <a:pt x="17" y="47"/>
                </a:cubicBezTo>
                <a:cubicBezTo>
                  <a:pt x="17" y="46"/>
                  <a:pt x="16" y="46"/>
                  <a:pt x="14" y="45"/>
                </a:cubicBezTo>
                <a:cubicBezTo>
                  <a:pt x="12" y="44"/>
                  <a:pt x="9" y="43"/>
                  <a:pt x="9" y="38"/>
                </a:cubicBezTo>
                <a:cubicBezTo>
                  <a:pt x="9" y="35"/>
                  <a:pt x="9" y="33"/>
                  <a:pt x="10" y="31"/>
                </a:cubicBezTo>
                <a:cubicBezTo>
                  <a:pt x="10" y="31"/>
                  <a:pt x="11" y="31"/>
                  <a:pt x="10" y="30"/>
                </a:cubicBezTo>
                <a:cubicBezTo>
                  <a:pt x="10" y="30"/>
                  <a:pt x="9" y="30"/>
                  <a:pt x="8" y="31"/>
                </a:cubicBezTo>
                <a:cubicBezTo>
                  <a:pt x="7" y="31"/>
                  <a:pt x="7" y="31"/>
                  <a:pt x="6" y="31"/>
                </a:cubicBezTo>
                <a:cubicBezTo>
                  <a:pt x="6" y="32"/>
                  <a:pt x="6" y="34"/>
                  <a:pt x="6" y="36"/>
                </a:cubicBezTo>
                <a:cubicBezTo>
                  <a:pt x="6" y="44"/>
                  <a:pt x="9" y="51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8" y="60"/>
                  <a:pt x="21" y="62"/>
                  <a:pt x="26" y="64"/>
                </a:cubicBezTo>
                <a:cubicBezTo>
                  <a:pt x="28" y="63"/>
                  <a:pt x="31" y="62"/>
                  <a:pt x="33" y="62"/>
                </a:cubicBezTo>
                <a:cubicBezTo>
                  <a:pt x="39" y="61"/>
                  <a:pt x="44" y="60"/>
                  <a:pt x="50" y="62"/>
                </a:cubicBezTo>
                <a:cubicBezTo>
                  <a:pt x="53" y="60"/>
                  <a:pt x="55" y="59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5"/>
                  <a:pt x="60" y="54"/>
                  <a:pt x="61" y="52"/>
                </a:cubicBezTo>
                <a:cubicBezTo>
                  <a:pt x="60" y="53"/>
                  <a:pt x="58" y="54"/>
                  <a:pt x="57" y="54"/>
                </a:cubicBezTo>
                <a:cubicBezTo>
                  <a:pt x="56" y="55"/>
                  <a:pt x="55" y="55"/>
                  <a:pt x="54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1" y="51"/>
                  <a:pt x="52" y="47"/>
                  <a:pt x="53" y="43"/>
                </a:cubicBezTo>
                <a:cubicBezTo>
                  <a:pt x="54" y="39"/>
                  <a:pt x="56" y="35"/>
                  <a:pt x="51" y="33"/>
                </a:cubicBezTo>
                <a:cubicBezTo>
                  <a:pt x="50" y="33"/>
                  <a:pt x="49" y="33"/>
                  <a:pt x="48" y="32"/>
                </a:cubicBezTo>
                <a:cubicBezTo>
                  <a:pt x="46" y="31"/>
                  <a:pt x="44" y="30"/>
                  <a:pt x="43" y="28"/>
                </a:cubicBezTo>
                <a:cubicBezTo>
                  <a:pt x="41" y="24"/>
                  <a:pt x="43" y="21"/>
                  <a:pt x="45" y="18"/>
                </a:cubicBezTo>
                <a:cubicBezTo>
                  <a:pt x="46" y="18"/>
                  <a:pt x="46" y="17"/>
                  <a:pt x="47" y="17"/>
                </a:cubicBezTo>
                <a:cubicBezTo>
                  <a:pt x="44" y="17"/>
                  <a:pt x="42" y="17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3"/>
                  <a:pt x="40" y="13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9"/>
                  <a:pt x="38" y="8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6"/>
                  <a:pt x="32" y="6"/>
                  <a:pt x="31" y="6"/>
                </a:cubicBezTo>
                <a:close/>
                <a:moveTo>
                  <a:pt x="7" y="28"/>
                </a:move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10" y="27"/>
                  <a:pt x="11" y="27"/>
                </a:cubicBezTo>
                <a:cubicBezTo>
                  <a:pt x="14" y="28"/>
                  <a:pt x="14" y="30"/>
                  <a:pt x="13" y="32"/>
                </a:cubicBezTo>
                <a:cubicBezTo>
                  <a:pt x="12" y="34"/>
                  <a:pt x="12" y="36"/>
                  <a:pt x="12" y="38"/>
                </a:cubicBezTo>
                <a:cubicBezTo>
                  <a:pt x="12" y="41"/>
                  <a:pt x="14" y="42"/>
                  <a:pt x="16" y="42"/>
                </a:cubicBezTo>
                <a:cubicBezTo>
                  <a:pt x="18" y="43"/>
                  <a:pt x="19" y="44"/>
                  <a:pt x="20" y="46"/>
                </a:cubicBezTo>
                <a:cubicBezTo>
                  <a:pt x="20" y="47"/>
                  <a:pt x="23" y="51"/>
                  <a:pt x="25" y="53"/>
                </a:cubicBezTo>
                <a:cubicBezTo>
                  <a:pt x="26" y="54"/>
                  <a:pt x="29" y="59"/>
                  <a:pt x="30" y="56"/>
                </a:cubicBezTo>
                <a:cubicBezTo>
                  <a:pt x="30" y="54"/>
                  <a:pt x="30" y="52"/>
                  <a:pt x="30" y="51"/>
                </a:cubicBezTo>
                <a:cubicBezTo>
                  <a:pt x="30" y="50"/>
                  <a:pt x="30" y="49"/>
                  <a:pt x="30" y="48"/>
                </a:cubicBezTo>
                <a:cubicBezTo>
                  <a:pt x="30" y="47"/>
                  <a:pt x="30" y="45"/>
                  <a:pt x="29" y="45"/>
                </a:cubicBezTo>
                <a:cubicBezTo>
                  <a:pt x="29" y="41"/>
                  <a:pt x="29" y="40"/>
                  <a:pt x="34" y="35"/>
                </a:cubicBezTo>
                <a:cubicBezTo>
                  <a:pt x="35" y="34"/>
                  <a:pt x="35" y="33"/>
                  <a:pt x="35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1"/>
                  <a:pt x="35" y="31"/>
                  <a:pt x="35" y="30"/>
                </a:cubicBezTo>
                <a:cubicBezTo>
                  <a:pt x="34" y="29"/>
                  <a:pt x="33" y="28"/>
                  <a:pt x="32" y="27"/>
                </a:cubicBezTo>
                <a:cubicBezTo>
                  <a:pt x="30" y="26"/>
                  <a:pt x="28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0" y="26"/>
                  <a:pt x="19" y="26"/>
                  <a:pt x="18" y="22"/>
                </a:cubicBezTo>
                <a:cubicBezTo>
                  <a:pt x="18" y="19"/>
                  <a:pt x="23" y="17"/>
                  <a:pt x="25" y="15"/>
                </a:cubicBezTo>
                <a:cubicBezTo>
                  <a:pt x="26" y="14"/>
                  <a:pt x="27" y="10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2" y="8"/>
                  <a:pt x="18" y="11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1" y="18"/>
                  <a:pt x="8" y="22"/>
                  <a:pt x="7" y="28"/>
                </a:cubicBezTo>
                <a:close/>
                <a:moveTo>
                  <a:pt x="45" y="64"/>
                </a:moveTo>
                <a:cubicBezTo>
                  <a:pt x="45" y="64"/>
                  <a:pt x="45" y="64"/>
                  <a:pt x="45" y="64"/>
                </a:cubicBezTo>
                <a:cubicBezTo>
                  <a:pt x="41" y="64"/>
                  <a:pt x="38" y="64"/>
                  <a:pt x="34" y="65"/>
                </a:cubicBezTo>
                <a:cubicBezTo>
                  <a:pt x="34" y="65"/>
                  <a:pt x="33" y="65"/>
                  <a:pt x="32" y="65"/>
                </a:cubicBezTo>
                <a:cubicBezTo>
                  <a:pt x="33" y="66"/>
                  <a:pt x="35" y="66"/>
                  <a:pt x="36" y="66"/>
                </a:cubicBezTo>
                <a:cubicBezTo>
                  <a:pt x="39" y="66"/>
                  <a:pt x="42" y="65"/>
                  <a:pt x="45" y="64"/>
                </a:cubicBezTo>
                <a:close/>
                <a:moveTo>
                  <a:pt x="65" y="42"/>
                </a:moveTo>
                <a:cubicBezTo>
                  <a:pt x="65" y="42"/>
                  <a:pt x="65" y="42"/>
                  <a:pt x="65" y="42"/>
                </a:cubicBezTo>
                <a:cubicBezTo>
                  <a:pt x="65" y="42"/>
                  <a:pt x="65" y="42"/>
                  <a:pt x="65" y="41"/>
                </a:cubicBezTo>
                <a:cubicBezTo>
                  <a:pt x="65" y="40"/>
                  <a:pt x="66" y="38"/>
                  <a:pt x="66" y="36"/>
                </a:cubicBezTo>
                <a:cubicBezTo>
                  <a:pt x="66" y="27"/>
                  <a:pt x="62" y="20"/>
                  <a:pt x="57" y="14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0"/>
                  <a:pt x="47" y="7"/>
                  <a:pt x="40" y="6"/>
                </a:cubicBezTo>
                <a:cubicBezTo>
                  <a:pt x="42" y="8"/>
                  <a:pt x="43" y="9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3"/>
                </a:cubicBezTo>
                <a:cubicBezTo>
                  <a:pt x="44" y="14"/>
                  <a:pt x="45" y="14"/>
                  <a:pt x="46" y="14"/>
                </a:cubicBezTo>
                <a:cubicBezTo>
                  <a:pt x="48" y="14"/>
                  <a:pt x="50" y="14"/>
                  <a:pt x="50" y="16"/>
                </a:cubicBezTo>
                <a:cubicBezTo>
                  <a:pt x="51" y="18"/>
                  <a:pt x="49" y="19"/>
                  <a:pt x="48" y="21"/>
                </a:cubicBezTo>
                <a:cubicBezTo>
                  <a:pt x="46" y="23"/>
                  <a:pt x="45" y="24"/>
                  <a:pt x="46" y="26"/>
                </a:cubicBezTo>
                <a:cubicBezTo>
                  <a:pt x="47" y="27"/>
                  <a:pt x="48" y="29"/>
                  <a:pt x="50" y="29"/>
                </a:cubicBezTo>
                <a:cubicBezTo>
                  <a:pt x="50" y="30"/>
                  <a:pt x="51" y="30"/>
                  <a:pt x="52" y="30"/>
                </a:cubicBezTo>
                <a:cubicBezTo>
                  <a:pt x="60" y="33"/>
                  <a:pt x="58" y="39"/>
                  <a:pt x="56" y="44"/>
                </a:cubicBezTo>
                <a:cubicBezTo>
                  <a:pt x="55" y="47"/>
                  <a:pt x="54" y="50"/>
                  <a:pt x="55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7" y="51"/>
                  <a:pt x="58" y="50"/>
                  <a:pt x="59" y="49"/>
                </a:cubicBezTo>
                <a:cubicBezTo>
                  <a:pt x="61" y="47"/>
                  <a:pt x="63" y="45"/>
                  <a:pt x="65" y="42"/>
                </a:cubicBezTo>
                <a:close/>
                <a:moveTo>
                  <a:pt x="47" y="17"/>
                </a:moveTo>
                <a:cubicBezTo>
                  <a:pt x="47" y="17"/>
                  <a:pt x="47" y="17"/>
                  <a:pt x="47" y="17"/>
                </a:cubicBezTo>
                <a:cubicBezTo>
                  <a:pt x="47" y="17"/>
                  <a:pt x="47" y="17"/>
                  <a:pt x="47" y="16"/>
                </a:cubicBezTo>
                <a:cubicBezTo>
                  <a:pt x="47" y="16"/>
                  <a:pt x="47" y="17"/>
                  <a:pt x="47" y="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76"/>
          <p:cNvSpPr>
            <a:spLocks noEditPoints="1"/>
          </p:cNvSpPr>
          <p:nvPr/>
        </p:nvSpPr>
        <p:spPr bwMode="auto">
          <a:xfrm>
            <a:off x="4677411" y="3953510"/>
            <a:ext cx="340360" cy="313690"/>
          </a:xfrm>
          <a:custGeom>
            <a:avLst/>
            <a:gdLst>
              <a:gd name="T0" fmla="*/ 62 w 70"/>
              <a:gd name="T1" fmla="*/ 42 h 65"/>
              <a:gd name="T2" fmla="*/ 65 w 70"/>
              <a:gd name="T3" fmla="*/ 36 h 65"/>
              <a:gd name="T4" fmla="*/ 58 w 70"/>
              <a:gd name="T5" fmla="*/ 27 h 65"/>
              <a:gd name="T6" fmla="*/ 55 w 70"/>
              <a:gd name="T7" fmla="*/ 24 h 65"/>
              <a:gd name="T8" fmla="*/ 37 w 70"/>
              <a:gd name="T9" fmla="*/ 6 h 65"/>
              <a:gd name="T10" fmla="*/ 19 w 70"/>
              <a:gd name="T11" fmla="*/ 17 h 65"/>
              <a:gd name="T12" fmla="*/ 9 w 70"/>
              <a:gd name="T13" fmla="*/ 23 h 65"/>
              <a:gd name="T14" fmla="*/ 9 w 70"/>
              <a:gd name="T15" fmla="*/ 41 h 65"/>
              <a:gd name="T16" fmla="*/ 18 w 70"/>
              <a:gd name="T17" fmla="*/ 44 h 65"/>
              <a:gd name="T18" fmla="*/ 19 w 70"/>
              <a:gd name="T19" fmla="*/ 44 h 65"/>
              <a:gd name="T20" fmla="*/ 27 w 70"/>
              <a:gd name="T21" fmla="*/ 44 h 65"/>
              <a:gd name="T22" fmla="*/ 27 w 70"/>
              <a:gd name="T23" fmla="*/ 50 h 65"/>
              <a:gd name="T24" fmla="*/ 19 w 70"/>
              <a:gd name="T25" fmla="*/ 50 h 65"/>
              <a:gd name="T26" fmla="*/ 18 w 70"/>
              <a:gd name="T27" fmla="*/ 50 h 65"/>
              <a:gd name="T28" fmla="*/ 5 w 70"/>
              <a:gd name="T29" fmla="*/ 44 h 65"/>
              <a:gd name="T30" fmla="*/ 5 w 70"/>
              <a:gd name="T31" fmla="*/ 19 h 65"/>
              <a:gd name="T32" fmla="*/ 23 w 70"/>
              <a:gd name="T33" fmla="*/ 4 h 65"/>
              <a:gd name="T34" fmla="*/ 54 w 70"/>
              <a:gd name="T35" fmla="*/ 7 h 65"/>
              <a:gd name="T36" fmla="*/ 67 w 70"/>
              <a:gd name="T37" fmla="*/ 27 h 65"/>
              <a:gd name="T38" fmla="*/ 66 w 70"/>
              <a:gd name="T39" fmla="*/ 46 h 65"/>
              <a:gd name="T40" fmla="*/ 58 w 70"/>
              <a:gd name="T41" fmla="*/ 50 h 65"/>
              <a:gd name="T42" fmla="*/ 56 w 70"/>
              <a:gd name="T43" fmla="*/ 50 h 65"/>
              <a:gd name="T44" fmla="*/ 44 w 70"/>
              <a:gd name="T45" fmla="*/ 50 h 65"/>
              <a:gd name="T46" fmla="*/ 41 w 70"/>
              <a:gd name="T47" fmla="*/ 47 h 65"/>
              <a:gd name="T48" fmla="*/ 44 w 70"/>
              <a:gd name="T49" fmla="*/ 44 h 65"/>
              <a:gd name="T50" fmla="*/ 34 w 70"/>
              <a:gd name="T51" fmla="*/ 21 h 65"/>
              <a:gd name="T52" fmla="*/ 34 w 70"/>
              <a:gd name="T53" fmla="*/ 21 h 65"/>
              <a:gd name="T54" fmla="*/ 34 w 70"/>
              <a:gd name="T55" fmla="*/ 21 h 65"/>
              <a:gd name="T56" fmla="*/ 34 w 70"/>
              <a:gd name="T57" fmla="*/ 21 h 65"/>
              <a:gd name="T58" fmla="*/ 34 w 70"/>
              <a:gd name="T59" fmla="*/ 21 h 65"/>
              <a:gd name="T60" fmla="*/ 35 w 70"/>
              <a:gd name="T61" fmla="*/ 20 h 65"/>
              <a:gd name="T62" fmla="*/ 35 w 70"/>
              <a:gd name="T63" fmla="*/ 20 h 65"/>
              <a:gd name="T64" fmla="*/ 35 w 70"/>
              <a:gd name="T65" fmla="*/ 20 h 65"/>
              <a:gd name="T66" fmla="*/ 35 w 70"/>
              <a:gd name="T67" fmla="*/ 20 h 65"/>
              <a:gd name="T68" fmla="*/ 35 w 70"/>
              <a:gd name="T69" fmla="*/ 20 h 65"/>
              <a:gd name="T70" fmla="*/ 35 w 70"/>
              <a:gd name="T71" fmla="*/ 20 h 65"/>
              <a:gd name="T72" fmla="*/ 36 w 70"/>
              <a:gd name="T73" fmla="*/ 21 h 65"/>
              <a:gd name="T74" fmla="*/ 36 w 70"/>
              <a:gd name="T75" fmla="*/ 21 h 65"/>
              <a:gd name="T76" fmla="*/ 36 w 70"/>
              <a:gd name="T77" fmla="*/ 21 h 65"/>
              <a:gd name="T78" fmla="*/ 36 w 70"/>
              <a:gd name="T79" fmla="*/ 21 h 65"/>
              <a:gd name="T80" fmla="*/ 49 w 70"/>
              <a:gd name="T81" fmla="*/ 36 h 65"/>
              <a:gd name="T82" fmla="*/ 37 w 70"/>
              <a:gd name="T83" fmla="*/ 26 h 65"/>
              <a:gd name="T84" fmla="*/ 35 w 70"/>
              <a:gd name="T85" fmla="*/ 65 h 65"/>
              <a:gd name="T86" fmla="*/ 33 w 70"/>
              <a:gd name="T87" fmla="*/ 26 h 65"/>
              <a:gd name="T88" fmla="*/ 21 w 70"/>
              <a:gd name="T89" fmla="*/ 36 h 65"/>
              <a:gd name="T90" fmla="*/ 34 w 70"/>
              <a:gd name="T91" fmla="*/ 21 h 65"/>
              <a:gd name="T92" fmla="*/ 35 w 70"/>
              <a:gd name="T93" fmla="*/ 20 h 65"/>
              <a:gd name="T94" fmla="*/ 35 w 70"/>
              <a:gd name="T95" fmla="*/ 20 h 65"/>
              <a:gd name="T96" fmla="*/ 35 w 70"/>
              <a:gd name="T97" fmla="*/ 2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0" h="65">
                <a:moveTo>
                  <a:pt x="56" y="44"/>
                </a:moveTo>
                <a:cubicBezTo>
                  <a:pt x="59" y="44"/>
                  <a:pt x="61" y="43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4" y="40"/>
                  <a:pt x="65" y="38"/>
                  <a:pt x="65" y="36"/>
                </a:cubicBezTo>
                <a:cubicBezTo>
                  <a:pt x="65" y="33"/>
                  <a:pt x="64" y="31"/>
                  <a:pt x="63" y="30"/>
                </a:cubicBezTo>
                <a:cubicBezTo>
                  <a:pt x="62" y="28"/>
                  <a:pt x="60" y="27"/>
                  <a:pt x="58" y="27"/>
                </a:cubicBezTo>
                <a:cubicBezTo>
                  <a:pt x="56" y="27"/>
                  <a:pt x="55" y="26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5" y="19"/>
                  <a:pt x="53" y="14"/>
                  <a:pt x="50" y="11"/>
                </a:cubicBezTo>
                <a:cubicBezTo>
                  <a:pt x="47" y="8"/>
                  <a:pt x="42" y="6"/>
                  <a:pt x="37" y="6"/>
                </a:cubicBezTo>
                <a:cubicBezTo>
                  <a:pt x="33" y="6"/>
                  <a:pt x="29" y="7"/>
                  <a:pt x="26" y="9"/>
                </a:cubicBezTo>
                <a:cubicBezTo>
                  <a:pt x="23" y="11"/>
                  <a:pt x="21" y="14"/>
                  <a:pt x="19" y="17"/>
                </a:cubicBezTo>
                <a:cubicBezTo>
                  <a:pt x="19" y="18"/>
                  <a:pt x="18" y="19"/>
                  <a:pt x="17" y="19"/>
                </a:cubicBezTo>
                <a:cubicBezTo>
                  <a:pt x="14" y="19"/>
                  <a:pt x="11" y="20"/>
                  <a:pt x="9" y="23"/>
                </a:cubicBezTo>
                <a:cubicBezTo>
                  <a:pt x="6" y="25"/>
                  <a:pt x="5" y="28"/>
                  <a:pt x="5" y="31"/>
                </a:cubicBezTo>
                <a:cubicBezTo>
                  <a:pt x="5" y="35"/>
                  <a:pt x="6" y="38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11" y="43"/>
                  <a:pt x="14" y="44"/>
                  <a:pt x="1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8" y="44"/>
                  <a:pt x="30" y="46"/>
                  <a:pt x="30" y="47"/>
                </a:cubicBezTo>
                <a:cubicBezTo>
                  <a:pt x="30" y="49"/>
                  <a:pt x="28" y="50"/>
                  <a:pt x="27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3" y="50"/>
                  <a:pt x="8" y="48"/>
                  <a:pt x="5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2" y="41"/>
                  <a:pt x="0" y="36"/>
                  <a:pt x="0" y="31"/>
                </a:cubicBezTo>
                <a:cubicBezTo>
                  <a:pt x="0" y="27"/>
                  <a:pt x="1" y="22"/>
                  <a:pt x="5" y="19"/>
                </a:cubicBezTo>
                <a:cubicBezTo>
                  <a:pt x="7" y="16"/>
                  <a:pt x="11" y="14"/>
                  <a:pt x="15" y="13"/>
                </a:cubicBezTo>
                <a:cubicBezTo>
                  <a:pt x="17" y="10"/>
                  <a:pt x="20" y="6"/>
                  <a:pt x="23" y="4"/>
                </a:cubicBezTo>
                <a:cubicBezTo>
                  <a:pt x="27" y="2"/>
                  <a:pt x="32" y="0"/>
                  <a:pt x="37" y="0"/>
                </a:cubicBezTo>
                <a:cubicBezTo>
                  <a:pt x="43" y="0"/>
                  <a:pt x="49" y="3"/>
                  <a:pt x="54" y="7"/>
                </a:cubicBezTo>
                <a:cubicBezTo>
                  <a:pt x="58" y="11"/>
                  <a:pt x="60" y="16"/>
                  <a:pt x="61" y="22"/>
                </a:cubicBezTo>
                <a:cubicBezTo>
                  <a:pt x="63" y="23"/>
                  <a:pt x="65" y="25"/>
                  <a:pt x="67" y="27"/>
                </a:cubicBezTo>
                <a:cubicBezTo>
                  <a:pt x="69" y="29"/>
                  <a:pt x="70" y="32"/>
                  <a:pt x="70" y="36"/>
                </a:cubicBezTo>
                <a:cubicBezTo>
                  <a:pt x="70" y="39"/>
                  <a:pt x="69" y="43"/>
                  <a:pt x="66" y="46"/>
                </a:cubicBezTo>
                <a:cubicBezTo>
                  <a:pt x="66" y="46"/>
                  <a:pt x="66" y="46"/>
                  <a:pt x="66" y="46"/>
                </a:cubicBezTo>
                <a:cubicBezTo>
                  <a:pt x="64" y="48"/>
                  <a:pt x="61" y="49"/>
                  <a:pt x="58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50"/>
                  <a:pt x="56" y="50"/>
                  <a:pt x="56" y="50"/>
                </a:cubicBezTo>
                <a:cubicBezTo>
                  <a:pt x="56" y="50"/>
                  <a:pt x="56" y="50"/>
                  <a:pt x="56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2" y="50"/>
                  <a:pt x="41" y="49"/>
                  <a:pt x="41" y="47"/>
                </a:cubicBezTo>
                <a:cubicBezTo>
                  <a:pt x="41" y="46"/>
                  <a:pt x="42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56" y="44"/>
                  <a:pt x="56" y="44"/>
                  <a:pt x="56" y="44"/>
                </a:cubicBezTo>
                <a:close/>
                <a:moveTo>
                  <a:pt x="34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6" y="20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5"/>
                  <a:pt x="50" y="36"/>
                  <a:pt x="49" y="36"/>
                </a:cubicBezTo>
                <a:cubicBezTo>
                  <a:pt x="49" y="37"/>
                  <a:pt x="48" y="37"/>
                  <a:pt x="47" y="3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4"/>
                  <a:pt x="36" y="65"/>
                  <a:pt x="35" y="65"/>
                </a:cubicBezTo>
                <a:cubicBezTo>
                  <a:pt x="34" y="65"/>
                  <a:pt x="33" y="64"/>
                  <a:pt x="33" y="63"/>
                </a:cubicBezTo>
                <a:cubicBezTo>
                  <a:pt x="33" y="26"/>
                  <a:pt x="33" y="26"/>
                  <a:pt x="3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2" y="37"/>
                  <a:pt x="21" y="37"/>
                  <a:pt x="21" y="36"/>
                </a:cubicBezTo>
                <a:cubicBezTo>
                  <a:pt x="20" y="36"/>
                  <a:pt x="20" y="35"/>
                  <a:pt x="21" y="34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lose/>
                <a:moveTo>
                  <a:pt x="35" y="20"/>
                </a:move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41" name="Freeform 202"/>
          <p:cNvSpPr>
            <a:spLocks noEditPoints="1"/>
          </p:cNvSpPr>
          <p:nvPr/>
        </p:nvSpPr>
        <p:spPr bwMode="auto">
          <a:xfrm>
            <a:off x="6496360" y="4017192"/>
            <a:ext cx="348899" cy="218062"/>
          </a:xfrm>
          <a:custGeom>
            <a:avLst/>
            <a:gdLst>
              <a:gd name="T0" fmla="*/ 36 w 72"/>
              <a:gd name="T1" fmla="*/ 0 h 45"/>
              <a:gd name="T2" fmla="*/ 71 w 72"/>
              <a:gd name="T3" fmla="*/ 21 h 45"/>
              <a:gd name="T4" fmla="*/ 71 w 72"/>
              <a:gd name="T5" fmla="*/ 24 h 45"/>
              <a:gd name="T6" fmla="*/ 71 w 72"/>
              <a:gd name="T7" fmla="*/ 24 h 45"/>
              <a:gd name="T8" fmla="*/ 36 w 72"/>
              <a:gd name="T9" fmla="*/ 45 h 45"/>
              <a:gd name="T10" fmla="*/ 1 w 72"/>
              <a:gd name="T11" fmla="*/ 24 h 45"/>
              <a:gd name="T12" fmla="*/ 1 w 72"/>
              <a:gd name="T13" fmla="*/ 21 h 45"/>
              <a:gd name="T14" fmla="*/ 36 w 72"/>
              <a:gd name="T15" fmla="*/ 0 h 45"/>
              <a:gd name="T16" fmla="*/ 36 w 72"/>
              <a:gd name="T17" fmla="*/ 6 h 45"/>
              <a:gd name="T18" fmla="*/ 36 w 72"/>
              <a:gd name="T19" fmla="*/ 6 h 45"/>
              <a:gd name="T20" fmla="*/ 52 w 72"/>
              <a:gd name="T21" fmla="*/ 22 h 45"/>
              <a:gd name="T22" fmla="*/ 36 w 72"/>
              <a:gd name="T23" fmla="*/ 38 h 45"/>
              <a:gd name="T24" fmla="*/ 20 w 72"/>
              <a:gd name="T25" fmla="*/ 22 h 45"/>
              <a:gd name="T26" fmla="*/ 36 w 72"/>
              <a:gd name="T27" fmla="*/ 6 h 45"/>
              <a:gd name="T28" fmla="*/ 36 w 72"/>
              <a:gd name="T29" fmla="*/ 12 h 45"/>
              <a:gd name="T30" fmla="*/ 36 w 72"/>
              <a:gd name="T31" fmla="*/ 12 h 45"/>
              <a:gd name="T32" fmla="*/ 25 w 72"/>
              <a:gd name="T33" fmla="*/ 22 h 45"/>
              <a:gd name="T34" fmla="*/ 36 w 72"/>
              <a:gd name="T35" fmla="*/ 33 h 45"/>
              <a:gd name="T36" fmla="*/ 47 w 72"/>
              <a:gd name="T37" fmla="*/ 22 h 45"/>
              <a:gd name="T38" fmla="*/ 36 w 72"/>
              <a:gd name="T39" fmla="*/ 12 h 45"/>
              <a:gd name="T40" fmla="*/ 41 w 72"/>
              <a:gd name="T41" fmla="*/ 22 h 45"/>
              <a:gd name="T42" fmla="*/ 41 w 72"/>
              <a:gd name="T43" fmla="*/ 22 h 45"/>
              <a:gd name="T44" fmla="*/ 43 w 72"/>
              <a:gd name="T45" fmla="*/ 21 h 45"/>
              <a:gd name="T46" fmla="*/ 44 w 72"/>
              <a:gd name="T47" fmla="*/ 22 h 45"/>
              <a:gd name="T48" fmla="*/ 36 w 72"/>
              <a:gd name="T49" fmla="*/ 31 h 45"/>
              <a:gd name="T50" fmla="*/ 34 w 72"/>
              <a:gd name="T51" fmla="*/ 29 h 45"/>
              <a:gd name="T52" fmla="*/ 36 w 72"/>
              <a:gd name="T53" fmla="*/ 27 h 45"/>
              <a:gd name="T54" fmla="*/ 41 w 72"/>
              <a:gd name="T55" fmla="*/ 23 h 45"/>
              <a:gd name="T56" fmla="*/ 41 w 72"/>
              <a:gd name="T57" fmla="*/ 23 h 45"/>
              <a:gd name="T58" fmla="*/ 41 w 72"/>
              <a:gd name="T59" fmla="*/ 22 h 45"/>
              <a:gd name="T60" fmla="*/ 31 w 72"/>
              <a:gd name="T61" fmla="*/ 20 h 45"/>
              <a:gd name="T62" fmla="*/ 31 w 72"/>
              <a:gd name="T63" fmla="*/ 20 h 45"/>
              <a:gd name="T64" fmla="*/ 29 w 72"/>
              <a:gd name="T65" fmla="*/ 21 h 45"/>
              <a:gd name="T66" fmla="*/ 28 w 72"/>
              <a:gd name="T67" fmla="*/ 19 h 45"/>
              <a:gd name="T68" fmla="*/ 33 w 72"/>
              <a:gd name="T69" fmla="*/ 15 h 45"/>
              <a:gd name="T70" fmla="*/ 35 w 72"/>
              <a:gd name="T71" fmla="*/ 16 h 45"/>
              <a:gd name="T72" fmla="*/ 34 w 72"/>
              <a:gd name="T73" fmla="*/ 18 h 45"/>
              <a:gd name="T74" fmla="*/ 31 w 72"/>
              <a:gd name="T75" fmla="*/ 20 h 45"/>
              <a:gd name="T76" fmla="*/ 36 w 72"/>
              <a:gd name="T77" fmla="*/ 5 h 45"/>
              <a:gd name="T78" fmla="*/ 36 w 72"/>
              <a:gd name="T79" fmla="*/ 5 h 45"/>
              <a:gd name="T80" fmla="*/ 6 w 72"/>
              <a:gd name="T81" fmla="*/ 22 h 45"/>
              <a:gd name="T82" fmla="*/ 36 w 72"/>
              <a:gd name="T83" fmla="*/ 40 h 45"/>
              <a:gd name="T84" fmla="*/ 66 w 72"/>
              <a:gd name="T85" fmla="*/ 22 h 45"/>
              <a:gd name="T86" fmla="*/ 36 w 72"/>
              <a:gd name="T87" fmla="*/ 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" h="45">
                <a:moveTo>
                  <a:pt x="36" y="0"/>
                </a:moveTo>
                <a:cubicBezTo>
                  <a:pt x="51" y="0"/>
                  <a:pt x="64" y="8"/>
                  <a:pt x="71" y="21"/>
                </a:cubicBezTo>
                <a:cubicBezTo>
                  <a:pt x="72" y="22"/>
                  <a:pt x="71" y="23"/>
                  <a:pt x="71" y="24"/>
                </a:cubicBezTo>
                <a:cubicBezTo>
                  <a:pt x="71" y="24"/>
                  <a:pt x="71" y="24"/>
                  <a:pt x="71" y="24"/>
                </a:cubicBezTo>
                <a:cubicBezTo>
                  <a:pt x="64" y="37"/>
                  <a:pt x="51" y="45"/>
                  <a:pt x="36" y="45"/>
                </a:cubicBezTo>
                <a:cubicBezTo>
                  <a:pt x="21" y="45"/>
                  <a:pt x="8" y="37"/>
                  <a:pt x="1" y="24"/>
                </a:cubicBezTo>
                <a:cubicBezTo>
                  <a:pt x="0" y="23"/>
                  <a:pt x="1" y="22"/>
                  <a:pt x="1" y="21"/>
                </a:cubicBezTo>
                <a:cubicBezTo>
                  <a:pt x="8" y="8"/>
                  <a:pt x="21" y="0"/>
                  <a:pt x="36" y="0"/>
                </a:cubicBezTo>
                <a:close/>
                <a:moveTo>
                  <a:pt x="36" y="6"/>
                </a:moveTo>
                <a:cubicBezTo>
                  <a:pt x="36" y="6"/>
                  <a:pt x="36" y="6"/>
                  <a:pt x="36" y="6"/>
                </a:cubicBezTo>
                <a:cubicBezTo>
                  <a:pt x="45" y="6"/>
                  <a:pt x="52" y="14"/>
                  <a:pt x="52" y="22"/>
                </a:cubicBezTo>
                <a:cubicBezTo>
                  <a:pt x="52" y="31"/>
                  <a:pt x="45" y="38"/>
                  <a:pt x="36" y="38"/>
                </a:cubicBezTo>
                <a:cubicBezTo>
                  <a:pt x="27" y="38"/>
                  <a:pt x="20" y="31"/>
                  <a:pt x="20" y="22"/>
                </a:cubicBezTo>
                <a:cubicBezTo>
                  <a:pt x="20" y="14"/>
                  <a:pt x="27" y="6"/>
                  <a:pt x="36" y="6"/>
                </a:cubicBezTo>
                <a:close/>
                <a:moveTo>
                  <a:pt x="36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0" y="12"/>
                  <a:pt x="25" y="16"/>
                  <a:pt x="25" y="22"/>
                </a:cubicBezTo>
                <a:cubicBezTo>
                  <a:pt x="25" y="28"/>
                  <a:pt x="30" y="33"/>
                  <a:pt x="36" y="33"/>
                </a:cubicBezTo>
                <a:cubicBezTo>
                  <a:pt x="42" y="33"/>
                  <a:pt x="47" y="28"/>
                  <a:pt x="47" y="22"/>
                </a:cubicBezTo>
                <a:cubicBezTo>
                  <a:pt x="47" y="16"/>
                  <a:pt x="42" y="12"/>
                  <a:pt x="36" y="12"/>
                </a:cubicBezTo>
                <a:close/>
                <a:moveTo>
                  <a:pt x="41" y="22"/>
                </a:moveTo>
                <a:cubicBezTo>
                  <a:pt x="41" y="22"/>
                  <a:pt x="41" y="22"/>
                  <a:pt x="41" y="22"/>
                </a:cubicBezTo>
                <a:cubicBezTo>
                  <a:pt x="41" y="21"/>
                  <a:pt x="42" y="21"/>
                  <a:pt x="43" y="21"/>
                </a:cubicBezTo>
                <a:cubicBezTo>
                  <a:pt x="44" y="21"/>
                  <a:pt x="44" y="21"/>
                  <a:pt x="44" y="22"/>
                </a:cubicBezTo>
                <a:cubicBezTo>
                  <a:pt x="44" y="27"/>
                  <a:pt x="40" y="31"/>
                  <a:pt x="36" y="31"/>
                </a:cubicBezTo>
                <a:cubicBezTo>
                  <a:pt x="35" y="31"/>
                  <a:pt x="34" y="30"/>
                  <a:pt x="34" y="29"/>
                </a:cubicBezTo>
                <a:cubicBezTo>
                  <a:pt x="34" y="28"/>
                  <a:pt x="35" y="27"/>
                  <a:pt x="36" y="27"/>
                </a:cubicBezTo>
                <a:cubicBezTo>
                  <a:pt x="38" y="27"/>
                  <a:pt x="40" y="26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1" y="23"/>
                  <a:pt x="41" y="22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0" y="22"/>
                  <a:pt x="29" y="21"/>
                </a:cubicBezTo>
                <a:cubicBezTo>
                  <a:pt x="28" y="21"/>
                  <a:pt x="28" y="20"/>
                  <a:pt x="28" y="19"/>
                </a:cubicBezTo>
                <a:cubicBezTo>
                  <a:pt x="29" y="17"/>
                  <a:pt x="31" y="16"/>
                  <a:pt x="33" y="15"/>
                </a:cubicBezTo>
                <a:cubicBezTo>
                  <a:pt x="34" y="14"/>
                  <a:pt x="35" y="15"/>
                  <a:pt x="35" y="16"/>
                </a:cubicBezTo>
                <a:cubicBezTo>
                  <a:pt x="35" y="16"/>
                  <a:pt x="35" y="17"/>
                  <a:pt x="34" y="18"/>
                </a:cubicBezTo>
                <a:cubicBezTo>
                  <a:pt x="33" y="18"/>
                  <a:pt x="32" y="19"/>
                  <a:pt x="31" y="20"/>
                </a:cubicBezTo>
                <a:close/>
                <a:moveTo>
                  <a:pt x="36" y="5"/>
                </a:moveTo>
                <a:cubicBezTo>
                  <a:pt x="36" y="5"/>
                  <a:pt x="36" y="5"/>
                  <a:pt x="36" y="5"/>
                </a:cubicBezTo>
                <a:cubicBezTo>
                  <a:pt x="24" y="5"/>
                  <a:pt x="12" y="12"/>
                  <a:pt x="6" y="22"/>
                </a:cubicBezTo>
                <a:cubicBezTo>
                  <a:pt x="12" y="33"/>
                  <a:pt x="24" y="40"/>
                  <a:pt x="36" y="40"/>
                </a:cubicBezTo>
                <a:cubicBezTo>
                  <a:pt x="48" y="40"/>
                  <a:pt x="60" y="33"/>
                  <a:pt x="66" y="22"/>
                </a:cubicBezTo>
                <a:cubicBezTo>
                  <a:pt x="60" y="12"/>
                  <a:pt x="48" y="5"/>
                  <a:pt x="36" y="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98"/>
          <p:cNvSpPr>
            <a:spLocks noEditPoints="1"/>
          </p:cNvSpPr>
          <p:nvPr/>
        </p:nvSpPr>
        <p:spPr bwMode="auto">
          <a:xfrm>
            <a:off x="8335235" y="3987021"/>
            <a:ext cx="338835" cy="310319"/>
          </a:xfrm>
          <a:custGeom>
            <a:avLst/>
            <a:gdLst>
              <a:gd name="T0" fmla="*/ 26 w 70"/>
              <a:gd name="T1" fmla="*/ 28 h 64"/>
              <a:gd name="T2" fmla="*/ 26 w 70"/>
              <a:gd name="T3" fmla="*/ 35 h 64"/>
              <a:gd name="T4" fmla="*/ 18 w 70"/>
              <a:gd name="T5" fmla="*/ 35 h 64"/>
              <a:gd name="T6" fmla="*/ 18 w 70"/>
              <a:gd name="T7" fmla="*/ 28 h 64"/>
              <a:gd name="T8" fmla="*/ 35 w 70"/>
              <a:gd name="T9" fmla="*/ 0 h 64"/>
              <a:gd name="T10" fmla="*/ 60 w 70"/>
              <a:gd name="T11" fmla="*/ 9 h 64"/>
              <a:gd name="T12" fmla="*/ 60 w 70"/>
              <a:gd name="T13" fmla="*/ 53 h 64"/>
              <a:gd name="T14" fmla="*/ 27 w 70"/>
              <a:gd name="T15" fmla="*/ 61 h 64"/>
              <a:gd name="T16" fmla="*/ 11 w 70"/>
              <a:gd name="T17" fmla="*/ 64 h 64"/>
              <a:gd name="T18" fmla="*/ 9 w 70"/>
              <a:gd name="T19" fmla="*/ 64 h 64"/>
              <a:gd name="T20" fmla="*/ 5 w 70"/>
              <a:gd name="T21" fmla="*/ 61 h 64"/>
              <a:gd name="T22" fmla="*/ 4 w 70"/>
              <a:gd name="T23" fmla="*/ 58 h 64"/>
              <a:gd name="T24" fmla="*/ 2 w 70"/>
              <a:gd name="T25" fmla="*/ 42 h 64"/>
              <a:gd name="T26" fmla="*/ 10 w 70"/>
              <a:gd name="T27" fmla="*/ 9 h 64"/>
              <a:gd name="T28" fmla="*/ 56 w 70"/>
              <a:gd name="T29" fmla="*/ 13 h 64"/>
              <a:gd name="T30" fmla="*/ 35 w 70"/>
              <a:gd name="T31" fmla="*/ 6 h 64"/>
              <a:gd name="T32" fmla="*/ 5 w 70"/>
              <a:gd name="T33" fmla="*/ 31 h 64"/>
              <a:gd name="T34" fmla="*/ 11 w 70"/>
              <a:gd name="T35" fmla="*/ 47 h 64"/>
              <a:gd name="T36" fmla="*/ 10 w 70"/>
              <a:gd name="T37" fmla="*/ 58 h 64"/>
              <a:gd name="T38" fmla="*/ 21 w 70"/>
              <a:gd name="T39" fmla="*/ 54 h 64"/>
              <a:gd name="T40" fmla="*/ 35 w 70"/>
              <a:gd name="T41" fmla="*/ 57 h 64"/>
              <a:gd name="T42" fmla="*/ 65 w 70"/>
              <a:gd name="T43" fmla="*/ 31 h 64"/>
              <a:gd name="T44" fmla="*/ 23 w 70"/>
              <a:gd name="T45" fmla="*/ 30 h 64"/>
              <a:gd name="T46" fmla="*/ 22 w 70"/>
              <a:gd name="T47" fmla="*/ 29 h 64"/>
              <a:gd name="T48" fmla="*/ 20 w 70"/>
              <a:gd name="T49" fmla="*/ 31 h 64"/>
              <a:gd name="T50" fmla="*/ 22 w 70"/>
              <a:gd name="T51" fmla="*/ 33 h 64"/>
              <a:gd name="T52" fmla="*/ 24 w 70"/>
              <a:gd name="T53" fmla="*/ 31 h 64"/>
              <a:gd name="T54" fmla="*/ 35 w 70"/>
              <a:gd name="T55" fmla="*/ 26 h 64"/>
              <a:gd name="T56" fmla="*/ 39 w 70"/>
              <a:gd name="T57" fmla="*/ 28 h 64"/>
              <a:gd name="T58" fmla="*/ 39 w 70"/>
              <a:gd name="T59" fmla="*/ 35 h 64"/>
              <a:gd name="T60" fmla="*/ 31 w 70"/>
              <a:gd name="T61" fmla="*/ 35 h 64"/>
              <a:gd name="T62" fmla="*/ 31 w 70"/>
              <a:gd name="T63" fmla="*/ 28 h 64"/>
              <a:gd name="T64" fmla="*/ 36 w 70"/>
              <a:gd name="T65" fmla="*/ 30 h 64"/>
              <a:gd name="T66" fmla="*/ 35 w 70"/>
              <a:gd name="T67" fmla="*/ 29 h 64"/>
              <a:gd name="T68" fmla="*/ 33 w 70"/>
              <a:gd name="T69" fmla="*/ 31 h 64"/>
              <a:gd name="T70" fmla="*/ 35 w 70"/>
              <a:gd name="T71" fmla="*/ 33 h 64"/>
              <a:gd name="T72" fmla="*/ 37 w 70"/>
              <a:gd name="T73" fmla="*/ 31 h 64"/>
              <a:gd name="T74" fmla="*/ 48 w 70"/>
              <a:gd name="T75" fmla="*/ 26 h 64"/>
              <a:gd name="T76" fmla="*/ 52 w 70"/>
              <a:gd name="T77" fmla="*/ 28 h 64"/>
              <a:gd name="T78" fmla="*/ 52 w 70"/>
              <a:gd name="T79" fmla="*/ 35 h 64"/>
              <a:gd name="T80" fmla="*/ 44 w 70"/>
              <a:gd name="T81" fmla="*/ 35 h 64"/>
              <a:gd name="T82" fmla="*/ 44 w 70"/>
              <a:gd name="T83" fmla="*/ 28 h 64"/>
              <a:gd name="T84" fmla="*/ 49 w 70"/>
              <a:gd name="T85" fmla="*/ 30 h 64"/>
              <a:gd name="T86" fmla="*/ 48 w 70"/>
              <a:gd name="T87" fmla="*/ 29 h 64"/>
              <a:gd name="T88" fmla="*/ 46 w 70"/>
              <a:gd name="T89" fmla="*/ 31 h 64"/>
              <a:gd name="T90" fmla="*/ 48 w 70"/>
              <a:gd name="T91" fmla="*/ 33 h 64"/>
              <a:gd name="T92" fmla="*/ 50 w 70"/>
              <a:gd name="T9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" h="64">
                <a:moveTo>
                  <a:pt x="22" y="26"/>
                </a:moveTo>
                <a:cubicBezTo>
                  <a:pt x="23" y="26"/>
                  <a:pt x="25" y="27"/>
                  <a:pt x="26" y="28"/>
                </a:cubicBezTo>
                <a:cubicBezTo>
                  <a:pt x="27" y="29"/>
                  <a:pt x="27" y="30"/>
                  <a:pt x="27" y="31"/>
                </a:cubicBezTo>
                <a:cubicBezTo>
                  <a:pt x="27" y="33"/>
                  <a:pt x="27" y="34"/>
                  <a:pt x="26" y="35"/>
                </a:cubicBezTo>
                <a:cubicBezTo>
                  <a:pt x="25" y="36"/>
                  <a:pt x="23" y="36"/>
                  <a:pt x="22" y="36"/>
                </a:cubicBezTo>
                <a:cubicBezTo>
                  <a:pt x="20" y="36"/>
                  <a:pt x="19" y="36"/>
                  <a:pt x="18" y="35"/>
                </a:cubicBezTo>
                <a:cubicBezTo>
                  <a:pt x="17" y="34"/>
                  <a:pt x="17" y="33"/>
                  <a:pt x="17" y="31"/>
                </a:cubicBezTo>
                <a:cubicBezTo>
                  <a:pt x="17" y="30"/>
                  <a:pt x="17" y="29"/>
                  <a:pt x="18" y="28"/>
                </a:cubicBezTo>
                <a:cubicBezTo>
                  <a:pt x="19" y="27"/>
                  <a:pt x="20" y="26"/>
                  <a:pt x="22" y="26"/>
                </a:cubicBezTo>
                <a:close/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  <a:cubicBezTo>
                  <a:pt x="45" y="0"/>
                  <a:pt x="53" y="4"/>
                  <a:pt x="60" y="9"/>
                </a:cubicBezTo>
                <a:cubicBezTo>
                  <a:pt x="66" y="15"/>
                  <a:pt x="70" y="23"/>
                  <a:pt x="70" y="31"/>
                </a:cubicBezTo>
                <a:cubicBezTo>
                  <a:pt x="70" y="40"/>
                  <a:pt x="66" y="48"/>
                  <a:pt x="60" y="53"/>
                </a:cubicBezTo>
                <a:cubicBezTo>
                  <a:pt x="53" y="59"/>
                  <a:pt x="45" y="62"/>
                  <a:pt x="35" y="62"/>
                </a:cubicBezTo>
                <a:cubicBezTo>
                  <a:pt x="32" y="62"/>
                  <a:pt x="29" y="62"/>
                  <a:pt x="27" y="61"/>
                </a:cubicBezTo>
                <a:cubicBezTo>
                  <a:pt x="24" y="61"/>
                  <a:pt x="22" y="60"/>
                  <a:pt x="20" y="59"/>
                </a:cubicBezTo>
                <a:cubicBezTo>
                  <a:pt x="11" y="64"/>
                  <a:pt x="11" y="64"/>
                  <a:pt x="11" y="64"/>
                </a:cubicBezTo>
                <a:cubicBezTo>
                  <a:pt x="10" y="64"/>
                  <a:pt x="10" y="64"/>
                  <a:pt x="9" y="64"/>
                </a:cubicBezTo>
                <a:cubicBezTo>
                  <a:pt x="9" y="64"/>
                  <a:pt x="9" y="64"/>
                  <a:pt x="9" y="64"/>
                </a:cubicBezTo>
                <a:cubicBezTo>
                  <a:pt x="8" y="64"/>
                  <a:pt x="7" y="64"/>
                  <a:pt x="6" y="63"/>
                </a:cubicBezTo>
                <a:cubicBezTo>
                  <a:pt x="5" y="63"/>
                  <a:pt x="5" y="62"/>
                  <a:pt x="5" y="61"/>
                </a:cubicBezTo>
                <a:cubicBezTo>
                  <a:pt x="5" y="61"/>
                  <a:pt x="5" y="61"/>
                  <a:pt x="5" y="61"/>
                </a:cubicBezTo>
                <a:cubicBezTo>
                  <a:pt x="4" y="60"/>
                  <a:pt x="4" y="59"/>
                  <a:pt x="4" y="58"/>
                </a:cubicBezTo>
                <a:cubicBezTo>
                  <a:pt x="6" y="49"/>
                  <a:pt x="6" y="49"/>
                  <a:pt x="6" y="49"/>
                </a:cubicBezTo>
                <a:cubicBezTo>
                  <a:pt x="4" y="47"/>
                  <a:pt x="3" y="44"/>
                  <a:pt x="2" y="42"/>
                </a:cubicBezTo>
                <a:cubicBezTo>
                  <a:pt x="0" y="38"/>
                  <a:pt x="0" y="35"/>
                  <a:pt x="0" y="31"/>
                </a:cubicBezTo>
                <a:cubicBezTo>
                  <a:pt x="0" y="23"/>
                  <a:pt x="4" y="15"/>
                  <a:pt x="10" y="9"/>
                </a:cubicBezTo>
                <a:cubicBezTo>
                  <a:pt x="17" y="4"/>
                  <a:pt x="25" y="0"/>
                  <a:pt x="35" y="0"/>
                </a:cubicBezTo>
                <a:close/>
                <a:moveTo>
                  <a:pt x="56" y="13"/>
                </a:moveTo>
                <a:cubicBezTo>
                  <a:pt x="56" y="13"/>
                  <a:pt x="56" y="13"/>
                  <a:pt x="56" y="13"/>
                </a:cubicBezTo>
                <a:cubicBezTo>
                  <a:pt x="51" y="9"/>
                  <a:pt x="43" y="6"/>
                  <a:pt x="35" y="6"/>
                </a:cubicBezTo>
                <a:cubicBezTo>
                  <a:pt x="27" y="6"/>
                  <a:pt x="19" y="9"/>
                  <a:pt x="14" y="13"/>
                </a:cubicBezTo>
                <a:cubicBezTo>
                  <a:pt x="8" y="18"/>
                  <a:pt x="5" y="24"/>
                  <a:pt x="5" y="31"/>
                </a:cubicBezTo>
                <a:cubicBezTo>
                  <a:pt x="5" y="34"/>
                  <a:pt x="6" y="37"/>
                  <a:pt x="7" y="39"/>
                </a:cubicBezTo>
                <a:cubicBezTo>
                  <a:pt x="8" y="42"/>
                  <a:pt x="9" y="45"/>
                  <a:pt x="11" y="47"/>
                </a:cubicBezTo>
                <a:cubicBezTo>
                  <a:pt x="12" y="47"/>
                  <a:pt x="12" y="48"/>
                  <a:pt x="12" y="49"/>
                </a:cubicBezTo>
                <a:cubicBezTo>
                  <a:pt x="10" y="58"/>
                  <a:pt x="10" y="58"/>
                  <a:pt x="10" y="58"/>
                </a:cubicBezTo>
                <a:cubicBezTo>
                  <a:pt x="18" y="54"/>
                  <a:pt x="18" y="54"/>
                  <a:pt x="18" y="54"/>
                </a:cubicBezTo>
                <a:cubicBezTo>
                  <a:pt x="19" y="53"/>
                  <a:pt x="20" y="53"/>
                  <a:pt x="21" y="54"/>
                </a:cubicBezTo>
                <a:cubicBezTo>
                  <a:pt x="23" y="55"/>
                  <a:pt x="25" y="55"/>
                  <a:pt x="28" y="56"/>
                </a:cubicBezTo>
                <a:cubicBezTo>
                  <a:pt x="30" y="56"/>
                  <a:pt x="32" y="57"/>
                  <a:pt x="35" y="57"/>
                </a:cubicBezTo>
                <a:cubicBezTo>
                  <a:pt x="43" y="57"/>
                  <a:pt x="51" y="54"/>
                  <a:pt x="56" y="49"/>
                </a:cubicBezTo>
                <a:cubicBezTo>
                  <a:pt x="62" y="45"/>
                  <a:pt x="65" y="38"/>
                  <a:pt x="65" y="31"/>
                </a:cubicBezTo>
                <a:cubicBezTo>
                  <a:pt x="65" y="24"/>
                  <a:pt x="62" y="18"/>
                  <a:pt x="56" y="13"/>
                </a:cubicBezTo>
                <a:close/>
                <a:moveTo>
                  <a:pt x="23" y="30"/>
                </a:move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29"/>
                  <a:pt x="22" y="29"/>
                </a:cubicBezTo>
                <a:cubicBezTo>
                  <a:pt x="21" y="29"/>
                  <a:pt x="21" y="30"/>
                  <a:pt x="21" y="30"/>
                </a:cubicBezTo>
                <a:cubicBezTo>
                  <a:pt x="20" y="30"/>
                  <a:pt x="20" y="31"/>
                  <a:pt x="20" y="31"/>
                </a:cubicBezTo>
                <a:cubicBezTo>
                  <a:pt x="20" y="32"/>
                  <a:pt x="20" y="32"/>
                  <a:pt x="21" y="33"/>
                </a:cubicBezTo>
                <a:cubicBezTo>
                  <a:pt x="21" y="33"/>
                  <a:pt x="21" y="33"/>
                  <a:pt x="22" y="33"/>
                </a:cubicBezTo>
                <a:cubicBezTo>
                  <a:pt x="22" y="33"/>
                  <a:pt x="23" y="33"/>
                  <a:pt x="23" y="33"/>
                </a:cubicBezTo>
                <a:cubicBezTo>
                  <a:pt x="24" y="32"/>
                  <a:pt x="24" y="32"/>
                  <a:pt x="24" y="31"/>
                </a:cubicBezTo>
                <a:cubicBezTo>
                  <a:pt x="24" y="31"/>
                  <a:pt x="24" y="30"/>
                  <a:pt x="23" y="30"/>
                </a:cubicBezTo>
                <a:close/>
                <a:moveTo>
                  <a:pt x="35" y="26"/>
                </a:moveTo>
                <a:cubicBezTo>
                  <a:pt x="35" y="26"/>
                  <a:pt x="35" y="26"/>
                  <a:pt x="35" y="26"/>
                </a:cubicBezTo>
                <a:cubicBezTo>
                  <a:pt x="36" y="26"/>
                  <a:pt x="38" y="27"/>
                  <a:pt x="39" y="28"/>
                </a:cubicBezTo>
                <a:cubicBezTo>
                  <a:pt x="40" y="29"/>
                  <a:pt x="40" y="30"/>
                  <a:pt x="40" y="31"/>
                </a:cubicBezTo>
                <a:cubicBezTo>
                  <a:pt x="40" y="33"/>
                  <a:pt x="40" y="34"/>
                  <a:pt x="39" y="35"/>
                </a:cubicBezTo>
                <a:cubicBezTo>
                  <a:pt x="38" y="36"/>
                  <a:pt x="36" y="36"/>
                  <a:pt x="35" y="36"/>
                </a:cubicBezTo>
                <a:cubicBezTo>
                  <a:pt x="34" y="36"/>
                  <a:pt x="32" y="36"/>
                  <a:pt x="31" y="35"/>
                </a:cubicBezTo>
                <a:cubicBezTo>
                  <a:pt x="30" y="34"/>
                  <a:pt x="30" y="33"/>
                  <a:pt x="30" y="31"/>
                </a:cubicBezTo>
                <a:cubicBezTo>
                  <a:pt x="30" y="30"/>
                  <a:pt x="30" y="29"/>
                  <a:pt x="31" y="28"/>
                </a:cubicBezTo>
                <a:cubicBezTo>
                  <a:pt x="32" y="27"/>
                  <a:pt x="34" y="26"/>
                  <a:pt x="35" y="26"/>
                </a:cubicBezTo>
                <a:close/>
                <a:moveTo>
                  <a:pt x="36" y="30"/>
                </a:move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29"/>
                  <a:pt x="35" y="29"/>
                </a:cubicBezTo>
                <a:cubicBezTo>
                  <a:pt x="34" y="29"/>
                  <a:pt x="34" y="30"/>
                  <a:pt x="34" y="30"/>
                </a:cubicBezTo>
                <a:cubicBezTo>
                  <a:pt x="33" y="30"/>
                  <a:pt x="33" y="31"/>
                  <a:pt x="33" y="31"/>
                </a:cubicBezTo>
                <a:cubicBezTo>
                  <a:pt x="33" y="32"/>
                  <a:pt x="33" y="32"/>
                  <a:pt x="34" y="33"/>
                </a:cubicBezTo>
                <a:cubicBezTo>
                  <a:pt x="34" y="33"/>
                  <a:pt x="34" y="33"/>
                  <a:pt x="35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7" y="32"/>
                  <a:pt x="37" y="32"/>
                  <a:pt x="37" y="31"/>
                </a:cubicBezTo>
                <a:cubicBezTo>
                  <a:pt x="37" y="31"/>
                  <a:pt x="37" y="30"/>
                  <a:pt x="36" y="30"/>
                </a:cubicBezTo>
                <a:close/>
                <a:moveTo>
                  <a:pt x="48" y="26"/>
                </a:moveTo>
                <a:cubicBezTo>
                  <a:pt x="48" y="26"/>
                  <a:pt x="48" y="26"/>
                  <a:pt x="48" y="26"/>
                </a:cubicBezTo>
                <a:cubicBezTo>
                  <a:pt x="49" y="26"/>
                  <a:pt x="51" y="27"/>
                  <a:pt x="52" y="28"/>
                </a:cubicBezTo>
                <a:cubicBezTo>
                  <a:pt x="53" y="29"/>
                  <a:pt x="53" y="30"/>
                  <a:pt x="53" y="31"/>
                </a:cubicBezTo>
                <a:cubicBezTo>
                  <a:pt x="53" y="33"/>
                  <a:pt x="53" y="34"/>
                  <a:pt x="52" y="35"/>
                </a:cubicBezTo>
                <a:cubicBezTo>
                  <a:pt x="51" y="36"/>
                  <a:pt x="49" y="36"/>
                  <a:pt x="48" y="36"/>
                </a:cubicBezTo>
                <a:cubicBezTo>
                  <a:pt x="47" y="36"/>
                  <a:pt x="45" y="36"/>
                  <a:pt x="44" y="35"/>
                </a:cubicBezTo>
                <a:cubicBezTo>
                  <a:pt x="43" y="34"/>
                  <a:pt x="43" y="33"/>
                  <a:pt x="43" y="31"/>
                </a:cubicBezTo>
                <a:cubicBezTo>
                  <a:pt x="43" y="30"/>
                  <a:pt x="43" y="29"/>
                  <a:pt x="44" y="28"/>
                </a:cubicBezTo>
                <a:cubicBezTo>
                  <a:pt x="45" y="27"/>
                  <a:pt x="47" y="26"/>
                  <a:pt x="48" y="26"/>
                </a:cubicBezTo>
                <a:close/>
                <a:moveTo>
                  <a:pt x="49" y="30"/>
                </a:moveTo>
                <a:cubicBezTo>
                  <a:pt x="49" y="30"/>
                  <a:pt x="49" y="30"/>
                  <a:pt x="49" y="30"/>
                </a:cubicBezTo>
                <a:cubicBezTo>
                  <a:pt x="49" y="30"/>
                  <a:pt x="49" y="29"/>
                  <a:pt x="48" y="29"/>
                </a:cubicBezTo>
                <a:cubicBezTo>
                  <a:pt x="48" y="29"/>
                  <a:pt x="47" y="30"/>
                  <a:pt x="47" y="30"/>
                </a:cubicBezTo>
                <a:cubicBezTo>
                  <a:pt x="46" y="30"/>
                  <a:pt x="46" y="31"/>
                  <a:pt x="46" y="31"/>
                </a:cubicBezTo>
                <a:cubicBezTo>
                  <a:pt x="46" y="32"/>
                  <a:pt x="46" y="32"/>
                  <a:pt x="47" y="33"/>
                </a:cubicBezTo>
                <a:cubicBezTo>
                  <a:pt x="47" y="33"/>
                  <a:pt x="48" y="33"/>
                  <a:pt x="48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2"/>
                  <a:pt x="50" y="32"/>
                  <a:pt x="50" y="31"/>
                </a:cubicBezTo>
                <a:cubicBezTo>
                  <a:pt x="50" y="31"/>
                  <a:pt x="50" y="30"/>
                  <a:pt x="49" y="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34" name="TextBox 1"/>
          <p:cNvSpPr txBox="1"/>
          <p:nvPr/>
        </p:nvSpPr>
        <p:spPr>
          <a:xfrm>
            <a:off x="4343678" y="4784411"/>
            <a:ext cx="1090443" cy="26428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52" name="TextBox 1"/>
          <p:cNvSpPr txBox="1"/>
          <p:nvPr/>
        </p:nvSpPr>
        <p:spPr>
          <a:xfrm>
            <a:off x="6074506" y="4817068"/>
            <a:ext cx="1090443" cy="26428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53" name="TextBox 1"/>
          <p:cNvSpPr txBox="1"/>
          <p:nvPr/>
        </p:nvSpPr>
        <p:spPr>
          <a:xfrm>
            <a:off x="7946848" y="4762641"/>
            <a:ext cx="1090443" cy="26428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808">
        <p14:doors dir="vert"/>
      </p:transition>
    </mc:Choice>
    <mc:Fallback xmlns:a14="http://schemas.microsoft.com/office/drawing/2010/main" xmlns="">
      <p:transition spd="slow" advTm="48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3" grpId="0"/>
      <p:bldP spid="6" grpId="0"/>
      <p:bldP spid="17" grpId="0"/>
      <p:bldP spid="48" grpId="0"/>
      <p:bldP spid="117" grpId="0" animBg="1"/>
      <p:bldP spid="115" grpId="0" animBg="1"/>
      <p:bldP spid="141" grpId="0" animBg="1"/>
      <p:bldP spid="137" grpId="0" animBg="1"/>
      <p:bldP spid="34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"/>
          <p:cNvSpPr/>
          <p:nvPr/>
        </p:nvSpPr>
        <p:spPr>
          <a:xfrm>
            <a:off x="0" y="4208780"/>
            <a:ext cx="11521440" cy="2271395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solidFill>
            <a:srgbClr val="DAB96E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161777" y="4594860"/>
            <a:ext cx="492760" cy="492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1"/>
          <p:cNvSpPr txBox="1"/>
          <p:nvPr/>
        </p:nvSpPr>
        <p:spPr>
          <a:xfrm>
            <a:off x="1720810" y="4680181"/>
            <a:ext cx="1320800" cy="29972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000"/>
              </a:lnSpc>
            </a:pPr>
            <a:r>
              <a:rPr lang="en-US" altLang="zh-CN" sz="1600" b="1" dirty="0">
                <a:latin typeface="+mj-lt"/>
                <a:cs typeface="Calibri" panose="020F0502020204030204" pitchFamily="18" charset="0"/>
                <a:sym typeface="+mn-ea"/>
              </a:rPr>
              <a:t>MARKET</a:t>
            </a:r>
            <a:r>
              <a:rPr lang="en-US" altLang="zh-CN" sz="1600" b="1" dirty="0">
                <a:latin typeface="+mj-l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 dirty="0">
                <a:latin typeface="+mj-lt"/>
                <a:cs typeface="Calibri" panose="020F0502020204030204" pitchFamily="18" charset="0"/>
                <a:sym typeface="+mn-ea"/>
              </a:rPr>
              <a:t>VALUE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1720578" y="4999990"/>
            <a:ext cx="2441575" cy="815608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574902" y="4594860"/>
            <a:ext cx="492760" cy="492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1"/>
          <p:cNvSpPr txBox="1"/>
          <p:nvPr/>
        </p:nvSpPr>
        <p:spPr>
          <a:xfrm>
            <a:off x="5133935" y="4680180"/>
            <a:ext cx="1333430" cy="300634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000"/>
              </a:lnSpc>
            </a:pPr>
            <a:r>
              <a:rPr lang="en-US" altLang="zh-CN" sz="1600" b="1" dirty="0">
                <a:latin typeface="+mj-lt"/>
                <a:cs typeface="Calibri" panose="020F0502020204030204" pitchFamily="18" charset="0"/>
                <a:sym typeface="+mn-ea"/>
              </a:rPr>
              <a:t>MARKET</a:t>
            </a:r>
            <a:r>
              <a:rPr lang="en-US" altLang="zh-CN" sz="1600" b="1" dirty="0">
                <a:latin typeface="+mj-l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 dirty="0">
                <a:latin typeface="+mj-lt"/>
                <a:cs typeface="Calibri" panose="020F0502020204030204" pitchFamily="18" charset="0"/>
                <a:sym typeface="+mn-ea"/>
              </a:rPr>
              <a:t>VALUE</a:t>
            </a:r>
          </a:p>
        </p:txBody>
      </p:sp>
      <p:sp>
        <p:nvSpPr>
          <p:cNvPr id="49" name="TextBox 1"/>
          <p:cNvSpPr txBox="1"/>
          <p:nvPr/>
        </p:nvSpPr>
        <p:spPr>
          <a:xfrm>
            <a:off x="5133703" y="4999990"/>
            <a:ext cx="2441575" cy="802299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50" name="Freeform 5"/>
          <p:cNvSpPr/>
          <p:nvPr/>
        </p:nvSpPr>
        <p:spPr bwMode="auto">
          <a:xfrm>
            <a:off x="7944032" y="2774861"/>
            <a:ext cx="2621280" cy="1806575"/>
          </a:xfrm>
          <a:custGeom>
            <a:avLst/>
            <a:gdLst>
              <a:gd name="T0" fmla="*/ 1350 w 1427"/>
              <a:gd name="T1" fmla="*/ 0 h 1055"/>
              <a:gd name="T2" fmla="*/ 77 w 1427"/>
              <a:gd name="T3" fmla="*/ 0 h 1055"/>
              <a:gd name="T4" fmla="*/ 0 w 1427"/>
              <a:gd name="T5" fmla="*/ 78 h 1055"/>
              <a:gd name="T6" fmla="*/ 0 w 1427"/>
              <a:gd name="T7" fmla="*/ 978 h 1055"/>
              <a:gd name="T8" fmla="*/ 77 w 1427"/>
              <a:gd name="T9" fmla="*/ 1055 h 1055"/>
              <a:gd name="T10" fmla="*/ 1350 w 1427"/>
              <a:gd name="T11" fmla="*/ 1055 h 1055"/>
              <a:gd name="T12" fmla="*/ 1427 w 1427"/>
              <a:gd name="T13" fmla="*/ 978 h 1055"/>
              <a:gd name="T14" fmla="*/ 1427 w 1427"/>
              <a:gd name="T15" fmla="*/ 78 h 1055"/>
              <a:gd name="T16" fmla="*/ 1350 w 1427"/>
              <a:gd name="T17" fmla="*/ 0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7" h="1055">
                <a:moveTo>
                  <a:pt x="1350" y="0"/>
                </a:moveTo>
                <a:cubicBezTo>
                  <a:pt x="77" y="0"/>
                  <a:pt x="77" y="0"/>
                  <a:pt x="77" y="0"/>
                </a:cubicBezTo>
                <a:cubicBezTo>
                  <a:pt x="35" y="0"/>
                  <a:pt x="0" y="35"/>
                  <a:pt x="0" y="78"/>
                </a:cubicBezTo>
                <a:cubicBezTo>
                  <a:pt x="0" y="978"/>
                  <a:pt x="0" y="978"/>
                  <a:pt x="0" y="978"/>
                </a:cubicBezTo>
                <a:cubicBezTo>
                  <a:pt x="0" y="1021"/>
                  <a:pt x="35" y="1055"/>
                  <a:pt x="77" y="1055"/>
                </a:cubicBezTo>
                <a:cubicBezTo>
                  <a:pt x="1350" y="1055"/>
                  <a:pt x="1350" y="1055"/>
                  <a:pt x="1350" y="1055"/>
                </a:cubicBezTo>
                <a:cubicBezTo>
                  <a:pt x="1392" y="1055"/>
                  <a:pt x="1427" y="1021"/>
                  <a:pt x="1427" y="978"/>
                </a:cubicBezTo>
                <a:cubicBezTo>
                  <a:pt x="1427" y="78"/>
                  <a:pt x="1427" y="78"/>
                  <a:pt x="1427" y="78"/>
                </a:cubicBezTo>
                <a:cubicBezTo>
                  <a:pt x="1427" y="35"/>
                  <a:pt x="1392" y="0"/>
                  <a:pt x="135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pPr>
              <a:defRPr/>
            </a:pPr>
            <a:endParaRPr lang="bg-BG"/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8906057" y="4502060"/>
            <a:ext cx="701675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pPr lvl="0"/>
            <a:endParaRPr dirty="0">
              <a:latin typeface="Calibri" panose="020F0502020204030204" pitchFamily="18" charset="0"/>
              <a:ea typeface="Calibri" panose="020F0502020204030204" pitchFamily="18" charset="0"/>
            </a:endParaRPr>
          </a:p>
        </p:txBody>
      </p:sp>
      <p:sp>
        <p:nvSpPr>
          <p:cNvPr id="53" name="Freeform 9"/>
          <p:cNvSpPr/>
          <p:nvPr/>
        </p:nvSpPr>
        <p:spPr bwMode="auto">
          <a:xfrm>
            <a:off x="8533311" y="4771935"/>
            <a:ext cx="1447800" cy="173355"/>
          </a:xfrm>
          <a:custGeom>
            <a:avLst/>
            <a:gdLst>
              <a:gd name="T0" fmla="*/ 760 w 788"/>
              <a:gd name="T1" fmla="*/ 95 h 95"/>
              <a:gd name="T2" fmla="*/ 28 w 788"/>
              <a:gd name="T3" fmla="*/ 95 h 95"/>
              <a:gd name="T4" fmla="*/ 0 w 788"/>
              <a:gd name="T5" fmla="*/ 67 h 95"/>
              <a:gd name="T6" fmla="*/ 0 w 788"/>
              <a:gd name="T7" fmla="*/ 27 h 95"/>
              <a:gd name="T8" fmla="*/ 28 w 788"/>
              <a:gd name="T9" fmla="*/ 0 h 95"/>
              <a:gd name="T10" fmla="*/ 760 w 788"/>
              <a:gd name="T11" fmla="*/ 0 h 95"/>
              <a:gd name="T12" fmla="*/ 788 w 788"/>
              <a:gd name="T13" fmla="*/ 27 h 95"/>
              <a:gd name="T14" fmla="*/ 788 w 788"/>
              <a:gd name="T15" fmla="*/ 67 h 95"/>
              <a:gd name="T16" fmla="*/ 760 w 788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8" h="95">
                <a:moveTo>
                  <a:pt x="760" y="95"/>
                </a:moveTo>
                <a:cubicBezTo>
                  <a:pt x="28" y="95"/>
                  <a:pt x="28" y="95"/>
                  <a:pt x="28" y="95"/>
                </a:cubicBezTo>
                <a:cubicBezTo>
                  <a:pt x="13" y="95"/>
                  <a:pt x="0" y="82"/>
                  <a:pt x="0" y="6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3" y="0"/>
                  <a:pt x="28" y="0"/>
                </a:cubicBezTo>
                <a:cubicBezTo>
                  <a:pt x="760" y="0"/>
                  <a:pt x="760" y="0"/>
                  <a:pt x="760" y="0"/>
                </a:cubicBezTo>
                <a:cubicBezTo>
                  <a:pt x="775" y="0"/>
                  <a:pt x="788" y="12"/>
                  <a:pt x="788" y="27"/>
                </a:cubicBezTo>
                <a:cubicBezTo>
                  <a:pt x="788" y="67"/>
                  <a:pt x="788" y="67"/>
                  <a:pt x="788" y="67"/>
                </a:cubicBezTo>
                <a:cubicBezTo>
                  <a:pt x="788" y="82"/>
                  <a:pt x="775" y="95"/>
                  <a:pt x="760" y="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pPr>
              <a:defRPr/>
            </a:pPr>
            <a:endParaRPr lang="bg-BG"/>
          </a:p>
        </p:txBody>
      </p:sp>
      <p:sp>
        <p:nvSpPr>
          <p:cNvPr id="54" name="Freeform 10"/>
          <p:cNvSpPr/>
          <p:nvPr/>
        </p:nvSpPr>
        <p:spPr bwMode="auto">
          <a:xfrm>
            <a:off x="8058331" y="5086260"/>
            <a:ext cx="2397125" cy="711200"/>
          </a:xfrm>
          <a:custGeom>
            <a:avLst/>
            <a:gdLst>
              <a:gd name="T0" fmla="*/ 1306 w 1306"/>
              <a:gd name="T1" fmla="*/ 346 h 387"/>
              <a:gd name="T2" fmla="*/ 1257 w 1306"/>
              <a:gd name="T3" fmla="*/ 387 h 387"/>
              <a:gd name="T4" fmla="*/ 49 w 1306"/>
              <a:gd name="T5" fmla="*/ 387 h 387"/>
              <a:gd name="T6" fmla="*/ 0 w 1306"/>
              <a:gd name="T7" fmla="*/ 346 h 387"/>
              <a:gd name="T8" fmla="*/ 0 w 1306"/>
              <a:gd name="T9" fmla="*/ 41 h 387"/>
              <a:gd name="T10" fmla="*/ 49 w 1306"/>
              <a:gd name="T11" fmla="*/ 0 h 387"/>
              <a:gd name="T12" fmla="*/ 1257 w 1306"/>
              <a:gd name="T13" fmla="*/ 0 h 387"/>
              <a:gd name="T14" fmla="*/ 1306 w 1306"/>
              <a:gd name="T15" fmla="*/ 41 h 387"/>
              <a:gd name="T16" fmla="*/ 1306 w 1306"/>
              <a:gd name="T17" fmla="*/ 34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6" h="387">
                <a:moveTo>
                  <a:pt x="1306" y="346"/>
                </a:moveTo>
                <a:cubicBezTo>
                  <a:pt x="1306" y="368"/>
                  <a:pt x="1284" y="387"/>
                  <a:pt x="1257" y="387"/>
                </a:cubicBezTo>
                <a:cubicBezTo>
                  <a:pt x="49" y="387"/>
                  <a:pt x="49" y="387"/>
                  <a:pt x="49" y="387"/>
                </a:cubicBezTo>
                <a:cubicBezTo>
                  <a:pt x="22" y="387"/>
                  <a:pt x="0" y="368"/>
                  <a:pt x="0" y="34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8"/>
                  <a:pt x="22" y="0"/>
                  <a:pt x="49" y="0"/>
                </a:cubicBezTo>
                <a:cubicBezTo>
                  <a:pt x="1257" y="0"/>
                  <a:pt x="1257" y="0"/>
                  <a:pt x="1257" y="0"/>
                </a:cubicBezTo>
                <a:cubicBezTo>
                  <a:pt x="1284" y="0"/>
                  <a:pt x="1306" y="18"/>
                  <a:pt x="1306" y="41"/>
                </a:cubicBezTo>
                <a:lnTo>
                  <a:pt x="1306" y="34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pPr>
              <a:defRPr/>
            </a:pPr>
            <a:endParaRPr lang="bg-BG"/>
          </a:p>
        </p:txBody>
      </p:sp>
      <p:sp>
        <p:nvSpPr>
          <p:cNvPr id="55" name="Freeform 11"/>
          <p:cNvSpPr/>
          <p:nvPr/>
        </p:nvSpPr>
        <p:spPr bwMode="auto">
          <a:xfrm>
            <a:off x="8267881" y="5197385"/>
            <a:ext cx="1979930" cy="74930"/>
          </a:xfrm>
          <a:custGeom>
            <a:avLst/>
            <a:gdLst>
              <a:gd name="T0" fmla="*/ 1078 w 1078"/>
              <a:gd name="T1" fmla="*/ 20 h 41"/>
              <a:gd name="T2" fmla="*/ 1054 w 1078"/>
              <a:gd name="T3" fmla="*/ 41 h 41"/>
              <a:gd name="T4" fmla="*/ 24 w 1078"/>
              <a:gd name="T5" fmla="*/ 41 h 41"/>
              <a:gd name="T6" fmla="*/ 0 w 1078"/>
              <a:gd name="T7" fmla="*/ 20 h 41"/>
              <a:gd name="T8" fmla="*/ 0 w 1078"/>
              <a:gd name="T9" fmla="*/ 20 h 41"/>
              <a:gd name="T10" fmla="*/ 24 w 1078"/>
              <a:gd name="T11" fmla="*/ 0 h 41"/>
              <a:gd name="T12" fmla="*/ 1054 w 1078"/>
              <a:gd name="T13" fmla="*/ 0 h 41"/>
              <a:gd name="T14" fmla="*/ 1078 w 1078"/>
              <a:gd name="T15" fmla="*/ 2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8" h="41">
                <a:moveTo>
                  <a:pt x="1078" y="20"/>
                </a:moveTo>
                <a:cubicBezTo>
                  <a:pt x="1078" y="32"/>
                  <a:pt x="1067" y="41"/>
                  <a:pt x="105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11" y="41"/>
                  <a:pt x="0" y="32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1" y="0"/>
                  <a:pt x="24" y="0"/>
                </a:cubicBezTo>
                <a:cubicBezTo>
                  <a:pt x="1054" y="0"/>
                  <a:pt x="1054" y="0"/>
                  <a:pt x="1054" y="0"/>
                </a:cubicBezTo>
                <a:cubicBezTo>
                  <a:pt x="1067" y="0"/>
                  <a:pt x="1078" y="9"/>
                  <a:pt x="1078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pPr>
              <a:defRPr/>
            </a:pPr>
            <a:endParaRPr lang="bg-BG"/>
          </a:p>
        </p:txBody>
      </p:sp>
      <p:sp>
        <p:nvSpPr>
          <p:cNvPr id="56" name="Freeform 12"/>
          <p:cNvSpPr/>
          <p:nvPr/>
        </p:nvSpPr>
        <p:spPr bwMode="auto">
          <a:xfrm>
            <a:off x="8267881" y="5382805"/>
            <a:ext cx="1979930" cy="74930"/>
          </a:xfrm>
          <a:custGeom>
            <a:avLst/>
            <a:gdLst>
              <a:gd name="T0" fmla="*/ 1078 w 1078"/>
              <a:gd name="T1" fmla="*/ 20 h 41"/>
              <a:gd name="T2" fmla="*/ 1054 w 1078"/>
              <a:gd name="T3" fmla="*/ 41 h 41"/>
              <a:gd name="T4" fmla="*/ 24 w 1078"/>
              <a:gd name="T5" fmla="*/ 41 h 41"/>
              <a:gd name="T6" fmla="*/ 0 w 1078"/>
              <a:gd name="T7" fmla="*/ 20 h 41"/>
              <a:gd name="T8" fmla="*/ 0 w 1078"/>
              <a:gd name="T9" fmla="*/ 20 h 41"/>
              <a:gd name="T10" fmla="*/ 24 w 1078"/>
              <a:gd name="T11" fmla="*/ 0 h 41"/>
              <a:gd name="T12" fmla="*/ 1054 w 1078"/>
              <a:gd name="T13" fmla="*/ 0 h 41"/>
              <a:gd name="T14" fmla="*/ 1078 w 1078"/>
              <a:gd name="T15" fmla="*/ 2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8" h="41">
                <a:moveTo>
                  <a:pt x="1078" y="20"/>
                </a:moveTo>
                <a:cubicBezTo>
                  <a:pt x="1078" y="31"/>
                  <a:pt x="1067" y="41"/>
                  <a:pt x="105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11" y="41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1" y="0"/>
                  <a:pt x="24" y="0"/>
                </a:cubicBezTo>
                <a:cubicBezTo>
                  <a:pt x="1054" y="0"/>
                  <a:pt x="1054" y="0"/>
                  <a:pt x="1054" y="0"/>
                </a:cubicBezTo>
                <a:cubicBezTo>
                  <a:pt x="1067" y="0"/>
                  <a:pt x="1078" y="9"/>
                  <a:pt x="1078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pPr>
              <a:defRPr/>
            </a:pPr>
            <a:endParaRPr lang="bg-BG"/>
          </a:p>
        </p:txBody>
      </p:sp>
      <p:sp>
        <p:nvSpPr>
          <p:cNvPr id="57" name="Freeform 13"/>
          <p:cNvSpPr/>
          <p:nvPr/>
        </p:nvSpPr>
        <p:spPr bwMode="auto">
          <a:xfrm>
            <a:off x="8267881" y="5565686"/>
            <a:ext cx="1979930" cy="76200"/>
          </a:xfrm>
          <a:custGeom>
            <a:avLst/>
            <a:gdLst>
              <a:gd name="T0" fmla="*/ 1078 w 1078"/>
              <a:gd name="T1" fmla="*/ 21 h 41"/>
              <a:gd name="T2" fmla="*/ 1054 w 1078"/>
              <a:gd name="T3" fmla="*/ 41 h 41"/>
              <a:gd name="T4" fmla="*/ 24 w 1078"/>
              <a:gd name="T5" fmla="*/ 41 h 41"/>
              <a:gd name="T6" fmla="*/ 0 w 1078"/>
              <a:gd name="T7" fmla="*/ 21 h 41"/>
              <a:gd name="T8" fmla="*/ 0 w 1078"/>
              <a:gd name="T9" fmla="*/ 21 h 41"/>
              <a:gd name="T10" fmla="*/ 24 w 1078"/>
              <a:gd name="T11" fmla="*/ 0 h 41"/>
              <a:gd name="T12" fmla="*/ 1054 w 1078"/>
              <a:gd name="T13" fmla="*/ 0 h 41"/>
              <a:gd name="T14" fmla="*/ 1078 w 1078"/>
              <a:gd name="T15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8" h="41">
                <a:moveTo>
                  <a:pt x="1078" y="21"/>
                </a:moveTo>
                <a:cubicBezTo>
                  <a:pt x="1078" y="32"/>
                  <a:pt x="1067" y="41"/>
                  <a:pt x="105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11" y="41"/>
                  <a:pt x="0" y="32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11" y="0"/>
                  <a:pt x="24" y="0"/>
                </a:cubicBezTo>
                <a:cubicBezTo>
                  <a:pt x="1054" y="0"/>
                  <a:pt x="1054" y="0"/>
                  <a:pt x="1054" y="0"/>
                </a:cubicBezTo>
                <a:cubicBezTo>
                  <a:pt x="1067" y="0"/>
                  <a:pt x="1078" y="10"/>
                  <a:pt x="1078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pPr>
              <a:defRPr/>
            </a:pPr>
            <a:endParaRPr lang="bg-BG"/>
          </a:p>
        </p:txBody>
      </p:sp>
      <p:graphicFrame>
        <p:nvGraphicFramePr>
          <p:cNvPr id="58" name="图表 57"/>
          <p:cNvGraphicFramePr/>
          <p:nvPr>
            <p:extLst>
              <p:ext uri="{D42A27DB-BD31-4B8C-83A1-F6EECF244321}">
                <p14:modId xmlns:p14="http://schemas.microsoft.com/office/powerpoint/2010/main" val="3200156494"/>
              </p:ext>
            </p:extLst>
          </p:nvPr>
        </p:nvGraphicFramePr>
        <p:xfrm>
          <a:off x="725260" y="466454"/>
          <a:ext cx="5956300" cy="317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0" name="矩形 59"/>
          <p:cNvSpPr/>
          <p:nvPr/>
        </p:nvSpPr>
        <p:spPr>
          <a:xfrm>
            <a:off x="8064682" y="2885351"/>
            <a:ext cx="2371725" cy="15405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30" name="Freeform 191"/>
          <p:cNvSpPr>
            <a:spLocks noChangeAspect="1" noEditPoints="1"/>
          </p:cNvSpPr>
          <p:nvPr/>
        </p:nvSpPr>
        <p:spPr bwMode="auto">
          <a:xfrm>
            <a:off x="1265263" y="4693179"/>
            <a:ext cx="288000" cy="292277"/>
          </a:xfrm>
          <a:custGeom>
            <a:avLst/>
            <a:gdLst>
              <a:gd name="T0" fmla="*/ 57 w 70"/>
              <a:gd name="T1" fmla="*/ 10 h 71"/>
              <a:gd name="T2" fmla="*/ 61 w 70"/>
              <a:gd name="T3" fmla="*/ 14 h 71"/>
              <a:gd name="T4" fmla="*/ 60 w 70"/>
              <a:gd name="T5" fmla="*/ 19 h 71"/>
              <a:gd name="T6" fmla="*/ 57 w 70"/>
              <a:gd name="T7" fmla="*/ 21 h 71"/>
              <a:gd name="T8" fmla="*/ 48 w 70"/>
              <a:gd name="T9" fmla="*/ 19 h 71"/>
              <a:gd name="T10" fmla="*/ 47 w 70"/>
              <a:gd name="T11" fmla="*/ 17 h 71"/>
              <a:gd name="T12" fmla="*/ 48 w 70"/>
              <a:gd name="T13" fmla="*/ 11 h 71"/>
              <a:gd name="T14" fmla="*/ 51 w 70"/>
              <a:gd name="T15" fmla="*/ 10 h 71"/>
              <a:gd name="T16" fmla="*/ 35 w 70"/>
              <a:gd name="T17" fmla="*/ 22 h 71"/>
              <a:gd name="T18" fmla="*/ 65 w 70"/>
              <a:gd name="T19" fmla="*/ 26 h 71"/>
              <a:gd name="T20" fmla="*/ 62 w 70"/>
              <a:gd name="T21" fmla="*/ 8 h 71"/>
              <a:gd name="T22" fmla="*/ 14 w 70"/>
              <a:gd name="T23" fmla="*/ 6 h 71"/>
              <a:gd name="T24" fmla="*/ 8 w 70"/>
              <a:gd name="T25" fmla="*/ 8 h 71"/>
              <a:gd name="T26" fmla="*/ 5 w 70"/>
              <a:gd name="T27" fmla="*/ 26 h 71"/>
              <a:gd name="T28" fmla="*/ 35 w 70"/>
              <a:gd name="T29" fmla="*/ 22 h 71"/>
              <a:gd name="T30" fmla="*/ 50 w 70"/>
              <a:gd name="T31" fmla="*/ 29 h 71"/>
              <a:gd name="T32" fmla="*/ 49 w 70"/>
              <a:gd name="T33" fmla="*/ 54 h 71"/>
              <a:gd name="T34" fmla="*/ 21 w 70"/>
              <a:gd name="T35" fmla="*/ 54 h 71"/>
              <a:gd name="T36" fmla="*/ 20 w 70"/>
              <a:gd name="T37" fmla="*/ 29 h 71"/>
              <a:gd name="T38" fmla="*/ 5 w 70"/>
              <a:gd name="T39" fmla="*/ 57 h 71"/>
              <a:gd name="T40" fmla="*/ 14 w 70"/>
              <a:gd name="T41" fmla="*/ 66 h 71"/>
              <a:gd name="T42" fmla="*/ 62 w 70"/>
              <a:gd name="T43" fmla="*/ 63 h 71"/>
              <a:gd name="T44" fmla="*/ 65 w 70"/>
              <a:gd name="T45" fmla="*/ 29 h 71"/>
              <a:gd name="T46" fmla="*/ 45 w 70"/>
              <a:gd name="T47" fmla="*/ 31 h 71"/>
              <a:gd name="T48" fmla="*/ 35 w 70"/>
              <a:gd name="T49" fmla="*/ 27 h 71"/>
              <a:gd name="T50" fmla="*/ 21 w 70"/>
              <a:gd name="T51" fmla="*/ 41 h 71"/>
              <a:gd name="T52" fmla="*/ 35 w 70"/>
              <a:gd name="T53" fmla="*/ 55 h 71"/>
              <a:gd name="T54" fmla="*/ 49 w 70"/>
              <a:gd name="T55" fmla="*/ 41 h 71"/>
              <a:gd name="T56" fmla="*/ 43 w 70"/>
              <a:gd name="T57" fmla="*/ 41 h 71"/>
              <a:gd name="T58" fmla="*/ 44 w 70"/>
              <a:gd name="T59" fmla="*/ 39 h 71"/>
              <a:gd name="T60" fmla="*/ 43 w 70"/>
              <a:gd name="T61" fmla="*/ 49 h 71"/>
              <a:gd name="T62" fmla="*/ 33 w 70"/>
              <a:gd name="T63" fmla="*/ 50 h 71"/>
              <a:gd name="T64" fmla="*/ 40 w 70"/>
              <a:gd name="T65" fmla="*/ 46 h 71"/>
              <a:gd name="T66" fmla="*/ 28 w 70"/>
              <a:gd name="T67" fmla="*/ 38 h 71"/>
              <a:gd name="T68" fmla="*/ 26 w 70"/>
              <a:gd name="T69" fmla="*/ 39 h 71"/>
              <a:gd name="T70" fmla="*/ 27 w 70"/>
              <a:gd name="T71" fmla="*/ 33 h 71"/>
              <a:gd name="T72" fmla="*/ 33 w 70"/>
              <a:gd name="T73" fmla="*/ 32 h 71"/>
              <a:gd name="T74" fmla="*/ 30 w 70"/>
              <a:gd name="T75" fmla="*/ 36 h 71"/>
              <a:gd name="T76" fmla="*/ 14 w 70"/>
              <a:gd name="T77" fmla="*/ 0 h 71"/>
              <a:gd name="T78" fmla="*/ 56 w 70"/>
              <a:gd name="T79" fmla="*/ 0 h 71"/>
              <a:gd name="T80" fmla="*/ 70 w 70"/>
              <a:gd name="T81" fmla="*/ 14 h 71"/>
              <a:gd name="T82" fmla="*/ 66 w 70"/>
              <a:gd name="T83" fmla="*/ 67 h 71"/>
              <a:gd name="T84" fmla="*/ 14 w 70"/>
              <a:gd name="T85" fmla="*/ 71 h 71"/>
              <a:gd name="T86" fmla="*/ 0 w 70"/>
              <a:gd name="T87" fmla="*/ 57 h 71"/>
              <a:gd name="T88" fmla="*/ 4 w 70"/>
              <a:gd name="T89" fmla="*/ 4 h 71"/>
              <a:gd name="T90" fmla="*/ 14 w 70"/>
              <a:gd name="T91" fmla="*/ 0 h 71"/>
              <a:gd name="T92" fmla="*/ 57 w 70"/>
              <a:gd name="T93" fmla="*/ 13 h 71"/>
              <a:gd name="T94" fmla="*/ 50 w 70"/>
              <a:gd name="T95" fmla="*/ 13 h 71"/>
              <a:gd name="T96" fmla="*/ 50 w 70"/>
              <a:gd name="T97" fmla="*/ 17 h 71"/>
              <a:gd name="T98" fmla="*/ 50 w 70"/>
              <a:gd name="T99" fmla="*/ 17 h 71"/>
              <a:gd name="T100" fmla="*/ 57 w 70"/>
              <a:gd name="T101" fmla="*/ 17 h 71"/>
              <a:gd name="T102" fmla="*/ 57 w 70"/>
              <a:gd name="T103" fmla="*/ 17 h 71"/>
              <a:gd name="T104" fmla="*/ 57 w 70"/>
              <a:gd name="T105" fmla="*/ 14 h 71"/>
              <a:gd name="T106" fmla="*/ 57 w 70"/>
              <a:gd name="T107" fmla="*/ 1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0" h="71">
                <a:moveTo>
                  <a:pt x="51" y="10"/>
                </a:moveTo>
                <a:cubicBezTo>
                  <a:pt x="57" y="10"/>
                  <a:pt x="57" y="10"/>
                  <a:pt x="57" y="10"/>
                </a:cubicBezTo>
                <a:cubicBezTo>
                  <a:pt x="58" y="10"/>
                  <a:pt x="59" y="10"/>
                  <a:pt x="60" y="11"/>
                </a:cubicBezTo>
                <a:cubicBezTo>
                  <a:pt x="60" y="12"/>
                  <a:pt x="61" y="13"/>
                  <a:pt x="61" y="14"/>
                </a:cubicBezTo>
                <a:cubicBezTo>
                  <a:pt x="61" y="17"/>
                  <a:pt x="61" y="17"/>
                  <a:pt x="61" y="17"/>
                </a:cubicBezTo>
                <a:cubicBezTo>
                  <a:pt x="61" y="18"/>
                  <a:pt x="60" y="19"/>
                  <a:pt x="60" y="19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0"/>
                  <a:pt x="58" y="21"/>
                  <a:pt x="57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9" y="21"/>
                  <a:pt x="48" y="20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7" y="19"/>
                  <a:pt x="47" y="18"/>
                  <a:pt x="47" y="17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3"/>
                  <a:pt x="47" y="12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0"/>
                  <a:pt x="49" y="10"/>
                  <a:pt x="51" y="10"/>
                </a:cubicBezTo>
                <a:close/>
                <a:moveTo>
                  <a:pt x="35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40" y="22"/>
                  <a:pt x="44" y="23"/>
                  <a:pt x="47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2"/>
                  <a:pt x="64" y="10"/>
                  <a:pt x="62" y="8"/>
                </a:cubicBezTo>
                <a:cubicBezTo>
                  <a:pt x="61" y="7"/>
                  <a:pt x="59" y="6"/>
                  <a:pt x="56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1" y="6"/>
                  <a:pt x="9" y="7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6" y="10"/>
                  <a:pt x="5" y="12"/>
                  <a:pt x="5" y="14"/>
                </a:cubicBezTo>
                <a:cubicBezTo>
                  <a:pt x="5" y="26"/>
                  <a:pt x="5" y="26"/>
                  <a:pt x="5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6" y="23"/>
                  <a:pt x="30" y="22"/>
                  <a:pt x="35" y="22"/>
                </a:cubicBezTo>
                <a:close/>
                <a:moveTo>
                  <a:pt x="50" y="29"/>
                </a:moveTo>
                <a:cubicBezTo>
                  <a:pt x="50" y="29"/>
                  <a:pt x="50" y="29"/>
                  <a:pt x="50" y="29"/>
                </a:cubicBezTo>
                <a:cubicBezTo>
                  <a:pt x="53" y="32"/>
                  <a:pt x="54" y="37"/>
                  <a:pt x="54" y="41"/>
                </a:cubicBezTo>
                <a:cubicBezTo>
                  <a:pt x="54" y="46"/>
                  <a:pt x="52" y="51"/>
                  <a:pt x="49" y="54"/>
                </a:cubicBezTo>
                <a:cubicBezTo>
                  <a:pt x="45" y="58"/>
                  <a:pt x="40" y="60"/>
                  <a:pt x="35" y="60"/>
                </a:cubicBezTo>
                <a:cubicBezTo>
                  <a:pt x="30" y="60"/>
                  <a:pt x="25" y="58"/>
                  <a:pt x="21" y="54"/>
                </a:cubicBezTo>
                <a:cubicBezTo>
                  <a:pt x="18" y="51"/>
                  <a:pt x="16" y="46"/>
                  <a:pt x="16" y="41"/>
                </a:cubicBezTo>
                <a:cubicBezTo>
                  <a:pt x="16" y="37"/>
                  <a:pt x="17" y="32"/>
                  <a:pt x="20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9"/>
                  <a:pt x="6" y="61"/>
                  <a:pt x="8" y="63"/>
                </a:cubicBezTo>
                <a:cubicBezTo>
                  <a:pt x="9" y="65"/>
                  <a:pt x="11" y="66"/>
                  <a:pt x="14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9" y="66"/>
                  <a:pt x="61" y="65"/>
                  <a:pt x="62" y="63"/>
                </a:cubicBezTo>
                <a:cubicBezTo>
                  <a:pt x="64" y="61"/>
                  <a:pt x="65" y="59"/>
                  <a:pt x="65" y="57"/>
                </a:cubicBezTo>
                <a:cubicBezTo>
                  <a:pt x="65" y="29"/>
                  <a:pt x="65" y="29"/>
                  <a:pt x="65" y="29"/>
                </a:cubicBezTo>
                <a:cubicBezTo>
                  <a:pt x="50" y="29"/>
                  <a:pt x="50" y="29"/>
                  <a:pt x="50" y="29"/>
                </a:cubicBezTo>
                <a:close/>
                <a:moveTo>
                  <a:pt x="45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42" y="29"/>
                  <a:pt x="39" y="27"/>
                  <a:pt x="35" y="27"/>
                </a:cubicBezTo>
                <a:cubicBezTo>
                  <a:pt x="31" y="27"/>
                  <a:pt x="28" y="29"/>
                  <a:pt x="25" y="31"/>
                </a:cubicBezTo>
                <a:cubicBezTo>
                  <a:pt x="23" y="34"/>
                  <a:pt x="21" y="37"/>
                  <a:pt x="21" y="41"/>
                </a:cubicBezTo>
                <a:cubicBezTo>
                  <a:pt x="21" y="45"/>
                  <a:pt x="23" y="48"/>
                  <a:pt x="25" y="51"/>
                </a:cubicBezTo>
                <a:cubicBezTo>
                  <a:pt x="28" y="53"/>
                  <a:pt x="31" y="55"/>
                  <a:pt x="35" y="55"/>
                </a:cubicBezTo>
                <a:cubicBezTo>
                  <a:pt x="39" y="55"/>
                  <a:pt x="42" y="53"/>
                  <a:pt x="45" y="51"/>
                </a:cubicBezTo>
                <a:cubicBezTo>
                  <a:pt x="47" y="48"/>
                  <a:pt x="49" y="45"/>
                  <a:pt x="49" y="41"/>
                </a:cubicBezTo>
                <a:cubicBezTo>
                  <a:pt x="49" y="37"/>
                  <a:pt x="47" y="34"/>
                  <a:pt x="45" y="31"/>
                </a:cubicBezTo>
                <a:close/>
                <a:moveTo>
                  <a:pt x="43" y="41"/>
                </a:moveTo>
                <a:cubicBezTo>
                  <a:pt x="43" y="41"/>
                  <a:pt x="43" y="41"/>
                  <a:pt x="43" y="41"/>
                </a:cubicBezTo>
                <a:cubicBezTo>
                  <a:pt x="43" y="40"/>
                  <a:pt x="43" y="39"/>
                  <a:pt x="44" y="39"/>
                </a:cubicBezTo>
                <a:cubicBezTo>
                  <a:pt x="45" y="39"/>
                  <a:pt x="46" y="40"/>
                  <a:pt x="46" y="41"/>
                </a:cubicBezTo>
                <a:cubicBezTo>
                  <a:pt x="46" y="44"/>
                  <a:pt x="45" y="47"/>
                  <a:pt x="43" y="49"/>
                </a:cubicBezTo>
                <a:cubicBezTo>
                  <a:pt x="41" y="50"/>
                  <a:pt x="38" y="52"/>
                  <a:pt x="35" y="52"/>
                </a:cubicBezTo>
                <a:cubicBezTo>
                  <a:pt x="34" y="52"/>
                  <a:pt x="33" y="51"/>
                  <a:pt x="33" y="50"/>
                </a:cubicBezTo>
                <a:cubicBezTo>
                  <a:pt x="33" y="49"/>
                  <a:pt x="34" y="48"/>
                  <a:pt x="35" y="48"/>
                </a:cubicBezTo>
                <a:cubicBezTo>
                  <a:pt x="37" y="48"/>
                  <a:pt x="39" y="48"/>
                  <a:pt x="40" y="46"/>
                </a:cubicBezTo>
                <a:cubicBezTo>
                  <a:pt x="42" y="45"/>
                  <a:pt x="43" y="43"/>
                  <a:pt x="43" y="41"/>
                </a:cubicBezTo>
                <a:close/>
                <a:moveTo>
                  <a:pt x="28" y="38"/>
                </a:moveTo>
                <a:cubicBezTo>
                  <a:pt x="28" y="38"/>
                  <a:pt x="28" y="38"/>
                  <a:pt x="28" y="38"/>
                </a:cubicBezTo>
                <a:cubicBezTo>
                  <a:pt x="28" y="39"/>
                  <a:pt x="27" y="39"/>
                  <a:pt x="26" y="39"/>
                </a:cubicBezTo>
                <a:cubicBezTo>
                  <a:pt x="25" y="38"/>
                  <a:pt x="25" y="37"/>
                  <a:pt x="25" y="37"/>
                </a:cubicBezTo>
                <a:cubicBezTo>
                  <a:pt x="26" y="35"/>
                  <a:pt x="26" y="34"/>
                  <a:pt x="27" y="33"/>
                </a:cubicBezTo>
                <a:cubicBezTo>
                  <a:pt x="28" y="32"/>
                  <a:pt x="30" y="32"/>
                  <a:pt x="31" y="31"/>
                </a:cubicBezTo>
                <a:cubicBezTo>
                  <a:pt x="32" y="31"/>
                  <a:pt x="33" y="31"/>
                  <a:pt x="33" y="32"/>
                </a:cubicBezTo>
                <a:cubicBezTo>
                  <a:pt x="33" y="33"/>
                  <a:pt x="33" y="34"/>
                  <a:pt x="32" y="34"/>
                </a:cubicBezTo>
                <a:cubicBezTo>
                  <a:pt x="31" y="34"/>
                  <a:pt x="30" y="35"/>
                  <a:pt x="30" y="36"/>
                </a:cubicBezTo>
                <a:cubicBezTo>
                  <a:pt x="29" y="36"/>
                  <a:pt x="28" y="37"/>
                  <a:pt x="28" y="38"/>
                </a:cubicBezTo>
                <a:close/>
                <a:moveTo>
                  <a:pt x="14" y="0"/>
                </a:moveTo>
                <a:cubicBezTo>
                  <a:pt x="14" y="0"/>
                  <a:pt x="14" y="0"/>
                  <a:pt x="1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60" y="0"/>
                  <a:pt x="64" y="2"/>
                  <a:pt x="66" y="4"/>
                </a:cubicBezTo>
                <a:cubicBezTo>
                  <a:pt x="69" y="7"/>
                  <a:pt x="70" y="11"/>
                  <a:pt x="70" y="14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61"/>
                  <a:pt x="69" y="64"/>
                  <a:pt x="66" y="67"/>
                </a:cubicBezTo>
                <a:cubicBezTo>
                  <a:pt x="64" y="69"/>
                  <a:pt x="60" y="71"/>
                  <a:pt x="56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0" y="71"/>
                  <a:pt x="6" y="69"/>
                  <a:pt x="4" y="67"/>
                </a:cubicBezTo>
                <a:cubicBezTo>
                  <a:pt x="1" y="64"/>
                  <a:pt x="0" y="61"/>
                  <a:pt x="0" y="5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1"/>
                  <a:pt x="1" y="7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7" y="2"/>
                  <a:pt x="10" y="0"/>
                  <a:pt x="14" y="0"/>
                </a:cubicBezTo>
                <a:close/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51" y="13"/>
                  <a:pt x="51" y="13"/>
                  <a:pt x="51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4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7"/>
                  <a:pt x="50" y="17"/>
                  <a:pt x="51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4"/>
                  <a:pt x="57" y="14"/>
                  <a:pt x="57" y="14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3"/>
                  <a:pt x="57" y="13"/>
                  <a:pt x="57" y="13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21" name="Freeform 182"/>
          <p:cNvSpPr>
            <a:spLocks noChangeAspect="1" noEditPoints="1"/>
          </p:cNvSpPr>
          <p:nvPr/>
        </p:nvSpPr>
        <p:spPr bwMode="auto">
          <a:xfrm>
            <a:off x="4676134" y="4732417"/>
            <a:ext cx="288000" cy="238829"/>
          </a:xfrm>
          <a:custGeom>
            <a:avLst/>
            <a:gdLst>
              <a:gd name="T0" fmla="*/ 3 w 71"/>
              <a:gd name="T1" fmla="*/ 0 h 59"/>
              <a:gd name="T2" fmla="*/ 71 w 71"/>
              <a:gd name="T3" fmla="*/ 3 h 59"/>
              <a:gd name="T4" fmla="*/ 71 w 71"/>
              <a:gd name="T5" fmla="*/ 50 h 59"/>
              <a:gd name="T6" fmla="*/ 68 w 71"/>
              <a:gd name="T7" fmla="*/ 52 h 59"/>
              <a:gd name="T8" fmla="*/ 38 w 71"/>
              <a:gd name="T9" fmla="*/ 55 h 59"/>
              <a:gd name="T10" fmla="*/ 53 w 71"/>
              <a:gd name="T11" fmla="*/ 56 h 59"/>
              <a:gd name="T12" fmla="*/ 53 w 71"/>
              <a:gd name="T13" fmla="*/ 59 h 59"/>
              <a:gd name="T14" fmla="*/ 16 w 71"/>
              <a:gd name="T15" fmla="*/ 57 h 59"/>
              <a:gd name="T16" fmla="*/ 33 w 71"/>
              <a:gd name="T17" fmla="*/ 56 h 59"/>
              <a:gd name="T18" fmla="*/ 33 w 71"/>
              <a:gd name="T19" fmla="*/ 52 h 59"/>
              <a:gd name="T20" fmla="*/ 0 w 71"/>
              <a:gd name="T21" fmla="*/ 50 h 59"/>
              <a:gd name="T22" fmla="*/ 0 w 71"/>
              <a:gd name="T23" fmla="*/ 3 h 59"/>
              <a:gd name="T24" fmla="*/ 30 w 71"/>
              <a:gd name="T25" fmla="*/ 19 h 59"/>
              <a:gd name="T26" fmla="*/ 35 w 71"/>
              <a:gd name="T27" fmla="*/ 21 h 59"/>
              <a:gd name="T28" fmla="*/ 37 w 71"/>
              <a:gd name="T29" fmla="*/ 18 h 59"/>
              <a:gd name="T30" fmla="*/ 39 w 71"/>
              <a:gd name="T31" fmla="*/ 14 h 59"/>
              <a:gd name="T32" fmla="*/ 47 w 71"/>
              <a:gd name="T33" fmla="*/ 14 h 59"/>
              <a:gd name="T34" fmla="*/ 47 w 71"/>
              <a:gd name="T35" fmla="*/ 22 h 59"/>
              <a:gd name="T36" fmla="*/ 39 w 71"/>
              <a:gd name="T37" fmla="*/ 22 h 59"/>
              <a:gd name="T38" fmla="*/ 38 w 71"/>
              <a:gd name="T39" fmla="*/ 26 h 59"/>
              <a:gd name="T40" fmla="*/ 39 w 71"/>
              <a:gd name="T41" fmla="*/ 30 h 59"/>
              <a:gd name="T42" fmla="*/ 47 w 71"/>
              <a:gd name="T43" fmla="*/ 31 h 59"/>
              <a:gd name="T44" fmla="*/ 47 w 71"/>
              <a:gd name="T45" fmla="*/ 39 h 59"/>
              <a:gd name="T46" fmla="*/ 39 w 71"/>
              <a:gd name="T47" fmla="*/ 39 h 59"/>
              <a:gd name="T48" fmla="*/ 38 w 71"/>
              <a:gd name="T49" fmla="*/ 33 h 59"/>
              <a:gd name="T50" fmla="*/ 30 w 71"/>
              <a:gd name="T51" fmla="*/ 34 h 59"/>
              <a:gd name="T52" fmla="*/ 25 w 71"/>
              <a:gd name="T53" fmla="*/ 32 h 59"/>
              <a:gd name="T54" fmla="*/ 25 w 71"/>
              <a:gd name="T55" fmla="*/ 21 h 59"/>
              <a:gd name="T56" fmla="*/ 30 w 71"/>
              <a:gd name="T57" fmla="*/ 22 h 59"/>
              <a:gd name="T58" fmla="*/ 27 w 71"/>
              <a:gd name="T59" fmla="*/ 23 h 59"/>
              <a:gd name="T60" fmla="*/ 27 w 71"/>
              <a:gd name="T61" fmla="*/ 29 h 59"/>
              <a:gd name="T62" fmla="*/ 27 w 71"/>
              <a:gd name="T63" fmla="*/ 29 h 59"/>
              <a:gd name="T64" fmla="*/ 35 w 71"/>
              <a:gd name="T65" fmla="*/ 26 h 59"/>
              <a:gd name="T66" fmla="*/ 44 w 71"/>
              <a:gd name="T67" fmla="*/ 16 h 59"/>
              <a:gd name="T68" fmla="*/ 43 w 71"/>
              <a:gd name="T69" fmla="*/ 16 h 59"/>
              <a:gd name="T70" fmla="*/ 41 w 71"/>
              <a:gd name="T71" fmla="*/ 16 h 59"/>
              <a:gd name="T72" fmla="*/ 43 w 71"/>
              <a:gd name="T73" fmla="*/ 20 h 59"/>
              <a:gd name="T74" fmla="*/ 45 w 71"/>
              <a:gd name="T75" fmla="*/ 18 h 59"/>
              <a:gd name="T76" fmla="*/ 44 w 71"/>
              <a:gd name="T77" fmla="*/ 33 h 59"/>
              <a:gd name="T78" fmla="*/ 43 w 71"/>
              <a:gd name="T79" fmla="*/ 33 h 59"/>
              <a:gd name="T80" fmla="*/ 41 w 71"/>
              <a:gd name="T81" fmla="*/ 33 h 59"/>
              <a:gd name="T82" fmla="*/ 43 w 71"/>
              <a:gd name="T83" fmla="*/ 37 h 59"/>
              <a:gd name="T84" fmla="*/ 45 w 71"/>
              <a:gd name="T85" fmla="*/ 35 h 59"/>
              <a:gd name="T86" fmla="*/ 60 w 71"/>
              <a:gd name="T87" fmla="*/ 39 h 59"/>
              <a:gd name="T88" fmla="*/ 63 w 71"/>
              <a:gd name="T89" fmla="*/ 42 h 59"/>
              <a:gd name="T90" fmla="*/ 58 w 71"/>
              <a:gd name="T91" fmla="*/ 42 h 59"/>
              <a:gd name="T92" fmla="*/ 65 w 71"/>
              <a:gd name="T93" fmla="*/ 5 h 59"/>
              <a:gd name="T94" fmla="*/ 5 w 71"/>
              <a:gd name="T95" fmla="*/ 5 h 59"/>
              <a:gd name="T96" fmla="*/ 65 w 71"/>
              <a:gd name="T97" fmla="*/ 4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" h="59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0"/>
                  <a:pt x="71" y="1"/>
                  <a:pt x="71" y="3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50"/>
                  <a:pt x="71" y="50"/>
                  <a:pt x="71" y="50"/>
                </a:cubicBezTo>
                <a:cubicBezTo>
                  <a:pt x="71" y="51"/>
                  <a:pt x="70" y="52"/>
                  <a:pt x="68" y="52"/>
                </a:cubicBezTo>
                <a:cubicBezTo>
                  <a:pt x="68" y="52"/>
                  <a:pt x="68" y="52"/>
                  <a:pt x="68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6"/>
                  <a:pt x="38" y="56"/>
                  <a:pt x="38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5" y="56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8"/>
                  <a:pt x="16" y="57"/>
                </a:cubicBezTo>
                <a:cubicBezTo>
                  <a:pt x="16" y="56"/>
                  <a:pt x="17" y="56"/>
                  <a:pt x="18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2"/>
                  <a:pt x="33" y="52"/>
                  <a:pt x="3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1" y="52"/>
                  <a:pt x="0" y="51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lose/>
                <a:moveTo>
                  <a:pt x="30" y="19"/>
                </a:moveTo>
                <a:cubicBezTo>
                  <a:pt x="30" y="19"/>
                  <a:pt x="30" y="19"/>
                  <a:pt x="30" y="19"/>
                </a:cubicBezTo>
                <a:cubicBezTo>
                  <a:pt x="32" y="19"/>
                  <a:pt x="34" y="19"/>
                  <a:pt x="35" y="21"/>
                </a:cubicBezTo>
                <a:cubicBezTo>
                  <a:pt x="38" y="19"/>
                  <a:pt x="38" y="19"/>
                  <a:pt x="38" y="19"/>
                </a:cubicBezTo>
                <a:cubicBezTo>
                  <a:pt x="37" y="19"/>
                  <a:pt x="37" y="18"/>
                  <a:pt x="37" y="18"/>
                </a:cubicBezTo>
                <a:cubicBezTo>
                  <a:pt x="37" y="16"/>
                  <a:pt x="38" y="15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3"/>
                  <a:pt x="41" y="12"/>
                  <a:pt x="43" y="12"/>
                </a:cubicBezTo>
                <a:cubicBezTo>
                  <a:pt x="44" y="12"/>
                  <a:pt x="46" y="13"/>
                  <a:pt x="47" y="14"/>
                </a:cubicBezTo>
                <a:cubicBezTo>
                  <a:pt x="48" y="15"/>
                  <a:pt x="48" y="16"/>
                  <a:pt x="48" y="18"/>
                </a:cubicBezTo>
                <a:cubicBezTo>
                  <a:pt x="48" y="19"/>
                  <a:pt x="48" y="21"/>
                  <a:pt x="47" y="22"/>
                </a:cubicBezTo>
                <a:cubicBezTo>
                  <a:pt x="46" y="23"/>
                  <a:pt x="44" y="23"/>
                  <a:pt x="43" y="23"/>
                </a:cubicBezTo>
                <a:cubicBezTo>
                  <a:pt x="41" y="23"/>
                  <a:pt x="40" y="23"/>
                  <a:pt x="39" y="22"/>
                </a:cubicBezTo>
                <a:cubicBezTo>
                  <a:pt x="37" y="23"/>
                  <a:pt x="37" y="23"/>
                  <a:pt x="37" y="23"/>
                </a:cubicBezTo>
                <a:cubicBezTo>
                  <a:pt x="38" y="24"/>
                  <a:pt x="38" y="25"/>
                  <a:pt x="38" y="26"/>
                </a:cubicBezTo>
                <a:cubicBezTo>
                  <a:pt x="38" y="27"/>
                  <a:pt x="38" y="28"/>
                  <a:pt x="37" y="29"/>
                </a:cubicBezTo>
                <a:cubicBezTo>
                  <a:pt x="39" y="30"/>
                  <a:pt x="39" y="30"/>
                  <a:pt x="39" y="30"/>
                </a:cubicBezTo>
                <a:cubicBezTo>
                  <a:pt x="40" y="30"/>
                  <a:pt x="41" y="29"/>
                  <a:pt x="43" y="29"/>
                </a:cubicBezTo>
                <a:cubicBezTo>
                  <a:pt x="44" y="29"/>
                  <a:pt x="46" y="30"/>
                  <a:pt x="47" y="31"/>
                </a:cubicBezTo>
                <a:cubicBezTo>
                  <a:pt x="48" y="32"/>
                  <a:pt x="48" y="33"/>
                  <a:pt x="48" y="35"/>
                </a:cubicBezTo>
                <a:cubicBezTo>
                  <a:pt x="48" y="36"/>
                  <a:pt x="48" y="38"/>
                  <a:pt x="47" y="39"/>
                </a:cubicBezTo>
                <a:cubicBezTo>
                  <a:pt x="46" y="40"/>
                  <a:pt x="44" y="40"/>
                  <a:pt x="43" y="40"/>
                </a:cubicBezTo>
                <a:cubicBezTo>
                  <a:pt x="41" y="40"/>
                  <a:pt x="40" y="40"/>
                  <a:pt x="39" y="39"/>
                </a:cubicBezTo>
                <a:cubicBezTo>
                  <a:pt x="38" y="38"/>
                  <a:pt x="37" y="36"/>
                  <a:pt x="37" y="35"/>
                </a:cubicBezTo>
                <a:cubicBezTo>
                  <a:pt x="37" y="34"/>
                  <a:pt x="37" y="34"/>
                  <a:pt x="38" y="33"/>
                </a:cubicBezTo>
                <a:cubicBezTo>
                  <a:pt x="35" y="32"/>
                  <a:pt x="35" y="32"/>
                  <a:pt x="35" y="32"/>
                </a:cubicBezTo>
                <a:cubicBezTo>
                  <a:pt x="34" y="33"/>
                  <a:pt x="32" y="34"/>
                  <a:pt x="30" y="34"/>
                </a:cubicBezTo>
                <a:cubicBezTo>
                  <a:pt x="28" y="34"/>
                  <a:pt x="26" y="33"/>
                  <a:pt x="25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3" y="30"/>
                  <a:pt x="23" y="28"/>
                  <a:pt x="23" y="26"/>
                </a:cubicBezTo>
                <a:cubicBezTo>
                  <a:pt x="23" y="24"/>
                  <a:pt x="23" y="22"/>
                  <a:pt x="25" y="21"/>
                </a:cubicBezTo>
                <a:cubicBezTo>
                  <a:pt x="26" y="19"/>
                  <a:pt x="28" y="19"/>
                  <a:pt x="30" y="19"/>
                </a:cubicBezTo>
                <a:close/>
                <a:moveTo>
                  <a:pt x="30" y="22"/>
                </a:moveTo>
                <a:cubicBezTo>
                  <a:pt x="30" y="22"/>
                  <a:pt x="30" y="22"/>
                  <a:pt x="30" y="22"/>
                </a:cubicBezTo>
                <a:cubicBezTo>
                  <a:pt x="29" y="22"/>
                  <a:pt x="28" y="22"/>
                  <a:pt x="27" y="23"/>
                </a:cubicBezTo>
                <a:cubicBezTo>
                  <a:pt x="26" y="24"/>
                  <a:pt x="26" y="25"/>
                  <a:pt x="26" y="26"/>
                </a:cubicBezTo>
                <a:cubicBezTo>
                  <a:pt x="26" y="27"/>
                  <a:pt x="26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8" y="30"/>
                  <a:pt x="29" y="31"/>
                  <a:pt x="30" y="31"/>
                </a:cubicBezTo>
                <a:cubicBezTo>
                  <a:pt x="33" y="31"/>
                  <a:pt x="35" y="29"/>
                  <a:pt x="35" y="26"/>
                </a:cubicBezTo>
                <a:cubicBezTo>
                  <a:pt x="35" y="24"/>
                  <a:pt x="33" y="22"/>
                  <a:pt x="30" y="22"/>
                </a:cubicBezTo>
                <a:close/>
                <a:moveTo>
                  <a:pt x="44" y="16"/>
                </a:move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3" y="16"/>
                  <a:pt x="43" y="16"/>
                </a:cubicBezTo>
                <a:cubicBezTo>
                  <a:pt x="42" y="16"/>
                  <a:pt x="42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7"/>
                  <a:pt x="41" y="17"/>
                  <a:pt x="41" y="18"/>
                </a:cubicBezTo>
                <a:cubicBezTo>
                  <a:pt x="41" y="19"/>
                  <a:pt x="42" y="20"/>
                  <a:pt x="43" y="20"/>
                </a:cubicBezTo>
                <a:cubicBezTo>
                  <a:pt x="43" y="20"/>
                  <a:pt x="44" y="20"/>
                  <a:pt x="44" y="19"/>
                </a:cubicBezTo>
                <a:cubicBezTo>
                  <a:pt x="45" y="19"/>
                  <a:pt x="45" y="18"/>
                  <a:pt x="45" y="18"/>
                </a:cubicBezTo>
                <a:cubicBezTo>
                  <a:pt x="45" y="17"/>
                  <a:pt x="45" y="17"/>
                  <a:pt x="44" y="16"/>
                </a:cubicBezTo>
                <a:close/>
                <a:moveTo>
                  <a:pt x="44" y="33"/>
                </a:move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3" y="33"/>
                  <a:pt x="43" y="33"/>
                </a:cubicBezTo>
                <a:cubicBezTo>
                  <a:pt x="42" y="33"/>
                  <a:pt x="42" y="33"/>
                  <a:pt x="41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1" y="34"/>
                  <a:pt x="41" y="34"/>
                  <a:pt x="41" y="35"/>
                </a:cubicBezTo>
                <a:cubicBezTo>
                  <a:pt x="41" y="36"/>
                  <a:pt x="42" y="37"/>
                  <a:pt x="43" y="37"/>
                </a:cubicBezTo>
                <a:cubicBezTo>
                  <a:pt x="43" y="37"/>
                  <a:pt x="44" y="37"/>
                  <a:pt x="44" y="36"/>
                </a:cubicBezTo>
                <a:cubicBezTo>
                  <a:pt x="45" y="36"/>
                  <a:pt x="45" y="35"/>
                  <a:pt x="45" y="35"/>
                </a:cubicBezTo>
                <a:cubicBezTo>
                  <a:pt x="45" y="34"/>
                  <a:pt x="45" y="34"/>
                  <a:pt x="44" y="33"/>
                </a:cubicBezTo>
                <a:close/>
                <a:moveTo>
                  <a:pt x="60" y="39"/>
                </a:moveTo>
                <a:cubicBezTo>
                  <a:pt x="60" y="39"/>
                  <a:pt x="60" y="39"/>
                  <a:pt x="60" y="39"/>
                </a:cubicBezTo>
                <a:cubicBezTo>
                  <a:pt x="62" y="39"/>
                  <a:pt x="63" y="41"/>
                  <a:pt x="63" y="42"/>
                </a:cubicBezTo>
                <a:cubicBezTo>
                  <a:pt x="63" y="44"/>
                  <a:pt x="62" y="45"/>
                  <a:pt x="60" y="45"/>
                </a:cubicBezTo>
                <a:cubicBezTo>
                  <a:pt x="59" y="45"/>
                  <a:pt x="58" y="44"/>
                  <a:pt x="58" y="42"/>
                </a:cubicBezTo>
                <a:cubicBezTo>
                  <a:pt x="58" y="41"/>
                  <a:pt x="59" y="39"/>
                  <a:pt x="60" y="39"/>
                </a:cubicBezTo>
                <a:close/>
                <a:moveTo>
                  <a:pt x="65" y="5"/>
                </a:moveTo>
                <a:cubicBezTo>
                  <a:pt x="65" y="5"/>
                  <a:pt x="65" y="5"/>
                  <a:pt x="6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9"/>
                  <a:pt x="5" y="33"/>
                  <a:pt x="5" y="47"/>
                </a:cubicBezTo>
                <a:cubicBezTo>
                  <a:pt x="25" y="47"/>
                  <a:pt x="45" y="47"/>
                  <a:pt x="65" y="47"/>
                </a:cubicBezTo>
                <a:cubicBezTo>
                  <a:pt x="65" y="33"/>
                  <a:pt x="65" y="19"/>
                  <a:pt x="65" y="5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61" name="TextBox 1"/>
          <p:cNvSpPr txBox="1"/>
          <p:nvPr/>
        </p:nvSpPr>
        <p:spPr>
          <a:xfrm>
            <a:off x="7649678" y="561975"/>
            <a:ext cx="2397460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3.1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Market Value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587448" y="1046480"/>
            <a:ext cx="1129693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448">
        <p14:gallery dir="l"/>
      </p:transition>
    </mc:Choice>
    <mc:Fallback xmlns:c="http://schemas.openxmlformats.org/drawingml/2006/chart" xmlns:a14="http://schemas.microsoft.com/office/drawing/2010/main" xmlns="">
      <p:transition spd="slow" advTm="84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 animBg="1"/>
      <p:bldP spid="45" grpId="0"/>
      <p:bldP spid="46" grpId="0"/>
      <p:bldP spid="47" grpId="0" animBg="1"/>
      <p:bldP spid="48" grpId="0"/>
      <p:bldP spid="49" grpId="0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Graphic spid="58" grpId="0">
        <p:bldAsOne/>
      </p:bldGraphic>
      <p:bldP spid="60" grpId="0" animBg="1"/>
      <p:bldP spid="130" grpId="0" animBg="1"/>
      <p:bldP spid="121" grpId="0" animBg="1"/>
      <p:bldP spid="61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1"/>
          <p:cNvSpPr txBox="1"/>
          <p:nvPr/>
        </p:nvSpPr>
        <p:spPr>
          <a:xfrm>
            <a:off x="6435654" y="561975"/>
            <a:ext cx="2397460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3.2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Market Perspective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373424" y="1046480"/>
            <a:ext cx="1129693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71" name="Freeform 3"/>
          <p:cNvSpPr/>
          <p:nvPr/>
        </p:nvSpPr>
        <p:spPr>
          <a:xfrm>
            <a:off x="3451860" y="1972311"/>
            <a:ext cx="2298700" cy="3046730"/>
          </a:xfrm>
          <a:custGeom>
            <a:avLst/>
            <a:gdLst>
              <a:gd name="connsiteX0" fmla="*/ 2590825 w 2590825"/>
              <a:gd name="connsiteY0" fmla="*/ 3084347 h 3147847"/>
              <a:gd name="connsiteX1" fmla="*/ 2527325 w 2590825"/>
              <a:gd name="connsiteY1" fmla="*/ 3147847 h 3147847"/>
              <a:gd name="connsiteX2" fmla="*/ 63500 w 2590825"/>
              <a:gd name="connsiteY2" fmla="*/ 3147847 h 3147847"/>
              <a:gd name="connsiteX3" fmla="*/ 0 w 2590825"/>
              <a:gd name="connsiteY3" fmla="*/ 3084347 h 3147847"/>
              <a:gd name="connsiteX4" fmla="*/ 0 w 2590825"/>
              <a:gd name="connsiteY4" fmla="*/ 63500 h 3147847"/>
              <a:gd name="connsiteX5" fmla="*/ 63500 w 2590825"/>
              <a:gd name="connsiteY5" fmla="*/ 0 h 3147847"/>
              <a:gd name="connsiteX6" fmla="*/ 2527325 w 2590825"/>
              <a:gd name="connsiteY6" fmla="*/ 0 h 3147847"/>
              <a:gd name="connsiteX7" fmla="*/ 2590825 w 2590825"/>
              <a:gd name="connsiteY7" fmla="*/ 63500 h 3147847"/>
              <a:gd name="connsiteX8" fmla="*/ 2590825 w 2590825"/>
              <a:gd name="connsiteY8" fmla="*/ 3084347 h 31478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590825" h="3147847">
                <a:moveTo>
                  <a:pt x="2590825" y="3084347"/>
                </a:moveTo>
                <a:cubicBezTo>
                  <a:pt x="2590825" y="3119424"/>
                  <a:pt x="2562390" y="3147847"/>
                  <a:pt x="2527325" y="3147847"/>
                </a:cubicBezTo>
                <a:lnTo>
                  <a:pt x="63500" y="3147847"/>
                </a:lnTo>
                <a:cubicBezTo>
                  <a:pt x="28422" y="3147847"/>
                  <a:pt x="0" y="3119424"/>
                  <a:pt x="0" y="3084347"/>
                </a:cubicBezTo>
                <a:lnTo>
                  <a:pt x="0" y="63500"/>
                </a:lnTo>
                <a:cubicBezTo>
                  <a:pt x="0" y="28422"/>
                  <a:pt x="28422" y="0"/>
                  <a:pt x="63500" y="0"/>
                </a:cubicBezTo>
                <a:lnTo>
                  <a:pt x="2527325" y="0"/>
                </a:lnTo>
                <a:cubicBezTo>
                  <a:pt x="2562390" y="0"/>
                  <a:pt x="2590825" y="28422"/>
                  <a:pt x="2590825" y="63500"/>
                </a:cubicBezTo>
                <a:lnTo>
                  <a:pt x="2590825" y="3084347"/>
                </a:lnTo>
              </a:path>
            </a:pathLst>
          </a:custGeom>
          <a:solidFill>
            <a:srgbClr val="D4B46D">
              <a:alpha val="79000"/>
            </a:srgb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3985260" y="4493895"/>
            <a:ext cx="1231900" cy="31115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59544" y="2921231"/>
            <a:ext cx="1296765" cy="353937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400"/>
              </a:lnSpc>
              <a:tabLst>
                <a:tab pos="76191" algn="l"/>
                <a:tab pos="546036" algn="l"/>
              </a:tabLst>
            </a:pPr>
            <a:r>
              <a:rPr lang="en-US" altLang="zh-CN" sz="1900" dirty="0">
                <a:solidFill>
                  <a:schemeClr val="bg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PERSPECTIVE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594735" y="3683001"/>
            <a:ext cx="2012950" cy="700512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4359594" y="3460750"/>
            <a:ext cx="4832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27"/>
          <p:cNvSpPr>
            <a:spLocks noEditPoints="1"/>
          </p:cNvSpPr>
          <p:nvPr/>
        </p:nvSpPr>
        <p:spPr bwMode="auto">
          <a:xfrm>
            <a:off x="4352609" y="2315211"/>
            <a:ext cx="497205" cy="501015"/>
          </a:xfrm>
          <a:custGeom>
            <a:avLst/>
            <a:gdLst>
              <a:gd name="T0" fmla="*/ 2 w 68"/>
              <a:gd name="T1" fmla="*/ 0 h 68"/>
              <a:gd name="T2" fmla="*/ 0 w 68"/>
              <a:gd name="T3" fmla="*/ 66 h 68"/>
              <a:gd name="T4" fmla="*/ 65 w 68"/>
              <a:gd name="T5" fmla="*/ 68 h 68"/>
              <a:gd name="T6" fmla="*/ 68 w 68"/>
              <a:gd name="T7" fmla="*/ 3 h 68"/>
              <a:gd name="T8" fmla="*/ 17 w 68"/>
              <a:gd name="T9" fmla="*/ 63 h 68"/>
              <a:gd name="T10" fmla="*/ 5 w 68"/>
              <a:gd name="T11" fmla="*/ 63 h 68"/>
              <a:gd name="T12" fmla="*/ 9 w 68"/>
              <a:gd name="T13" fmla="*/ 58 h 68"/>
              <a:gd name="T14" fmla="*/ 9 w 68"/>
              <a:gd name="T15" fmla="*/ 53 h 68"/>
              <a:gd name="T16" fmla="*/ 5 w 68"/>
              <a:gd name="T17" fmla="*/ 44 h 68"/>
              <a:gd name="T18" fmla="*/ 11 w 68"/>
              <a:gd name="T19" fmla="*/ 41 h 68"/>
              <a:gd name="T20" fmla="*/ 5 w 68"/>
              <a:gd name="T21" fmla="*/ 39 h 68"/>
              <a:gd name="T22" fmla="*/ 9 w 68"/>
              <a:gd name="T23" fmla="*/ 30 h 68"/>
              <a:gd name="T24" fmla="*/ 9 w 68"/>
              <a:gd name="T25" fmla="*/ 25 h 68"/>
              <a:gd name="T26" fmla="*/ 5 w 68"/>
              <a:gd name="T27" fmla="*/ 16 h 68"/>
              <a:gd name="T28" fmla="*/ 11 w 68"/>
              <a:gd name="T29" fmla="*/ 13 h 68"/>
              <a:gd name="T30" fmla="*/ 5 w 68"/>
              <a:gd name="T31" fmla="*/ 10 h 68"/>
              <a:gd name="T32" fmla="*/ 17 w 68"/>
              <a:gd name="T33" fmla="*/ 5 h 68"/>
              <a:gd name="T34" fmla="*/ 63 w 68"/>
              <a:gd name="T35" fmla="*/ 63 h 68"/>
              <a:gd name="T36" fmla="*/ 20 w 68"/>
              <a:gd name="T37" fmla="*/ 63 h 68"/>
              <a:gd name="T38" fmla="*/ 63 w 68"/>
              <a:gd name="T39" fmla="*/ 5 h 68"/>
              <a:gd name="T40" fmla="*/ 31 w 68"/>
              <a:gd name="T41" fmla="*/ 49 h 68"/>
              <a:gd name="T42" fmla="*/ 52 w 68"/>
              <a:gd name="T43" fmla="*/ 49 h 68"/>
              <a:gd name="T44" fmla="*/ 54 w 68"/>
              <a:gd name="T45" fmla="*/ 46 h 68"/>
              <a:gd name="T46" fmla="*/ 51 w 68"/>
              <a:gd name="T47" fmla="*/ 40 h 68"/>
              <a:gd name="T48" fmla="*/ 48 w 68"/>
              <a:gd name="T49" fmla="*/ 38 h 68"/>
              <a:gd name="T50" fmla="*/ 51 w 68"/>
              <a:gd name="T51" fmla="*/ 30 h 68"/>
              <a:gd name="T52" fmla="*/ 41 w 68"/>
              <a:gd name="T53" fmla="*/ 21 h 68"/>
              <a:gd name="T54" fmla="*/ 31 w 68"/>
              <a:gd name="T55" fmla="*/ 30 h 68"/>
              <a:gd name="T56" fmla="*/ 35 w 68"/>
              <a:gd name="T57" fmla="*/ 38 h 68"/>
              <a:gd name="T58" fmla="*/ 30 w 68"/>
              <a:gd name="T59" fmla="*/ 42 h 68"/>
              <a:gd name="T60" fmla="*/ 29 w 68"/>
              <a:gd name="T61" fmla="*/ 48 h 68"/>
              <a:gd name="T62" fmla="*/ 37 w 68"/>
              <a:gd name="T63" fmla="*/ 26 h 68"/>
              <a:gd name="T64" fmla="*/ 41 w 68"/>
              <a:gd name="T65" fmla="*/ 24 h 68"/>
              <a:gd name="T66" fmla="*/ 48 w 68"/>
              <a:gd name="T67" fmla="*/ 30 h 68"/>
              <a:gd name="T68" fmla="*/ 41 w 68"/>
              <a:gd name="T69" fmla="*/ 37 h 68"/>
              <a:gd name="T70" fmla="*/ 37 w 68"/>
              <a:gd name="T71" fmla="*/ 35 h 68"/>
              <a:gd name="T72" fmla="*/ 37 w 68"/>
              <a:gd name="T73" fmla="*/ 26 h 68"/>
              <a:gd name="T74" fmla="*/ 32 w 68"/>
              <a:gd name="T75" fmla="*/ 46 h 68"/>
              <a:gd name="T76" fmla="*/ 34 w 68"/>
              <a:gd name="T77" fmla="*/ 42 h 68"/>
              <a:gd name="T78" fmla="*/ 45 w 68"/>
              <a:gd name="T79" fmla="*/ 40 h 68"/>
              <a:gd name="T80" fmla="*/ 49 w 68"/>
              <a:gd name="T81" fmla="*/ 42 h 68"/>
              <a:gd name="T82" fmla="*/ 51 w 68"/>
              <a:gd name="T83" fmla="*/ 46 h 68"/>
              <a:gd name="T84" fmla="*/ 32 w 68"/>
              <a:gd name="T85" fmla="*/ 4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" h="68">
                <a:moveTo>
                  <a:pt x="6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7" y="68"/>
                  <a:pt x="68" y="67"/>
                  <a:pt x="68" y="66"/>
                </a:cubicBezTo>
                <a:cubicBezTo>
                  <a:pt x="68" y="3"/>
                  <a:pt x="68" y="3"/>
                  <a:pt x="68" y="3"/>
                </a:cubicBezTo>
                <a:cubicBezTo>
                  <a:pt x="68" y="1"/>
                  <a:pt x="67" y="0"/>
                  <a:pt x="65" y="0"/>
                </a:cubicBezTo>
                <a:close/>
                <a:moveTo>
                  <a:pt x="17" y="63"/>
                </a:moveTo>
                <a:cubicBezTo>
                  <a:pt x="17" y="63"/>
                  <a:pt x="17" y="63"/>
                  <a:pt x="17" y="63"/>
                </a:cubicBezTo>
                <a:cubicBezTo>
                  <a:pt x="5" y="63"/>
                  <a:pt x="5" y="63"/>
                  <a:pt x="5" y="63"/>
                </a:cubicBezTo>
                <a:cubicBezTo>
                  <a:pt x="5" y="58"/>
                  <a:pt x="5" y="58"/>
                  <a:pt x="5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10" y="58"/>
                  <a:pt x="11" y="57"/>
                  <a:pt x="11" y="55"/>
                </a:cubicBezTo>
                <a:cubicBezTo>
                  <a:pt x="11" y="54"/>
                  <a:pt x="10" y="53"/>
                  <a:pt x="9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44"/>
                  <a:pt x="5" y="44"/>
                  <a:pt x="5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1" y="43"/>
                  <a:pt x="11" y="41"/>
                </a:cubicBezTo>
                <a:cubicBezTo>
                  <a:pt x="11" y="40"/>
                  <a:pt x="10" y="39"/>
                  <a:pt x="9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0"/>
                  <a:pt x="5" y="30"/>
                  <a:pt x="5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0" y="30"/>
                  <a:pt x="11" y="29"/>
                  <a:pt x="11" y="27"/>
                </a:cubicBezTo>
                <a:cubicBezTo>
                  <a:pt x="11" y="26"/>
                  <a:pt x="10" y="25"/>
                  <a:pt x="9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16"/>
                  <a:pt x="5" y="16"/>
                  <a:pt x="5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6"/>
                  <a:pt x="11" y="15"/>
                  <a:pt x="11" y="13"/>
                </a:cubicBezTo>
                <a:cubicBezTo>
                  <a:pt x="11" y="12"/>
                  <a:pt x="10" y="10"/>
                  <a:pt x="9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5"/>
                  <a:pt x="5" y="5"/>
                  <a:pt x="5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3"/>
                  <a:pt x="17" y="63"/>
                  <a:pt x="17" y="63"/>
                </a:cubicBezTo>
                <a:close/>
                <a:moveTo>
                  <a:pt x="63" y="63"/>
                </a:moveTo>
                <a:cubicBezTo>
                  <a:pt x="63" y="63"/>
                  <a:pt x="63" y="63"/>
                  <a:pt x="63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5"/>
                  <a:pt x="20" y="5"/>
                  <a:pt x="20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63"/>
                  <a:pt x="63" y="63"/>
                  <a:pt x="63" y="63"/>
                </a:cubicBezTo>
                <a:close/>
                <a:moveTo>
                  <a:pt x="31" y="49"/>
                </a:moveTo>
                <a:cubicBezTo>
                  <a:pt x="31" y="49"/>
                  <a:pt x="31" y="49"/>
                  <a:pt x="31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3" y="49"/>
                  <a:pt x="54" y="49"/>
                  <a:pt x="54" y="48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4"/>
                  <a:pt x="53" y="43"/>
                  <a:pt x="53" y="42"/>
                </a:cubicBezTo>
                <a:cubicBezTo>
                  <a:pt x="53" y="41"/>
                  <a:pt x="52" y="40"/>
                  <a:pt x="51" y="40"/>
                </a:cubicBezTo>
                <a:cubicBezTo>
                  <a:pt x="50" y="39"/>
                  <a:pt x="50" y="38"/>
                  <a:pt x="48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6"/>
                  <a:pt x="51" y="33"/>
                  <a:pt x="51" y="30"/>
                </a:cubicBezTo>
                <a:cubicBezTo>
                  <a:pt x="51" y="28"/>
                  <a:pt x="50" y="25"/>
                  <a:pt x="48" y="23"/>
                </a:cubicBezTo>
                <a:cubicBezTo>
                  <a:pt x="47" y="22"/>
                  <a:pt x="44" y="21"/>
                  <a:pt x="41" y="21"/>
                </a:cubicBezTo>
                <a:cubicBezTo>
                  <a:pt x="39" y="21"/>
                  <a:pt x="36" y="22"/>
                  <a:pt x="34" y="23"/>
                </a:cubicBezTo>
                <a:cubicBezTo>
                  <a:pt x="33" y="25"/>
                  <a:pt x="31" y="28"/>
                  <a:pt x="31" y="30"/>
                </a:cubicBezTo>
                <a:cubicBezTo>
                  <a:pt x="31" y="33"/>
                  <a:pt x="33" y="36"/>
                  <a:pt x="34" y="37"/>
                </a:cubicBezTo>
                <a:cubicBezTo>
                  <a:pt x="35" y="38"/>
                  <a:pt x="35" y="38"/>
                  <a:pt x="35" y="38"/>
                </a:cubicBezTo>
                <a:cubicBezTo>
                  <a:pt x="33" y="38"/>
                  <a:pt x="32" y="39"/>
                  <a:pt x="32" y="40"/>
                </a:cubicBezTo>
                <a:cubicBezTo>
                  <a:pt x="31" y="40"/>
                  <a:pt x="30" y="41"/>
                  <a:pt x="30" y="42"/>
                </a:cubicBezTo>
                <a:cubicBezTo>
                  <a:pt x="29" y="43"/>
                  <a:pt x="29" y="44"/>
                  <a:pt x="29" y="46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9"/>
                  <a:pt x="30" y="49"/>
                  <a:pt x="31" y="49"/>
                </a:cubicBezTo>
                <a:close/>
                <a:moveTo>
                  <a:pt x="37" y="26"/>
                </a:moveTo>
                <a:cubicBezTo>
                  <a:pt x="37" y="26"/>
                  <a:pt x="37" y="26"/>
                  <a:pt x="37" y="26"/>
                </a:cubicBezTo>
                <a:cubicBezTo>
                  <a:pt x="38" y="24"/>
                  <a:pt x="40" y="24"/>
                  <a:pt x="41" y="24"/>
                </a:cubicBezTo>
                <a:cubicBezTo>
                  <a:pt x="43" y="24"/>
                  <a:pt x="45" y="24"/>
                  <a:pt x="46" y="26"/>
                </a:cubicBezTo>
                <a:cubicBezTo>
                  <a:pt x="47" y="27"/>
                  <a:pt x="48" y="29"/>
                  <a:pt x="48" y="30"/>
                </a:cubicBezTo>
                <a:cubicBezTo>
                  <a:pt x="48" y="32"/>
                  <a:pt x="47" y="34"/>
                  <a:pt x="46" y="35"/>
                </a:cubicBezTo>
                <a:cubicBezTo>
                  <a:pt x="45" y="36"/>
                  <a:pt x="43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7"/>
                  <a:pt x="38" y="36"/>
                  <a:pt x="37" y="35"/>
                </a:cubicBezTo>
                <a:cubicBezTo>
                  <a:pt x="35" y="34"/>
                  <a:pt x="35" y="32"/>
                  <a:pt x="35" y="30"/>
                </a:cubicBezTo>
                <a:cubicBezTo>
                  <a:pt x="35" y="29"/>
                  <a:pt x="35" y="27"/>
                  <a:pt x="37" y="26"/>
                </a:cubicBezTo>
                <a:close/>
                <a:moveTo>
                  <a:pt x="32" y="46"/>
                </a:moveTo>
                <a:cubicBezTo>
                  <a:pt x="32" y="46"/>
                  <a:pt x="32" y="46"/>
                  <a:pt x="32" y="46"/>
                </a:cubicBezTo>
                <a:cubicBezTo>
                  <a:pt x="32" y="45"/>
                  <a:pt x="32" y="44"/>
                  <a:pt x="33" y="44"/>
                </a:cubicBezTo>
                <a:cubicBezTo>
                  <a:pt x="33" y="43"/>
                  <a:pt x="33" y="42"/>
                  <a:pt x="34" y="42"/>
                </a:cubicBezTo>
                <a:cubicBezTo>
                  <a:pt x="35" y="41"/>
                  <a:pt x="36" y="40"/>
                  <a:pt x="37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1"/>
                  <a:pt x="49" y="41"/>
                  <a:pt x="49" y="42"/>
                </a:cubicBezTo>
                <a:cubicBezTo>
                  <a:pt x="49" y="42"/>
                  <a:pt x="50" y="43"/>
                  <a:pt x="50" y="44"/>
                </a:cubicBezTo>
                <a:cubicBezTo>
                  <a:pt x="50" y="44"/>
                  <a:pt x="51" y="45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32" y="46"/>
                  <a:pt x="32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90" name="文本框 89"/>
          <p:cNvSpPr txBox="1"/>
          <p:nvPr/>
        </p:nvSpPr>
        <p:spPr>
          <a:xfrm>
            <a:off x="4394200" y="4465320"/>
            <a:ext cx="418682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3" name="矩形 92"/>
          <p:cNvSpPr/>
          <p:nvPr/>
        </p:nvSpPr>
        <p:spPr>
          <a:xfrm>
            <a:off x="1532573" y="4493895"/>
            <a:ext cx="1231900" cy="31115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1"/>
          <p:cNvSpPr txBox="1"/>
          <p:nvPr/>
        </p:nvSpPr>
        <p:spPr>
          <a:xfrm>
            <a:off x="1506856" y="2921231"/>
            <a:ext cx="1296765" cy="353937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400"/>
              </a:lnSpc>
              <a:tabLst>
                <a:tab pos="76191" algn="l"/>
                <a:tab pos="546036" algn="l"/>
              </a:tabLst>
            </a:pP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PERSPECTIVE</a:t>
            </a:r>
          </a:p>
        </p:txBody>
      </p:sp>
      <p:sp>
        <p:nvSpPr>
          <p:cNvPr id="95" name="TextBox 1"/>
          <p:cNvSpPr txBox="1"/>
          <p:nvPr/>
        </p:nvSpPr>
        <p:spPr>
          <a:xfrm>
            <a:off x="1142048" y="3683001"/>
            <a:ext cx="2012950" cy="700512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1906906" y="3460750"/>
            <a:ext cx="4832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1941513" y="4465320"/>
            <a:ext cx="418682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00" name="矩形 99"/>
          <p:cNvSpPr/>
          <p:nvPr/>
        </p:nvSpPr>
        <p:spPr>
          <a:xfrm>
            <a:off x="6376036" y="4493895"/>
            <a:ext cx="1231900" cy="31115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01" name="TextBox 1"/>
          <p:cNvSpPr txBox="1"/>
          <p:nvPr/>
        </p:nvSpPr>
        <p:spPr>
          <a:xfrm>
            <a:off x="6350319" y="2921231"/>
            <a:ext cx="1296765" cy="353937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400"/>
              </a:lnSpc>
              <a:tabLst>
                <a:tab pos="76191" algn="l"/>
                <a:tab pos="546036" algn="l"/>
              </a:tabLst>
            </a:pP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PERSPECTIVE</a:t>
            </a:r>
          </a:p>
        </p:txBody>
      </p:sp>
      <p:sp>
        <p:nvSpPr>
          <p:cNvPr id="102" name="TextBox 1"/>
          <p:cNvSpPr txBox="1"/>
          <p:nvPr/>
        </p:nvSpPr>
        <p:spPr>
          <a:xfrm>
            <a:off x="5985510" y="3683001"/>
            <a:ext cx="2012950" cy="700512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cxnSp>
        <p:nvCxnSpPr>
          <p:cNvPr id="103" name="直接连接符 102"/>
          <p:cNvCxnSpPr/>
          <p:nvPr/>
        </p:nvCxnSpPr>
        <p:spPr>
          <a:xfrm>
            <a:off x="6750369" y="3460750"/>
            <a:ext cx="4832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本框 105"/>
          <p:cNvSpPr txBox="1"/>
          <p:nvPr/>
        </p:nvSpPr>
        <p:spPr>
          <a:xfrm>
            <a:off x="6784976" y="4465320"/>
            <a:ext cx="418682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09" name="矩形 108"/>
          <p:cNvSpPr/>
          <p:nvPr/>
        </p:nvSpPr>
        <p:spPr>
          <a:xfrm>
            <a:off x="8786496" y="4493895"/>
            <a:ext cx="1231900" cy="31115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10" name="TextBox 1"/>
          <p:cNvSpPr txBox="1"/>
          <p:nvPr/>
        </p:nvSpPr>
        <p:spPr>
          <a:xfrm>
            <a:off x="8760778" y="2921231"/>
            <a:ext cx="1296765" cy="353937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400"/>
              </a:lnSpc>
              <a:tabLst>
                <a:tab pos="76191" algn="l"/>
                <a:tab pos="546036" algn="l"/>
              </a:tabLst>
            </a:pP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PERSPECTIVE</a:t>
            </a:r>
          </a:p>
        </p:txBody>
      </p:sp>
      <p:sp>
        <p:nvSpPr>
          <p:cNvPr id="111" name="TextBox 1"/>
          <p:cNvSpPr txBox="1"/>
          <p:nvPr/>
        </p:nvSpPr>
        <p:spPr>
          <a:xfrm>
            <a:off x="8395970" y="3683001"/>
            <a:ext cx="2012950" cy="700512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cxnSp>
        <p:nvCxnSpPr>
          <p:cNvPr id="112" name="直接连接符 111"/>
          <p:cNvCxnSpPr/>
          <p:nvPr/>
        </p:nvCxnSpPr>
        <p:spPr>
          <a:xfrm>
            <a:off x="9160829" y="3460750"/>
            <a:ext cx="4832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113"/>
          <p:cNvSpPr txBox="1"/>
          <p:nvPr/>
        </p:nvSpPr>
        <p:spPr>
          <a:xfrm>
            <a:off x="9195436" y="4465320"/>
            <a:ext cx="418682" cy="36932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927226" y="2306638"/>
            <a:ext cx="442595" cy="518160"/>
          </a:xfrm>
          <a:custGeom>
            <a:avLst/>
            <a:gdLst>
              <a:gd name="T0" fmla="*/ 12 w 60"/>
              <a:gd name="T1" fmla="*/ 42 h 70"/>
              <a:gd name="T2" fmla="*/ 17 w 60"/>
              <a:gd name="T3" fmla="*/ 42 h 70"/>
              <a:gd name="T4" fmla="*/ 14 w 60"/>
              <a:gd name="T5" fmla="*/ 50 h 70"/>
              <a:gd name="T6" fmla="*/ 12 w 60"/>
              <a:gd name="T7" fmla="*/ 53 h 70"/>
              <a:gd name="T8" fmla="*/ 17 w 60"/>
              <a:gd name="T9" fmla="*/ 53 h 70"/>
              <a:gd name="T10" fmla="*/ 14 w 60"/>
              <a:gd name="T11" fmla="*/ 28 h 70"/>
              <a:gd name="T12" fmla="*/ 12 w 60"/>
              <a:gd name="T13" fmla="*/ 31 h 70"/>
              <a:gd name="T14" fmla="*/ 17 w 60"/>
              <a:gd name="T15" fmla="*/ 31 h 70"/>
              <a:gd name="T16" fmla="*/ 57 w 60"/>
              <a:gd name="T17" fmla="*/ 11 h 70"/>
              <a:gd name="T18" fmla="*/ 50 w 60"/>
              <a:gd name="T19" fmla="*/ 11 h 70"/>
              <a:gd name="T20" fmla="*/ 48 w 60"/>
              <a:gd name="T21" fmla="*/ 8 h 70"/>
              <a:gd name="T22" fmla="*/ 37 w 60"/>
              <a:gd name="T23" fmla="*/ 3 h 70"/>
              <a:gd name="T24" fmla="*/ 22 w 60"/>
              <a:gd name="T25" fmla="*/ 3 h 70"/>
              <a:gd name="T26" fmla="*/ 11 w 60"/>
              <a:gd name="T27" fmla="*/ 8 h 70"/>
              <a:gd name="T28" fmla="*/ 10 w 60"/>
              <a:gd name="T29" fmla="*/ 11 h 70"/>
              <a:gd name="T30" fmla="*/ 0 w 60"/>
              <a:gd name="T31" fmla="*/ 14 h 70"/>
              <a:gd name="T32" fmla="*/ 2 w 60"/>
              <a:gd name="T33" fmla="*/ 70 h 70"/>
              <a:gd name="T34" fmla="*/ 60 w 60"/>
              <a:gd name="T35" fmla="*/ 68 h 70"/>
              <a:gd name="T36" fmla="*/ 57 w 60"/>
              <a:gd name="T37" fmla="*/ 11 h 70"/>
              <a:gd name="T38" fmla="*/ 25 w 60"/>
              <a:gd name="T39" fmla="*/ 6 h 70"/>
              <a:gd name="T40" fmla="*/ 35 w 60"/>
              <a:gd name="T41" fmla="*/ 6 h 70"/>
              <a:gd name="T42" fmla="*/ 23 w 60"/>
              <a:gd name="T43" fmla="*/ 8 h 70"/>
              <a:gd name="T44" fmla="*/ 13 w 60"/>
              <a:gd name="T45" fmla="*/ 11 h 70"/>
              <a:gd name="T46" fmla="*/ 47 w 60"/>
              <a:gd name="T47" fmla="*/ 11 h 70"/>
              <a:gd name="T48" fmla="*/ 13 w 60"/>
              <a:gd name="T49" fmla="*/ 16 h 70"/>
              <a:gd name="T50" fmla="*/ 54 w 60"/>
              <a:gd name="T51" fmla="*/ 65 h 70"/>
              <a:gd name="T52" fmla="*/ 5 w 60"/>
              <a:gd name="T53" fmla="*/ 65 h 70"/>
              <a:gd name="T54" fmla="*/ 10 w 60"/>
              <a:gd name="T55" fmla="*/ 17 h 70"/>
              <a:gd name="T56" fmla="*/ 11 w 60"/>
              <a:gd name="T57" fmla="*/ 20 h 70"/>
              <a:gd name="T58" fmla="*/ 50 w 60"/>
              <a:gd name="T59" fmla="*/ 18 h 70"/>
              <a:gd name="T60" fmla="*/ 54 w 60"/>
              <a:gd name="T61" fmla="*/ 17 h 70"/>
              <a:gd name="T62" fmla="*/ 45 w 60"/>
              <a:gd name="T63" fmla="*/ 29 h 70"/>
              <a:gd name="T64" fmla="*/ 22 w 60"/>
              <a:gd name="T65" fmla="*/ 29 h 70"/>
              <a:gd name="T66" fmla="*/ 22 w 60"/>
              <a:gd name="T67" fmla="*/ 32 h 70"/>
              <a:gd name="T68" fmla="*/ 46 w 60"/>
              <a:gd name="T69" fmla="*/ 31 h 70"/>
              <a:gd name="T70" fmla="*/ 45 w 60"/>
              <a:gd name="T71" fmla="*/ 51 h 70"/>
              <a:gd name="T72" fmla="*/ 22 w 60"/>
              <a:gd name="T73" fmla="*/ 51 h 70"/>
              <a:gd name="T74" fmla="*/ 22 w 60"/>
              <a:gd name="T75" fmla="*/ 54 h 70"/>
              <a:gd name="T76" fmla="*/ 46 w 60"/>
              <a:gd name="T77" fmla="*/ 53 h 70"/>
              <a:gd name="T78" fmla="*/ 45 w 60"/>
              <a:gd name="T79" fmla="*/ 40 h 70"/>
              <a:gd name="T80" fmla="*/ 22 w 60"/>
              <a:gd name="T81" fmla="*/ 40 h 70"/>
              <a:gd name="T82" fmla="*/ 22 w 60"/>
              <a:gd name="T83" fmla="*/ 43 h 70"/>
              <a:gd name="T84" fmla="*/ 46 w 60"/>
              <a:gd name="T85" fmla="*/ 4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" h="70">
                <a:moveTo>
                  <a:pt x="14" y="39"/>
                </a:moveTo>
                <a:cubicBezTo>
                  <a:pt x="13" y="39"/>
                  <a:pt x="12" y="40"/>
                  <a:pt x="12" y="42"/>
                </a:cubicBezTo>
                <a:cubicBezTo>
                  <a:pt x="12" y="43"/>
                  <a:pt x="13" y="44"/>
                  <a:pt x="14" y="44"/>
                </a:cubicBezTo>
                <a:cubicBezTo>
                  <a:pt x="16" y="44"/>
                  <a:pt x="17" y="43"/>
                  <a:pt x="17" y="42"/>
                </a:cubicBezTo>
                <a:cubicBezTo>
                  <a:pt x="17" y="40"/>
                  <a:pt x="16" y="39"/>
                  <a:pt x="14" y="39"/>
                </a:cubicBezTo>
                <a:close/>
                <a:moveTo>
                  <a:pt x="14" y="50"/>
                </a:moveTo>
                <a:cubicBezTo>
                  <a:pt x="14" y="50"/>
                  <a:pt x="14" y="50"/>
                  <a:pt x="14" y="50"/>
                </a:cubicBezTo>
                <a:cubicBezTo>
                  <a:pt x="13" y="50"/>
                  <a:pt x="12" y="51"/>
                  <a:pt x="12" y="53"/>
                </a:cubicBezTo>
                <a:cubicBezTo>
                  <a:pt x="12" y="54"/>
                  <a:pt x="13" y="55"/>
                  <a:pt x="14" y="55"/>
                </a:cubicBezTo>
                <a:cubicBezTo>
                  <a:pt x="16" y="55"/>
                  <a:pt x="17" y="54"/>
                  <a:pt x="17" y="53"/>
                </a:cubicBezTo>
                <a:cubicBezTo>
                  <a:pt x="17" y="51"/>
                  <a:pt x="16" y="50"/>
                  <a:pt x="14" y="50"/>
                </a:cubicBezTo>
                <a:close/>
                <a:moveTo>
                  <a:pt x="14" y="28"/>
                </a:moveTo>
                <a:cubicBezTo>
                  <a:pt x="14" y="28"/>
                  <a:pt x="14" y="28"/>
                  <a:pt x="14" y="28"/>
                </a:cubicBezTo>
                <a:cubicBezTo>
                  <a:pt x="13" y="28"/>
                  <a:pt x="12" y="29"/>
                  <a:pt x="12" y="31"/>
                </a:cubicBezTo>
                <a:cubicBezTo>
                  <a:pt x="12" y="32"/>
                  <a:pt x="13" y="33"/>
                  <a:pt x="14" y="33"/>
                </a:cubicBezTo>
                <a:cubicBezTo>
                  <a:pt x="16" y="33"/>
                  <a:pt x="17" y="32"/>
                  <a:pt x="17" y="31"/>
                </a:cubicBezTo>
                <a:cubicBezTo>
                  <a:pt x="17" y="29"/>
                  <a:pt x="16" y="28"/>
                  <a:pt x="14" y="28"/>
                </a:cubicBezTo>
                <a:close/>
                <a:moveTo>
                  <a:pt x="57" y="11"/>
                </a:moveTo>
                <a:cubicBezTo>
                  <a:pt x="57" y="11"/>
                  <a:pt x="57" y="11"/>
                  <a:pt x="57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9"/>
                  <a:pt x="49" y="8"/>
                  <a:pt x="48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39" y="6"/>
                  <a:pt x="38" y="5"/>
                  <a:pt x="37" y="3"/>
                </a:cubicBezTo>
                <a:cubicBezTo>
                  <a:pt x="35" y="2"/>
                  <a:pt x="32" y="0"/>
                  <a:pt x="30" y="0"/>
                </a:cubicBezTo>
                <a:cubicBezTo>
                  <a:pt x="27" y="0"/>
                  <a:pt x="24" y="2"/>
                  <a:pt x="22" y="3"/>
                </a:cubicBezTo>
                <a:cubicBezTo>
                  <a:pt x="21" y="5"/>
                  <a:pt x="20" y="6"/>
                  <a:pt x="2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10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2"/>
                  <a:pt x="0" y="1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9"/>
                  <a:pt x="1" y="70"/>
                  <a:pt x="2" y="70"/>
                </a:cubicBezTo>
                <a:cubicBezTo>
                  <a:pt x="57" y="70"/>
                  <a:pt x="57" y="70"/>
                  <a:pt x="57" y="70"/>
                </a:cubicBezTo>
                <a:cubicBezTo>
                  <a:pt x="58" y="70"/>
                  <a:pt x="60" y="69"/>
                  <a:pt x="60" y="68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2"/>
                  <a:pt x="58" y="11"/>
                  <a:pt x="57" y="11"/>
                </a:cubicBezTo>
                <a:close/>
                <a:moveTo>
                  <a:pt x="25" y="6"/>
                </a:moveTo>
                <a:cubicBezTo>
                  <a:pt x="25" y="6"/>
                  <a:pt x="25" y="6"/>
                  <a:pt x="25" y="6"/>
                </a:cubicBezTo>
                <a:cubicBezTo>
                  <a:pt x="26" y="4"/>
                  <a:pt x="28" y="4"/>
                  <a:pt x="30" y="4"/>
                </a:cubicBezTo>
                <a:cubicBezTo>
                  <a:pt x="32" y="4"/>
                  <a:pt x="33" y="4"/>
                  <a:pt x="35" y="6"/>
                </a:cubicBezTo>
                <a:cubicBezTo>
                  <a:pt x="35" y="6"/>
                  <a:pt x="36" y="7"/>
                  <a:pt x="36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7"/>
                  <a:pt x="24" y="6"/>
                  <a:pt x="25" y="6"/>
                </a:cubicBezTo>
                <a:close/>
                <a:moveTo>
                  <a:pt x="13" y="11"/>
                </a:moveTo>
                <a:cubicBezTo>
                  <a:pt x="13" y="11"/>
                  <a:pt x="13" y="11"/>
                  <a:pt x="13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6"/>
                  <a:pt x="47" y="16"/>
                  <a:pt x="47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1"/>
                  <a:pt x="13" y="11"/>
                  <a:pt x="13" y="11"/>
                </a:cubicBezTo>
                <a:close/>
                <a:moveTo>
                  <a:pt x="54" y="65"/>
                </a:moveTo>
                <a:cubicBezTo>
                  <a:pt x="54" y="65"/>
                  <a:pt x="54" y="65"/>
                  <a:pt x="54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17"/>
                  <a:pt x="5" y="17"/>
                  <a:pt x="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9"/>
                  <a:pt x="10" y="20"/>
                  <a:pt x="11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9" y="20"/>
                  <a:pt x="50" y="19"/>
                  <a:pt x="50" y="18"/>
                </a:cubicBezTo>
                <a:cubicBezTo>
                  <a:pt x="50" y="17"/>
                  <a:pt x="50" y="17"/>
                  <a:pt x="50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65"/>
                  <a:pt x="54" y="65"/>
                  <a:pt x="54" y="65"/>
                </a:cubicBezTo>
                <a:close/>
                <a:moveTo>
                  <a:pt x="45" y="29"/>
                </a:moveTo>
                <a:cubicBezTo>
                  <a:pt x="45" y="29"/>
                  <a:pt x="45" y="29"/>
                  <a:pt x="45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1" y="29"/>
                  <a:pt x="20" y="30"/>
                  <a:pt x="20" y="31"/>
                </a:cubicBezTo>
                <a:cubicBezTo>
                  <a:pt x="20" y="31"/>
                  <a:pt x="21" y="32"/>
                  <a:pt x="22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2"/>
                  <a:pt x="46" y="31"/>
                  <a:pt x="46" y="31"/>
                </a:cubicBezTo>
                <a:cubicBezTo>
                  <a:pt x="46" y="30"/>
                  <a:pt x="46" y="29"/>
                  <a:pt x="45" y="29"/>
                </a:cubicBezTo>
                <a:close/>
                <a:moveTo>
                  <a:pt x="45" y="51"/>
                </a:moveTo>
                <a:cubicBezTo>
                  <a:pt x="45" y="51"/>
                  <a:pt x="45" y="51"/>
                  <a:pt x="45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1" y="51"/>
                  <a:pt x="20" y="52"/>
                  <a:pt x="20" y="53"/>
                </a:cubicBezTo>
                <a:cubicBezTo>
                  <a:pt x="20" y="54"/>
                  <a:pt x="21" y="54"/>
                  <a:pt x="22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6" y="54"/>
                  <a:pt x="46" y="54"/>
                  <a:pt x="46" y="53"/>
                </a:cubicBezTo>
                <a:cubicBezTo>
                  <a:pt x="46" y="52"/>
                  <a:pt x="46" y="51"/>
                  <a:pt x="45" y="51"/>
                </a:cubicBezTo>
                <a:close/>
                <a:moveTo>
                  <a:pt x="45" y="40"/>
                </a:moveTo>
                <a:cubicBezTo>
                  <a:pt x="45" y="40"/>
                  <a:pt x="45" y="40"/>
                  <a:pt x="45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0" y="41"/>
                  <a:pt x="20" y="42"/>
                </a:cubicBezTo>
                <a:cubicBezTo>
                  <a:pt x="20" y="43"/>
                  <a:pt x="21" y="43"/>
                  <a:pt x="22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43"/>
                  <a:pt x="46" y="43"/>
                  <a:pt x="46" y="42"/>
                </a:cubicBezTo>
                <a:cubicBezTo>
                  <a:pt x="46" y="41"/>
                  <a:pt x="46" y="40"/>
                  <a:pt x="45" y="40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16" name="Freeform 36"/>
          <p:cNvSpPr>
            <a:spLocks noEditPoints="1"/>
          </p:cNvSpPr>
          <p:nvPr/>
        </p:nvSpPr>
        <p:spPr bwMode="auto">
          <a:xfrm>
            <a:off x="6758940" y="2289175"/>
            <a:ext cx="466090" cy="535940"/>
          </a:xfrm>
          <a:custGeom>
            <a:avLst/>
            <a:gdLst>
              <a:gd name="T0" fmla="*/ 11 w 61"/>
              <a:gd name="T1" fmla="*/ 8 h 70"/>
              <a:gd name="T2" fmla="*/ 6 w 61"/>
              <a:gd name="T3" fmla="*/ 6 h 70"/>
              <a:gd name="T4" fmla="*/ 11 w 61"/>
              <a:gd name="T5" fmla="*/ 5 h 70"/>
              <a:gd name="T6" fmla="*/ 61 w 61"/>
              <a:gd name="T7" fmla="*/ 2 h 70"/>
              <a:gd name="T8" fmla="*/ 11 w 61"/>
              <a:gd name="T9" fmla="*/ 0 h 70"/>
              <a:gd name="T10" fmla="*/ 0 w 61"/>
              <a:gd name="T11" fmla="*/ 6 h 70"/>
              <a:gd name="T12" fmla="*/ 4 w 61"/>
              <a:gd name="T13" fmla="*/ 69 h 70"/>
              <a:gd name="T14" fmla="*/ 59 w 61"/>
              <a:gd name="T15" fmla="*/ 70 h 70"/>
              <a:gd name="T16" fmla="*/ 61 w 61"/>
              <a:gd name="T17" fmla="*/ 10 h 70"/>
              <a:gd name="T18" fmla="*/ 56 w 61"/>
              <a:gd name="T19" fmla="*/ 65 h 70"/>
              <a:gd name="T20" fmla="*/ 11 w 61"/>
              <a:gd name="T21" fmla="*/ 65 h 70"/>
              <a:gd name="T22" fmla="*/ 6 w 61"/>
              <a:gd name="T23" fmla="*/ 64 h 70"/>
              <a:gd name="T24" fmla="*/ 11 w 61"/>
              <a:gd name="T25" fmla="*/ 13 h 70"/>
              <a:gd name="T26" fmla="*/ 56 w 61"/>
              <a:gd name="T27" fmla="*/ 65 h 70"/>
              <a:gd name="T28" fmla="*/ 17 w 61"/>
              <a:gd name="T29" fmla="*/ 48 h 70"/>
              <a:gd name="T30" fmla="*/ 21 w 61"/>
              <a:gd name="T31" fmla="*/ 56 h 70"/>
              <a:gd name="T32" fmla="*/ 33 w 61"/>
              <a:gd name="T33" fmla="*/ 63 h 70"/>
              <a:gd name="T34" fmla="*/ 45 w 61"/>
              <a:gd name="T35" fmla="*/ 58 h 70"/>
              <a:gd name="T36" fmla="*/ 49 w 61"/>
              <a:gd name="T37" fmla="*/ 48 h 70"/>
              <a:gd name="T38" fmla="*/ 43 w 61"/>
              <a:gd name="T39" fmla="*/ 24 h 70"/>
              <a:gd name="T40" fmla="*/ 43 w 61"/>
              <a:gd name="T41" fmla="*/ 24 h 70"/>
              <a:gd name="T42" fmla="*/ 28 w 61"/>
              <a:gd name="T43" fmla="*/ 20 h 70"/>
              <a:gd name="T44" fmla="*/ 22 w 61"/>
              <a:gd name="T45" fmla="*/ 39 h 70"/>
              <a:gd name="T46" fmla="*/ 22 w 61"/>
              <a:gd name="T47" fmla="*/ 38 h 70"/>
              <a:gd name="T48" fmla="*/ 14 w 61"/>
              <a:gd name="T49" fmla="*/ 43 h 70"/>
              <a:gd name="T50" fmla="*/ 19 w 61"/>
              <a:gd name="T51" fmla="*/ 40 h 70"/>
              <a:gd name="T52" fmla="*/ 21 w 61"/>
              <a:gd name="T53" fmla="*/ 44 h 70"/>
              <a:gd name="T54" fmla="*/ 25 w 61"/>
              <a:gd name="T55" fmla="*/ 24 h 70"/>
              <a:gd name="T56" fmla="*/ 27 w 61"/>
              <a:gd name="T57" fmla="*/ 37 h 70"/>
              <a:gd name="T58" fmla="*/ 31 w 61"/>
              <a:gd name="T59" fmla="*/ 21 h 70"/>
              <a:gd name="T60" fmla="*/ 33 w 61"/>
              <a:gd name="T61" fmla="*/ 37 h 70"/>
              <a:gd name="T62" fmla="*/ 37 w 61"/>
              <a:gd name="T63" fmla="*/ 24 h 70"/>
              <a:gd name="T64" fmla="*/ 39 w 61"/>
              <a:gd name="T65" fmla="*/ 24 h 70"/>
              <a:gd name="T66" fmla="*/ 43 w 61"/>
              <a:gd name="T67" fmla="*/ 37 h 70"/>
              <a:gd name="T68" fmla="*/ 45 w 61"/>
              <a:gd name="T69" fmla="*/ 27 h 70"/>
              <a:gd name="T70" fmla="*/ 45 w 61"/>
              <a:gd name="T71" fmla="*/ 52 h 70"/>
              <a:gd name="T72" fmla="*/ 40 w 61"/>
              <a:gd name="T73" fmla="*/ 58 h 70"/>
              <a:gd name="T74" fmla="*/ 26 w 61"/>
              <a:gd name="T75" fmla="*/ 56 h 70"/>
              <a:gd name="T76" fmla="*/ 24 w 61"/>
              <a:gd name="T77" fmla="*/ 54 h 70"/>
              <a:gd name="T78" fmla="*/ 19 w 61"/>
              <a:gd name="T79" fmla="*/ 46 h 70"/>
              <a:gd name="T80" fmla="*/ 19 w 61"/>
              <a:gd name="T81" fmla="*/ 4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1" h="70">
                <a:moveTo>
                  <a:pt x="59" y="8"/>
                </a:moveTo>
                <a:cubicBezTo>
                  <a:pt x="11" y="8"/>
                  <a:pt x="11" y="8"/>
                  <a:pt x="11" y="8"/>
                </a:cubicBezTo>
                <a:cubicBezTo>
                  <a:pt x="9" y="8"/>
                  <a:pt x="8" y="7"/>
                  <a:pt x="7" y="7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5"/>
                  <a:pt x="9" y="5"/>
                  <a:pt x="11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60" y="5"/>
                  <a:pt x="61" y="4"/>
                  <a:pt x="61" y="2"/>
                </a:cubicBezTo>
                <a:cubicBezTo>
                  <a:pt x="61" y="1"/>
                  <a:pt x="60" y="0"/>
                  <a:pt x="59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0"/>
                  <a:pt x="6" y="0"/>
                  <a:pt x="4" y="1"/>
                </a:cubicBezTo>
                <a:cubicBezTo>
                  <a:pt x="2" y="2"/>
                  <a:pt x="1" y="4"/>
                  <a:pt x="0" y="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6"/>
                  <a:pt x="2" y="68"/>
                  <a:pt x="4" y="69"/>
                </a:cubicBezTo>
                <a:cubicBezTo>
                  <a:pt x="6" y="70"/>
                  <a:pt x="9" y="70"/>
                  <a:pt x="11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60" y="70"/>
                  <a:pt x="61" y="69"/>
                  <a:pt x="61" y="68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9"/>
                  <a:pt x="60" y="8"/>
                  <a:pt x="59" y="8"/>
                </a:cubicBezTo>
                <a:close/>
                <a:moveTo>
                  <a:pt x="56" y="65"/>
                </a:moveTo>
                <a:cubicBezTo>
                  <a:pt x="56" y="65"/>
                  <a:pt x="56" y="65"/>
                  <a:pt x="56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5"/>
                  <a:pt x="8" y="64"/>
                  <a:pt x="7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3"/>
                  <a:pt x="9" y="13"/>
                  <a:pt x="11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17" y="48"/>
                </a:move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21" y="56"/>
                  <a:pt x="21" y="56"/>
                  <a:pt x="21" y="56"/>
                </a:cubicBezTo>
                <a:cubicBezTo>
                  <a:pt x="22" y="57"/>
                  <a:pt x="23" y="58"/>
                  <a:pt x="24" y="59"/>
                </a:cubicBezTo>
                <a:cubicBezTo>
                  <a:pt x="26" y="61"/>
                  <a:pt x="29" y="62"/>
                  <a:pt x="33" y="63"/>
                </a:cubicBezTo>
                <a:cubicBezTo>
                  <a:pt x="36" y="63"/>
                  <a:pt x="39" y="62"/>
                  <a:pt x="42" y="60"/>
                </a:cubicBezTo>
                <a:cubicBezTo>
                  <a:pt x="43" y="60"/>
                  <a:pt x="44" y="59"/>
                  <a:pt x="45" y="58"/>
                </a:cubicBezTo>
                <a:cubicBezTo>
                  <a:pt x="46" y="57"/>
                  <a:pt x="47" y="55"/>
                  <a:pt x="48" y="53"/>
                </a:cubicBezTo>
                <a:cubicBezTo>
                  <a:pt x="48" y="52"/>
                  <a:pt x="49" y="50"/>
                  <a:pt x="49" y="4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4"/>
                  <a:pt x="45" y="23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0"/>
                  <a:pt x="39" y="18"/>
                  <a:pt x="36" y="20"/>
                </a:cubicBezTo>
                <a:cubicBezTo>
                  <a:pt x="35" y="16"/>
                  <a:pt x="29" y="16"/>
                  <a:pt x="28" y="20"/>
                </a:cubicBezTo>
                <a:cubicBezTo>
                  <a:pt x="26" y="19"/>
                  <a:pt x="22" y="20"/>
                  <a:pt x="22" y="24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0" y="36"/>
                  <a:pt x="19" y="36"/>
                  <a:pt x="17" y="36"/>
                </a:cubicBezTo>
                <a:cubicBezTo>
                  <a:pt x="14" y="37"/>
                  <a:pt x="12" y="40"/>
                  <a:pt x="14" y="43"/>
                </a:cubicBezTo>
                <a:cubicBezTo>
                  <a:pt x="17" y="48"/>
                  <a:pt x="17" y="48"/>
                  <a:pt x="17" y="48"/>
                </a:cubicBezTo>
                <a:close/>
                <a:moveTo>
                  <a:pt x="19" y="40"/>
                </a:moveTo>
                <a:cubicBezTo>
                  <a:pt x="19" y="40"/>
                  <a:pt x="19" y="40"/>
                  <a:pt x="19" y="40"/>
                </a:cubicBezTo>
                <a:cubicBezTo>
                  <a:pt x="21" y="44"/>
                  <a:pt x="21" y="44"/>
                  <a:pt x="21" y="44"/>
                </a:cubicBezTo>
                <a:cubicBezTo>
                  <a:pt x="22" y="46"/>
                  <a:pt x="25" y="45"/>
                  <a:pt x="25" y="43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2"/>
                  <a:pt x="27" y="22"/>
                  <a:pt x="27" y="24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40"/>
                  <a:pt x="31" y="40"/>
                  <a:pt x="31" y="37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3" y="20"/>
                  <a:pt x="33" y="21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0"/>
                  <a:pt x="37" y="40"/>
                  <a:pt x="37" y="37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2"/>
                  <a:pt x="39" y="22"/>
                  <a:pt x="39" y="24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40"/>
                  <a:pt x="43" y="40"/>
                  <a:pt x="43" y="3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6"/>
                  <a:pt x="45" y="26"/>
                  <a:pt x="45" y="27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50"/>
                  <a:pt x="45" y="51"/>
                  <a:pt x="45" y="52"/>
                </a:cubicBezTo>
                <a:cubicBezTo>
                  <a:pt x="44" y="54"/>
                  <a:pt x="43" y="55"/>
                  <a:pt x="42" y="56"/>
                </a:cubicBezTo>
                <a:cubicBezTo>
                  <a:pt x="42" y="57"/>
                  <a:pt x="41" y="57"/>
                  <a:pt x="40" y="58"/>
                </a:cubicBezTo>
                <a:cubicBezTo>
                  <a:pt x="38" y="59"/>
                  <a:pt x="35" y="60"/>
                  <a:pt x="33" y="59"/>
                </a:cubicBezTo>
                <a:cubicBezTo>
                  <a:pt x="30" y="59"/>
                  <a:pt x="28" y="58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5" y="56"/>
                  <a:pt x="25" y="55"/>
                  <a:pt x="24" y="54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7" y="41"/>
                  <a:pt x="17" y="41"/>
                  <a:pt x="17" y="41"/>
                </a:cubicBezTo>
                <a:cubicBezTo>
                  <a:pt x="16" y="40"/>
                  <a:pt x="18" y="39"/>
                  <a:pt x="19" y="40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17" name="Freeform 34"/>
          <p:cNvSpPr>
            <a:spLocks noEditPoints="1"/>
          </p:cNvSpPr>
          <p:nvPr/>
        </p:nvSpPr>
        <p:spPr bwMode="auto">
          <a:xfrm>
            <a:off x="9166861" y="2353945"/>
            <a:ext cx="471170" cy="453390"/>
          </a:xfrm>
          <a:custGeom>
            <a:avLst/>
            <a:gdLst>
              <a:gd name="T0" fmla="*/ 43 w 71"/>
              <a:gd name="T1" fmla="*/ 0 h 68"/>
              <a:gd name="T2" fmla="*/ 51 w 71"/>
              <a:gd name="T3" fmla="*/ 8 h 68"/>
              <a:gd name="T4" fmla="*/ 57 w 71"/>
              <a:gd name="T5" fmla="*/ 10 h 68"/>
              <a:gd name="T6" fmla="*/ 71 w 71"/>
              <a:gd name="T7" fmla="*/ 24 h 68"/>
              <a:gd name="T8" fmla="*/ 67 w 71"/>
              <a:gd name="T9" fmla="*/ 64 h 68"/>
              <a:gd name="T10" fmla="*/ 14 w 71"/>
              <a:gd name="T11" fmla="*/ 68 h 68"/>
              <a:gd name="T12" fmla="*/ 4 w 71"/>
              <a:gd name="T13" fmla="*/ 64 h 68"/>
              <a:gd name="T14" fmla="*/ 0 w 71"/>
              <a:gd name="T15" fmla="*/ 24 h 68"/>
              <a:gd name="T16" fmla="*/ 4 w 71"/>
              <a:gd name="T17" fmla="*/ 14 h 68"/>
              <a:gd name="T18" fmla="*/ 14 w 71"/>
              <a:gd name="T19" fmla="*/ 10 h 68"/>
              <a:gd name="T20" fmla="*/ 20 w 71"/>
              <a:gd name="T21" fmla="*/ 8 h 68"/>
              <a:gd name="T22" fmla="*/ 28 w 71"/>
              <a:gd name="T23" fmla="*/ 0 h 68"/>
              <a:gd name="T24" fmla="*/ 50 w 71"/>
              <a:gd name="T25" fmla="*/ 16 h 68"/>
              <a:gd name="T26" fmla="*/ 49 w 71"/>
              <a:gd name="T27" fmla="*/ 16 h 68"/>
              <a:gd name="T28" fmla="*/ 22 w 71"/>
              <a:gd name="T29" fmla="*/ 16 h 68"/>
              <a:gd name="T30" fmla="*/ 8 w 71"/>
              <a:gd name="T31" fmla="*/ 18 h 68"/>
              <a:gd name="T32" fmla="*/ 6 w 71"/>
              <a:gd name="T33" fmla="*/ 24 h 68"/>
              <a:gd name="T34" fmla="*/ 13 w 71"/>
              <a:gd name="T35" fmla="*/ 37 h 68"/>
              <a:gd name="T36" fmla="*/ 15 w 71"/>
              <a:gd name="T37" fmla="*/ 31 h 68"/>
              <a:gd name="T38" fmla="*/ 27 w 71"/>
              <a:gd name="T39" fmla="*/ 31 h 68"/>
              <a:gd name="T40" fmla="*/ 28 w 71"/>
              <a:gd name="T41" fmla="*/ 33 h 68"/>
              <a:gd name="T42" fmla="*/ 43 w 71"/>
              <a:gd name="T43" fmla="*/ 37 h 68"/>
              <a:gd name="T44" fmla="*/ 45 w 71"/>
              <a:gd name="T45" fmla="*/ 31 h 68"/>
              <a:gd name="T46" fmla="*/ 56 w 71"/>
              <a:gd name="T47" fmla="*/ 31 h 68"/>
              <a:gd name="T48" fmla="*/ 58 w 71"/>
              <a:gd name="T49" fmla="*/ 33 h 68"/>
              <a:gd name="T50" fmla="*/ 66 w 71"/>
              <a:gd name="T51" fmla="*/ 37 h 68"/>
              <a:gd name="T52" fmla="*/ 63 w 71"/>
              <a:gd name="T53" fmla="*/ 18 h 68"/>
              <a:gd name="T54" fmla="*/ 50 w 71"/>
              <a:gd name="T55" fmla="*/ 16 h 68"/>
              <a:gd name="T56" fmla="*/ 23 w 71"/>
              <a:gd name="T57" fmla="*/ 10 h 68"/>
              <a:gd name="T58" fmla="*/ 48 w 71"/>
              <a:gd name="T59" fmla="*/ 8 h 68"/>
              <a:gd name="T60" fmla="*/ 43 w 71"/>
              <a:gd name="T61" fmla="*/ 3 h 68"/>
              <a:gd name="T62" fmla="*/ 25 w 71"/>
              <a:gd name="T63" fmla="*/ 5 h 68"/>
              <a:gd name="T64" fmla="*/ 23 w 71"/>
              <a:gd name="T65" fmla="*/ 10 h 68"/>
              <a:gd name="T66" fmla="*/ 6 w 71"/>
              <a:gd name="T67" fmla="*/ 41 h 68"/>
              <a:gd name="T68" fmla="*/ 8 w 71"/>
              <a:gd name="T69" fmla="*/ 60 h 68"/>
              <a:gd name="T70" fmla="*/ 14 w 71"/>
              <a:gd name="T71" fmla="*/ 62 h 68"/>
              <a:gd name="T72" fmla="*/ 63 w 71"/>
              <a:gd name="T73" fmla="*/ 60 h 68"/>
              <a:gd name="T74" fmla="*/ 66 w 71"/>
              <a:gd name="T75" fmla="*/ 41 h 68"/>
              <a:gd name="T76" fmla="*/ 58 w 71"/>
              <a:gd name="T77" fmla="*/ 46 h 68"/>
              <a:gd name="T78" fmla="*/ 56 w 71"/>
              <a:gd name="T79" fmla="*/ 47 h 68"/>
              <a:gd name="T80" fmla="*/ 43 w 71"/>
              <a:gd name="T81" fmla="*/ 46 h 68"/>
              <a:gd name="T82" fmla="*/ 43 w 71"/>
              <a:gd name="T83" fmla="*/ 41 h 68"/>
              <a:gd name="T84" fmla="*/ 28 w 71"/>
              <a:gd name="T85" fmla="*/ 46 h 68"/>
              <a:gd name="T86" fmla="*/ 27 w 71"/>
              <a:gd name="T87" fmla="*/ 47 h 68"/>
              <a:gd name="T88" fmla="*/ 13 w 71"/>
              <a:gd name="T89" fmla="*/ 46 h 68"/>
              <a:gd name="T90" fmla="*/ 13 w 71"/>
              <a:gd name="T91" fmla="*/ 41 h 68"/>
              <a:gd name="T92" fmla="*/ 25 w 71"/>
              <a:gd name="T93" fmla="*/ 34 h 68"/>
              <a:gd name="T94" fmla="*/ 17 w 71"/>
              <a:gd name="T95" fmla="*/ 34 h 68"/>
              <a:gd name="T96" fmla="*/ 17 w 71"/>
              <a:gd name="T97" fmla="*/ 39 h 68"/>
              <a:gd name="T98" fmla="*/ 17 w 71"/>
              <a:gd name="T99" fmla="*/ 44 h 68"/>
              <a:gd name="T100" fmla="*/ 25 w 71"/>
              <a:gd name="T101" fmla="*/ 39 h 68"/>
              <a:gd name="T102" fmla="*/ 25 w 71"/>
              <a:gd name="T103" fmla="*/ 39 h 68"/>
              <a:gd name="T104" fmla="*/ 55 w 71"/>
              <a:gd name="T105" fmla="*/ 34 h 68"/>
              <a:gd name="T106" fmla="*/ 46 w 71"/>
              <a:gd name="T107" fmla="*/ 34 h 68"/>
              <a:gd name="T108" fmla="*/ 46 w 71"/>
              <a:gd name="T109" fmla="*/ 39 h 68"/>
              <a:gd name="T110" fmla="*/ 46 w 71"/>
              <a:gd name="T111" fmla="*/ 44 h 68"/>
              <a:gd name="T112" fmla="*/ 55 w 71"/>
              <a:gd name="T113" fmla="*/ 39 h 68"/>
              <a:gd name="T114" fmla="*/ 55 w 71"/>
              <a:gd name="T115" fmla="*/ 39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" h="68">
                <a:moveTo>
                  <a:pt x="28" y="0"/>
                </a:moveTo>
                <a:cubicBezTo>
                  <a:pt x="43" y="0"/>
                  <a:pt x="43" y="0"/>
                  <a:pt x="43" y="0"/>
                </a:cubicBezTo>
                <a:cubicBezTo>
                  <a:pt x="45" y="0"/>
                  <a:pt x="47" y="1"/>
                  <a:pt x="49" y="2"/>
                </a:cubicBezTo>
                <a:cubicBezTo>
                  <a:pt x="50" y="4"/>
                  <a:pt x="51" y="6"/>
                  <a:pt x="51" y="8"/>
                </a:cubicBezTo>
                <a:cubicBezTo>
                  <a:pt x="51" y="10"/>
                  <a:pt x="51" y="10"/>
                  <a:pt x="51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61" y="10"/>
                  <a:pt x="64" y="12"/>
                  <a:pt x="67" y="14"/>
                </a:cubicBezTo>
                <a:cubicBezTo>
                  <a:pt x="69" y="17"/>
                  <a:pt x="71" y="21"/>
                  <a:pt x="71" y="2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58"/>
                  <a:pt x="69" y="61"/>
                  <a:pt x="67" y="64"/>
                </a:cubicBezTo>
                <a:cubicBezTo>
                  <a:pt x="64" y="66"/>
                  <a:pt x="61" y="68"/>
                  <a:pt x="57" y="68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68"/>
                  <a:pt x="7" y="66"/>
                  <a:pt x="4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1"/>
                  <a:pt x="0" y="58"/>
                  <a:pt x="0" y="5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1"/>
                  <a:pt x="2" y="17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7" y="12"/>
                  <a:pt x="10" y="10"/>
                  <a:pt x="14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6"/>
                  <a:pt x="21" y="4"/>
                  <a:pt x="23" y="2"/>
                </a:cubicBezTo>
                <a:cubicBezTo>
                  <a:pt x="24" y="1"/>
                  <a:pt x="26" y="0"/>
                  <a:pt x="28" y="0"/>
                </a:cubicBezTo>
                <a:close/>
                <a:moveTo>
                  <a:pt x="50" y="16"/>
                </a:move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0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6"/>
                  <a:pt x="10" y="17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20"/>
                  <a:pt x="6" y="22"/>
                  <a:pt x="6" y="24"/>
                </a:cubicBezTo>
                <a:cubicBezTo>
                  <a:pt x="6" y="37"/>
                  <a:pt x="6" y="37"/>
                  <a:pt x="6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2"/>
                  <a:pt x="14" y="31"/>
                  <a:pt x="15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8" y="31"/>
                  <a:pt x="28" y="32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7"/>
                  <a:pt x="28" y="37"/>
                  <a:pt x="28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2"/>
                  <a:pt x="44" y="31"/>
                  <a:pt x="45" y="31"/>
                </a:cubicBezTo>
                <a:cubicBezTo>
                  <a:pt x="45" y="31"/>
                  <a:pt x="45" y="31"/>
                  <a:pt x="4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7" y="31"/>
                  <a:pt x="58" y="32"/>
                  <a:pt x="58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7"/>
                  <a:pt x="58" y="37"/>
                  <a:pt x="58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6" y="24"/>
                  <a:pt x="66" y="24"/>
                  <a:pt x="66" y="24"/>
                </a:cubicBezTo>
                <a:cubicBezTo>
                  <a:pt x="66" y="22"/>
                  <a:pt x="65" y="20"/>
                  <a:pt x="63" y="18"/>
                </a:cubicBezTo>
                <a:cubicBezTo>
                  <a:pt x="61" y="17"/>
                  <a:pt x="59" y="16"/>
                  <a:pt x="57" y="16"/>
                </a:cubicBezTo>
                <a:cubicBezTo>
                  <a:pt x="50" y="16"/>
                  <a:pt x="50" y="16"/>
                  <a:pt x="50" y="16"/>
                </a:cubicBezTo>
                <a:close/>
                <a:moveTo>
                  <a:pt x="23" y="10"/>
                </a:moveTo>
                <a:cubicBezTo>
                  <a:pt x="23" y="10"/>
                  <a:pt x="23" y="10"/>
                  <a:pt x="23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7" y="5"/>
                  <a:pt x="46" y="5"/>
                </a:cubicBezTo>
                <a:cubicBezTo>
                  <a:pt x="46" y="4"/>
                  <a:pt x="44" y="3"/>
                  <a:pt x="43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6" y="4"/>
                  <a:pt x="25" y="5"/>
                </a:cubicBezTo>
                <a:cubicBezTo>
                  <a:pt x="24" y="5"/>
                  <a:pt x="23" y="7"/>
                  <a:pt x="23" y="8"/>
                </a:cubicBezTo>
                <a:cubicBezTo>
                  <a:pt x="23" y="10"/>
                  <a:pt x="23" y="10"/>
                  <a:pt x="23" y="10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6"/>
                  <a:pt x="7" y="58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10" y="61"/>
                  <a:pt x="12" y="62"/>
                  <a:pt x="14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9" y="62"/>
                  <a:pt x="61" y="61"/>
                  <a:pt x="63" y="60"/>
                </a:cubicBezTo>
                <a:cubicBezTo>
                  <a:pt x="65" y="58"/>
                  <a:pt x="66" y="56"/>
                  <a:pt x="66" y="54"/>
                </a:cubicBezTo>
                <a:cubicBezTo>
                  <a:pt x="66" y="41"/>
                  <a:pt x="66" y="41"/>
                  <a:pt x="66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7" y="47"/>
                  <a:pt x="56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4" y="47"/>
                  <a:pt x="43" y="46"/>
                  <a:pt x="43" y="46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1"/>
                  <a:pt x="43" y="41"/>
                  <a:pt x="43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7"/>
                  <a:pt x="27" y="47"/>
                </a:cubicBezTo>
                <a:cubicBezTo>
                  <a:pt x="27" y="47"/>
                  <a:pt x="27" y="47"/>
                  <a:pt x="27" y="47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7"/>
                  <a:pt x="13" y="46"/>
                  <a:pt x="13" y="46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1"/>
                  <a:pt x="13" y="41"/>
                  <a:pt x="13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25" y="34"/>
                </a:moveTo>
                <a:cubicBezTo>
                  <a:pt x="25" y="34"/>
                  <a:pt x="25" y="34"/>
                  <a:pt x="25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44"/>
                  <a:pt x="17" y="44"/>
                  <a:pt x="17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4"/>
                  <a:pt x="25" y="34"/>
                  <a:pt x="25" y="34"/>
                </a:cubicBezTo>
                <a:close/>
                <a:moveTo>
                  <a:pt x="55" y="34"/>
                </a:moveTo>
                <a:cubicBezTo>
                  <a:pt x="55" y="34"/>
                  <a:pt x="55" y="34"/>
                  <a:pt x="55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44"/>
                  <a:pt x="46" y="44"/>
                  <a:pt x="46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4"/>
                  <a:pt x="55" y="34"/>
                  <a:pt x="55" y="34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992">
        <p14:gallery dir="l"/>
      </p:transition>
    </mc:Choice>
    <mc:Fallback xmlns:a14="http://schemas.microsoft.com/office/drawing/2010/main" xmlns="">
      <p:transition spd="slow" advTm="69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1" grpId="0" animBg="1"/>
      <p:bldP spid="71" grpId="1" animBg="1"/>
      <p:bldP spid="87" grpId="0" animBg="1"/>
      <p:bldP spid="87" grpId="1" animBg="1"/>
      <p:bldP spid="2" grpId="0"/>
      <p:bldP spid="2" grpId="1"/>
      <p:bldP spid="12" grpId="0"/>
      <p:bldP spid="12" grpId="1"/>
      <p:bldP spid="89" grpId="0" animBg="1"/>
      <p:bldP spid="89" grpId="1" animBg="1"/>
      <p:bldP spid="90" grpId="0"/>
      <p:bldP spid="90" grpId="1"/>
      <p:bldP spid="93" grpId="0" animBg="1"/>
      <p:bldP spid="94" grpId="0"/>
      <p:bldP spid="95" grpId="0"/>
      <p:bldP spid="98" grpId="0"/>
      <p:bldP spid="100" grpId="0" animBg="1"/>
      <p:bldP spid="101" grpId="0"/>
      <p:bldP spid="102" grpId="0"/>
      <p:bldP spid="106" grpId="0"/>
      <p:bldP spid="109" grpId="0" animBg="1"/>
      <p:bldP spid="110" grpId="0"/>
      <p:bldP spid="111" grpId="0"/>
      <p:bldP spid="114" grpId="0"/>
      <p:bldP spid="115" grpId="0" animBg="1"/>
      <p:bldP spid="116" grpId="0" animBg="1"/>
      <p:bldP spid="1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/>
          <p:cNvSpPr txBox="1"/>
          <p:nvPr/>
        </p:nvSpPr>
        <p:spPr>
          <a:xfrm>
            <a:off x="6457027" y="553097"/>
            <a:ext cx="2397460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3.3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Industry pain point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394797" y="1037602"/>
            <a:ext cx="1129693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761677" y="4153765"/>
            <a:ext cx="1090443" cy="26428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 rot="16200000">
            <a:off x="1593851" y="2234566"/>
            <a:ext cx="1640205" cy="1640205"/>
            <a:chOff x="860" y="422"/>
            <a:chExt cx="7466" cy="746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椭圆 2"/>
            <p:cNvSpPr/>
            <p:nvPr/>
          </p:nvSpPr>
          <p:spPr>
            <a:xfrm>
              <a:off x="860" y="422"/>
              <a:ext cx="7467" cy="7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 196"/>
            <p:cNvSpPr/>
            <p:nvPr/>
          </p:nvSpPr>
          <p:spPr>
            <a:xfrm>
              <a:off x="860" y="4173"/>
              <a:ext cx="7467" cy="3713"/>
            </a:xfrm>
            <a:custGeom>
              <a:avLst/>
              <a:gdLst>
                <a:gd name="connsiteX0" fmla="*/ 0 w 3325370"/>
                <a:gd name="connsiteY0" fmla="*/ 0 h 1637134"/>
                <a:gd name="connsiteX1" fmla="*/ 3325370 w 3325370"/>
                <a:gd name="connsiteY1" fmla="*/ 0 h 1637134"/>
                <a:gd name="connsiteX2" fmla="*/ 3318183 w 3325370"/>
                <a:gd name="connsiteY2" fmla="*/ 142905 h 1637134"/>
                <a:gd name="connsiteX3" fmla="*/ 1673347 w 3325370"/>
                <a:gd name="connsiteY3" fmla="*/ 1637102 h 1637134"/>
                <a:gd name="connsiteX4" fmla="*/ 10229 w 3325370"/>
                <a:gd name="connsiteY4" fmla="*/ 163281 h 163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5370" h="1637134">
                  <a:moveTo>
                    <a:pt x="0" y="0"/>
                  </a:moveTo>
                  <a:lnTo>
                    <a:pt x="3325370" y="0"/>
                  </a:lnTo>
                  <a:lnTo>
                    <a:pt x="3318183" y="142905"/>
                  </a:lnTo>
                  <a:cubicBezTo>
                    <a:pt x="3233689" y="978328"/>
                    <a:pt x="2530939" y="1631820"/>
                    <a:pt x="1673347" y="1637102"/>
                  </a:cubicBezTo>
                  <a:cubicBezTo>
                    <a:pt x="815755" y="1642385"/>
                    <a:pt x="105008" y="997600"/>
                    <a:pt x="10229" y="1632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16200000">
            <a:off x="3801746" y="2234566"/>
            <a:ext cx="1640205" cy="1640205"/>
            <a:chOff x="860" y="422"/>
            <a:chExt cx="7466" cy="7466"/>
          </a:xfrm>
          <a:solidFill>
            <a:srgbClr val="DAB96E"/>
          </a:solidFill>
        </p:grpSpPr>
        <p:sp>
          <p:nvSpPr>
            <p:cNvPr id="25" name="椭圆 24"/>
            <p:cNvSpPr/>
            <p:nvPr/>
          </p:nvSpPr>
          <p:spPr>
            <a:xfrm>
              <a:off x="860" y="422"/>
              <a:ext cx="7467" cy="74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 196"/>
            <p:cNvSpPr/>
            <p:nvPr/>
          </p:nvSpPr>
          <p:spPr>
            <a:xfrm>
              <a:off x="860" y="4173"/>
              <a:ext cx="7467" cy="3713"/>
            </a:xfrm>
            <a:custGeom>
              <a:avLst/>
              <a:gdLst>
                <a:gd name="connsiteX0" fmla="*/ 0 w 3325370"/>
                <a:gd name="connsiteY0" fmla="*/ 0 h 1637134"/>
                <a:gd name="connsiteX1" fmla="*/ 3325370 w 3325370"/>
                <a:gd name="connsiteY1" fmla="*/ 0 h 1637134"/>
                <a:gd name="connsiteX2" fmla="*/ 3318183 w 3325370"/>
                <a:gd name="connsiteY2" fmla="*/ 142905 h 1637134"/>
                <a:gd name="connsiteX3" fmla="*/ 1673347 w 3325370"/>
                <a:gd name="connsiteY3" fmla="*/ 1637102 h 1637134"/>
                <a:gd name="connsiteX4" fmla="*/ 10229 w 3325370"/>
                <a:gd name="connsiteY4" fmla="*/ 163281 h 163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5370" h="1637134">
                  <a:moveTo>
                    <a:pt x="0" y="0"/>
                  </a:moveTo>
                  <a:lnTo>
                    <a:pt x="3325370" y="0"/>
                  </a:lnTo>
                  <a:lnTo>
                    <a:pt x="3318183" y="142905"/>
                  </a:lnTo>
                  <a:cubicBezTo>
                    <a:pt x="3233689" y="978328"/>
                    <a:pt x="2530939" y="1631820"/>
                    <a:pt x="1673347" y="1637102"/>
                  </a:cubicBezTo>
                  <a:cubicBezTo>
                    <a:pt x="815755" y="1642385"/>
                    <a:pt x="105008" y="997600"/>
                    <a:pt x="10229" y="1632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16200000">
            <a:off x="6015991" y="2234566"/>
            <a:ext cx="1640205" cy="1640205"/>
            <a:chOff x="860" y="422"/>
            <a:chExt cx="7466" cy="746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" name="椭圆 27"/>
            <p:cNvSpPr/>
            <p:nvPr/>
          </p:nvSpPr>
          <p:spPr>
            <a:xfrm>
              <a:off x="860" y="422"/>
              <a:ext cx="7467" cy="7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 196"/>
            <p:cNvSpPr/>
            <p:nvPr/>
          </p:nvSpPr>
          <p:spPr>
            <a:xfrm>
              <a:off x="860" y="4173"/>
              <a:ext cx="7467" cy="3713"/>
            </a:xfrm>
            <a:custGeom>
              <a:avLst/>
              <a:gdLst>
                <a:gd name="connsiteX0" fmla="*/ 0 w 3325370"/>
                <a:gd name="connsiteY0" fmla="*/ 0 h 1637134"/>
                <a:gd name="connsiteX1" fmla="*/ 3325370 w 3325370"/>
                <a:gd name="connsiteY1" fmla="*/ 0 h 1637134"/>
                <a:gd name="connsiteX2" fmla="*/ 3318183 w 3325370"/>
                <a:gd name="connsiteY2" fmla="*/ 142905 h 1637134"/>
                <a:gd name="connsiteX3" fmla="*/ 1673347 w 3325370"/>
                <a:gd name="connsiteY3" fmla="*/ 1637102 h 1637134"/>
                <a:gd name="connsiteX4" fmla="*/ 10229 w 3325370"/>
                <a:gd name="connsiteY4" fmla="*/ 163281 h 163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5370" h="1637134">
                  <a:moveTo>
                    <a:pt x="0" y="0"/>
                  </a:moveTo>
                  <a:lnTo>
                    <a:pt x="3325370" y="0"/>
                  </a:lnTo>
                  <a:lnTo>
                    <a:pt x="3318183" y="142905"/>
                  </a:lnTo>
                  <a:cubicBezTo>
                    <a:pt x="3233689" y="978328"/>
                    <a:pt x="2530939" y="1631820"/>
                    <a:pt x="1673347" y="1637102"/>
                  </a:cubicBezTo>
                  <a:cubicBezTo>
                    <a:pt x="815755" y="1642385"/>
                    <a:pt x="105008" y="997600"/>
                    <a:pt x="10229" y="1632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6200000">
            <a:off x="8228331" y="2234566"/>
            <a:ext cx="1640205" cy="1640205"/>
            <a:chOff x="860" y="422"/>
            <a:chExt cx="7466" cy="7466"/>
          </a:xfrm>
          <a:solidFill>
            <a:srgbClr val="DAB96E"/>
          </a:solidFill>
        </p:grpSpPr>
        <p:sp>
          <p:nvSpPr>
            <p:cNvPr id="31" name="椭圆 30"/>
            <p:cNvSpPr/>
            <p:nvPr/>
          </p:nvSpPr>
          <p:spPr>
            <a:xfrm>
              <a:off x="860" y="422"/>
              <a:ext cx="7467" cy="74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 196"/>
            <p:cNvSpPr/>
            <p:nvPr/>
          </p:nvSpPr>
          <p:spPr>
            <a:xfrm>
              <a:off x="860" y="4173"/>
              <a:ext cx="7467" cy="3713"/>
            </a:xfrm>
            <a:custGeom>
              <a:avLst/>
              <a:gdLst>
                <a:gd name="connsiteX0" fmla="*/ 0 w 3325370"/>
                <a:gd name="connsiteY0" fmla="*/ 0 h 1637134"/>
                <a:gd name="connsiteX1" fmla="*/ 3325370 w 3325370"/>
                <a:gd name="connsiteY1" fmla="*/ 0 h 1637134"/>
                <a:gd name="connsiteX2" fmla="*/ 3318183 w 3325370"/>
                <a:gd name="connsiteY2" fmla="*/ 142905 h 1637134"/>
                <a:gd name="connsiteX3" fmla="*/ 1673347 w 3325370"/>
                <a:gd name="connsiteY3" fmla="*/ 1637102 h 1637134"/>
                <a:gd name="connsiteX4" fmla="*/ 10229 w 3325370"/>
                <a:gd name="connsiteY4" fmla="*/ 163281 h 163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5370" h="1637134">
                  <a:moveTo>
                    <a:pt x="0" y="0"/>
                  </a:moveTo>
                  <a:lnTo>
                    <a:pt x="3325370" y="0"/>
                  </a:lnTo>
                  <a:lnTo>
                    <a:pt x="3318183" y="142905"/>
                  </a:lnTo>
                  <a:cubicBezTo>
                    <a:pt x="3233689" y="978328"/>
                    <a:pt x="2530939" y="1631820"/>
                    <a:pt x="1673347" y="1637102"/>
                  </a:cubicBezTo>
                  <a:cubicBezTo>
                    <a:pt x="815755" y="1642385"/>
                    <a:pt x="105008" y="997600"/>
                    <a:pt x="10229" y="1632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TextBox 1"/>
          <p:cNvSpPr txBox="1"/>
          <p:nvPr/>
        </p:nvSpPr>
        <p:spPr>
          <a:xfrm>
            <a:off x="1824905" y="3111730"/>
            <a:ext cx="1178560" cy="32258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126985" algn="l"/>
                <a:tab pos="431749" algn="l"/>
                <a:tab pos="546036" algn="l"/>
              </a:tabLst>
            </a:pPr>
            <a:r>
              <a:rPr lang="en-US" altLang="zh-CN" dirty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PAIN POINTS</a:t>
            </a: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2182411" y="2599920"/>
            <a:ext cx="463550" cy="59944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126985" algn="l"/>
                <a:tab pos="431749" algn="l"/>
                <a:tab pos="546036" algn="l"/>
              </a:tabLst>
            </a:pPr>
            <a:r>
              <a:rPr lang="en-US" altLang="zh-CN" sz="3600" b="1" dirty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01</a:t>
            </a:r>
            <a:endParaRPr lang="en-US" altLang="zh-CN" sz="3600" b="1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4032165" y="3111730"/>
            <a:ext cx="1178560" cy="32258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126985" algn="l"/>
                <a:tab pos="431749" algn="l"/>
                <a:tab pos="546036" algn="l"/>
              </a:tabLst>
            </a:pPr>
            <a:r>
              <a:rPr lang="en-US" altLang="zh-CN" dirty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PAIN POINTS</a:t>
            </a: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4389671" y="2599920"/>
            <a:ext cx="463550" cy="59944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126985" algn="l"/>
                <a:tab pos="431749" algn="l"/>
                <a:tab pos="546036" algn="l"/>
              </a:tabLst>
            </a:pPr>
            <a:r>
              <a:rPr lang="en-US" altLang="zh-CN" sz="3600" b="1" dirty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02</a:t>
            </a:r>
            <a:endParaRPr lang="en-US" altLang="zh-CN" sz="3600" b="1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6247045" y="3111730"/>
            <a:ext cx="1178560" cy="32258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126985" algn="l"/>
                <a:tab pos="431749" algn="l"/>
                <a:tab pos="546036" algn="l"/>
              </a:tabLst>
            </a:pPr>
            <a:r>
              <a:rPr lang="en-US" altLang="zh-CN" dirty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PAIN POINTS</a:t>
            </a: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6604550" y="2599920"/>
            <a:ext cx="463550" cy="59944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126985" algn="l"/>
                <a:tab pos="431749" algn="l"/>
                <a:tab pos="546036" algn="l"/>
              </a:tabLst>
            </a:pPr>
            <a:r>
              <a:rPr lang="en-US" altLang="zh-CN" sz="3600" b="1" dirty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03</a:t>
            </a:r>
            <a:endParaRPr lang="en-US" altLang="zh-CN" sz="3600" b="1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8458750" y="3111730"/>
            <a:ext cx="1178560" cy="32258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126985" algn="l"/>
                <a:tab pos="431749" algn="l"/>
                <a:tab pos="546036" algn="l"/>
              </a:tabLst>
            </a:pPr>
            <a:r>
              <a:rPr lang="en-US" altLang="zh-CN" dirty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PAIN POINTS</a:t>
            </a: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8816256" y="2599920"/>
            <a:ext cx="463550" cy="59944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126985" algn="l"/>
                <a:tab pos="431749" algn="l"/>
                <a:tab pos="546036" algn="l"/>
              </a:tabLst>
            </a:pPr>
            <a:r>
              <a:rPr lang="en-US" altLang="zh-CN" sz="3600" b="1" dirty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04</a:t>
            </a:r>
            <a:endParaRPr lang="en-US" altLang="zh-CN" sz="3600" b="1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4058562" y="4153765"/>
            <a:ext cx="1090443" cy="26428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6148620" y="4153765"/>
            <a:ext cx="1090443" cy="26428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8336648" y="4153765"/>
            <a:ext cx="1090443" cy="26428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7528">
        <p14:switch dir="r"/>
      </p:transition>
    </mc:Choice>
    <mc:Fallback xmlns="">
      <p:transition spd="slow" advTm="175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1" grpId="0"/>
      <p:bldP spid="18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3"/>
          <p:cNvSpPr/>
          <p:nvPr/>
        </p:nvSpPr>
        <p:spPr>
          <a:xfrm>
            <a:off x="5083393" y="1"/>
            <a:ext cx="6800850" cy="6480175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"/>
          <p:cNvSpPr txBox="1"/>
          <p:nvPr/>
        </p:nvSpPr>
        <p:spPr>
          <a:xfrm>
            <a:off x="8890543" y="594632"/>
            <a:ext cx="2397460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3.4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Solution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828313" y="1079138"/>
            <a:ext cx="1129693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1421043" y="1835669"/>
            <a:ext cx="0" cy="3333457"/>
          </a:xfrm>
          <a:custGeom>
            <a:avLst/>
            <a:gdLst>
              <a:gd name="connsiteX0" fmla="*/ 0 w 0"/>
              <a:gd name="connsiteY0" fmla="*/ 3333457 h 3333457"/>
              <a:gd name="connsiteX1" fmla="*/ 0 w 0"/>
              <a:gd name="connsiteY1" fmla="*/ 3333457 h 3333457"/>
              <a:gd name="connsiteX2" fmla="*/ 0 w 0"/>
              <a:gd name="connsiteY2" fmla="*/ 0 h 3333457"/>
              <a:gd name="connsiteX3" fmla="*/ 0 w 0"/>
              <a:gd name="connsiteY3" fmla="*/ 3333457 h 33334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h="3333457">
                <a:moveTo>
                  <a:pt x="0" y="3333457"/>
                </a:moveTo>
                <a:lnTo>
                  <a:pt x="0" y="3333457"/>
                </a:lnTo>
                <a:lnTo>
                  <a:pt x="0" y="0"/>
                </a:lnTo>
                <a:lnTo>
                  <a:pt x="0" y="3333457"/>
                </a:ln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 rot="16200000">
            <a:off x="-2051684" y="2052003"/>
            <a:ext cx="6478905" cy="2375535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solidFill>
            <a:srgbClr val="D4B46D">
              <a:alpha val="89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 rot="16200000">
            <a:off x="319406" y="2052956"/>
            <a:ext cx="6478905" cy="2375535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solidFill>
            <a:schemeClr val="bg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 rot="16200000">
            <a:off x="2689226" y="2052956"/>
            <a:ext cx="6478905" cy="2375535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"/>
          <p:cNvSpPr txBox="1"/>
          <p:nvPr/>
        </p:nvSpPr>
        <p:spPr>
          <a:xfrm>
            <a:off x="194543" y="4076930"/>
            <a:ext cx="1723549" cy="338548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1900" dirty="0">
                <a:latin typeface="+mj-lt"/>
                <a:cs typeface="Calibri" panose="020F0502020204030204" pitchFamily="18" charset="0"/>
              </a:rPr>
              <a:t>Solution</a:t>
            </a:r>
            <a:r>
              <a:rPr lang="en-US" altLang="zh-CN" sz="19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zh-CN" sz="1900" dirty="0">
                <a:latin typeface="+mj-lt"/>
                <a:cs typeface="Calibri" panose="020F0502020204030204" pitchFamily="18" charset="0"/>
              </a:rPr>
              <a:t>Method</a:t>
            </a:r>
            <a:endParaRPr lang="en-US" altLang="zh-CN" sz="1400" dirty="0">
              <a:latin typeface="+mj-lt"/>
              <a:ea typeface="微软雅黑" panose="020B0503020204020204" pitchFamily="18" charset="-122"/>
              <a:cs typeface="Calibri" panose="020F0502020204030204" pitchFamily="18" charset="0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228601" y="1603375"/>
            <a:ext cx="1419860" cy="1419860"/>
          </a:xfrm>
          <a:custGeom>
            <a:avLst/>
            <a:gdLst>
              <a:gd name="connsiteX0" fmla="*/ 470649 w 470649"/>
              <a:gd name="connsiteY0" fmla="*/ 233756 h 470623"/>
              <a:gd name="connsiteX1" fmla="*/ 236880 w 470649"/>
              <a:gd name="connsiteY1" fmla="*/ 470623 h 470623"/>
              <a:gd name="connsiteX2" fmla="*/ 0 w 470649"/>
              <a:gd name="connsiteY2" fmla="*/ 236854 h 470623"/>
              <a:gd name="connsiteX3" fmla="*/ 233781 w 470649"/>
              <a:gd name="connsiteY3" fmla="*/ 0 h 470623"/>
              <a:gd name="connsiteX4" fmla="*/ 470649 w 470649"/>
              <a:gd name="connsiteY4" fmla="*/ 233756 h 470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0649" h="470623">
                <a:moveTo>
                  <a:pt x="470649" y="233756"/>
                </a:moveTo>
                <a:cubicBezTo>
                  <a:pt x="471487" y="363727"/>
                  <a:pt x="366826" y="469772"/>
                  <a:pt x="236880" y="470623"/>
                </a:cubicBezTo>
                <a:cubicBezTo>
                  <a:pt x="106908" y="471487"/>
                  <a:pt x="863" y="366826"/>
                  <a:pt x="0" y="236854"/>
                </a:cubicBezTo>
                <a:cubicBezTo>
                  <a:pt x="-850" y="106908"/>
                  <a:pt x="103809" y="837"/>
                  <a:pt x="233781" y="0"/>
                </a:cubicBezTo>
                <a:cubicBezTo>
                  <a:pt x="363740" y="-863"/>
                  <a:pt x="469785" y="103809"/>
                  <a:pt x="470649" y="233756"/>
                </a:cubicBezTo>
              </a:path>
            </a:pathLst>
          </a:custGeom>
          <a:solidFill>
            <a:schemeClr val="tx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"/>
          <p:cNvSpPr txBox="1"/>
          <p:nvPr/>
        </p:nvSpPr>
        <p:spPr>
          <a:xfrm>
            <a:off x="228600" y="3607665"/>
            <a:ext cx="378309" cy="341113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300"/>
              </a:lnSpc>
            </a:pPr>
            <a:r>
              <a:rPr lang="en-US" altLang="zh-CN" sz="2400" b="1" dirty="0">
                <a:solidFill>
                  <a:srgbClr val="212121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01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194543" y="4414750"/>
            <a:ext cx="1090443" cy="700512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400" dirty="0">
              <a:latin typeface="Calibri Light" panose="020F0302020204030204" charset="0"/>
              <a:ea typeface="微软雅黑" panose="020B0503020204020204" pitchFamily="18" charset="-122"/>
              <a:cs typeface="Calibri" panose="020F0502020204030204" pitchFamily="18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2592705" y="3607665"/>
            <a:ext cx="378309" cy="341113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300"/>
              </a:lnSpc>
            </a:pPr>
            <a:r>
              <a:rPr lang="en-US" altLang="zh-CN" sz="2400" b="1" dirty="0">
                <a:solidFill>
                  <a:srgbClr val="212121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02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4980305" y="3608300"/>
            <a:ext cx="378309" cy="341113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300"/>
              </a:lnSpc>
            </a:pPr>
            <a:r>
              <a:rPr lang="en-US" altLang="zh-CN" sz="2400" b="1" dirty="0">
                <a:solidFill>
                  <a:srgbClr val="212121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03</a:t>
            </a:r>
          </a:p>
        </p:txBody>
      </p:sp>
      <p:sp>
        <p:nvSpPr>
          <p:cNvPr id="31" name="Freeform 3"/>
          <p:cNvSpPr/>
          <p:nvPr/>
        </p:nvSpPr>
        <p:spPr>
          <a:xfrm>
            <a:off x="2592705" y="1603375"/>
            <a:ext cx="1419860" cy="1419860"/>
          </a:xfrm>
          <a:custGeom>
            <a:avLst/>
            <a:gdLst>
              <a:gd name="connsiteX0" fmla="*/ 470649 w 470649"/>
              <a:gd name="connsiteY0" fmla="*/ 233756 h 470623"/>
              <a:gd name="connsiteX1" fmla="*/ 236880 w 470649"/>
              <a:gd name="connsiteY1" fmla="*/ 470623 h 470623"/>
              <a:gd name="connsiteX2" fmla="*/ 0 w 470649"/>
              <a:gd name="connsiteY2" fmla="*/ 236854 h 470623"/>
              <a:gd name="connsiteX3" fmla="*/ 233781 w 470649"/>
              <a:gd name="connsiteY3" fmla="*/ 0 h 470623"/>
              <a:gd name="connsiteX4" fmla="*/ 470649 w 470649"/>
              <a:gd name="connsiteY4" fmla="*/ 233756 h 470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0649" h="470623">
                <a:moveTo>
                  <a:pt x="470649" y="233756"/>
                </a:moveTo>
                <a:cubicBezTo>
                  <a:pt x="471487" y="363727"/>
                  <a:pt x="366826" y="469772"/>
                  <a:pt x="236880" y="470623"/>
                </a:cubicBezTo>
                <a:cubicBezTo>
                  <a:pt x="106908" y="471487"/>
                  <a:pt x="863" y="366826"/>
                  <a:pt x="0" y="236854"/>
                </a:cubicBezTo>
                <a:cubicBezTo>
                  <a:pt x="-850" y="106908"/>
                  <a:pt x="103809" y="837"/>
                  <a:pt x="233781" y="0"/>
                </a:cubicBezTo>
                <a:cubicBezTo>
                  <a:pt x="363740" y="-863"/>
                  <a:pt x="469785" y="103809"/>
                  <a:pt x="470649" y="233756"/>
                </a:cubicBezTo>
              </a:path>
            </a:pathLst>
          </a:custGeom>
          <a:solidFill>
            <a:srgbClr val="DAB96E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4980306" y="1603375"/>
            <a:ext cx="1419860" cy="1419860"/>
          </a:xfrm>
          <a:custGeom>
            <a:avLst/>
            <a:gdLst>
              <a:gd name="connsiteX0" fmla="*/ 470649 w 470649"/>
              <a:gd name="connsiteY0" fmla="*/ 233756 h 470623"/>
              <a:gd name="connsiteX1" fmla="*/ 236880 w 470649"/>
              <a:gd name="connsiteY1" fmla="*/ 470623 h 470623"/>
              <a:gd name="connsiteX2" fmla="*/ 0 w 470649"/>
              <a:gd name="connsiteY2" fmla="*/ 236854 h 470623"/>
              <a:gd name="connsiteX3" fmla="*/ 233781 w 470649"/>
              <a:gd name="connsiteY3" fmla="*/ 0 h 470623"/>
              <a:gd name="connsiteX4" fmla="*/ 470649 w 470649"/>
              <a:gd name="connsiteY4" fmla="*/ 233756 h 470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0649" h="470623">
                <a:moveTo>
                  <a:pt x="470649" y="233756"/>
                </a:moveTo>
                <a:cubicBezTo>
                  <a:pt x="471487" y="363727"/>
                  <a:pt x="366826" y="469772"/>
                  <a:pt x="236880" y="470623"/>
                </a:cubicBezTo>
                <a:cubicBezTo>
                  <a:pt x="106908" y="471487"/>
                  <a:pt x="863" y="366826"/>
                  <a:pt x="0" y="236854"/>
                </a:cubicBezTo>
                <a:cubicBezTo>
                  <a:pt x="-850" y="106908"/>
                  <a:pt x="103809" y="837"/>
                  <a:pt x="233781" y="0"/>
                </a:cubicBezTo>
                <a:cubicBezTo>
                  <a:pt x="363740" y="-863"/>
                  <a:pt x="469785" y="103809"/>
                  <a:pt x="470649" y="233756"/>
                </a:cubicBezTo>
              </a:path>
            </a:pathLst>
          </a:custGeom>
          <a:solidFill>
            <a:schemeClr val="bg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228600" y="3486785"/>
            <a:ext cx="18973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592705" y="3502660"/>
            <a:ext cx="18973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980305" y="3502660"/>
            <a:ext cx="18973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145"/>
          <p:cNvSpPr>
            <a:spLocks noEditPoints="1"/>
          </p:cNvSpPr>
          <p:nvPr/>
        </p:nvSpPr>
        <p:spPr bwMode="auto">
          <a:xfrm>
            <a:off x="698500" y="2073275"/>
            <a:ext cx="480060" cy="480060"/>
          </a:xfrm>
          <a:custGeom>
            <a:avLst/>
            <a:gdLst>
              <a:gd name="T0" fmla="*/ 67 w 69"/>
              <a:gd name="T1" fmla="*/ 66 h 69"/>
              <a:gd name="T2" fmla="*/ 4 w 69"/>
              <a:gd name="T3" fmla="*/ 66 h 69"/>
              <a:gd name="T4" fmla="*/ 4 w 69"/>
              <a:gd name="T5" fmla="*/ 2 h 69"/>
              <a:gd name="T6" fmla="*/ 2 w 69"/>
              <a:gd name="T7" fmla="*/ 0 h 69"/>
              <a:gd name="T8" fmla="*/ 0 w 69"/>
              <a:gd name="T9" fmla="*/ 2 h 69"/>
              <a:gd name="T10" fmla="*/ 0 w 69"/>
              <a:gd name="T11" fmla="*/ 67 h 69"/>
              <a:gd name="T12" fmla="*/ 2 w 69"/>
              <a:gd name="T13" fmla="*/ 69 h 69"/>
              <a:gd name="T14" fmla="*/ 67 w 69"/>
              <a:gd name="T15" fmla="*/ 69 h 69"/>
              <a:gd name="T16" fmla="*/ 69 w 69"/>
              <a:gd name="T17" fmla="*/ 67 h 69"/>
              <a:gd name="T18" fmla="*/ 67 w 69"/>
              <a:gd name="T19" fmla="*/ 66 h 69"/>
              <a:gd name="T20" fmla="*/ 31 w 69"/>
              <a:gd name="T21" fmla="*/ 63 h 69"/>
              <a:gd name="T22" fmla="*/ 31 w 69"/>
              <a:gd name="T23" fmla="*/ 63 h 69"/>
              <a:gd name="T24" fmla="*/ 43 w 69"/>
              <a:gd name="T25" fmla="*/ 63 h 69"/>
              <a:gd name="T26" fmla="*/ 46 w 69"/>
              <a:gd name="T27" fmla="*/ 60 h 69"/>
              <a:gd name="T28" fmla="*/ 46 w 69"/>
              <a:gd name="T29" fmla="*/ 7 h 69"/>
              <a:gd name="T30" fmla="*/ 43 w 69"/>
              <a:gd name="T31" fmla="*/ 4 h 69"/>
              <a:gd name="T32" fmla="*/ 31 w 69"/>
              <a:gd name="T33" fmla="*/ 4 h 69"/>
              <a:gd name="T34" fmla="*/ 28 w 69"/>
              <a:gd name="T35" fmla="*/ 7 h 69"/>
              <a:gd name="T36" fmla="*/ 28 w 69"/>
              <a:gd name="T37" fmla="*/ 60 h 69"/>
              <a:gd name="T38" fmla="*/ 31 w 69"/>
              <a:gd name="T39" fmla="*/ 63 h 69"/>
              <a:gd name="T40" fmla="*/ 33 w 69"/>
              <a:gd name="T41" fmla="*/ 9 h 69"/>
              <a:gd name="T42" fmla="*/ 33 w 69"/>
              <a:gd name="T43" fmla="*/ 9 h 69"/>
              <a:gd name="T44" fmla="*/ 40 w 69"/>
              <a:gd name="T45" fmla="*/ 9 h 69"/>
              <a:gd name="T46" fmla="*/ 40 w 69"/>
              <a:gd name="T47" fmla="*/ 57 h 69"/>
              <a:gd name="T48" fmla="*/ 33 w 69"/>
              <a:gd name="T49" fmla="*/ 57 h 69"/>
              <a:gd name="T50" fmla="*/ 33 w 69"/>
              <a:gd name="T51" fmla="*/ 9 h 69"/>
              <a:gd name="T52" fmla="*/ 10 w 69"/>
              <a:gd name="T53" fmla="*/ 63 h 69"/>
              <a:gd name="T54" fmla="*/ 10 w 69"/>
              <a:gd name="T55" fmla="*/ 63 h 69"/>
              <a:gd name="T56" fmla="*/ 22 w 69"/>
              <a:gd name="T57" fmla="*/ 63 h 69"/>
              <a:gd name="T58" fmla="*/ 25 w 69"/>
              <a:gd name="T59" fmla="*/ 60 h 69"/>
              <a:gd name="T60" fmla="*/ 25 w 69"/>
              <a:gd name="T61" fmla="*/ 41 h 69"/>
              <a:gd name="T62" fmla="*/ 22 w 69"/>
              <a:gd name="T63" fmla="*/ 38 h 69"/>
              <a:gd name="T64" fmla="*/ 10 w 69"/>
              <a:gd name="T65" fmla="*/ 38 h 69"/>
              <a:gd name="T66" fmla="*/ 7 w 69"/>
              <a:gd name="T67" fmla="*/ 41 h 69"/>
              <a:gd name="T68" fmla="*/ 7 w 69"/>
              <a:gd name="T69" fmla="*/ 60 h 69"/>
              <a:gd name="T70" fmla="*/ 10 w 69"/>
              <a:gd name="T71" fmla="*/ 63 h 69"/>
              <a:gd name="T72" fmla="*/ 12 w 69"/>
              <a:gd name="T73" fmla="*/ 44 h 69"/>
              <a:gd name="T74" fmla="*/ 12 w 69"/>
              <a:gd name="T75" fmla="*/ 44 h 69"/>
              <a:gd name="T76" fmla="*/ 19 w 69"/>
              <a:gd name="T77" fmla="*/ 44 h 69"/>
              <a:gd name="T78" fmla="*/ 19 w 69"/>
              <a:gd name="T79" fmla="*/ 57 h 69"/>
              <a:gd name="T80" fmla="*/ 12 w 69"/>
              <a:gd name="T81" fmla="*/ 57 h 69"/>
              <a:gd name="T82" fmla="*/ 12 w 69"/>
              <a:gd name="T83" fmla="*/ 44 h 69"/>
              <a:gd name="T84" fmla="*/ 52 w 69"/>
              <a:gd name="T85" fmla="*/ 63 h 69"/>
              <a:gd name="T86" fmla="*/ 52 w 69"/>
              <a:gd name="T87" fmla="*/ 63 h 69"/>
              <a:gd name="T88" fmla="*/ 64 w 69"/>
              <a:gd name="T89" fmla="*/ 63 h 69"/>
              <a:gd name="T90" fmla="*/ 66 w 69"/>
              <a:gd name="T91" fmla="*/ 60 h 69"/>
              <a:gd name="T92" fmla="*/ 66 w 69"/>
              <a:gd name="T93" fmla="*/ 21 h 69"/>
              <a:gd name="T94" fmla="*/ 64 w 69"/>
              <a:gd name="T95" fmla="*/ 18 h 69"/>
              <a:gd name="T96" fmla="*/ 52 w 69"/>
              <a:gd name="T97" fmla="*/ 18 h 69"/>
              <a:gd name="T98" fmla="*/ 49 w 69"/>
              <a:gd name="T99" fmla="*/ 21 h 69"/>
              <a:gd name="T100" fmla="*/ 49 w 69"/>
              <a:gd name="T101" fmla="*/ 60 h 69"/>
              <a:gd name="T102" fmla="*/ 52 w 69"/>
              <a:gd name="T103" fmla="*/ 63 h 69"/>
              <a:gd name="T104" fmla="*/ 54 w 69"/>
              <a:gd name="T105" fmla="*/ 24 h 69"/>
              <a:gd name="T106" fmla="*/ 54 w 69"/>
              <a:gd name="T107" fmla="*/ 24 h 69"/>
              <a:gd name="T108" fmla="*/ 61 w 69"/>
              <a:gd name="T109" fmla="*/ 24 h 69"/>
              <a:gd name="T110" fmla="*/ 61 w 69"/>
              <a:gd name="T111" fmla="*/ 57 h 69"/>
              <a:gd name="T112" fmla="*/ 54 w 69"/>
              <a:gd name="T113" fmla="*/ 57 h 69"/>
              <a:gd name="T114" fmla="*/ 54 w 69"/>
              <a:gd name="T115" fmla="*/ 2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" h="69">
                <a:moveTo>
                  <a:pt x="67" y="66"/>
                </a:moveTo>
                <a:cubicBezTo>
                  <a:pt x="4" y="66"/>
                  <a:pt x="4" y="66"/>
                  <a:pt x="4" y="66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1" y="69"/>
                  <a:pt x="2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9"/>
                  <a:pt x="69" y="68"/>
                  <a:pt x="69" y="67"/>
                </a:cubicBezTo>
                <a:cubicBezTo>
                  <a:pt x="69" y="66"/>
                  <a:pt x="68" y="66"/>
                  <a:pt x="67" y="66"/>
                </a:cubicBezTo>
                <a:close/>
                <a:moveTo>
                  <a:pt x="31" y="63"/>
                </a:moveTo>
                <a:cubicBezTo>
                  <a:pt x="31" y="63"/>
                  <a:pt x="31" y="63"/>
                  <a:pt x="31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3"/>
                  <a:pt x="46" y="62"/>
                  <a:pt x="46" y="60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5"/>
                  <a:pt x="44" y="4"/>
                  <a:pt x="43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29" y="4"/>
                  <a:pt x="28" y="5"/>
                  <a:pt x="28" y="7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2"/>
                  <a:pt x="29" y="63"/>
                  <a:pt x="31" y="63"/>
                </a:cubicBezTo>
                <a:close/>
                <a:moveTo>
                  <a:pt x="33" y="9"/>
                </a:moveTo>
                <a:cubicBezTo>
                  <a:pt x="33" y="9"/>
                  <a:pt x="33" y="9"/>
                  <a:pt x="33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57"/>
                  <a:pt x="40" y="57"/>
                  <a:pt x="40" y="57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9"/>
                  <a:pt x="33" y="9"/>
                  <a:pt x="33" y="9"/>
                </a:cubicBezTo>
                <a:close/>
                <a:moveTo>
                  <a:pt x="10" y="63"/>
                </a:moveTo>
                <a:cubicBezTo>
                  <a:pt x="10" y="63"/>
                  <a:pt x="10" y="63"/>
                  <a:pt x="10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3" y="63"/>
                  <a:pt x="25" y="62"/>
                  <a:pt x="25" y="60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0"/>
                  <a:pt x="23" y="38"/>
                  <a:pt x="22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8" y="38"/>
                  <a:pt x="7" y="40"/>
                  <a:pt x="7" y="41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2"/>
                  <a:pt x="8" y="63"/>
                  <a:pt x="10" y="63"/>
                </a:cubicBezTo>
                <a:close/>
                <a:moveTo>
                  <a:pt x="12" y="44"/>
                </a:moveTo>
                <a:cubicBezTo>
                  <a:pt x="12" y="44"/>
                  <a:pt x="12" y="44"/>
                  <a:pt x="12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57"/>
                  <a:pt x="19" y="57"/>
                  <a:pt x="19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44"/>
                  <a:pt x="12" y="44"/>
                  <a:pt x="12" y="44"/>
                </a:cubicBezTo>
                <a:close/>
                <a:moveTo>
                  <a:pt x="52" y="63"/>
                </a:moveTo>
                <a:cubicBezTo>
                  <a:pt x="52" y="63"/>
                  <a:pt x="52" y="63"/>
                  <a:pt x="52" y="63"/>
                </a:cubicBezTo>
                <a:cubicBezTo>
                  <a:pt x="64" y="63"/>
                  <a:pt x="64" y="63"/>
                  <a:pt x="64" y="63"/>
                </a:cubicBezTo>
                <a:cubicBezTo>
                  <a:pt x="65" y="63"/>
                  <a:pt x="66" y="62"/>
                  <a:pt x="66" y="60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0"/>
                  <a:pt x="65" y="18"/>
                  <a:pt x="64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8"/>
                  <a:pt x="49" y="20"/>
                  <a:pt x="49" y="21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62"/>
                  <a:pt x="50" y="63"/>
                  <a:pt x="52" y="63"/>
                </a:cubicBezTo>
                <a:close/>
                <a:moveTo>
                  <a:pt x="54" y="24"/>
                </a:moveTo>
                <a:cubicBezTo>
                  <a:pt x="54" y="24"/>
                  <a:pt x="54" y="24"/>
                  <a:pt x="54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57"/>
                  <a:pt x="61" y="57"/>
                  <a:pt x="61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24"/>
                  <a:pt x="54" y="24"/>
                  <a:pt x="54" y="24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81" name="Freeform 142"/>
          <p:cNvSpPr>
            <a:spLocks noEditPoints="1"/>
          </p:cNvSpPr>
          <p:nvPr/>
        </p:nvSpPr>
        <p:spPr bwMode="auto">
          <a:xfrm>
            <a:off x="3067685" y="2073276"/>
            <a:ext cx="470535" cy="470535"/>
          </a:xfrm>
          <a:custGeom>
            <a:avLst/>
            <a:gdLst>
              <a:gd name="T0" fmla="*/ 67 w 69"/>
              <a:gd name="T1" fmla="*/ 66 h 69"/>
              <a:gd name="T2" fmla="*/ 3 w 69"/>
              <a:gd name="T3" fmla="*/ 66 h 69"/>
              <a:gd name="T4" fmla="*/ 3 w 69"/>
              <a:gd name="T5" fmla="*/ 2 h 69"/>
              <a:gd name="T6" fmla="*/ 2 w 69"/>
              <a:gd name="T7" fmla="*/ 0 h 69"/>
              <a:gd name="T8" fmla="*/ 0 w 69"/>
              <a:gd name="T9" fmla="*/ 2 h 69"/>
              <a:gd name="T10" fmla="*/ 0 w 69"/>
              <a:gd name="T11" fmla="*/ 67 h 69"/>
              <a:gd name="T12" fmla="*/ 0 w 69"/>
              <a:gd name="T13" fmla="*/ 67 h 69"/>
              <a:gd name="T14" fmla="*/ 2 w 69"/>
              <a:gd name="T15" fmla="*/ 69 h 69"/>
              <a:gd name="T16" fmla="*/ 2 w 69"/>
              <a:gd name="T17" fmla="*/ 69 h 69"/>
              <a:gd name="T18" fmla="*/ 67 w 69"/>
              <a:gd name="T19" fmla="*/ 69 h 69"/>
              <a:gd name="T20" fmla="*/ 69 w 69"/>
              <a:gd name="T21" fmla="*/ 67 h 69"/>
              <a:gd name="T22" fmla="*/ 67 w 69"/>
              <a:gd name="T23" fmla="*/ 66 h 69"/>
              <a:gd name="T24" fmla="*/ 9 w 69"/>
              <a:gd name="T25" fmla="*/ 59 h 69"/>
              <a:gd name="T26" fmla="*/ 9 w 69"/>
              <a:gd name="T27" fmla="*/ 59 h 69"/>
              <a:gd name="T28" fmla="*/ 63 w 69"/>
              <a:gd name="T29" fmla="*/ 59 h 69"/>
              <a:gd name="T30" fmla="*/ 65 w 69"/>
              <a:gd name="T31" fmla="*/ 57 h 69"/>
              <a:gd name="T32" fmla="*/ 65 w 69"/>
              <a:gd name="T33" fmla="*/ 10 h 69"/>
              <a:gd name="T34" fmla="*/ 64 w 69"/>
              <a:gd name="T35" fmla="*/ 8 h 69"/>
              <a:gd name="T36" fmla="*/ 61 w 69"/>
              <a:gd name="T37" fmla="*/ 9 h 69"/>
              <a:gd name="T38" fmla="*/ 49 w 69"/>
              <a:gd name="T39" fmla="*/ 23 h 69"/>
              <a:gd name="T40" fmla="*/ 45 w 69"/>
              <a:gd name="T41" fmla="*/ 19 h 69"/>
              <a:gd name="T42" fmla="*/ 45 w 69"/>
              <a:gd name="T43" fmla="*/ 19 h 69"/>
              <a:gd name="T44" fmla="*/ 41 w 69"/>
              <a:gd name="T45" fmla="*/ 19 h 69"/>
              <a:gd name="T46" fmla="*/ 30 w 69"/>
              <a:gd name="T47" fmla="*/ 32 h 69"/>
              <a:gd name="T48" fmla="*/ 27 w 69"/>
              <a:gd name="T49" fmla="*/ 29 h 69"/>
              <a:gd name="T50" fmla="*/ 27 w 69"/>
              <a:gd name="T51" fmla="*/ 28 h 69"/>
              <a:gd name="T52" fmla="*/ 23 w 69"/>
              <a:gd name="T53" fmla="*/ 29 h 69"/>
              <a:gd name="T54" fmla="*/ 7 w 69"/>
              <a:gd name="T55" fmla="*/ 46 h 69"/>
              <a:gd name="T56" fmla="*/ 7 w 69"/>
              <a:gd name="T57" fmla="*/ 48 h 69"/>
              <a:gd name="T58" fmla="*/ 7 w 69"/>
              <a:gd name="T59" fmla="*/ 57 h 69"/>
              <a:gd name="T60" fmla="*/ 9 w 69"/>
              <a:gd name="T61" fmla="*/ 59 h 69"/>
              <a:gd name="T62" fmla="*/ 60 w 69"/>
              <a:gd name="T63" fmla="*/ 54 h 69"/>
              <a:gd name="T64" fmla="*/ 60 w 69"/>
              <a:gd name="T65" fmla="*/ 54 h 69"/>
              <a:gd name="T66" fmla="*/ 15 w 69"/>
              <a:gd name="T67" fmla="*/ 54 h 69"/>
              <a:gd name="T68" fmla="*/ 25 w 69"/>
              <a:gd name="T69" fmla="*/ 49 h 69"/>
              <a:gd name="T70" fmla="*/ 29 w 69"/>
              <a:gd name="T71" fmla="*/ 51 h 69"/>
              <a:gd name="T72" fmla="*/ 31 w 69"/>
              <a:gd name="T73" fmla="*/ 51 h 69"/>
              <a:gd name="T74" fmla="*/ 43 w 69"/>
              <a:gd name="T75" fmla="*/ 44 h 69"/>
              <a:gd name="T76" fmla="*/ 48 w 69"/>
              <a:gd name="T77" fmla="*/ 47 h 69"/>
              <a:gd name="T78" fmla="*/ 49 w 69"/>
              <a:gd name="T79" fmla="*/ 47 h 69"/>
              <a:gd name="T80" fmla="*/ 60 w 69"/>
              <a:gd name="T81" fmla="*/ 40 h 69"/>
              <a:gd name="T82" fmla="*/ 60 w 69"/>
              <a:gd name="T83" fmla="*/ 54 h 69"/>
              <a:gd name="T84" fmla="*/ 12 w 69"/>
              <a:gd name="T85" fmla="*/ 49 h 69"/>
              <a:gd name="T86" fmla="*/ 12 w 69"/>
              <a:gd name="T87" fmla="*/ 49 h 69"/>
              <a:gd name="T88" fmla="*/ 25 w 69"/>
              <a:gd name="T89" fmla="*/ 35 h 69"/>
              <a:gd name="T90" fmla="*/ 28 w 69"/>
              <a:gd name="T91" fmla="*/ 38 h 69"/>
              <a:gd name="T92" fmla="*/ 32 w 69"/>
              <a:gd name="T93" fmla="*/ 39 h 69"/>
              <a:gd name="T94" fmla="*/ 32 w 69"/>
              <a:gd name="T95" fmla="*/ 38 h 69"/>
              <a:gd name="T96" fmla="*/ 43 w 69"/>
              <a:gd name="T97" fmla="*/ 25 h 69"/>
              <a:gd name="T98" fmla="*/ 46 w 69"/>
              <a:gd name="T99" fmla="*/ 29 h 69"/>
              <a:gd name="T100" fmla="*/ 50 w 69"/>
              <a:gd name="T101" fmla="*/ 30 h 69"/>
              <a:gd name="T102" fmla="*/ 51 w 69"/>
              <a:gd name="T103" fmla="*/ 29 h 69"/>
              <a:gd name="T104" fmla="*/ 60 w 69"/>
              <a:gd name="T105" fmla="*/ 18 h 69"/>
              <a:gd name="T106" fmla="*/ 60 w 69"/>
              <a:gd name="T107" fmla="*/ 37 h 69"/>
              <a:gd name="T108" fmla="*/ 49 w 69"/>
              <a:gd name="T109" fmla="*/ 43 h 69"/>
              <a:gd name="T110" fmla="*/ 44 w 69"/>
              <a:gd name="T111" fmla="*/ 41 h 69"/>
              <a:gd name="T112" fmla="*/ 42 w 69"/>
              <a:gd name="T113" fmla="*/ 41 h 69"/>
              <a:gd name="T114" fmla="*/ 30 w 69"/>
              <a:gd name="T115" fmla="*/ 48 h 69"/>
              <a:gd name="T116" fmla="*/ 26 w 69"/>
              <a:gd name="T117" fmla="*/ 45 h 69"/>
              <a:gd name="T118" fmla="*/ 24 w 69"/>
              <a:gd name="T119" fmla="*/ 45 h 69"/>
              <a:gd name="T120" fmla="*/ 12 w 69"/>
              <a:gd name="T121" fmla="*/ 52 h 69"/>
              <a:gd name="T122" fmla="*/ 12 w 69"/>
              <a:gd name="T123" fmla="*/ 4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" h="69">
                <a:moveTo>
                  <a:pt x="67" y="66"/>
                </a:moveTo>
                <a:cubicBezTo>
                  <a:pt x="3" y="66"/>
                  <a:pt x="3" y="66"/>
                  <a:pt x="3" y="6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1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9"/>
                  <a:pt x="69" y="68"/>
                  <a:pt x="69" y="67"/>
                </a:cubicBezTo>
                <a:cubicBezTo>
                  <a:pt x="69" y="66"/>
                  <a:pt x="68" y="66"/>
                  <a:pt x="67" y="66"/>
                </a:cubicBezTo>
                <a:close/>
                <a:moveTo>
                  <a:pt x="9" y="59"/>
                </a:moveTo>
                <a:cubicBezTo>
                  <a:pt x="9" y="59"/>
                  <a:pt x="9" y="59"/>
                  <a:pt x="9" y="59"/>
                </a:cubicBezTo>
                <a:cubicBezTo>
                  <a:pt x="63" y="59"/>
                  <a:pt x="63" y="59"/>
                  <a:pt x="63" y="59"/>
                </a:cubicBezTo>
                <a:cubicBezTo>
                  <a:pt x="64" y="59"/>
                  <a:pt x="65" y="58"/>
                  <a:pt x="65" y="57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9"/>
                  <a:pt x="64" y="8"/>
                </a:cubicBezTo>
                <a:cubicBezTo>
                  <a:pt x="63" y="7"/>
                  <a:pt x="62" y="8"/>
                  <a:pt x="61" y="9"/>
                </a:cubicBezTo>
                <a:cubicBezTo>
                  <a:pt x="49" y="23"/>
                  <a:pt x="49" y="23"/>
                  <a:pt x="49" y="23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4" y="18"/>
                  <a:pt x="42" y="18"/>
                  <a:pt x="41" y="19"/>
                </a:cubicBezTo>
                <a:cubicBezTo>
                  <a:pt x="30" y="32"/>
                  <a:pt x="30" y="32"/>
                  <a:pt x="30" y="32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8"/>
                </a:cubicBezTo>
                <a:cubicBezTo>
                  <a:pt x="26" y="27"/>
                  <a:pt x="24" y="28"/>
                  <a:pt x="23" y="29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7"/>
                  <a:pt x="7" y="48"/>
                </a:cubicBezTo>
                <a:cubicBezTo>
                  <a:pt x="7" y="57"/>
                  <a:pt x="7" y="57"/>
                  <a:pt x="7" y="57"/>
                </a:cubicBezTo>
                <a:cubicBezTo>
                  <a:pt x="7" y="58"/>
                  <a:pt x="8" y="59"/>
                  <a:pt x="9" y="59"/>
                </a:cubicBezTo>
                <a:close/>
                <a:moveTo>
                  <a:pt x="60" y="54"/>
                </a:moveTo>
                <a:cubicBezTo>
                  <a:pt x="60" y="54"/>
                  <a:pt x="60" y="54"/>
                  <a:pt x="60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25" y="49"/>
                  <a:pt x="25" y="49"/>
                  <a:pt x="25" y="49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51"/>
                  <a:pt x="31" y="51"/>
                  <a:pt x="31" y="51"/>
                </a:cubicBezTo>
                <a:cubicBezTo>
                  <a:pt x="43" y="44"/>
                  <a:pt x="43" y="44"/>
                  <a:pt x="43" y="44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9" y="47"/>
                  <a:pt x="49" y="47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54"/>
                  <a:pt x="60" y="54"/>
                  <a:pt x="60" y="54"/>
                </a:cubicBezTo>
                <a:close/>
                <a:moveTo>
                  <a:pt x="12" y="49"/>
                </a:moveTo>
                <a:cubicBezTo>
                  <a:pt x="12" y="49"/>
                  <a:pt x="12" y="49"/>
                  <a:pt x="12" y="49"/>
                </a:cubicBezTo>
                <a:cubicBezTo>
                  <a:pt x="25" y="35"/>
                  <a:pt x="25" y="35"/>
                  <a:pt x="25" y="35"/>
                </a:cubicBezTo>
                <a:cubicBezTo>
                  <a:pt x="28" y="38"/>
                  <a:pt x="28" y="38"/>
                  <a:pt x="28" y="38"/>
                </a:cubicBezTo>
                <a:cubicBezTo>
                  <a:pt x="29" y="40"/>
                  <a:pt x="31" y="40"/>
                  <a:pt x="32" y="39"/>
                </a:cubicBezTo>
                <a:cubicBezTo>
                  <a:pt x="32" y="39"/>
                  <a:pt x="32" y="39"/>
                  <a:pt x="32" y="38"/>
                </a:cubicBezTo>
                <a:cubicBezTo>
                  <a:pt x="43" y="25"/>
                  <a:pt x="43" y="25"/>
                  <a:pt x="43" y="25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1"/>
                  <a:pt x="49" y="31"/>
                  <a:pt x="50" y="30"/>
                </a:cubicBezTo>
                <a:cubicBezTo>
                  <a:pt x="50" y="30"/>
                  <a:pt x="51" y="30"/>
                  <a:pt x="51" y="29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37"/>
                  <a:pt x="60" y="37"/>
                  <a:pt x="60" y="37"/>
                </a:cubicBezTo>
                <a:cubicBezTo>
                  <a:pt x="49" y="43"/>
                  <a:pt x="49" y="43"/>
                  <a:pt x="49" y="43"/>
                </a:cubicBezTo>
                <a:cubicBezTo>
                  <a:pt x="44" y="41"/>
                  <a:pt x="44" y="41"/>
                  <a:pt x="44" y="41"/>
                </a:cubicBezTo>
                <a:cubicBezTo>
                  <a:pt x="43" y="40"/>
                  <a:pt x="43" y="40"/>
                  <a:pt x="42" y="41"/>
                </a:cubicBezTo>
                <a:cubicBezTo>
                  <a:pt x="30" y="48"/>
                  <a:pt x="30" y="48"/>
                  <a:pt x="30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5" y="45"/>
                  <a:pt x="24" y="45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49"/>
                  <a:pt x="12" y="49"/>
                  <a:pt x="12" y="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93" name="Freeform 154"/>
          <p:cNvSpPr>
            <a:spLocks noEditPoints="1"/>
          </p:cNvSpPr>
          <p:nvPr/>
        </p:nvSpPr>
        <p:spPr bwMode="auto">
          <a:xfrm>
            <a:off x="5408930" y="2012950"/>
            <a:ext cx="562610" cy="540385"/>
          </a:xfrm>
          <a:custGeom>
            <a:avLst/>
            <a:gdLst>
              <a:gd name="T0" fmla="*/ 62 w 69"/>
              <a:gd name="T1" fmla="*/ 29 h 66"/>
              <a:gd name="T2" fmla="*/ 62 w 69"/>
              <a:gd name="T3" fmla="*/ 29 h 66"/>
              <a:gd name="T4" fmla="*/ 62 w 69"/>
              <a:gd name="T5" fmla="*/ 29 h 66"/>
              <a:gd name="T6" fmla="*/ 62 w 69"/>
              <a:gd name="T7" fmla="*/ 29 h 66"/>
              <a:gd name="T8" fmla="*/ 52 w 69"/>
              <a:gd name="T9" fmla="*/ 57 h 66"/>
              <a:gd name="T10" fmla="*/ 56 w 69"/>
              <a:gd name="T11" fmla="*/ 63 h 66"/>
              <a:gd name="T12" fmla="*/ 56 w 69"/>
              <a:gd name="T13" fmla="*/ 65 h 66"/>
              <a:gd name="T14" fmla="*/ 54 w 69"/>
              <a:gd name="T15" fmla="*/ 65 h 66"/>
              <a:gd name="T16" fmla="*/ 49 w 69"/>
              <a:gd name="T17" fmla="*/ 59 h 66"/>
              <a:gd name="T18" fmla="*/ 20 w 69"/>
              <a:gd name="T19" fmla="*/ 59 h 66"/>
              <a:gd name="T20" fmla="*/ 16 w 69"/>
              <a:gd name="T21" fmla="*/ 65 h 66"/>
              <a:gd name="T22" fmla="*/ 14 w 69"/>
              <a:gd name="T23" fmla="*/ 65 h 66"/>
              <a:gd name="T24" fmla="*/ 13 w 69"/>
              <a:gd name="T25" fmla="*/ 63 h 66"/>
              <a:gd name="T26" fmla="*/ 18 w 69"/>
              <a:gd name="T27" fmla="*/ 57 h 66"/>
              <a:gd name="T28" fmla="*/ 18 w 69"/>
              <a:gd name="T29" fmla="*/ 57 h 66"/>
              <a:gd name="T30" fmla="*/ 7 w 69"/>
              <a:gd name="T31" fmla="*/ 29 h 66"/>
              <a:gd name="T32" fmla="*/ 7 w 69"/>
              <a:gd name="T33" fmla="*/ 29 h 66"/>
              <a:gd name="T34" fmla="*/ 2 w 69"/>
              <a:gd name="T35" fmla="*/ 27 h 66"/>
              <a:gd name="T36" fmla="*/ 1 w 69"/>
              <a:gd name="T37" fmla="*/ 25 h 66"/>
              <a:gd name="T38" fmla="*/ 3 w 69"/>
              <a:gd name="T39" fmla="*/ 24 h 66"/>
              <a:gd name="T40" fmla="*/ 8 w 69"/>
              <a:gd name="T41" fmla="*/ 26 h 66"/>
              <a:gd name="T42" fmla="*/ 9 w 69"/>
              <a:gd name="T43" fmla="*/ 26 h 66"/>
              <a:gd name="T44" fmla="*/ 33 w 69"/>
              <a:gd name="T45" fmla="*/ 8 h 66"/>
              <a:gd name="T46" fmla="*/ 33 w 69"/>
              <a:gd name="T47" fmla="*/ 8 h 66"/>
              <a:gd name="T48" fmla="*/ 33 w 69"/>
              <a:gd name="T49" fmla="*/ 2 h 66"/>
              <a:gd name="T50" fmla="*/ 35 w 69"/>
              <a:gd name="T51" fmla="*/ 0 h 66"/>
              <a:gd name="T52" fmla="*/ 36 w 69"/>
              <a:gd name="T53" fmla="*/ 2 h 66"/>
              <a:gd name="T54" fmla="*/ 36 w 69"/>
              <a:gd name="T55" fmla="*/ 8 h 66"/>
              <a:gd name="T56" fmla="*/ 36 w 69"/>
              <a:gd name="T57" fmla="*/ 8 h 66"/>
              <a:gd name="T58" fmla="*/ 61 w 69"/>
              <a:gd name="T59" fmla="*/ 26 h 66"/>
              <a:gd name="T60" fmla="*/ 67 w 69"/>
              <a:gd name="T61" fmla="*/ 24 h 66"/>
              <a:gd name="T62" fmla="*/ 69 w 69"/>
              <a:gd name="T63" fmla="*/ 25 h 66"/>
              <a:gd name="T64" fmla="*/ 68 w 69"/>
              <a:gd name="T65" fmla="*/ 27 h 66"/>
              <a:gd name="T66" fmla="*/ 62 w 69"/>
              <a:gd name="T67" fmla="*/ 29 h 66"/>
              <a:gd name="T68" fmla="*/ 33 w 69"/>
              <a:gd name="T69" fmla="*/ 34 h 66"/>
              <a:gd name="T70" fmla="*/ 33 w 69"/>
              <a:gd name="T71" fmla="*/ 34 h 66"/>
              <a:gd name="T72" fmla="*/ 33 w 69"/>
              <a:gd name="T73" fmla="*/ 15 h 66"/>
              <a:gd name="T74" fmla="*/ 15 w 69"/>
              <a:gd name="T75" fmla="*/ 28 h 66"/>
              <a:gd name="T76" fmla="*/ 33 w 69"/>
              <a:gd name="T77" fmla="*/ 34 h 66"/>
              <a:gd name="T78" fmla="*/ 36 w 69"/>
              <a:gd name="T79" fmla="*/ 14 h 66"/>
              <a:gd name="T80" fmla="*/ 36 w 69"/>
              <a:gd name="T81" fmla="*/ 14 h 66"/>
              <a:gd name="T82" fmla="*/ 36 w 69"/>
              <a:gd name="T83" fmla="*/ 34 h 66"/>
              <a:gd name="T84" fmla="*/ 55 w 69"/>
              <a:gd name="T85" fmla="*/ 28 h 66"/>
              <a:gd name="T86" fmla="*/ 36 w 69"/>
              <a:gd name="T87" fmla="*/ 14 h 66"/>
              <a:gd name="T88" fmla="*/ 56 w 69"/>
              <a:gd name="T89" fmla="*/ 31 h 66"/>
              <a:gd name="T90" fmla="*/ 56 w 69"/>
              <a:gd name="T91" fmla="*/ 31 h 66"/>
              <a:gd name="T92" fmla="*/ 37 w 69"/>
              <a:gd name="T93" fmla="*/ 37 h 66"/>
              <a:gd name="T94" fmla="*/ 48 w 69"/>
              <a:gd name="T95" fmla="*/ 52 h 66"/>
              <a:gd name="T96" fmla="*/ 56 w 69"/>
              <a:gd name="T97" fmla="*/ 31 h 66"/>
              <a:gd name="T98" fmla="*/ 45 w 69"/>
              <a:gd name="T99" fmla="*/ 54 h 66"/>
              <a:gd name="T100" fmla="*/ 45 w 69"/>
              <a:gd name="T101" fmla="*/ 54 h 66"/>
              <a:gd name="T102" fmla="*/ 35 w 69"/>
              <a:gd name="T103" fmla="*/ 39 h 66"/>
              <a:gd name="T104" fmla="*/ 24 w 69"/>
              <a:gd name="T105" fmla="*/ 54 h 66"/>
              <a:gd name="T106" fmla="*/ 45 w 69"/>
              <a:gd name="T107" fmla="*/ 54 h 66"/>
              <a:gd name="T108" fmla="*/ 22 w 69"/>
              <a:gd name="T109" fmla="*/ 52 h 66"/>
              <a:gd name="T110" fmla="*/ 22 w 69"/>
              <a:gd name="T111" fmla="*/ 52 h 66"/>
              <a:gd name="T112" fmla="*/ 32 w 69"/>
              <a:gd name="T113" fmla="*/ 37 h 66"/>
              <a:gd name="T114" fmla="*/ 14 w 69"/>
              <a:gd name="T115" fmla="*/ 31 h 66"/>
              <a:gd name="T116" fmla="*/ 22 w 69"/>
              <a:gd name="T117" fmla="*/ 5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" h="66">
                <a:moveTo>
                  <a:pt x="62" y="29"/>
                </a:moveTo>
                <a:cubicBezTo>
                  <a:pt x="62" y="29"/>
                  <a:pt x="62" y="29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52" y="57"/>
                  <a:pt x="52" y="57"/>
                  <a:pt x="52" y="57"/>
                </a:cubicBezTo>
                <a:cubicBezTo>
                  <a:pt x="56" y="63"/>
                  <a:pt x="56" y="63"/>
                  <a:pt x="56" y="63"/>
                </a:cubicBezTo>
                <a:cubicBezTo>
                  <a:pt x="57" y="64"/>
                  <a:pt x="57" y="65"/>
                  <a:pt x="56" y="65"/>
                </a:cubicBezTo>
                <a:cubicBezTo>
                  <a:pt x="55" y="66"/>
                  <a:pt x="54" y="66"/>
                  <a:pt x="54" y="65"/>
                </a:cubicBezTo>
                <a:cubicBezTo>
                  <a:pt x="49" y="59"/>
                  <a:pt x="49" y="59"/>
                  <a:pt x="49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16" y="65"/>
                  <a:pt x="16" y="65"/>
                  <a:pt x="16" y="65"/>
                </a:cubicBezTo>
                <a:cubicBezTo>
                  <a:pt x="15" y="66"/>
                  <a:pt x="14" y="66"/>
                  <a:pt x="14" y="65"/>
                </a:cubicBezTo>
                <a:cubicBezTo>
                  <a:pt x="13" y="65"/>
                  <a:pt x="13" y="64"/>
                  <a:pt x="13" y="63"/>
                </a:cubicBezTo>
                <a:cubicBezTo>
                  <a:pt x="18" y="57"/>
                  <a:pt x="18" y="57"/>
                  <a:pt x="18" y="57"/>
                </a:cubicBezTo>
                <a:cubicBezTo>
                  <a:pt x="18" y="57"/>
                  <a:pt x="18" y="57"/>
                  <a:pt x="18" y="57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27"/>
                  <a:pt x="0" y="26"/>
                  <a:pt x="1" y="25"/>
                </a:cubicBezTo>
                <a:cubicBezTo>
                  <a:pt x="1" y="24"/>
                  <a:pt x="2" y="24"/>
                  <a:pt x="3" y="24"/>
                </a:cubicBezTo>
                <a:cubicBezTo>
                  <a:pt x="8" y="26"/>
                  <a:pt x="8" y="26"/>
                  <a:pt x="8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1"/>
                  <a:pt x="34" y="0"/>
                  <a:pt x="35" y="0"/>
                </a:cubicBezTo>
                <a:cubicBezTo>
                  <a:pt x="36" y="0"/>
                  <a:pt x="36" y="1"/>
                  <a:pt x="36" y="2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61" y="26"/>
                  <a:pt x="61" y="26"/>
                  <a:pt x="61" y="26"/>
                </a:cubicBezTo>
                <a:cubicBezTo>
                  <a:pt x="67" y="24"/>
                  <a:pt x="67" y="24"/>
                  <a:pt x="67" y="24"/>
                </a:cubicBezTo>
                <a:cubicBezTo>
                  <a:pt x="68" y="24"/>
                  <a:pt x="69" y="24"/>
                  <a:pt x="69" y="25"/>
                </a:cubicBezTo>
                <a:cubicBezTo>
                  <a:pt x="69" y="26"/>
                  <a:pt x="69" y="27"/>
                  <a:pt x="68" y="27"/>
                </a:cubicBezTo>
                <a:cubicBezTo>
                  <a:pt x="62" y="29"/>
                  <a:pt x="62" y="29"/>
                  <a:pt x="62" y="29"/>
                </a:cubicBezTo>
                <a:close/>
                <a:moveTo>
                  <a:pt x="33" y="34"/>
                </a:moveTo>
                <a:cubicBezTo>
                  <a:pt x="33" y="34"/>
                  <a:pt x="33" y="34"/>
                  <a:pt x="33" y="34"/>
                </a:cubicBezTo>
                <a:cubicBezTo>
                  <a:pt x="33" y="15"/>
                  <a:pt x="33" y="15"/>
                  <a:pt x="33" y="15"/>
                </a:cubicBezTo>
                <a:cubicBezTo>
                  <a:pt x="15" y="28"/>
                  <a:pt x="15" y="28"/>
                  <a:pt x="15" y="28"/>
                </a:cubicBezTo>
                <a:cubicBezTo>
                  <a:pt x="33" y="34"/>
                  <a:pt x="33" y="34"/>
                  <a:pt x="33" y="34"/>
                </a:cubicBezTo>
                <a:close/>
                <a:moveTo>
                  <a:pt x="36" y="14"/>
                </a:moveTo>
                <a:cubicBezTo>
                  <a:pt x="36" y="14"/>
                  <a:pt x="36" y="14"/>
                  <a:pt x="36" y="14"/>
                </a:cubicBezTo>
                <a:cubicBezTo>
                  <a:pt x="36" y="34"/>
                  <a:pt x="36" y="34"/>
                  <a:pt x="36" y="34"/>
                </a:cubicBezTo>
                <a:cubicBezTo>
                  <a:pt x="55" y="28"/>
                  <a:pt x="55" y="28"/>
                  <a:pt x="55" y="28"/>
                </a:cubicBezTo>
                <a:cubicBezTo>
                  <a:pt x="36" y="14"/>
                  <a:pt x="36" y="14"/>
                  <a:pt x="36" y="14"/>
                </a:cubicBezTo>
                <a:close/>
                <a:moveTo>
                  <a:pt x="56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37" y="37"/>
                  <a:pt x="37" y="37"/>
                  <a:pt x="37" y="37"/>
                </a:cubicBezTo>
                <a:cubicBezTo>
                  <a:pt x="48" y="52"/>
                  <a:pt x="48" y="52"/>
                  <a:pt x="48" y="52"/>
                </a:cubicBezTo>
                <a:cubicBezTo>
                  <a:pt x="56" y="31"/>
                  <a:pt x="56" y="31"/>
                  <a:pt x="56" y="31"/>
                </a:cubicBezTo>
                <a:close/>
                <a:moveTo>
                  <a:pt x="45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35" y="39"/>
                  <a:pt x="35" y="39"/>
                  <a:pt x="35" y="39"/>
                </a:cubicBezTo>
                <a:cubicBezTo>
                  <a:pt x="24" y="54"/>
                  <a:pt x="24" y="54"/>
                  <a:pt x="24" y="54"/>
                </a:cubicBezTo>
                <a:cubicBezTo>
                  <a:pt x="45" y="54"/>
                  <a:pt x="45" y="54"/>
                  <a:pt x="45" y="54"/>
                </a:cubicBezTo>
                <a:close/>
                <a:moveTo>
                  <a:pt x="22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32" y="37"/>
                  <a:pt x="32" y="37"/>
                  <a:pt x="32" y="37"/>
                </a:cubicBezTo>
                <a:cubicBezTo>
                  <a:pt x="14" y="31"/>
                  <a:pt x="14" y="31"/>
                  <a:pt x="14" y="31"/>
                </a:cubicBezTo>
                <a:cubicBezTo>
                  <a:pt x="22" y="52"/>
                  <a:pt x="22" y="52"/>
                  <a:pt x="22" y="52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36" name="TextBox 1"/>
          <p:cNvSpPr txBox="1"/>
          <p:nvPr/>
        </p:nvSpPr>
        <p:spPr>
          <a:xfrm>
            <a:off x="2593573" y="4078200"/>
            <a:ext cx="1723549" cy="338548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1900" dirty="0">
                <a:latin typeface="+mj-lt"/>
                <a:cs typeface="Calibri" panose="020F0502020204030204" pitchFamily="18" charset="0"/>
              </a:rPr>
              <a:t>Solution</a:t>
            </a:r>
            <a:r>
              <a:rPr lang="en-US" altLang="zh-CN" sz="19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zh-CN" sz="1900" dirty="0">
                <a:latin typeface="+mj-lt"/>
                <a:cs typeface="Calibri" panose="020F0502020204030204" pitchFamily="18" charset="0"/>
              </a:rPr>
              <a:t>Method</a:t>
            </a:r>
            <a:endParaRPr lang="en-US" altLang="zh-CN" sz="1400" dirty="0">
              <a:latin typeface="+mj-lt"/>
              <a:ea typeface="微软雅黑" panose="020B0503020204020204" pitchFamily="18" charset="-122"/>
              <a:cs typeface="Calibri" panose="020F0502020204030204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2593573" y="4416020"/>
            <a:ext cx="1090443" cy="700512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charset="0"/>
              <a:ea typeface="微软雅黑" panose="020B0503020204020204" pitchFamily="18" charset="-122"/>
              <a:cs typeface="Calibri" panose="020F0502020204030204" pitchFamily="18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4981173" y="4076930"/>
            <a:ext cx="1723549" cy="338548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1900" dirty="0">
                <a:latin typeface="+mj-lt"/>
                <a:cs typeface="Calibri" panose="020F0502020204030204" pitchFamily="18" charset="0"/>
              </a:rPr>
              <a:t>Solution</a:t>
            </a:r>
            <a:r>
              <a:rPr lang="en-US" altLang="zh-CN" sz="1900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zh-CN" sz="1900" dirty="0">
                <a:latin typeface="+mj-lt"/>
                <a:cs typeface="Calibri" panose="020F0502020204030204" pitchFamily="18" charset="0"/>
              </a:rPr>
              <a:t>Method</a:t>
            </a:r>
            <a:endParaRPr lang="en-US" altLang="zh-CN" sz="1400" dirty="0">
              <a:latin typeface="+mj-lt"/>
              <a:ea typeface="微软雅黑" panose="020B0503020204020204" pitchFamily="18" charset="-122"/>
              <a:cs typeface="Calibri" panose="020F0502020204030204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4951600" y="4414750"/>
            <a:ext cx="1090443" cy="700512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400" dirty="0">
              <a:latin typeface="Calibri Light" panose="020F0302020204030204" charset="0"/>
              <a:ea typeface="微软雅黑" panose="020B0503020204020204" pitchFamily="18" charset="-122"/>
              <a:cs typeface="Calibri" panose="020F050202020403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145">
        <p14:switch dir="r"/>
      </p:transition>
    </mc:Choice>
    <mc:Fallback xmlns:a14="http://schemas.microsoft.com/office/drawing/2010/main" xmlns="">
      <p:transition spd="slow" advTm="81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3" grpId="0"/>
      <p:bldP spid="25" grpId="0"/>
      <p:bldP spid="7" grpId="0" animBg="1"/>
      <p:bldP spid="20" grpId="0" animBg="1"/>
      <p:bldP spid="21" grpId="0" animBg="1"/>
      <p:bldP spid="26" grpId="0" animBg="1"/>
      <p:bldP spid="15" grpId="0"/>
      <p:bldP spid="6" grpId="0" animBg="1"/>
      <p:bldP spid="19" grpId="0"/>
      <p:bldP spid="27" grpId="0"/>
      <p:bldP spid="28" grpId="0"/>
      <p:bldP spid="30" grpId="0"/>
      <p:bldP spid="31" grpId="0" animBg="1"/>
      <p:bldP spid="32" grpId="0" animBg="1"/>
      <p:bldP spid="84" grpId="0" animBg="1"/>
      <p:bldP spid="81" grpId="0" animBg="1"/>
      <p:bldP spid="93" grpId="0" animBg="1"/>
      <p:bldP spid="36" grpId="0"/>
      <p:bldP spid="37" grpId="0"/>
      <p:bldP spid="3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/>
          <p:cNvSpPr txBox="1"/>
          <p:nvPr/>
        </p:nvSpPr>
        <p:spPr>
          <a:xfrm>
            <a:off x="6217203" y="529630"/>
            <a:ext cx="3221350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3.5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Competitor Analysis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154973" y="1014135"/>
            <a:ext cx="1129693" cy="470399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200" dirty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8488007" y="2734994"/>
            <a:ext cx="1329467" cy="338548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COMPETITOR</a:t>
            </a: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8488005" y="3081068"/>
            <a:ext cx="1090443" cy="700512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2090653" y="5049116"/>
            <a:ext cx="562487" cy="26428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1400" b="1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POINTS</a:t>
            </a:r>
            <a:endParaRPr lang="en-US" altLang="zh-CN" sz="1400" b="1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1939291" y="923926"/>
            <a:ext cx="2879725" cy="2879725"/>
            <a:chOff x="9444" y="1959"/>
            <a:chExt cx="4048" cy="4048"/>
          </a:xfrm>
        </p:grpSpPr>
        <p:sp>
          <p:nvSpPr>
            <p:cNvPr id="4" name="椭圆 3"/>
            <p:cNvSpPr/>
            <p:nvPr/>
          </p:nvSpPr>
          <p:spPr>
            <a:xfrm>
              <a:off x="9752" y="2267"/>
              <a:ext cx="3432" cy="3432"/>
            </a:xfrm>
            <a:prstGeom prst="ellipse">
              <a:avLst/>
            </a:prstGeom>
            <a:blipFill rotWithShape="1">
              <a:blip r:embed="rId4"/>
              <a:tile tx="-666750" ty="0" sx="25000" sy="2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9444" y="1959"/>
              <a:ext cx="4049" cy="4049"/>
            </a:xfrm>
            <a:prstGeom prst="ellipse">
              <a:avLst/>
            </a:prstGeom>
            <a:noFill/>
            <a:ln w="28575">
              <a:solidFill>
                <a:srgbClr val="DAB96E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1CD65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23"/>
          <p:cNvSpPr>
            <a:spLocks noChangeAspect="1"/>
          </p:cNvSpPr>
          <p:nvPr/>
        </p:nvSpPr>
        <p:spPr>
          <a:xfrm>
            <a:off x="2997835" y="4758691"/>
            <a:ext cx="791845" cy="791845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879090" y="4639945"/>
            <a:ext cx="1029970" cy="1029970"/>
          </a:xfrm>
          <a:prstGeom prst="ellipse">
            <a:avLst/>
          </a:prstGeom>
          <a:noFill/>
          <a:ln>
            <a:solidFill>
              <a:srgbClr val="DAB96E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1CD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3376296" y="3823971"/>
            <a:ext cx="3175" cy="792480"/>
          </a:xfrm>
          <a:prstGeom prst="line">
            <a:avLst/>
          </a:prstGeom>
          <a:ln w="28575">
            <a:solidFill>
              <a:srgbClr val="DAB9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3377566" y="5730241"/>
            <a:ext cx="1905" cy="696595"/>
          </a:xfrm>
          <a:prstGeom prst="line">
            <a:avLst/>
          </a:prstGeom>
          <a:ln w="28575">
            <a:solidFill>
              <a:srgbClr val="DAB9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reeform 199"/>
          <p:cNvSpPr>
            <a:spLocks noEditPoints="1"/>
          </p:cNvSpPr>
          <p:nvPr/>
        </p:nvSpPr>
        <p:spPr bwMode="auto">
          <a:xfrm>
            <a:off x="3217546" y="5026660"/>
            <a:ext cx="315595" cy="345440"/>
          </a:xfrm>
          <a:custGeom>
            <a:avLst/>
            <a:gdLst>
              <a:gd name="T0" fmla="*/ 10 w 65"/>
              <a:gd name="T1" fmla="*/ 0 h 71"/>
              <a:gd name="T2" fmla="*/ 47 w 65"/>
              <a:gd name="T3" fmla="*/ 0 h 71"/>
              <a:gd name="T4" fmla="*/ 58 w 65"/>
              <a:gd name="T5" fmla="*/ 11 h 71"/>
              <a:gd name="T6" fmla="*/ 58 w 65"/>
              <a:gd name="T7" fmla="*/ 24 h 71"/>
              <a:gd name="T8" fmla="*/ 47 w 65"/>
              <a:gd name="T9" fmla="*/ 34 h 71"/>
              <a:gd name="T10" fmla="*/ 23 w 65"/>
              <a:gd name="T11" fmla="*/ 34 h 71"/>
              <a:gd name="T12" fmla="*/ 20 w 65"/>
              <a:gd name="T13" fmla="*/ 41 h 71"/>
              <a:gd name="T14" fmla="*/ 20 w 65"/>
              <a:gd name="T15" fmla="*/ 41 h 71"/>
              <a:gd name="T16" fmla="*/ 20 w 65"/>
              <a:gd name="T17" fmla="*/ 41 h 71"/>
              <a:gd name="T18" fmla="*/ 14 w 65"/>
              <a:gd name="T19" fmla="*/ 41 h 71"/>
              <a:gd name="T20" fmla="*/ 10 w 65"/>
              <a:gd name="T21" fmla="*/ 34 h 71"/>
              <a:gd name="T22" fmla="*/ 0 w 65"/>
              <a:gd name="T23" fmla="*/ 24 h 71"/>
              <a:gd name="T24" fmla="*/ 0 w 65"/>
              <a:gd name="T25" fmla="*/ 11 h 71"/>
              <a:gd name="T26" fmla="*/ 10 w 65"/>
              <a:gd name="T27" fmla="*/ 0 h 71"/>
              <a:gd name="T28" fmla="*/ 47 w 65"/>
              <a:gd name="T29" fmla="*/ 6 h 71"/>
              <a:gd name="T30" fmla="*/ 47 w 65"/>
              <a:gd name="T31" fmla="*/ 6 h 71"/>
              <a:gd name="T32" fmla="*/ 10 w 65"/>
              <a:gd name="T33" fmla="*/ 6 h 71"/>
              <a:gd name="T34" fmla="*/ 5 w 65"/>
              <a:gd name="T35" fmla="*/ 11 h 71"/>
              <a:gd name="T36" fmla="*/ 5 w 65"/>
              <a:gd name="T37" fmla="*/ 24 h 71"/>
              <a:gd name="T38" fmla="*/ 10 w 65"/>
              <a:gd name="T39" fmla="*/ 29 h 71"/>
              <a:gd name="T40" fmla="*/ 11 w 65"/>
              <a:gd name="T41" fmla="*/ 29 h 71"/>
              <a:gd name="T42" fmla="*/ 14 w 65"/>
              <a:gd name="T43" fmla="*/ 31 h 71"/>
              <a:gd name="T44" fmla="*/ 17 w 65"/>
              <a:gd name="T45" fmla="*/ 35 h 71"/>
              <a:gd name="T46" fmla="*/ 19 w 65"/>
              <a:gd name="T47" fmla="*/ 31 h 71"/>
              <a:gd name="T48" fmla="*/ 22 w 65"/>
              <a:gd name="T49" fmla="*/ 29 h 71"/>
              <a:gd name="T50" fmla="*/ 47 w 65"/>
              <a:gd name="T51" fmla="*/ 29 h 71"/>
              <a:gd name="T52" fmla="*/ 52 w 65"/>
              <a:gd name="T53" fmla="*/ 24 h 71"/>
              <a:gd name="T54" fmla="*/ 52 w 65"/>
              <a:gd name="T55" fmla="*/ 11 h 71"/>
              <a:gd name="T56" fmla="*/ 47 w 65"/>
              <a:gd name="T57" fmla="*/ 6 h 71"/>
              <a:gd name="T58" fmla="*/ 56 w 65"/>
              <a:gd name="T59" fmla="*/ 44 h 71"/>
              <a:gd name="T60" fmla="*/ 56 w 65"/>
              <a:gd name="T61" fmla="*/ 44 h 71"/>
              <a:gd name="T62" fmla="*/ 32 w 65"/>
              <a:gd name="T63" fmla="*/ 44 h 71"/>
              <a:gd name="T64" fmla="*/ 28 w 65"/>
              <a:gd name="T65" fmla="*/ 47 h 71"/>
              <a:gd name="T66" fmla="*/ 28 w 65"/>
              <a:gd name="T67" fmla="*/ 56 h 71"/>
              <a:gd name="T68" fmla="*/ 32 w 65"/>
              <a:gd name="T69" fmla="*/ 59 h 71"/>
              <a:gd name="T70" fmla="*/ 48 w 65"/>
              <a:gd name="T71" fmla="*/ 59 h 71"/>
              <a:gd name="T72" fmla="*/ 51 w 65"/>
              <a:gd name="T73" fmla="*/ 61 h 71"/>
              <a:gd name="T74" fmla="*/ 52 w 65"/>
              <a:gd name="T75" fmla="*/ 62 h 71"/>
              <a:gd name="T76" fmla="*/ 53 w 65"/>
              <a:gd name="T77" fmla="*/ 61 h 71"/>
              <a:gd name="T78" fmla="*/ 56 w 65"/>
              <a:gd name="T79" fmla="*/ 59 h 71"/>
              <a:gd name="T80" fmla="*/ 56 w 65"/>
              <a:gd name="T81" fmla="*/ 59 h 71"/>
              <a:gd name="T82" fmla="*/ 59 w 65"/>
              <a:gd name="T83" fmla="*/ 56 h 71"/>
              <a:gd name="T84" fmla="*/ 59 w 65"/>
              <a:gd name="T85" fmla="*/ 47 h 71"/>
              <a:gd name="T86" fmla="*/ 56 w 65"/>
              <a:gd name="T87" fmla="*/ 44 h 71"/>
              <a:gd name="T88" fmla="*/ 32 w 65"/>
              <a:gd name="T89" fmla="*/ 38 h 71"/>
              <a:gd name="T90" fmla="*/ 32 w 65"/>
              <a:gd name="T91" fmla="*/ 38 h 71"/>
              <a:gd name="T92" fmla="*/ 56 w 65"/>
              <a:gd name="T93" fmla="*/ 38 h 71"/>
              <a:gd name="T94" fmla="*/ 65 w 65"/>
              <a:gd name="T95" fmla="*/ 47 h 71"/>
              <a:gd name="T96" fmla="*/ 65 w 65"/>
              <a:gd name="T97" fmla="*/ 56 h 71"/>
              <a:gd name="T98" fmla="*/ 57 w 65"/>
              <a:gd name="T99" fmla="*/ 64 h 71"/>
              <a:gd name="T100" fmla="*/ 55 w 65"/>
              <a:gd name="T101" fmla="*/ 68 h 71"/>
              <a:gd name="T102" fmla="*/ 49 w 65"/>
              <a:gd name="T103" fmla="*/ 68 h 71"/>
              <a:gd name="T104" fmla="*/ 47 w 65"/>
              <a:gd name="T105" fmla="*/ 64 h 71"/>
              <a:gd name="T106" fmla="*/ 32 w 65"/>
              <a:gd name="T107" fmla="*/ 64 h 71"/>
              <a:gd name="T108" fmla="*/ 23 w 65"/>
              <a:gd name="T109" fmla="*/ 56 h 71"/>
              <a:gd name="T110" fmla="*/ 23 w 65"/>
              <a:gd name="T111" fmla="*/ 47 h 71"/>
              <a:gd name="T112" fmla="*/ 32 w 65"/>
              <a:gd name="T113" fmla="*/ 3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5" h="71">
                <a:moveTo>
                  <a:pt x="10" y="0"/>
                </a:move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5"/>
                  <a:pt x="58" y="11"/>
                </a:cubicBezTo>
                <a:cubicBezTo>
                  <a:pt x="58" y="24"/>
                  <a:pt x="58" y="24"/>
                  <a:pt x="58" y="24"/>
                </a:cubicBezTo>
                <a:cubicBezTo>
                  <a:pt x="58" y="29"/>
                  <a:pt x="53" y="34"/>
                  <a:pt x="47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18" y="44"/>
                  <a:pt x="15" y="44"/>
                  <a:pt x="14" y="41"/>
                </a:cubicBezTo>
                <a:cubicBezTo>
                  <a:pt x="10" y="34"/>
                  <a:pt x="10" y="34"/>
                  <a:pt x="10" y="34"/>
                </a:cubicBezTo>
                <a:cubicBezTo>
                  <a:pt x="4" y="34"/>
                  <a:pt x="0" y="29"/>
                  <a:pt x="0" y="24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0" y="0"/>
                </a:cubicBezTo>
                <a:close/>
                <a:moveTo>
                  <a:pt x="47" y="6"/>
                </a:moveTo>
                <a:cubicBezTo>
                  <a:pt x="47" y="6"/>
                  <a:pt x="47" y="6"/>
                  <a:pt x="47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6"/>
                  <a:pt x="5" y="8"/>
                  <a:pt x="5" y="11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6"/>
                  <a:pt x="8" y="29"/>
                  <a:pt x="10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3" y="29"/>
                  <a:pt x="14" y="30"/>
                  <a:pt x="14" y="31"/>
                </a:cubicBezTo>
                <a:cubicBezTo>
                  <a:pt x="17" y="35"/>
                  <a:pt x="17" y="35"/>
                  <a:pt x="17" y="35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0"/>
                  <a:pt x="20" y="29"/>
                  <a:pt x="22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50" y="29"/>
                  <a:pt x="52" y="26"/>
                  <a:pt x="52" y="24"/>
                </a:cubicBezTo>
                <a:cubicBezTo>
                  <a:pt x="52" y="11"/>
                  <a:pt x="52" y="11"/>
                  <a:pt x="52" y="11"/>
                </a:cubicBezTo>
                <a:cubicBezTo>
                  <a:pt x="52" y="8"/>
                  <a:pt x="50" y="6"/>
                  <a:pt x="47" y="6"/>
                </a:cubicBezTo>
                <a:close/>
                <a:moveTo>
                  <a:pt x="56" y="44"/>
                </a:moveTo>
                <a:cubicBezTo>
                  <a:pt x="56" y="44"/>
                  <a:pt x="56" y="44"/>
                  <a:pt x="56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0" y="44"/>
                  <a:pt x="28" y="45"/>
                  <a:pt x="28" y="47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7"/>
                  <a:pt x="30" y="59"/>
                  <a:pt x="32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49" y="59"/>
                  <a:pt x="50" y="59"/>
                  <a:pt x="51" y="61"/>
                </a:cubicBezTo>
                <a:cubicBezTo>
                  <a:pt x="52" y="62"/>
                  <a:pt x="52" y="62"/>
                  <a:pt x="52" y="62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59"/>
                  <a:pt x="54" y="59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8" y="59"/>
                  <a:pt x="59" y="57"/>
                  <a:pt x="59" y="56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45"/>
                  <a:pt x="58" y="44"/>
                  <a:pt x="56" y="44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61" y="38"/>
                  <a:pt x="65" y="42"/>
                  <a:pt x="65" y="47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60"/>
                  <a:pt x="61" y="64"/>
                  <a:pt x="57" y="64"/>
                </a:cubicBezTo>
                <a:cubicBezTo>
                  <a:pt x="55" y="68"/>
                  <a:pt x="55" y="68"/>
                  <a:pt x="55" y="68"/>
                </a:cubicBezTo>
                <a:cubicBezTo>
                  <a:pt x="54" y="71"/>
                  <a:pt x="50" y="71"/>
                  <a:pt x="49" y="68"/>
                </a:cubicBezTo>
                <a:cubicBezTo>
                  <a:pt x="47" y="64"/>
                  <a:pt x="47" y="64"/>
                  <a:pt x="47" y="64"/>
                </a:cubicBezTo>
                <a:cubicBezTo>
                  <a:pt x="32" y="64"/>
                  <a:pt x="32" y="64"/>
                  <a:pt x="32" y="64"/>
                </a:cubicBezTo>
                <a:cubicBezTo>
                  <a:pt x="27" y="64"/>
                  <a:pt x="23" y="60"/>
                  <a:pt x="23" y="56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2"/>
                  <a:pt x="27" y="38"/>
                  <a:pt x="32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35" name="TextBox 1"/>
          <p:cNvSpPr txBox="1"/>
          <p:nvPr/>
        </p:nvSpPr>
        <p:spPr>
          <a:xfrm>
            <a:off x="5017225" y="2342878"/>
            <a:ext cx="2236470" cy="613266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4921484" y="1670915"/>
            <a:ext cx="1438839" cy="482396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2800" b="1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Summary</a:t>
            </a:r>
          </a:p>
        </p:txBody>
      </p:sp>
      <p:sp>
        <p:nvSpPr>
          <p:cNvPr id="38" name="等腰三角形 37"/>
          <p:cNvSpPr/>
          <p:nvPr/>
        </p:nvSpPr>
        <p:spPr>
          <a:xfrm rot="5400000">
            <a:off x="8255999" y="2810329"/>
            <a:ext cx="200660" cy="1377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/>
        </p:nvSpPr>
        <p:spPr>
          <a:xfrm rot="5400000">
            <a:off x="8255999" y="3868874"/>
            <a:ext cx="200660" cy="1377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40" name="等腰三角形 39"/>
          <p:cNvSpPr/>
          <p:nvPr/>
        </p:nvSpPr>
        <p:spPr>
          <a:xfrm rot="5400000">
            <a:off x="8255999" y="4881064"/>
            <a:ext cx="200660" cy="1377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1"/>
          <p:cNvSpPr txBox="1"/>
          <p:nvPr/>
        </p:nvSpPr>
        <p:spPr>
          <a:xfrm>
            <a:off x="8488642" y="3790364"/>
            <a:ext cx="1329467" cy="338548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COMPETITOR</a:t>
            </a: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8488642" y="4799378"/>
            <a:ext cx="1329467" cy="338548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COMPETITOR</a:t>
            </a: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8488005" y="4169641"/>
            <a:ext cx="1090443" cy="700512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8488005" y="5116698"/>
            <a:ext cx="1090443" cy="700512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4081055" y="4933678"/>
            <a:ext cx="2236470" cy="613266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4225">
        <p14:prism/>
      </p:transition>
    </mc:Choice>
    <mc:Fallback xmlns:a14="http://schemas.microsoft.com/office/drawing/2010/main" xmlns="">
      <p:transition spd="slow" advTm="14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6" grpId="0"/>
      <p:bldP spid="17" grpId="0"/>
      <p:bldP spid="32" grpId="0"/>
      <p:bldP spid="24" grpId="0" animBg="1"/>
      <p:bldP spid="25" grpId="0" animBg="1"/>
      <p:bldP spid="138" grpId="0" animBg="1"/>
      <p:bldP spid="35" grpId="0"/>
      <p:bldP spid="37" grpId="0"/>
      <p:bldP spid="38" grpId="0" animBg="1"/>
      <p:bldP spid="39" grpId="0" animBg="1"/>
      <p:bldP spid="40" grpId="0" animBg="1"/>
      <p:bldP spid="42" grpId="0"/>
      <p:bldP spid="44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/>
          <p:cNvSpPr txBox="1"/>
          <p:nvPr/>
        </p:nvSpPr>
        <p:spPr>
          <a:xfrm>
            <a:off x="6226470" y="560005"/>
            <a:ext cx="3221350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3.5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Competitor Analysis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64240" y="1035621"/>
            <a:ext cx="1129693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grpSp>
        <p:nvGrpSpPr>
          <p:cNvPr id="64" name="组合 63"/>
          <p:cNvGrpSpPr>
            <a:grpSpLocks noChangeAspect="1"/>
          </p:cNvGrpSpPr>
          <p:nvPr/>
        </p:nvGrpSpPr>
        <p:grpSpPr>
          <a:xfrm flipV="1">
            <a:off x="1950177" y="2943861"/>
            <a:ext cx="2879725" cy="2879725"/>
            <a:chOff x="9444" y="1959"/>
            <a:chExt cx="4048" cy="4048"/>
          </a:xfrm>
        </p:grpSpPr>
        <p:sp>
          <p:nvSpPr>
            <p:cNvPr id="77" name="椭圆 76"/>
            <p:cNvSpPr/>
            <p:nvPr/>
          </p:nvSpPr>
          <p:spPr>
            <a:xfrm flipV="1">
              <a:off x="9752" y="2267"/>
              <a:ext cx="3432" cy="3432"/>
            </a:xfrm>
            <a:prstGeom prst="ellipse">
              <a:avLst/>
            </a:prstGeom>
            <a:blipFill rotWithShape="1">
              <a:blip r:embed="rId4"/>
              <a:tile tx="-469900" ty="0" sx="24000" sy="24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9444" y="1959"/>
              <a:ext cx="4049" cy="4049"/>
            </a:xfrm>
            <a:prstGeom prst="ellipse">
              <a:avLst/>
            </a:prstGeom>
            <a:noFill/>
            <a:ln w="28575">
              <a:solidFill>
                <a:srgbClr val="DAB96E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1CD65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椭圆 80"/>
          <p:cNvSpPr>
            <a:spLocks noChangeAspect="1"/>
          </p:cNvSpPr>
          <p:nvPr/>
        </p:nvSpPr>
        <p:spPr>
          <a:xfrm flipV="1">
            <a:off x="3008721" y="1196976"/>
            <a:ext cx="791845" cy="791845"/>
          </a:xfrm>
          <a:prstGeom prst="ellips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 flipV="1">
            <a:off x="2889976" y="1077595"/>
            <a:ext cx="1029970" cy="1029970"/>
          </a:xfrm>
          <a:prstGeom prst="ellipse">
            <a:avLst/>
          </a:prstGeom>
          <a:noFill/>
          <a:ln>
            <a:solidFill>
              <a:srgbClr val="DAB96E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1CD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cxnSp>
        <p:nvCxnSpPr>
          <p:cNvPr id="83" name="直接连接符 82"/>
          <p:cNvCxnSpPr/>
          <p:nvPr/>
        </p:nvCxnSpPr>
        <p:spPr>
          <a:xfrm flipV="1">
            <a:off x="3387182" y="2131060"/>
            <a:ext cx="3175" cy="792480"/>
          </a:xfrm>
          <a:prstGeom prst="line">
            <a:avLst/>
          </a:prstGeom>
          <a:ln w="28575">
            <a:solidFill>
              <a:srgbClr val="DAB9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V="1">
            <a:off x="3390357" y="10161"/>
            <a:ext cx="3175" cy="1007110"/>
          </a:xfrm>
          <a:prstGeom prst="line">
            <a:avLst/>
          </a:prstGeom>
          <a:ln w="28575">
            <a:solidFill>
              <a:srgbClr val="DAB9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1"/>
          <p:cNvSpPr txBox="1"/>
          <p:nvPr/>
        </p:nvSpPr>
        <p:spPr>
          <a:xfrm>
            <a:off x="2101539" y="1494385"/>
            <a:ext cx="562487" cy="26428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1400" b="1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POINTS</a:t>
            </a:r>
            <a:endParaRPr lang="en-US" altLang="zh-CN" sz="1400" b="1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86" name="TextBox 1"/>
          <p:cNvSpPr txBox="1"/>
          <p:nvPr/>
        </p:nvSpPr>
        <p:spPr>
          <a:xfrm>
            <a:off x="4030437" y="1353820"/>
            <a:ext cx="2491105" cy="613266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88" name="TextBox 1"/>
          <p:cNvSpPr txBox="1"/>
          <p:nvPr/>
        </p:nvSpPr>
        <p:spPr>
          <a:xfrm>
            <a:off x="4932370" y="3739110"/>
            <a:ext cx="2261639" cy="482396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28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OurAdvantages</a:t>
            </a:r>
            <a:endParaRPr lang="en-US" altLang="zh-CN" sz="2800" b="1" dirty="0">
              <a:solidFill>
                <a:srgbClr val="DAB96E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89" name="TextBox 1"/>
          <p:cNvSpPr txBox="1"/>
          <p:nvPr/>
        </p:nvSpPr>
        <p:spPr>
          <a:xfrm>
            <a:off x="8335606" y="2724108"/>
            <a:ext cx="1580946" cy="338548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Our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Advantages</a:t>
            </a: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90" name="TextBox 1"/>
          <p:cNvSpPr txBox="1"/>
          <p:nvPr/>
        </p:nvSpPr>
        <p:spPr>
          <a:xfrm>
            <a:off x="8313835" y="3124613"/>
            <a:ext cx="1090443" cy="700512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91" name="等腰三角形 90"/>
          <p:cNvSpPr/>
          <p:nvPr/>
        </p:nvSpPr>
        <p:spPr>
          <a:xfrm rot="5400000">
            <a:off x="8103598" y="2799444"/>
            <a:ext cx="200660" cy="1377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92" name="等腰三角形 91"/>
          <p:cNvSpPr/>
          <p:nvPr/>
        </p:nvSpPr>
        <p:spPr>
          <a:xfrm rot="5400000">
            <a:off x="8103598" y="3857989"/>
            <a:ext cx="200660" cy="1377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93" name="等腰三角形 92"/>
          <p:cNvSpPr/>
          <p:nvPr/>
        </p:nvSpPr>
        <p:spPr>
          <a:xfrm rot="5400000">
            <a:off x="8103598" y="4870179"/>
            <a:ext cx="200660" cy="1377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1"/>
          <p:cNvSpPr txBox="1"/>
          <p:nvPr/>
        </p:nvSpPr>
        <p:spPr>
          <a:xfrm>
            <a:off x="8336241" y="3779478"/>
            <a:ext cx="1580946" cy="338548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Our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Advantages</a:t>
            </a: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96" name="TextBox 1"/>
          <p:cNvSpPr txBox="1"/>
          <p:nvPr/>
        </p:nvSpPr>
        <p:spPr>
          <a:xfrm>
            <a:off x="8336241" y="4788494"/>
            <a:ext cx="1580946" cy="338548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Our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Advantages</a:t>
            </a: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114" name="Freeform 175"/>
          <p:cNvSpPr>
            <a:spLocks noEditPoints="1"/>
          </p:cNvSpPr>
          <p:nvPr/>
        </p:nvSpPr>
        <p:spPr bwMode="auto">
          <a:xfrm>
            <a:off x="3232608" y="1412774"/>
            <a:ext cx="343867" cy="358963"/>
          </a:xfrm>
          <a:custGeom>
            <a:avLst/>
            <a:gdLst>
              <a:gd name="T0" fmla="*/ 60 w 71"/>
              <a:gd name="T1" fmla="*/ 10 h 74"/>
              <a:gd name="T2" fmla="*/ 62 w 71"/>
              <a:gd name="T3" fmla="*/ 58 h 74"/>
              <a:gd name="T4" fmla="*/ 65 w 71"/>
              <a:gd name="T5" fmla="*/ 37 h 74"/>
              <a:gd name="T6" fmla="*/ 53 w 71"/>
              <a:gd name="T7" fmla="*/ 50 h 74"/>
              <a:gd name="T8" fmla="*/ 51 w 71"/>
              <a:gd name="T9" fmla="*/ 37 h 74"/>
              <a:gd name="T10" fmla="*/ 21 w 71"/>
              <a:gd name="T11" fmla="*/ 49 h 74"/>
              <a:gd name="T12" fmla="*/ 16 w 71"/>
              <a:gd name="T13" fmla="*/ 37 h 74"/>
              <a:gd name="T14" fmla="*/ 12 w 71"/>
              <a:gd name="T15" fmla="*/ 55 h 74"/>
              <a:gd name="T16" fmla="*/ 0 w 71"/>
              <a:gd name="T17" fmla="*/ 36 h 74"/>
              <a:gd name="T18" fmla="*/ 35 w 71"/>
              <a:gd name="T19" fmla="*/ 0 h 74"/>
              <a:gd name="T20" fmla="*/ 46 w 71"/>
              <a:gd name="T21" fmla="*/ 64 h 74"/>
              <a:gd name="T22" fmla="*/ 43 w 71"/>
              <a:gd name="T23" fmla="*/ 74 h 74"/>
              <a:gd name="T24" fmla="*/ 27 w 71"/>
              <a:gd name="T25" fmla="*/ 74 h 74"/>
              <a:gd name="T26" fmla="*/ 24 w 71"/>
              <a:gd name="T27" fmla="*/ 72 h 74"/>
              <a:gd name="T28" fmla="*/ 16 w 71"/>
              <a:gd name="T29" fmla="*/ 64 h 74"/>
              <a:gd name="T30" fmla="*/ 14 w 71"/>
              <a:gd name="T31" fmla="*/ 60 h 74"/>
              <a:gd name="T32" fmla="*/ 37 w 71"/>
              <a:gd name="T33" fmla="*/ 41 h 74"/>
              <a:gd name="T34" fmla="*/ 56 w 71"/>
              <a:gd name="T35" fmla="*/ 60 h 74"/>
              <a:gd name="T36" fmla="*/ 54 w 71"/>
              <a:gd name="T37" fmla="*/ 64 h 74"/>
              <a:gd name="T38" fmla="*/ 46 w 71"/>
              <a:gd name="T39" fmla="*/ 64 h 74"/>
              <a:gd name="T40" fmla="*/ 40 w 71"/>
              <a:gd name="T41" fmla="*/ 69 h 74"/>
              <a:gd name="T42" fmla="*/ 40 w 71"/>
              <a:gd name="T43" fmla="*/ 61 h 74"/>
              <a:gd name="T44" fmla="*/ 48 w 71"/>
              <a:gd name="T45" fmla="*/ 59 h 74"/>
              <a:gd name="T46" fmla="*/ 23 w 71"/>
              <a:gd name="T47" fmla="*/ 59 h 74"/>
              <a:gd name="T48" fmla="*/ 27 w 71"/>
              <a:gd name="T49" fmla="*/ 59 h 74"/>
              <a:gd name="T50" fmla="*/ 30 w 71"/>
              <a:gd name="T51" fmla="*/ 69 h 74"/>
              <a:gd name="T52" fmla="*/ 56 w 71"/>
              <a:gd name="T53" fmla="*/ 14 h 74"/>
              <a:gd name="T54" fmla="*/ 56 w 71"/>
              <a:gd name="T55" fmla="*/ 14 h 74"/>
              <a:gd name="T56" fmla="*/ 55 w 71"/>
              <a:gd name="T57" fmla="*/ 34 h 74"/>
              <a:gd name="T58" fmla="*/ 56 w 71"/>
              <a:gd name="T59" fmla="*/ 14 h 74"/>
              <a:gd name="T60" fmla="*/ 53 w 71"/>
              <a:gd name="T61" fmla="*/ 11 h 74"/>
              <a:gd name="T62" fmla="*/ 49 w 71"/>
              <a:gd name="T63" fmla="*/ 12 h 74"/>
              <a:gd name="T64" fmla="*/ 53 w 71"/>
              <a:gd name="T65" fmla="*/ 11 h 74"/>
              <a:gd name="T66" fmla="*/ 40 w 71"/>
              <a:gd name="T67" fmla="*/ 6 h 74"/>
              <a:gd name="T68" fmla="*/ 37 w 71"/>
              <a:gd name="T69" fmla="*/ 17 h 74"/>
              <a:gd name="T70" fmla="*/ 47 w 71"/>
              <a:gd name="T71" fmla="*/ 15 h 74"/>
              <a:gd name="T72" fmla="*/ 40 w 71"/>
              <a:gd name="T73" fmla="*/ 6 h 74"/>
              <a:gd name="T74" fmla="*/ 33 w 71"/>
              <a:gd name="T75" fmla="*/ 6 h 74"/>
              <a:gd name="T76" fmla="*/ 24 w 71"/>
              <a:gd name="T77" fmla="*/ 13 h 74"/>
              <a:gd name="T78" fmla="*/ 24 w 71"/>
              <a:gd name="T79" fmla="*/ 15 h 74"/>
              <a:gd name="T80" fmla="*/ 33 w 71"/>
              <a:gd name="T81" fmla="*/ 6 h 74"/>
              <a:gd name="T82" fmla="*/ 23 w 71"/>
              <a:gd name="T83" fmla="*/ 8 h 74"/>
              <a:gd name="T84" fmla="*/ 20 w 71"/>
              <a:gd name="T85" fmla="*/ 13 h 74"/>
              <a:gd name="T86" fmla="*/ 23 w 71"/>
              <a:gd name="T87" fmla="*/ 8 h 74"/>
              <a:gd name="T88" fmla="*/ 15 w 71"/>
              <a:gd name="T89" fmla="*/ 14 h 74"/>
              <a:gd name="T90" fmla="*/ 5 w 71"/>
              <a:gd name="T91" fmla="*/ 34 h 74"/>
              <a:gd name="T92" fmla="*/ 19 w 71"/>
              <a:gd name="T93" fmla="*/ 16 h 74"/>
              <a:gd name="T94" fmla="*/ 48 w 71"/>
              <a:gd name="T95" fmla="*/ 18 h 74"/>
              <a:gd name="T96" fmla="*/ 47 w 71"/>
              <a:gd name="T97" fmla="*/ 18 h 74"/>
              <a:gd name="T98" fmla="*/ 37 w 71"/>
              <a:gd name="T99" fmla="*/ 34 h 74"/>
              <a:gd name="T100" fmla="*/ 48 w 71"/>
              <a:gd name="T101" fmla="*/ 18 h 74"/>
              <a:gd name="T102" fmla="*/ 33 w 71"/>
              <a:gd name="T103" fmla="*/ 20 h 74"/>
              <a:gd name="T104" fmla="*/ 22 w 71"/>
              <a:gd name="T105" fmla="*/ 18 h 74"/>
              <a:gd name="T106" fmla="*/ 33 w 71"/>
              <a:gd name="T107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" h="74">
                <a:moveTo>
                  <a:pt x="35" y="0"/>
                </a:moveTo>
                <a:cubicBezTo>
                  <a:pt x="45" y="0"/>
                  <a:pt x="54" y="4"/>
                  <a:pt x="60" y="10"/>
                </a:cubicBezTo>
                <a:cubicBezTo>
                  <a:pt x="67" y="17"/>
                  <a:pt x="71" y="26"/>
                  <a:pt x="71" y="36"/>
                </a:cubicBezTo>
                <a:cubicBezTo>
                  <a:pt x="71" y="44"/>
                  <a:pt x="67" y="52"/>
                  <a:pt x="62" y="58"/>
                </a:cubicBezTo>
                <a:cubicBezTo>
                  <a:pt x="60" y="61"/>
                  <a:pt x="56" y="58"/>
                  <a:pt x="58" y="55"/>
                </a:cubicBezTo>
                <a:cubicBezTo>
                  <a:pt x="62" y="50"/>
                  <a:pt x="65" y="44"/>
                  <a:pt x="6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42"/>
                  <a:pt x="54" y="46"/>
                  <a:pt x="53" y="50"/>
                </a:cubicBezTo>
                <a:cubicBezTo>
                  <a:pt x="52" y="52"/>
                  <a:pt x="49" y="51"/>
                  <a:pt x="50" y="49"/>
                </a:cubicBezTo>
                <a:cubicBezTo>
                  <a:pt x="51" y="46"/>
                  <a:pt x="51" y="41"/>
                  <a:pt x="51" y="37"/>
                </a:cubicBezTo>
                <a:cubicBezTo>
                  <a:pt x="38" y="37"/>
                  <a:pt x="32" y="37"/>
                  <a:pt x="19" y="37"/>
                </a:cubicBezTo>
                <a:cubicBezTo>
                  <a:pt x="19" y="41"/>
                  <a:pt x="20" y="46"/>
                  <a:pt x="21" y="49"/>
                </a:cubicBezTo>
                <a:cubicBezTo>
                  <a:pt x="21" y="51"/>
                  <a:pt x="18" y="52"/>
                  <a:pt x="17" y="50"/>
                </a:cubicBezTo>
                <a:cubicBezTo>
                  <a:pt x="16" y="46"/>
                  <a:pt x="16" y="42"/>
                  <a:pt x="16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6" y="44"/>
                  <a:pt x="8" y="50"/>
                  <a:pt x="12" y="55"/>
                </a:cubicBezTo>
                <a:cubicBezTo>
                  <a:pt x="15" y="58"/>
                  <a:pt x="10" y="61"/>
                  <a:pt x="8" y="58"/>
                </a:cubicBezTo>
                <a:cubicBezTo>
                  <a:pt x="3" y="52"/>
                  <a:pt x="0" y="44"/>
                  <a:pt x="0" y="36"/>
                </a:cubicBezTo>
                <a:cubicBezTo>
                  <a:pt x="0" y="26"/>
                  <a:pt x="4" y="17"/>
                  <a:pt x="10" y="10"/>
                </a:cubicBezTo>
                <a:cubicBezTo>
                  <a:pt x="16" y="4"/>
                  <a:pt x="25" y="0"/>
                  <a:pt x="35" y="0"/>
                </a:cubicBezTo>
                <a:close/>
                <a:moveTo>
                  <a:pt x="46" y="64"/>
                </a:moveTo>
                <a:cubicBezTo>
                  <a:pt x="46" y="64"/>
                  <a:pt x="46" y="64"/>
                  <a:pt x="46" y="64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73"/>
                  <a:pt x="45" y="74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4" y="73"/>
                  <a:pt x="24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4"/>
                  <a:pt x="13" y="63"/>
                  <a:pt x="13" y="61"/>
                </a:cubicBezTo>
                <a:cubicBezTo>
                  <a:pt x="13" y="61"/>
                  <a:pt x="14" y="60"/>
                  <a:pt x="14" y="60"/>
                </a:cubicBezTo>
                <a:cubicBezTo>
                  <a:pt x="33" y="41"/>
                  <a:pt x="33" y="41"/>
                  <a:pt x="33" y="41"/>
                </a:cubicBezTo>
                <a:cubicBezTo>
                  <a:pt x="34" y="40"/>
                  <a:pt x="36" y="40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56" y="60"/>
                  <a:pt x="56" y="60"/>
                  <a:pt x="56" y="60"/>
                </a:cubicBezTo>
                <a:cubicBezTo>
                  <a:pt x="57" y="61"/>
                  <a:pt x="57" y="62"/>
                  <a:pt x="56" y="63"/>
                </a:cubicBezTo>
                <a:cubicBezTo>
                  <a:pt x="56" y="64"/>
                  <a:pt x="55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46" y="64"/>
                  <a:pt x="46" y="64"/>
                  <a:pt x="46" y="64"/>
                </a:cubicBezTo>
                <a:close/>
                <a:moveTo>
                  <a:pt x="40" y="69"/>
                </a:moveTo>
                <a:cubicBezTo>
                  <a:pt x="40" y="69"/>
                  <a:pt x="40" y="69"/>
                  <a:pt x="40" y="69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0"/>
                  <a:pt x="42" y="59"/>
                  <a:pt x="43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35" y="46"/>
                  <a:pt x="35" y="46"/>
                  <a:pt x="35" y="46"/>
                </a:cubicBezTo>
                <a:cubicBezTo>
                  <a:pt x="23" y="59"/>
                  <a:pt x="23" y="59"/>
                  <a:pt x="23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9" y="59"/>
                  <a:pt x="30" y="60"/>
                  <a:pt x="30" y="61"/>
                </a:cubicBezTo>
                <a:cubicBezTo>
                  <a:pt x="30" y="69"/>
                  <a:pt x="30" y="69"/>
                  <a:pt x="30" y="69"/>
                </a:cubicBezTo>
                <a:cubicBezTo>
                  <a:pt x="40" y="69"/>
                  <a:pt x="40" y="69"/>
                  <a:pt x="40" y="69"/>
                </a:cubicBezTo>
                <a:close/>
                <a:moveTo>
                  <a:pt x="56" y="14"/>
                </a:move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4" y="15"/>
                  <a:pt x="53" y="15"/>
                  <a:pt x="51" y="16"/>
                </a:cubicBezTo>
                <a:cubicBezTo>
                  <a:pt x="53" y="21"/>
                  <a:pt x="55" y="27"/>
                  <a:pt x="5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26"/>
                  <a:pt x="61" y="19"/>
                  <a:pt x="56" y="14"/>
                </a:cubicBezTo>
                <a:close/>
                <a:moveTo>
                  <a:pt x="53" y="11"/>
                </a:moveTo>
                <a:cubicBezTo>
                  <a:pt x="53" y="11"/>
                  <a:pt x="53" y="11"/>
                  <a:pt x="53" y="11"/>
                </a:cubicBezTo>
                <a:cubicBezTo>
                  <a:pt x="51" y="10"/>
                  <a:pt x="49" y="9"/>
                  <a:pt x="47" y="8"/>
                </a:cubicBezTo>
                <a:cubicBezTo>
                  <a:pt x="48" y="9"/>
                  <a:pt x="49" y="10"/>
                  <a:pt x="49" y="12"/>
                </a:cubicBezTo>
                <a:cubicBezTo>
                  <a:pt x="50" y="12"/>
                  <a:pt x="50" y="13"/>
                  <a:pt x="50" y="13"/>
                </a:cubicBezTo>
                <a:cubicBezTo>
                  <a:pt x="51" y="13"/>
                  <a:pt x="52" y="12"/>
                  <a:pt x="53" y="11"/>
                </a:cubicBezTo>
                <a:close/>
                <a:moveTo>
                  <a:pt x="40" y="6"/>
                </a:move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8" y="6"/>
                  <a:pt x="37" y="6"/>
                </a:cubicBezTo>
                <a:cubicBezTo>
                  <a:pt x="37" y="17"/>
                  <a:pt x="37" y="17"/>
                  <a:pt x="37" y="17"/>
                </a:cubicBezTo>
                <a:cubicBezTo>
                  <a:pt x="40" y="17"/>
                  <a:pt x="43" y="16"/>
                  <a:pt x="46" y="15"/>
                </a:cubicBezTo>
                <a:cubicBezTo>
                  <a:pt x="46" y="15"/>
                  <a:pt x="47" y="15"/>
                  <a:pt x="47" y="15"/>
                </a:cubicBezTo>
                <a:cubicBezTo>
                  <a:pt x="47" y="14"/>
                  <a:pt x="47" y="14"/>
                  <a:pt x="46" y="13"/>
                </a:cubicBezTo>
                <a:cubicBezTo>
                  <a:pt x="45" y="10"/>
                  <a:pt x="42" y="7"/>
                  <a:pt x="40" y="6"/>
                </a:cubicBezTo>
                <a:close/>
                <a:moveTo>
                  <a:pt x="33" y="6"/>
                </a:move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1" y="6"/>
                  <a:pt x="30" y="6"/>
                </a:cubicBezTo>
                <a:cubicBezTo>
                  <a:pt x="28" y="7"/>
                  <a:pt x="26" y="10"/>
                  <a:pt x="24" y="13"/>
                </a:cubicBezTo>
                <a:cubicBezTo>
                  <a:pt x="24" y="14"/>
                  <a:pt x="23" y="14"/>
                  <a:pt x="23" y="15"/>
                </a:cubicBezTo>
                <a:cubicBezTo>
                  <a:pt x="23" y="15"/>
                  <a:pt x="24" y="15"/>
                  <a:pt x="24" y="15"/>
                </a:cubicBezTo>
                <a:cubicBezTo>
                  <a:pt x="27" y="16"/>
                  <a:pt x="30" y="17"/>
                  <a:pt x="33" y="17"/>
                </a:cubicBezTo>
                <a:cubicBezTo>
                  <a:pt x="33" y="6"/>
                  <a:pt x="33" y="6"/>
                  <a:pt x="33" y="6"/>
                </a:cubicBezTo>
                <a:close/>
                <a:moveTo>
                  <a:pt x="23" y="8"/>
                </a:moveTo>
                <a:cubicBezTo>
                  <a:pt x="23" y="8"/>
                  <a:pt x="23" y="8"/>
                  <a:pt x="23" y="8"/>
                </a:cubicBezTo>
                <a:cubicBezTo>
                  <a:pt x="21" y="9"/>
                  <a:pt x="19" y="10"/>
                  <a:pt x="17" y="11"/>
                </a:cubicBezTo>
                <a:cubicBezTo>
                  <a:pt x="18" y="12"/>
                  <a:pt x="19" y="13"/>
                  <a:pt x="20" y="13"/>
                </a:cubicBezTo>
                <a:cubicBezTo>
                  <a:pt x="20" y="13"/>
                  <a:pt x="21" y="12"/>
                  <a:pt x="21" y="12"/>
                </a:cubicBezTo>
                <a:cubicBezTo>
                  <a:pt x="22" y="10"/>
                  <a:pt x="23" y="9"/>
                  <a:pt x="23" y="8"/>
                </a:cubicBezTo>
                <a:close/>
                <a:moveTo>
                  <a:pt x="15" y="14"/>
                </a:move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9" y="19"/>
                  <a:pt x="6" y="26"/>
                  <a:pt x="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27"/>
                  <a:pt x="17" y="21"/>
                  <a:pt x="19" y="16"/>
                </a:cubicBezTo>
                <a:cubicBezTo>
                  <a:pt x="17" y="15"/>
                  <a:pt x="16" y="15"/>
                  <a:pt x="15" y="14"/>
                </a:cubicBezTo>
                <a:close/>
                <a:moveTo>
                  <a:pt x="48" y="18"/>
                </a:move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7" y="18"/>
                </a:cubicBezTo>
                <a:cubicBezTo>
                  <a:pt x="44" y="19"/>
                  <a:pt x="40" y="20"/>
                  <a:pt x="37" y="20"/>
                </a:cubicBezTo>
                <a:cubicBezTo>
                  <a:pt x="37" y="34"/>
                  <a:pt x="37" y="34"/>
                  <a:pt x="37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28"/>
                  <a:pt x="50" y="22"/>
                  <a:pt x="48" y="18"/>
                </a:cubicBezTo>
                <a:close/>
                <a:moveTo>
                  <a:pt x="33" y="20"/>
                </a:moveTo>
                <a:cubicBezTo>
                  <a:pt x="33" y="20"/>
                  <a:pt x="33" y="20"/>
                  <a:pt x="33" y="20"/>
                </a:cubicBezTo>
                <a:cubicBezTo>
                  <a:pt x="30" y="20"/>
                  <a:pt x="26" y="19"/>
                  <a:pt x="23" y="18"/>
                </a:cubicBezTo>
                <a:cubicBezTo>
                  <a:pt x="23" y="18"/>
                  <a:pt x="22" y="18"/>
                  <a:pt x="22" y="18"/>
                </a:cubicBezTo>
                <a:cubicBezTo>
                  <a:pt x="20" y="22"/>
                  <a:pt x="19" y="28"/>
                  <a:pt x="19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20"/>
                  <a:pt x="33" y="20"/>
                  <a:pt x="33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27" name="TextBox 1"/>
          <p:cNvSpPr txBox="1"/>
          <p:nvPr/>
        </p:nvSpPr>
        <p:spPr>
          <a:xfrm>
            <a:off x="8313835" y="4115213"/>
            <a:ext cx="1090443" cy="700512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8357377" y="5138470"/>
            <a:ext cx="1090443" cy="700512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5227865" y="4282078"/>
            <a:ext cx="2491105" cy="613266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114">
        <p14:switch dir="r"/>
      </p:transition>
    </mc:Choice>
    <mc:Fallback xmlns:a14="http://schemas.microsoft.com/office/drawing/2010/main" xmlns="">
      <p:transition spd="slow" advTm="151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81" grpId="0" animBg="1"/>
      <p:bldP spid="82" grpId="0" animBg="1"/>
      <p:bldP spid="85" grpId="0"/>
      <p:bldP spid="86" grpId="0"/>
      <p:bldP spid="88" grpId="0"/>
      <p:bldP spid="89" grpId="0"/>
      <p:bldP spid="90" grpId="0"/>
      <p:bldP spid="91" grpId="0" animBg="1"/>
      <p:bldP spid="92" grpId="0" animBg="1"/>
      <p:bldP spid="93" grpId="0" animBg="1"/>
      <p:bldP spid="94" grpId="0"/>
      <p:bldP spid="96" grpId="0"/>
      <p:bldP spid="114" grpId="0" animBg="1"/>
      <p:bldP spid="27" grpId="0"/>
      <p:bldP spid="29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>
            <a:extLst>
              <a:ext uri="{FF2B5EF4-FFF2-40B4-BE49-F238E27FC236}">
                <a16:creationId xmlns:a16="http://schemas.microsoft.com/office/drawing/2014/main" id="{5FA4A0BE-F923-4C83-A2F5-14B493743EB6}"/>
              </a:ext>
            </a:extLst>
          </p:cNvPr>
          <p:cNvSpPr txBox="1"/>
          <p:nvPr/>
        </p:nvSpPr>
        <p:spPr>
          <a:xfrm>
            <a:off x="1088369" y="2572163"/>
            <a:ext cx="41003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 text and paste it. Text or Copy Your Text . paste it here. Text or Copy Your Text . paste it here. </a:t>
            </a:r>
          </a:p>
          <a:p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ea typeface="华文细黑" panose="02010600040101010101" pitchFamily="2" charset="-122"/>
              </a:rPr>
              <a:t>Text or Copy You text and paste it. Text or Copy Your Text . paste it here. Text or Copy Your Text . paste it here. Text or Copy Your Text . paste it here. Text or Copy Your Text .</a:t>
            </a:r>
            <a:endParaRPr lang="zh-CN" altLang="en-US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endParaRPr lang="zh-CN" altLang="en-US" sz="16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pPr algn="ctr"/>
            <a:endParaRPr lang="zh-CN" altLang="en-US" sz="14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A7A1475-2D1A-4D1B-894F-7B1D73194B8E}"/>
              </a:ext>
            </a:extLst>
          </p:cNvPr>
          <p:cNvSpPr txBox="1"/>
          <p:nvPr/>
        </p:nvSpPr>
        <p:spPr>
          <a:xfrm>
            <a:off x="1436648" y="2184277"/>
            <a:ext cx="326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E4AE57"/>
                </a:solidFill>
                <a:effectLst>
                  <a:outerShdw blurRad="215900" dist="38100" dir="8100000" algn="tr" rotWithShape="0">
                    <a:prstClr val="black"/>
                  </a:outerShdw>
                </a:effectLst>
              </a:rPr>
              <a:t>ADD YOUR TITTLE</a:t>
            </a:r>
            <a:endParaRPr lang="zh-CN" altLang="en-US" sz="2800" b="1" dirty="0">
              <a:solidFill>
                <a:srgbClr val="E4AE57"/>
              </a:solidFill>
              <a:effectLst>
                <a:outerShdw blurRad="215900" dist="38100" dir="8100000" algn="tr" rotWithShape="0">
                  <a:prstClr val="black"/>
                </a:outerShdw>
              </a:effectLst>
            </a:endParaRP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A16ACB9F-A379-430A-A817-744657E08C29}"/>
              </a:ext>
            </a:extLst>
          </p:cNvPr>
          <p:cNvCxnSpPr/>
          <p:nvPr/>
        </p:nvCxnSpPr>
        <p:spPr>
          <a:xfrm>
            <a:off x="1245957" y="2716955"/>
            <a:ext cx="3625667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1">
            <a:extLst>
              <a:ext uri="{FF2B5EF4-FFF2-40B4-BE49-F238E27FC236}">
                <a16:creationId xmlns:a16="http://schemas.microsoft.com/office/drawing/2014/main" id="{87A825CA-3455-41BD-9371-1580DB0381BA}"/>
              </a:ext>
            </a:extLst>
          </p:cNvPr>
          <p:cNvSpPr txBox="1"/>
          <p:nvPr/>
        </p:nvSpPr>
        <p:spPr>
          <a:xfrm>
            <a:off x="6950689" y="2076036"/>
            <a:ext cx="1580946" cy="338548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Our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Advantages</a:t>
            </a: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98" name="TextBox 1">
            <a:extLst>
              <a:ext uri="{FF2B5EF4-FFF2-40B4-BE49-F238E27FC236}">
                <a16:creationId xmlns:a16="http://schemas.microsoft.com/office/drawing/2014/main" id="{B7256EA2-3003-46A6-9D3A-F0FB955D24B8}"/>
              </a:ext>
            </a:extLst>
          </p:cNvPr>
          <p:cNvSpPr txBox="1"/>
          <p:nvPr/>
        </p:nvSpPr>
        <p:spPr>
          <a:xfrm>
            <a:off x="6928918" y="2476541"/>
            <a:ext cx="1090443" cy="700512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99" name="等腰三角形 98">
            <a:extLst>
              <a:ext uri="{FF2B5EF4-FFF2-40B4-BE49-F238E27FC236}">
                <a16:creationId xmlns:a16="http://schemas.microsoft.com/office/drawing/2014/main" id="{325F7D6F-0E43-4B21-9B5A-7A115B4E1797}"/>
              </a:ext>
            </a:extLst>
          </p:cNvPr>
          <p:cNvSpPr/>
          <p:nvPr/>
        </p:nvSpPr>
        <p:spPr>
          <a:xfrm rot="5400000">
            <a:off x="6718681" y="2151372"/>
            <a:ext cx="200660" cy="1377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00" name="等腰三角形 99">
            <a:extLst>
              <a:ext uri="{FF2B5EF4-FFF2-40B4-BE49-F238E27FC236}">
                <a16:creationId xmlns:a16="http://schemas.microsoft.com/office/drawing/2014/main" id="{660E2061-32B7-4E6C-8ECC-2CA88D0B206A}"/>
              </a:ext>
            </a:extLst>
          </p:cNvPr>
          <p:cNvSpPr/>
          <p:nvPr/>
        </p:nvSpPr>
        <p:spPr>
          <a:xfrm rot="5400000">
            <a:off x="6718681" y="3209917"/>
            <a:ext cx="200660" cy="1377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01" name="等腰三角形 100">
            <a:extLst>
              <a:ext uri="{FF2B5EF4-FFF2-40B4-BE49-F238E27FC236}">
                <a16:creationId xmlns:a16="http://schemas.microsoft.com/office/drawing/2014/main" id="{9AF234D3-93FF-4813-8AF3-181E5CEE2038}"/>
              </a:ext>
            </a:extLst>
          </p:cNvPr>
          <p:cNvSpPr/>
          <p:nvPr/>
        </p:nvSpPr>
        <p:spPr>
          <a:xfrm rot="5400000">
            <a:off x="6718681" y="4222107"/>
            <a:ext cx="200660" cy="1377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02" name="TextBox 1">
            <a:extLst>
              <a:ext uri="{FF2B5EF4-FFF2-40B4-BE49-F238E27FC236}">
                <a16:creationId xmlns:a16="http://schemas.microsoft.com/office/drawing/2014/main" id="{C6D415E3-2A54-41F0-830E-22192EC5EBAC}"/>
              </a:ext>
            </a:extLst>
          </p:cNvPr>
          <p:cNvSpPr txBox="1"/>
          <p:nvPr/>
        </p:nvSpPr>
        <p:spPr>
          <a:xfrm>
            <a:off x="6951324" y="3131406"/>
            <a:ext cx="1580946" cy="338548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Our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Advantages</a:t>
            </a: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103" name="TextBox 1">
            <a:extLst>
              <a:ext uri="{FF2B5EF4-FFF2-40B4-BE49-F238E27FC236}">
                <a16:creationId xmlns:a16="http://schemas.microsoft.com/office/drawing/2014/main" id="{D20FB05D-0BFA-4021-BB78-A87944A98DA6}"/>
              </a:ext>
            </a:extLst>
          </p:cNvPr>
          <p:cNvSpPr txBox="1"/>
          <p:nvPr/>
        </p:nvSpPr>
        <p:spPr>
          <a:xfrm>
            <a:off x="6951324" y="4140422"/>
            <a:ext cx="1580946" cy="338548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Our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Advantages</a:t>
            </a: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104" name="TextBox 1">
            <a:extLst>
              <a:ext uri="{FF2B5EF4-FFF2-40B4-BE49-F238E27FC236}">
                <a16:creationId xmlns:a16="http://schemas.microsoft.com/office/drawing/2014/main" id="{79E282EF-B89E-4D1B-89A3-27744381CD4A}"/>
              </a:ext>
            </a:extLst>
          </p:cNvPr>
          <p:cNvSpPr txBox="1"/>
          <p:nvPr/>
        </p:nvSpPr>
        <p:spPr>
          <a:xfrm>
            <a:off x="6928918" y="3467141"/>
            <a:ext cx="1090443" cy="700512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105" name="TextBox 1">
            <a:extLst>
              <a:ext uri="{FF2B5EF4-FFF2-40B4-BE49-F238E27FC236}">
                <a16:creationId xmlns:a16="http://schemas.microsoft.com/office/drawing/2014/main" id="{3CB7DD55-E131-4B28-AFBC-0CFE26C6A6DC}"/>
              </a:ext>
            </a:extLst>
          </p:cNvPr>
          <p:cNvSpPr txBox="1"/>
          <p:nvPr/>
        </p:nvSpPr>
        <p:spPr>
          <a:xfrm>
            <a:off x="6972460" y="4490398"/>
            <a:ext cx="1090443" cy="700512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660322" algn="l"/>
              </a:tabLst>
            </a:pPr>
            <a:endParaRPr lang="en-US" altLang="zh-CN" sz="1400" dirty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8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114">
        <p14:switch dir="r"/>
      </p:transition>
    </mc:Choice>
    <mc:Fallback xmlns:a16="http://schemas.microsoft.com/office/drawing/2014/main" xmlns="">
      <p:transition spd="slow" advTm="151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97" grpId="0"/>
      <p:bldP spid="98" grpId="0"/>
      <p:bldP spid="99" grpId="0" animBg="1"/>
      <p:bldP spid="100" grpId="0" animBg="1"/>
      <p:bldP spid="101" grpId="0" animBg="1"/>
      <p:bldP spid="102" grpId="0"/>
      <p:bldP spid="103" grpId="0"/>
      <p:bldP spid="104" grpId="0"/>
      <p:bldP spid="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泪滴形 25"/>
          <p:cNvSpPr/>
          <p:nvPr/>
        </p:nvSpPr>
        <p:spPr>
          <a:xfrm rot="8100000">
            <a:off x="5302250" y="1348740"/>
            <a:ext cx="914400" cy="914400"/>
          </a:xfrm>
          <a:prstGeom prst="teardrop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"/>
          <p:cNvSpPr txBox="1"/>
          <p:nvPr/>
        </p:nvSpPr>
        <p:spPr>
          <a:xfrm>
            <a:off x="4066912" y="2452601"/>
            <a:ext cx="3385542" cy="1061829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/>
            <a:r>
              <a:rPr lang="zh-CN" altLang="zh-CN" sz="6600" dirty="0">
                <a:solidFill>
                  <a:srgbClr val="E4AE57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Product planning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503471" y="1507720"/>
            <a:ext cx="514350" cy="661035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/>
            <a:r>
              <a:rPr lang="en-US" altLang="zh-CN" sz="4000" b="1" dirty="0">
                <a:latin typeface="+mj-lt"/>
                <a:ea typeface="微软雅黑" panose="020B0503020204020204" pitchFamily="18" charset="-122"/>
                <a:cs typeface="微软雅黑" panose="020B0503020204020204" pitchFamily="18" charset="-122"/>
              </a:rPr>
              <a:t>04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966025" y="3898695"/>
            <a:ext cx="3792855" cy="302896"/>
            <a:chOff x="4679" y="7101"/>
            <a:chExt cx="5973" cy="477"/>
          </a:xfrm>
        </p:grpSpPr>
        <p:sp>
          <p:nvSpPr>
            <p:cNvPr id="30" name="矩形 29"/>
            <p:cNvSpPr/>
            <p:nvPr/>
          </p:nvSpPr>
          <p:spPr>
            <a:xfrm>
              <a:off x="4679" y="7142"/>
              <a:ext cx="331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831" y="7142"/>
              <a:ext cx="3313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Development status quo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163" y="7142"/>
              <a:ext cx="2489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144" y="7101"/>
              <a:ext cx="1267" cy="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Future development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352">
        <p14:switch dir="r"/>
      </p:transition>
    </mc:Choice>
    <mc:Fallback xmlns:a14="http://schemas.microsoft.com/office/drawing/2010/main" xmlns="">
      <p:transition spd="slow" advTm="43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spect="1"/>
          </p:cNvSpPr>
          <p:nvPr/>
        </p:nvSpPr>
        <p:spPr>
          <a:xfrm>
            <a:off x="1107440" y="2822575"/>
            <a:ext cx="1728000" cy="1575212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3002915" y="2822575"/>
            <a:ext cx="1728000" cy="157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4897120" y="2822575"/>
            <a:ext cx="1728000" cy="1575212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>
            <a:spLocks noChangeAspect="1"/>
          </p:cNvSpPr>
          <p:nvPr/>
        </p:nvSpPr>
        <p:spPr>
          <a:xfrm>
            <a:off x="6793230" y="2822575"/>
            <a:ext cx="1728000" cy="157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>
            <a:spLocks noChangeAspect="1"/>
          </p:cNvSpPr>
          <p:nvPr/>
        </p:nvSpPr>
        <p:spPr>
          <a:xfrm>
            <a:off x="8686483" y="2822575"/>
            <a:ext cx="1728000" cy="1575212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603368" y="1507119"/>
            <a:ext cx="3965524" cy="0"/>
          </a:xfrm>
          <a:custGeom>
            <a:avLst/>
            <a:gdLst>
              <a:gd name="connsiteX0" fmla="*/ 0 w 3965524"/>
              <a:gd name="connsiteY0" fmla="*/ 0 h 0"/>
              <a:gd name="connsiteX1" fmla="*/ 3965523 w 3965524"/>
              <a:gd name="connsiteY1" fmla="*/ 0 h 0"/>
              <a:gd name="connsiteX2" fmla="*/ 0 w 3965524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965524">
                <a:moveTo>
                  <a:pt x="0" y="0"/>
                </a:moveTo>
                <a:lnTo>
                  <a:pt x="3965523" y="0"/>
                </a:lnTo>
                <a:lnTo>
                  <a:pt x="0" y="0"/>
                </a:ln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"/>
          <p:cNvSpPr txBox="1"/>
          <p:nvPr/>
        </p:nvSpPr>
        <p:spPr>
          <a:xfrm>
            <a:off x="4220567" y="890536"/>
            <a:ext cx="3077766" cy="96949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139684" algn="l"/>
              </a:tabLst>
            </a:pPr>
            <a:r>
              <a:rPr lang="en-US" altLang="zh-CN" sz="6000" dirty="0">
                <a:solidFill>
                  <a:srgbClr val="DAB96E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CONTENTS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448511" y="3874217"/>
            <a:ext cx="918136" cy="538603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495241" algn="l"/>
              </a:tabLst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Project</a:t>
            </a:r>
          </a:p>
          <a:p>
            <a:pPr algn="ctr" defTabSz="-635">
              <a:tabLst>
                <a:tab pos="495241" algn="l"/>
              </a:tabLst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Overview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271585" y="3853346"/>
            <a:ext cx="1218603" cy="538603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495241" algn="l"/>
              </a:tabLst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Team 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  <a:p>
            <a:pPr algn="ctr" defTabSz="-635">
              <a:tabLst>
                <a:tab pos="495241" algn="l"/>
              </a:tabLst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Introduction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256088" y="3853346"/>
            <a:ext cx="862737" cy="538603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495241" algn="l"/>
              </a:tabLst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Products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  <a:p>
            <a:pPr algn="ctr" defTabSz="-635">
              <a:tabLst>
                <a:tab pos="495241" algn="l"/>
              </a:tabLst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Planning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8959063" y="3853346"/>
            <a:ext cx="1156086" cy="538603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495241" algn="l"/>
              </a:tabLst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Investment 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  <a:p>
            <a:pPr algn="ctr" defTabSz="-635">
              <a:tabLst>
                <a:tab pos="495241" algn="l"/>
              </a:tabLst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forecast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830470" y="2375130"/>
            <a:ext cx="284727" cy="385456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600"/>
              </a:lnSpc>
              <a:tabLst>
                <a:tab pos="495241" algn="l"/>
              </a:tabLst>
            </a:pPr>
            <a:r>
              <a:rPr lang="en-US" altLang="zh-CN" b="1" dirty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01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5174157" y="3853346"/>
            <a:ext cx="1114088" cy="538603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495241" algn="l"/>
              </a:tabLst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Market 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</a:endParaRPr>
          </a:p>
          <a:p>
            <a:pPr algn="ctr" defTabSz="-635">
              <a:tabLst>
                <a:tab pos="495241" algn="l"/>
              </a:tabLst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Perspective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3725945" y="2375130"/>
            <a:ext cx="284727" cy="385456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600"/>
              </a:lnSpc>
              <a:tabLst>
                <a:tab pos="495241" algn="l"/>
              </a:tabLst>
            </a:pPr>
            <a:r>
              <a:rPr lang="en-US" altLang="zh-CN" b="1" dirty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02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620150" y="2375765"/>
            <a:ext cx="284727" cy="385456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600"/>
              </a:lnSpc>
              <a:tabLst>
                <a:tab pos="495241" algn="l"/>
              </a:tabLst>
            </a:pPr>
            <a:r>
              <a:rPr lang="en-US" altLang="zh-CN" b="1" dirty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03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7516260" y="2375765"/>
            <a:ext cx="284727" cy="385456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600"/>
              </a:lnSpc>
              <a:tabLst>
                <a:tab pos="495241" algn="l"/>
              </a:tabLst>
            </a:pPr>
            <a:r>
              <a:rPr lang="en-US" altLang="zh-CN" b="1" dirty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04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9409512" y="2376400"/>
            <a:ext cx="284727" cy="385456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600"/>
              </a:lnSpc>
              <a:tabLst>
                <a:tab pos="495241" algn="l"/>
              </a:tabLst>
            </a:pPr>
            <a:r>
              <a:rPr lang="en-US" altLang="zh-CN" b="1" dirty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05</a:t>
            </a:r>
          </a:p>
        </p:txBody>
      </p: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7433710" y="3297556"/>
            <a:ext cx="447040" cy="447040"/>
          </a:xfrm>
          <a:custGeom>
            <a:avLst/>
            <a:gdLst>
              <a:gd name="T0" fmla="*/ 3 w 69"/>
              <a:gd name="T1" fmla="*/ 0 h 69"/>
              <a:gd name="T2" fmla="*/ 69 w 69"/>
              <a:gd name="T3" fmla="*/ 3 h 69"/>
              <a:gd name="T4" fmla="*/ 69 w 69"/>
              <a:gd name="T5" fmla="*/ 66 h 69"/>
              <a:gd name="T6" fmla="*/ 66 w 69"/>
              <a:gd name="T7" fmla="*/ 69 h 69"/>
              <a:gd name="T8" fmla="*/ 0 w 69"/>
              <a:gd name="T9" fmla="*/ 66 h 69"/>
              <a:gd name="T10" fmla="*/ 0 w 69"/>
              <a:gd name="T11" fmla="*/ 3 h 69"/>
              <a:gd name="T12" fmla="*/ 35 w 69"/>
              <a:gd name="T13" fmla="*/ 50 h 69"/>
              <a:gd name="T14" fmla="*/ 38 w 69"/>
              <a:gd name="T15" fmla="*/ 56 h 69"/>
              <a:gd name="T16" fmla="*/ 53 w 69"/>
              <a:gd name="T17" fmla="*/ 55 h 69"/>
              <a:gd name="T18" fmla="*/ 53 w 69"/>
              <a:gd name="T19" fmla="*/ 41 h 69"/>
              <a:gd name="T20" fmla="*/ 42 w 69"/>
              <a:gd name="T21" fmla="*/ 39 h 69"/>
              <a:gd name="T22" fmla="*/ 54 w 69"/>
              <a:gd name="T23" fmla="*/ 34 h 69"/>
              <a:gd name="T24" fmla="*/ 39 w 69"/>
              <a:gd name="T25" fmla="*/ 28 h 69"/>
              <a:gd name="T26" fmla="*/ 40 w 69"/>
              <a:gd name="T27" fmla="*/ 45 h 69"/>
              <a:gd name="T28" fmla="*/ 48 w 69"/>
              <a:gd name="T29" fmla="*/ 44 h 69"/>
              <a:gd name="T30" fmla="*/ 48 w 69"/>
              <a:gd name="T31" fmla="*/ 53 h 69"/>
              <a:gd name="T32" fmla="*/ 42 w 69"/>
              <a:gd name="T33" fmla="*/ 53 h 69"/>
              <a:gd name="T34" fmla="*/ 35 w 69"/>
              <a:gd name="T35" fmla="*/ 50 h 69"/>
              <a:gd name="T36" fmla="*/ 26 w 69"/>
              <a:gd name="T37" fmla="*/ 58 h 69"/>
              <a:gd name="T38" fmla="*/ 22 w 69"/>
              <a:gd name="T39" fmla="*/ 28 h 69"/>
              <a:gd name="T40" fmla="*/ 13 w 69"/>
              <a:gd name="T41" fmla="*/ 35 h 69"/>
              <a:gd name="T42" fmla="*/ 20 w 69"/>
              <a:gd name="T43" fmla="*/ 36 h 69"/>
              <a:gd name="T44" fmla="*/ 26 w 69"/>
              <a:gd name="T45" fmla="*/ 58 h 69"/>
              <a:gd name="T46" fmla="*/ 6 w 69"/>
              <a:gd name="T47" fmla="*/ 18 h 69"/>
              <a:gd name="T48" fmla="*/ 64 w 69"/>
              <a:gd name="T49" fmla="*/ 6 h 69"/>
              <a:gd name="T50" fmla="*/ 58 w 69"/>
              <a:gd name="T51" fmla="*/ 10 h 69"/>
              <a:gd name="T52" fmla="*/ 53 w 69"/>
              <a:gd name="T53" fmla="*/ 10 h 69"/>
              <a:gd name="T54" fmla="*/ 44 w 69"/>
              <a:gd name="T55" fmla="*/ 6 h 69"/>
              <a:gd name="T56" fmla="*/ 42 w 69"/>
              <a:gd name="T57" fmla="*/ 12 h 69"/>
              <a:gd name="T58" fmla="*/ 39 w 69"/>
              <a:gd name="T59" fmla="*/ 6 h 69"/>
              <a:gd name="T60" fmla="*/ 30 w 69"/>
              <a:gd name="T61" fmla="*/ 10 h 69"/>
              <a:gd name="T62" fmla="*/ 25 w 69"/>
              <a:gd name="T63" fmla="*/ 10 h 69"/>
              <a:gd name="T64" fmla="*/ 16 w 69"/>
              <a:gd name="T65" fmla="*/ 6 h 69"/>
              <a:gd name="T66" fmla="*/ 13 w 69"/>
              <a:gd name="T67" fmla="*/ 12 h 69"/>
              <a:gd name="T68" fmla="*/ 11 w 69"/>
              <a:gd name="T69" fmla="*/ 6 h 69"/>
              <a:gd name="T70" fmla="*/ 6 w 69"/>
              <a:gd name="T71" fmla="*/ 18 h 69"/>
              <a:gd name="T72" fmla="*/ 64 w 69"/>
              <a:gd name="T73" fmla="*/ 21 h 69"/>
              <a:gd name="T74" fmla="*/ 6 w 69"/>
              <a:gd name="T75" fmla="*/ 64 h 69"/>
              <a:gd name="T76" fmla="*/ 64 w 69"/>
              <a:gd name="T77" fmla="*/ 2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9" h="69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9" y="2"/>
                  <a:pt x="69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9" y="66"/>
                  <a:pt x="69" y="66"/>
                  <a:pt x="69" y="66"/>
                </a:cubicBezTo>
                <a:cubicBezTo>
                  <a:pt x="69" y="68"/>
                  <a:pt x="68" y="69"/>
                  <a:pt x="66" y="69"/>
                </a:cubicBezTo>
                <a:cubicBezTo>
                  <a:pt x="66" y="69"/>
                  <a:pt x="66" y="69"/>
                  <a:pt x="66" y="69"/>
                </a:cubicBezTo>
                <a:cubicBezTo>
                  <a:pt x="3" y="69"/>
                  <a:pt x="3" y="69"/>
                  <a:pt x="3" y="69"/>
                </a:cubicBezTo>
                <a:cubicBezTo>
                  <a:pt x="2" y="69"/>
                  <a:pt x="0" y="68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2" y="0"/>
                  <a:pt x="3" y="0"/>
                </a:cubicBezTo>
                <a:close/>
                <a:moveTo>
                  <a:pt x="35" y="50"/>
                </a:moveTo>
                <a:cubicBezTo>
                  <a:pt x="35" y="50"/>
                  <a:pt x="35" y="50"/>
                  <a:pt x="35" y="50"/>
                </a:cubicBezTo>
                <a:cubicBezTo>
                  <a:pt x="35" y="53"/>
                  <a:pt x="36" y="55"/>
                  <a:pt x="38" y="56"/>
                </a:cubicBezTo>
                <a:cubicBezTo>
                  <a:pt x="40" y="58"/>
                  <a:pt x="42" y="59"/>
                  <a:pt x="45" y="59"/>
                </a:cubicBezTo>
                <a:cubicBezTo>
                  <a:pt x="49" y="59"/>
                  <a:pt x="51" y="57"/>
                  <a:pt x="53" y="55"/>
                </a:cubicBezTo>
                <a:cubicBezTo>
                  <a:pt x="55" y="53"/>
                  <a:pt x="55" y="50"/>
                  <a:pt x="55" y="48"/>
                </a:cubicBezTo>
                <a:cubicBezTo>
                  <a:pt x="55" y="45"/>
                  <a:pt x="55" y="43"/>
                  <a:pt x="53" y="41"/>
                </a:cubicBezTo>
                <a:cubicBezTo>
                  <a:pt x="51" y="39"/>
                  <a:pt x="49" y="38"/>
                  <a:pt x="46" y="38"/>
                </a:cubicBezTo>
                <a:cubicBezTo>
                  <a:pt x="45" y="38"/>
                  <a:pt x="44" y="38"/>
                  <a:pt x="42" y="39"/>
                </a:cubicBezTo>
                <a:cubicBezTo>
                  <a:pt x="43" y="34"/>
                  <a:pt x="43" y="34"/>
                  <a:pt x="43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28"/>
                  <a:pt x="54" y="28"/>
                  <a:pt x="54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6" y="44"/>
                  <a:pt x="36" y="44"/>
                  <a:pt x="36" y="44"/>
                </a:cubicBezTo>
                <a:cubicBezTo>
                  <a:pt x="40" y="45"/>
                  <a:pt x="40" y="45"/>
                  <a:pt x="40" y="45"/>
                </a:cubicBezTo>
                <a:cubicBezTo>
                  <a:pt x="42" y="43"/>
                  <a:pt x="43" y="42"/>
                  <a:pt x="45" y="42"/>
                </a:cubicBezTo>
                <a:cubicBezTo>
                  <a:pt x="46" y="42"/>
                  <a:pt x="47" y="43"/>
                  <a:pt x="48" y="44"/>
                </a:cubicBezTo>
                <a:cubicBezTo>
                  <a:pt x="49" y="45"/>
                  <a:pt x="49" y="46"/>
                  <a:pt x="49" y="48"/>
                </a:cubicBezTo>
                <a:cubicBezTo>
                  <a:pt x="49" y="50"/>
                  <a:pt x="49" y="52"/>
                  <a:pt x="48" y="53"/>
                </a:cubicBezTo>
                <a:cubicBezTo>
                  <a:pt x="47" y="54"/>
                  <a:pt x="46" y="54"/>
                  <a:pt x="45" y="54"/>
                </a:cubicBezTo>
                <a:cubicBezTo>
                  <a:pt x="44" y="54"/>
                  <a:pt x="43" y="54"/>
                  <a:pt x="42" y="53"/>
                </a:cubicBezTo>
                <a:cubicBezTo>
                  <a:pt x="41" y="52"/>
                  <a:pt x="41" y="51"/>
                  <a:pt x="41" y="50"/>
                </a:cubicBezTo>
                <a:cubicBezTo>
                  <a:pt x="35" y="50"/>
                  <a:pt x="35" y="50"/>
                  <a:pt x="35" y="50"/>
                </a:cubicBezTo>
                <a:close/>
                <a:moveTo>
                  <a:pt x="26" y="58"/>
                </a:moveTo>
                <a:cubicBezTo>
                  <a:pt x="26" y="58"/>
                  <a:pt x="26" y="58"/>
                  <a:pt x="26" y="58"/>
                </a:cubicBezTo>
                <a:cubicBezTo>
                  <a:pt x="26" y="28"/>
                  <a:pt x="26" y="28"/>
                  <a:pt x="26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1" y="29"/>
                  <a:pt x="20" y="31"/>
                  <a:pt x="18" y="33"/>
                </a:cubicBezTo>
                <a:cubicBezTo>
                  <a:pt x="16" y="34"/>
                  <a:pt x="14" y="35"/>
                  <a:pt x="13" y="35"/>
                </a:cubicBezTo>
                <a:cubicBezTo>
                  <a:pt x="13" y="41"/>
                  <a:pt x="13" y="41"/>
                  <a:pt x="13" y="41"/>
                </a:cubicBezTo>
                <a:cubicBezTo>
                  <a:pt x="16" y="40"/>
                  <a:pt x="18" y="38"/>
                  <a:pt x="20" y="36"/>
                </a:cubicBezTo>
                <a:cubicBezTo>
                  <a:pt x="20" y="58"/>
                  <a:pt x="20" y="58"/>
                  <a:pt x="20" y="58"/>
                </a:cubicBezTo>
                <a:cubicBezTo>
                  <a:pt x="26" y="58"/>
                  <a:pt x="26" y="58"/>
                  <a:pt x="26" y="58"/>
                </a:cubicBezTo>
                <a:close/>
                <a:moveTo>
                  <a:pt x="6" y="18"/>
                </a:moveTo>
                <a:cubicBezTo>
                  <a:pt x="6" y="18"/>
                  <a:pt x="6" y="18"/>
                  <a:pt x="6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6"/>
                  <a:pt x="64" y="6"/>
                  <a:pt x="64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10"/>
                  <a:pt x="58" y="10"/>
                  <a:pt x="58" y="10"/>
                </a:cubicBezTo>
                <a:cubicBezTo>
                  <a:pt x="58" y="11"/>
                  <a:pt x="57" y="12"/>
                  <a:pt x="56" y="12"/>
                </a:cubicBezTo>
                <a:cubicBezTo>
                  <a:pt x="54" y="12"/>
                  <a:pt x="53" y="11"/>
                  <a:pt x="53" y="10"/>
                </a:cubicBezTo>
                <a:cubicBezTo>
                  <a:pt x="53" y="6"/>
                  <a:pt x="53" y="6"/>
                  <a:pt x="53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1"/>
                  <a:pt x="43" y="12"/>
                  <a:pt x="42" y="12"/>
                </a:cubicBezTo>
                <a:cubicBezTo>
                  <a:pt x="40" y="12"/>
                  <a:pt x="39" y="11"/>
                  <a:pt x="39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1"/>
                  <a:pt x="29" y="12"/>
                  <a:pt x="28" y="12"/>
                </a:cubicBezTo>
                <a:cubicBezTo>
                  <a:pt x="26" y="12"/>
                  <a:pt x="25" y="11"/>
                  <a:pt x="25" y="10"/>
                </a:cubicBezTo>
                <a:cubicBezTo>
                  <a:pt x="25" y="6"/>
                  <a:pt x="25" y="6"/>
                  <a:pt x="25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1"/>
                  <a:pt x="15" y="12"/>
                  <a:pt x="13" y="12"/>
                </a:cubicBezTo>
                <a:cubicBezTo>
                  <a:pt x="12" y="12"/>
                  <a:pt x="11" y="11"/>
                  <a:pt x="11" y="10"/>
                </a:cubicBezTo>
                <a:cubicBezTo>
                  <a:pt x="11" y="6"/>
                  <a:pt x="11" y="6"/>
                  <a:pt x="11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8"/>
                  <a:pt x="6" y="18"/>
                  <a:pt x="6" y="18"/>
                </a:cubicBezTo>
                <a:close/>
                <a:moveTo>
                  <a:pt x="64" y="21"/>
                </a:moveTo>
                <a:cubicBezTo>
                  <a:pt x="64" y="21"/>
                  <a:pt x="64" y="21"/>
                  <a:pt x="6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4"/>
                  <a:pt x="6" y="64"/>
                  <a:pt x="6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21"/>
                  <a:pt x="64" y="21"/>
                  <a:pt x="64" y="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75"/>
          <p:cNvSpPr>
            <a:spLocks noEditPoints="1"/>
          </p:cNvSpPr>
          <p:nvPr/>
        </p:nvSpPr>
        <p:spPr bwMode="auto">
          <a:xfrm>
            <a:off x="5518868" y="3270250"/>
            <a:ext cx="484505" cy="505460"/>
          </a:xfrm>
          <a:custGeom>
            <a:avLst/>
            <a:gdLst>
              <a:gd name="T0" fmla="*/ 60 w 71"/>
              <a:gd name="T1" fmla="*/ 10 h 74"/>
              <a:gd name="T2" fmla="*/ 62 w 71"/>
              <a:gd name="T3" fmla="*/ 58 h 74"/>
              <a:gd name="T4" fmla="*/ 65 w 71"/>
              <a:gd name="T5" fmla="*/ 37 h 74"/>
              <a:gd name="T6" fmla="*/ 53 w 71"/>
              <a:gd name="T7" fmla="*/ 50 h 74"/>
              <a:gd name="T8" fmla="*/ 51 w 71"/>
              <a:gd name="T9" fmla="*/ 37 h 74"/>
              <a:gd name="T10" fmla="*/ 21 w 71"/>
              <a:gd name="T11" fmla="*/ 49 h 74"/>
              <a:gd name="T12" fmla="*/ 16 w 71"/>
              <a:gd name="T13" fmla="*/ 37 h 74"/>
              <a:gd name="T14" fmla="*/ 12 w 71"/>
              <a:gd name="T15" fmla="*/ 55 h 74"/>
              <a:gd name="T16" fmla="*/ 0 w 71"/>
              <a:gd name="T17" fmla="*/ 36 h 74"/>
              <a:gd name="T18" fmla="*/ 35 w 71"/>
              <a:gd name="T19" fmla="*/ 0 h 74"/>
              <a:gd name="T20" fmla="*/ 46 w 71"/>
              <a:gd name="T21" fmla="*/ 64 h 74"/>
              <a:gd name="T22" fmla="*/ 43 w 71"/>
              <a:gd name="T23" fmla="*/ 74 h 74"/>
              <a:gd name="T24" fmla="*/ 27 w 71"/>
              <a:gd name="T25" fmla="*/ 74 h 74"/>
              <a:gd name="T26" fmla="*/ 24 w 71"/>
              <a:gd name="T27" fmla="*/ 72 h 74"/>
              <a:gd name="T28" fmla="*/ 16 w 71"/>
              <a:gd name="T29" fmla="*/ 64 h 74"/>
              <a:gd name="T30" fmla="*/ 14 w 71"/>
              <a:gd name="T31" fmla="*/ 60 h 74"/>
              <a:gd name="T32" fmla="*/ 37 w 71"/>
              <a:gd name="T33" fmla="*/ 41 h 74"/>
              <a:gd name="T34" fmla="*/ 56 w 71"/>
              <a:gd name="T35" fmla="*/ 60 h 74"/>
              <a:gd name="T36" fmla="*/ 54 w 71"/>
              <a:gd name="T37" fmla="*/ 64 h 74"/>
              <a:gd name="T38" fmla="*/ 46 w 71"/>
              <a:gd name="T39" fmla="*/ 64 h 74"/>
              <a:gd name="T40" fmla="*/ 40 w 71"/>
              <a:gd name="T41" fmla="*/ 69 h 74"/>
              <a:gd name="T42" fmla="*/ 40 w 71"/>
              <a:gd name="T43" fmla="*/ 61 h 74"/>
              <a:gd name="T44" fmla="*/ 48 w 71"/>
              <a:gd name="T45" fmla="*/ 59 h 74"/>
              <a:gd name="T46" fmla="*/ 23 w 71"/>
              <a:gd name="T47" fmla="*/ 59 h 74"/>
              <a:gd name="T48" fmla="*/ 27 w 71"/>
              <a:gd name="T49" fmla="*/ 59 h 74"/>
              <a:gd name="T50" fmla="*/ 30 w 71"/>
              <a:gd name="T51" fmla="*/ 69 h 74"/>
              <a:gd name="T52" fmla="*/ 56 w 71"/>
              <a:gd name="T53" fmla="*/ 14 h 74"/>
              <a:gd name="T54" fmla="*/ 56 w 71"/>
              <a:gd name="T55" fmla="*/ 14 h 74"/>
              <a:gd name="T56" fmla="*/ 55 w 71"/>
              <a:gd name="T57" fmla="*/ 34 h 74"/>
              <a:gd name="T58" fmla="*/ 56 w 71"/>
              <a:gd name="T59" fmla="*/ 14 h 74"/>
              <a:gd name="T60" fmla="*/ 53 w 71"/>
              <a:gd name="T61" fmla="*/ 11 h 74"/>
              <a:gd name="T62" fmla="*/ 49 w 71"/>
              <a:gd name="T63" fmla="*/ 12 h 74"/>
              <a:gd name="T64" fmla="*/ 53 w 71"/>
              <a:gd name="T65" fmla="*/ 11 h 74"/>
              <a:gd name="T66" fmla="*/ 40 w 71"/>
              <a:gd name="T67" fmla="*/ 6 h 74"/>
              <a:gd name="T68" fmla="*/ 37 w 71"/>
              <a:gd name="T69" fmla="*/ 17 h 74"/>
              <a:gd name="T70" fmla="*/ 47 w 71"/>
              <a:gd name="T71" fmla="*/ 15 h 74"/>
              <a:gd name="T72" fmla="*/ 40 w 71"/>
              <a:gd name="T73" fmla="*/ 6 h 74"/>
              <a:gd name="T74" fmla="*/ 33 w 71"/>
              <a:gd name="T75" fmla="*/ 6 h 74"/>
              <a:gd name="T76" fmla="*/ 24 w 71"/>
              <a:gd name="T77" fmla="*/ 13 h 74"/>
              <a:gd name="T78" fmla="*/ 24 w 71"/>
              <a:gd name="T79" fmla="*/ 15 h 74"/>
              <a:gd name="T80" fmla="*/ 33 w 71"/>
              <a:gd name="T81" fmla="*/ 6 h 74"/>
              <a:gd name="T82" fmla="*/ 23 w 71"/>
              <a:gd name="T83" fmla="*/ 8 h 74"/>
              <a:gd name="T84" fmla="*/ 20 w 71"/>
              <a:gd name="T85" fmla="*/ 13 h 74"/>
              <a:gd name="T86" fmla="*/ 23 w 71"/>
              <a:gd name="T87" fmla="*/ 8 h 74"/>
              <a:gd name="T88" fmla="*/ 15 w 71"/>
              <a:gd name="T89" fmla="*/ 14 h 74"/>
              <a:gd name="T90" fmla="*/ 5 w 71"/>
              <a:gd name="T91" fmla="*/ 34 h 74"/>
              <a:gd name="T92" fmla="*/ 19 w 71"/>
              <a:gd name="T93" fmla="*/ 16 h 74"/>
              <a:gd name="T94" fmla="*/ 48 w 71"/>
              <a:gd name="T95" fmla="*/ 18 h 74"/>
              <a:gd name="T96" fmla="*/ 47 w 71"/>
              <a:gd name="T97" fmla="*/ 18 h 74"/>
              <a:gd name="T98" fmla="*/ 37 w 71"/>
              <a:gd name="T99" fmla="*/ 34 h 74"/>
              <a:gd name="T100" fmla="*/ 48 w 71"/>
              <a:gd name="T101" fmla="*/ 18 h 74"/>
              <a:gd name="T102" fmla="*/ 33 w 71"/>
              <a:gd name="T103" fmla="*/ 20 h 74"/>
              <a:gd name="T104" fmla="*/ 22 w 71"/>
              <a:gd name="T105" fmla="*/ 18 h 74"/>
              <a:gd name="T106" fmla="*/ 33 w 71"/>
              <a:gd name="T107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" h="74">
                <a:moveTo>
                  <a:pt x="35" y="0"/>
                </a:moveTo>
                <a:cubicBezTo>
                  <a:pt x="45" y="0"/>
                  <a:pt x="54" y="4"/>
                  <a:pt x="60" y="10"/>
                </a:cubicBezTo>
                <a:cubicBezTo>
                  <a:pt x="67" y="17"/>
                  <a:pt x="71" y="26"/>
                  <a:pt x="71" y="36"/>
                </a:cubicBezTo>
                <a:cubicBezTo>
                  <a:pt x="71" y="44"/>
                  <a:pt x="67" y="52"/>
                  <a:pt x="62" y="58"/>
                </a:cubicBezTo>
                <a:cubicBezTo>
                  <a:pt x="60" y="61"/>
                  <a:pt x="56" y="58"/>
                  <a:pt x="58" y="55"/>
                </a:cubicBezTo>
                <a:cubicBezTo>
                  <a:pt x="62" y="50"/>
                  <a:pt x="65" y="44"/>
                  <a:pt x="6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42"/>
                  <a:pt x="54" y="46"/>
                  <a:pt x="53" y="50"/>
                </a:cubicBezTo>
                <a:cubicBezTo>
                  <a:pt x="52" y="52"/>
                  <a:pt x="49" y="51"/>
                  <a:pt x="50" y="49"/>
                </a:cubicBezTo>
                <a:cubicBezTo>
                  <a:pt x="51" y="46"/>
                  <a:pt x="51" y="41"/>
                  <a:pt x="51" y="37"/>
                </a:cubicBezTo>
                <a:cubicBezTo>
                  <a:pt x="38" y="37"/>
                  <a:pt x="32" y="37"/>
                  <a:pt x="19" y="37"/>
                </a:cubicBezTo>
                <a:cubicBezTo>
                  <a:pt x="19" y="41"/>
                  <a:pt x="20" y="46"/>
                  <a:pt x="21" y="49"/>
                </a:cubicBezTo>
                <a:cubicBezTo>
                  <a:pt x="21" y="51"/>
                  <a:pt x="18" y="52"/>
                  <a:pt x="17" y="50"/>
                </a:cubicBezTo>
                <a:cubicBezTo>
                  <a:pt x="16" y="46"/>
                  <a:pt x="16" y="42"/>
                  <a:pt x="16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6" y="44"/>
                  <a:pt x="8" y="50"/>
                  <a:pt x="12" y="55"/>
                </a:cubicBezTo>
                <a:cubicBezTo>
                  <a:pt x="15" y="58"/>
                  <a:pt x="10" y="61"/>
                  <a:pt x="8" y="58"/>
                </a:cubicBezTo>
                <a:cubicBezTo>
                  <a:pt x="3" y="52"/>
                  <a:pt x="0" y="44"/>
                  <a:pt x="0" y="36"/>
                </a:cubicBezTo>
                <a:cubicBezTo>
                  <a:pt x="0" y="26"/>
                  <a:pt x="4" y="17"/>
                  <a:pt x="10" y="10"/>
                </a:cubicBezTo>
                <a:cubicBezTo>
                  <a:pt x="16" y="4"/>
                  <a:pt x="25" y="0"/>
                  <a:pt x="35" y="0"/>
                </a:cubicBezTo>
                <a:close/>
                <a:moveTo>
                  <a:pt x="46" y="64"/>
                </a:moveTo>
                <a:cubicBezTo>
                  <a:pt x="46" y="64"/>
                  <a:pt x="46" y="64"/>
                  <a:pt x="46" y="64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73"/>
                  <a:pt x="45" y="74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4" y="73"/>
                  <a:pt x="24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4"/>
                  <a:pt x="13" y="63"/>
                  <a:pt x="13" y="61"/>
                </a:cubicBezTo>
                <a:cubicBezTo>
                  <a:pt x="13" y="61"/>
                  <a:pt x="14" y="60"/>
                  <a:pt x="14" y="60"/>
                </a:cubicBezTo>
                <a:cubicBezTo>
                  <a:pt x="33" y="41"/>
                  <a:pt x="33" y="41"/>
                  <a:pt x="33" y="41"/>
                </a:cubicBezTo>
                <a:cubicBezTo>
                  <a:pt x="34" y="40"/>
                  <a:pt x="36" y="40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56" y="60"/>
                  <a:pt x="56" y="60"/>
                  <a:pt x="56" y="60"/>
                </a:cubicBezTo>
                <a:cubicBezTo>
                  <a:pt x="57" y="61"/>
                  <a:pt x="57" y="62"/>
                  <a:pt x="56" y="63"/>
                </a:cubicBezTo>
                <a:cubicBezTo>
                  <a:pt x="56" y="64"/>
                  <a:pt x="55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46" y="64"/>
                  <a:pt x="46" y="64"/>
                  <a:pt x="46" y="64"/>
                </a:cubicBezTo>
                <a:close/>
                <a:moveTo>
                  <a:pt x="40" y="69"/>
                </a:moveTo>
                <a:cubicBezTo>
                  <a:pt x="40" y="69"/>
                  <a:pt x="40" y="69"/>
                  <a:pt x="40" y="69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0"/>
                  <a:pt x="42" y="59"/>
                  <a:pt x="43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35" y="46"/>
                  <a:pt x="35" y="46"/>
                  <a:pt x="35" y="46"/>
                </a:cubicBezTo>
                <a:cubicBezTo>
                  <a:pt x="23" y="59"/>
                  <a:pt x="23" y="59"/>
                  <a:pt x="23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9" y="59"/>
                  <a:pt x="30" y="60"/>
                  <a:pt x="30" y="61"/>
                </a:cubicBezTo>
                <a:cubicBezTo>
                  <a:pt x="30" y="69"/>
                  <a:pt x="30" y="69"/>
                  <a:pt x="30" y="69"/>
                </a:cubicBezTo>
                <a:cubicBezTo>
                  <a:pt x="40" y="69"/>
                  <a:pt x="40" y="69"/>
                  <a:pt x="40" y="69"/>
                </a:cubicBezTo>
                <a:close/>
                <a:moveTo>
                  <a:pt x="56" y="14"/>
                </a:move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4" y="15"/>
                  <a:pt x="53" y="15"/>
                  <a:pt x="51" y="16"/>
                </a:cubicBezTo>
                <a:cubicBezTo>
                  <a:pt x="53" y="21"/>
                  <a:pt x="55" y="27"/>
                  <a:pt x="5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26"/>
                  <a:pt x="61" y="19"/>
                  <a:pt x="56" y="14"/>
                </a:cubicBezTo>
                <a:close/>
                <a:moveTo>
                  <a:pt x="53" y="11"/>
                </a:moveTo>
                <a:cubicBezTo>
                  <a:pt x="53" y="11"/>
                  <a:pt x="53" y="11"/>
                  <a:pt x="53" y="11"/>
                </a:cubicBezTo>
                <a:cubicBezTo>
                  <a:pt x="51" y="10"/>
                  <a:pt x="49" y="9"/>
                  <a:pt x="47" y="8"/>
                </a:cubicBezTo>
                <a:cubicBezTo>
                  <a:pt x="48" y="9"/>
                  <a:pt x="49" y="10"/>
                  <a:pt x="49" y="12"/>
                </a:cubicBezTo>
                <a:cubicBezTo>
                  <a:pt x="50" y="12"/>
                  <a:pt x="50" y="13"/>
                  <a:pt x="50" y="13"/>
                </a:cubicBezTo>
                <a:cubicBezTo>
                  <a:pt x="51" y="13"/>
                  <a:pt x="52" y="12"/>
                  <a:pt x="53" y="11"/>
                </a:cubicBezTo>
                <a:close/>
                <a:moveTo>
                  <a:pt x="40" y="6"/>
                </a:move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8" y="6"/>
                  <a:pt x="37" y="6"/>
                </a:cubicBezTo>
                <a:cubicBezTo>
                  <a:pt x="37" y="17"/>
                  <a:pt x="37" y="17"/>
                  <a:pt x="37" y="17"/>
                </a:cubicBezTo>
                <a:cubicBezTo>
                  <a:pt x="40" y="17"/>
                  <a:pt x="43" y="16"/>
                  <a:pt x="46" y="15"/>
                </a:cubicBezTo>
                <a:cubicBezTo>
                  <a:pt x="46" y="15"/>
                  <a:pt x="47" y="15"/>
                  <a:pt x="47" y="15"/>
                </a:cubicBezTo>
                <a:cubicBezTo>
                  <a:pt x="47" y="14"/>
                  <a:pt x="47" y="14"/>
                  <a:pt x="46" y="13"/>
                </a:cubicBezTo>
                <a:cubicBezTo>
                  <a:pt x="45" y="10"/>
                  <a:pt x="42" y="7"/>
                  <a:pt x="40" y="6"/>
                </a:cubicBezTo>
                <a:close/>
                <a:moveTo>
                  <a:pt x="33" y="6"/>
                </a:move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1" y="6"/>
                  <a:pt x="30" y="6"/>
                </a:cubicBezTo>
                <a:cubicBezTo>
                  <a:pt x="28" y="7"/>
                  <a:pt x="26" y="10"/>
                  <a:pt x="24" y="13"/>
                </a:cubicBezTo>
                <a:cubicBezTo>
                  <a:pt x="24" y="14"/>
                  <a:pt x="23" y="14"/>
                  <a:pt x="23" y="15"/>
                </a:cubicBezTo>
                <a:cubicBezTo>
                  <a:pt x="23" y="15"/>
                  <a:pt x="24" y="15"/>
                  <a:pt x="24" y="15"/>
                </a:cubicBezTo>
                <a:cubicBezTo>
                  <a:pt x="27" y="16"/>
                  <a:pt x="30" y="17"/>
                  <a:pt x="33" y="17"/>
                </a:cubicBezTo>
                <a:cubicBezTo>
                  <a:pt x="33" y="6"/>
                  <a:pt x="33" y="6"/>
                  <a:pt x="33" y="6"/>
                </a:cubicBezTo>
                <a:close/>
                <a:moveTo>
                  <a:pt x="23" y="8"/>
                </a:moveTo>
                <a:cubicBezTo>
                  <a:pt x="23" y="8"/>
                  <a:pt x="23" y="8"/>
                  <a:pt x="23" y="8"/>
                </a:cubicBezTo>
                <a:cubicBezTo>
                  <a:pt x="21" y="9"/>
                  <a:pt x="19" y="10"/>
                  <a:pt x="17" y="11"/>
                </a:cubicBezTo>
                <a:cubicBezTo>
                  <a:pt x="18" y="12"/>
                  <a:pt x="19" y="13"/>
                  <a:pt x="20" y="13"/>
                </a:cubicBezTo>
                <a:cubicBezTo>
                  <a:pt x="20" y="13"/>
                  <a:pt x="21" y="12"/>
                  <a:pt x="21" y="12"/>
                </a:cubicBezTo>
                <a:cubicBezTo>
                  <a:pt x="22" y="10"/>
                  <a:pt x="23" y="9"/>
                  <a:pt x="23" y="8"/>
                </a:cubicBezTo>
                <a:close/>
                <a:moveTo>
                  <a:pt x="15" y="14"/>
                </a:move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9" y="19"/>
                  <a:pt x="6" y="26"/>
                  <a:pt x="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27"/>
                  <a:pt x="17" y="21"/>
                  <a:pt x="19" y="16"/>
                </a:cubicBezTo>
                <a:cubicBezTo>
                  <a:pt x="17" y="15"/>
                  <a:pt x="16" y="15"/>
                  <a:pt x="15" y="14"/>
                </a:cubicBezTo>
                <a:close/>
                <a:moveTo>
                  <a:pt x="48" y="18"/>
                </a:move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7" y="18"/>
                </a:cubicBezTo>
                <a:cubicBezTo>
                  <a:pt x="44" y="19"/>
                  <a:pt x="40" y="20"/>
                  <a:pt x="37" y="20"/>
                </a:cubicBezTo>
                <a:cubicBezTo>
                  <a:pt x="37" y="34"/>
                  <a:pt x="37" y="34"/>
                  <a:pt x="37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28"/>
                  <a:pt x="50" y="22"/>
                  <a:pt x="48" y="18"/>
                </a:cubicBezTo>
                <a:close/>
                <a:moveTo>
                  <a:pt x="33" y="20"/>
                </a:moveTo>
                <a:cubicBezTo>
                  <a:pt x="33" y="20"/>
                  <a:pt x="33" y="20"/>
                  <a:pt x="33" y="20"/>
                </a:cubicBezTo>
                <a:cubicBezTo>
                  <a:pt x="30" y="20"/>
                  <a:pt x="26" y="19"/>
                  <a:pt x="23" y="18"/>
                </a:cubicBezTo>
                <a:cubicBezTo>
                  <a:pt x="23" y="18"/>
                  <a:pt x="22" y="18"/>
                  <a:pt x="22" y="18"/>
                </a:cubicBezTo>
                <a:cubicBezTo>
                  <a:pt x="20" y="22"/>
                  <a:pt x="19" y="28"/>
                  <a:pt x="19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20"/>
                  <a:pt x="33" y="20"/>
                  <a:pt x="33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96"/>
          <p:cNvSpPr/>
          <p:nvPr/>
        </p:nvSpPr>
        <p:spPr bwMode="auto">
          <a:xfrm>
            <a:off x="3585610" y="3251835"/>
            <a:ext cx="562610" cy="493395"/>
          </a:xfrm>
          <a:custGeom>
            <a:avLst/>
            <a:gdLst>
              <a:gd name="T0" fmla="*/ 57 w 81"/>
              <a:gd name="T1" fmla="*/ 69 h 71"/>
              <a:gd name="T2" fmla="*/ 39 w 81"/>
              <a:gd name="T3" fmla="*/ 55 h 71"/>
              <a:gd name="T4" fmla="*/ 37 w 81"/>
              <a:gd name="T5" fmla="*/ 48 h 71"/>
              <a:gd name="T6" fmla="*/ 44 w 81"/>
              <a:gd name="T7" fmla="*/ 36 h 71"/>
              <a:gd name="T8" fmla="*/ 45 w 81"/>
              <a:gd name="T9" fmla="*/ 36 h 71"/>
              <a:gd name="T10" fmla="*/ 46 w 81"/>
              <a:gd name="T11" fmla="*/ 30 h 71"/>
              <a:gd name="T12" fmla="*/ 46 w 81"/>
              <a:gd name="T13" fmla="*/ 27 h 71"/>
              <a:gd name="T14" fmla="*/ 47 w 81"/>
              <a:gd name="T15" fmla="*/ 18 h 71"/>
              <a:gd name="T16" fmla="*/ 38 w 81"/>
              <a:gd name="T17" fmla="*/ 9 h 71"/>
              <a:gd name="T18" fmla="*/ 29 w 81"/>
              <a:gd name="T19" fmla="*/ 6 h 71"/>
              <a:gd name="T20" fmla="*/ 16 w 81"/>
              <a:gd name="T21" fmla="*/ 14 h 71"/>
              <a:gd name="T22" fmla="*/ 16 w 81"/>
              <a:gd name="T23" fmla="*/ 27 h 71"/>
              <a:gd name="T24" fmla="*/ 16 w 81"/>
              <a:gd name="T25" fmla="*/ 30 h 71"/>
              <a:gd name="T26" fmla="*/ 16 w 81"/>
              <a:gd name="T27" fmla="*/ 33 h 71"/>
              <a:gd name="T28" fmla="*/ 18 w 81"/>
              <a:gd name="T29" fmla="*/ 36 h 71"/>
              <a:gd name="T30" fmla="*/ 24 w 81"/>
              <a:gd name="T31" fmla="*/ 46 h 71"/>
              <a:gd name="T32" fmla="*/ 26 w 81"/>
              <a:gd name="T33" fmla="*/ 50 h 71"/>
              <a:gd name="T34" fmla="*/ 9 w 81"/>
              <a:gd name="T35" fmla="*/ 61 h 71"/>
              <a:gd name="T36" fmla="*/ 0 w 81"/>
              <a:gd name="T37" fmla="*/ 69 h 71"/>
              <a:gd name="T38" fmla="*/ 20 w 81"/>
              <a:gd name="T39" fmla="*/ 51 h 71"/>
              <a:gd name="T40" fmla="*/ 14 w 81"/>
              <a:gd name="T41" fmla="*/ 40 h 71"/>
              <a:gd name="T42" fmla="*/ 14 w 81"/>
              <a:gd name="T43" fmla="*/ 40 h 71"/>
              <a:gd name="T44" fmla="*/ 10 w 81"/>
              <a:gd name="T45" fmla="*/ 21 h 71"/>
              <a:gd name="T46" fmla="*/ 29 w 81"/>
              <a:gd name="T47" fmla="*/ 0 h 71"/>
              <a:gd name="T48" fmla="*/ 48 w 81"/>
              <a:gd name="T49" fmla="*/ 8 h 71"/>
              <a:gd name="T50" fmla="*/ 56 w 81"/>
              <a:gd name="T51" fmla="*/ 12 h 71"/>
              <a:gd name="T52" fmla="*/ 73 w 81"/>
              <a:gd name="T53" fmla="*/ 26 h 71"/>
              <a:gd name="T54" fmla="*/ 73 w 81"/>
              <a:gd name="T55" fmla="*/ 41 h 71"/>
              <a:gd name="T56" fmla="*/ 65 w 81"/>
              <a:gd name="T57" fmla="*/ 53 h 71"/>
              <a:gd name="T58" fmla="*/ 77 w 81"/>
              <a:gd name="T59" fmla="*/ 59 h 71"/>
              <a:gd name="T60" fmla="*/ 76 w 81"/>
              <a:gd name="T61" fmla="*/ 69 h 71"/>
              <a:gd name="T62" fmla="*/ 66 w 81"/>
              <a:gd name="T63" fmla="*/ 59 h 71"/>
              <a:gd name="T64" fmla="*/ 61 w 81"/>
              <a:gd name="T65" fmla="*/ 50 h 71"/>
              <a:gd name="T66" fmla="*/ 66 w 81"/>
              <a:gd name="T67" fmla="*/ 41 h 71"/>
              <a:gd name="T68" fmla="*/ 67 w 81"/>
              <a:gd name="T69" fmla="*/ 39 h 71"/>
              <a:gd name="T70" fmla="*/ 67 w 81"/>
              <a:gd name="T71" fmla="*/ 31 h 71"/>
              <a:gd name="T72" fmla="*/ 63 w 81"/>
              <a:gd name="T73" fmla="*/ 20 h 71"/>
              <a:gd name="T74" fmla="*/ 59 w 81"/>
              <a:gd name="T75" fmla="*/ 18 h 71"/>
              <a:gd name="T76" fmla="*/ 55 w 81"/>
              <a:gd name="T77" fmla="*/ 17 h 71"/>
              <a:gd name="T78" fmla="*/ 52 w 81"/>
              <a:gd name="T79" fmla="*/ 17 h 71"/>
              <a:gd name="T80" fmla="*/ 48 w 81"/>
              <a:gd name="T81" fmla="*/ 40 h 71"/>
              <a:gd name="T82" fmla="*/ 48 w 81"/>
              <a:gd name="T83" fmla="*/ 40 h 71"/>
              <a:gd name="T84" fmla="*/ 42 w 81"/>
              <a:gd name="T85" fmla="*/ 50 h 71"/>
              <a:gd name="T86" fmla="*/ 43 w 81"/>
              <a:gd name="T87" fmla="*/ 51 h 71"/>
              <a:gd name="T88" fmla="*/ 62 w 81"/>
              <a:gd name="T89" fmla="*/ 6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1" h="71">
                <a:moveTo>
                  <a:pt x="62" y="69"/>
                </a:moveTo>
                <a:cubicBezTo>
                  <a:pt x="62" y="70"/>
                  <a:pt x="61" y="71"/>
                  <a:pt x="59" y="71"/>
                </a:cubicBezTo>
                <a:cubicBezTo>
                  <a:pt x="58" y="71"/>
                  <a:pt x="57" y="70"/>
                  <a:pt x="57" y="69"/>
                </a:cubicBezTo>
                <a:cubicBezTo>
                  <a:pt x="57" y="65"/>
                  <a:pt x="55" y="63"/>
                  <a:pt x="53" y="61"/>
                </a:cubicBezTo>
                <a:cubicBezTo>
                  <a:pt x="50" y="58"/>
                  <a:pt x="46" y="57"/>
                  <a:pt x="44" y="57"/>
                </a:cubicBezTo>
                <a:cubicBezTo>
                  <a:pt x="42" y="57"/>
                  <a:pt x="40" y="56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8" y="53"/>
                  <a:pt x="37" y="52"/>
                  <a:pt x="37" y="50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7"/>
                  <a:pt x="38" y="46"/>
                  <a:pt x="38" y="46"/>
                </a:cubicBezTo>
                <a:cubicBezTo>
                  <a:pt x="40" y="45"/>
                  <a:pt x="41" y="42"/>
                  <a:pt x="42" y="40"/>
                </a:cubicBezTo>
                <a:cubicBezTo>
                  <a:pt x="43" y="39"/>
                  <a:pt x="43" y="37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5"/>
                  <a:pt x="46" y="34"/>
                  <a:pt x="47" y="33"/>
                </a:cubicBezTo>
                <a:cubicBezTo>
                  <a:pt x="47" y="32"/>
                  <a:pt x="47" y="31"/>
                  <a:pt x="47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29"/>
                  <a:pt x="46" y="28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5"/>
                  <a:pt x="47" y="23"/>
                  <a:pt x="47" y="22"/>
                </a:cubicBezTo>
                <a:cubicBezTo>
                  <a:pt x="47" y="20"/>
                  <a:pt x="47" y="19"/>
                  <a:pt x="47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6"/>
                  <a:pt x="46" y="13"/>
                  <a:pt x="44" y="11"/>
                </a:cubicBezTo>
                <a:cubicBezTo>
                  <a:pt x="43" y="10"/>
                  <a:pt x="42" y="9"/>
                  <a:pt x="41" y="10"/>
                </a:cubicBezTo>
                <a:cubicBezTo>
                  <a:pt x="40" y="10"/>
                  <a:pt x="39" y="10"/>
                  <a:pt x="38" y="9"/>
                </a:cubicBezTo>
                <a:cubicBezTo>
                  <a:pt x="37" y="9"/>
                  <a:pt x="37" y="8"/>
                  <a:pt x="36" y="7"/>
                </a:cubicBezTo>
                <a:cubicBezTo>
                  <a:pt x="36" y="7"/>
                  <a:pt x="35" y="6"/>
                  <a:pt x="34" y="6"/>
                </a:cubicBezTo>
                <a:cubicBezTo>
                  <a:pt x="32" y="6"/>
                  <a:pt x="30" y="6"/>
                  <a:pt x="29" y="6"/>
                </a:cubicBezTo>
                <a:cubicBezTo>
                  <a:pt x="26" y="6"/>
                  <a:pt x="23" y="7"/>
                  <a:pt x="21" y="8"/>
                </a:cubicBezTo>
                <a:cubicBezTo>
                  <a:pt x="19" y="9"/>
                  <a:pt x="17" y="11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6"/>
                  <a:pt x="15" y="19"/>
                  <a:pt x="15" y="21"/>
                </a:cubicBezTo>
                <a:cubicBezTo>
                  <a:pt x="15" y="23"/>
                  <a:pt x="15" y="25"/>
                  <a:pt x="16" y="27"/>
                </a:cubicBezTo>
                <a:cubicBezTo>
                  <a:pt x="16" y="27"/>
                  <a:pt x="16" y="28"/>
                  <a:pt x="16" y="28"/>
                </a:cubicBezTo>
                <a:cubicBezTo>
                  <a:pt x="16" y="29"/>
                  <a:pt x="16" y="29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5" y="31"/>
                  <a:pt x="15" y="32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4"/>
                  <a:pt x="17" y="35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9" y="37"/>
                  <a:pt x="20" y="39"/>
                  <a:pt x="20" y="40"/>
                </a:cubicBezTo>
                <a:cubicBezTo>
                  <a:pt x="21" y="42"/>
                  <a:pt x="22" y="45"/>
                  <a:pt x="24" y="46"/>
                </a:cubicBezTo>
                <a:cubicBezTo>
                  <a:pt x="25" y="47"/>
                  <a:pt x="26" y="48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2"/>
                  <a:pt x="25" y="53"/>
                  <a:pt x="23" y="55"/>
                </a:cubicBezTo>
                <a:cubicBezTo>
                  <a:pt x="22" y="56"/>
                  <a:pt x="20" y="57"/>
                  <a:pt x="18" y="57"/>
                </a:cubicBezTo>
                <a:cubicBezTo>
                  <a:pt x="16" y="57"/>
                  <a:pt x="12" y="58"/>
                  <a:pt x="9" y="61"/>
                </a:cubicBezTo>
                <a:cubicBezTo>
                  <a:pt x="7" y="63"/>
                  <a:pt x="6" y="65"/>
                  <a:pt x="6" y="69"/>
                </a:cubicBezTo>
                <a:cubicBezTo>
                  <a:pt x="6" y="70"/>
                  <a:pt x="5" y="71"/>
                  <a:pt x="3" y="71"/>
                </a:cubicBezTo>
                <a:cubicBezTo>
                  <a:pt x="2" y="71"/>
                  <a:pt x="0" y="70"/>
                  <a:pt x="0" y="69"/>
                </a:cubicBezTo>
                <a:cubicBezTo>
                  <a:pt x="0" y="64"/>
                  <a:pt x="3" y="60"/>
                  <a:pt x="5" y="57"/>
                </a:cubicBezTo>
                <a:cubicBezTo>
                  <a:pt x="9" y="53"/>
                  <a:pt x="15" y="52"/>
                  <a:pt x="18" y="51"/>
                </a:cubicBezTo>
                <a:cubicBezTo>
                  <a:pt x="19" y="51"/>
                  <a:pt x="19" y="51"/>
                  <a:pt x="20" y="51"/>
                </a:cubicBezTo>
                <a:cubicBezTo>
                  <a:pt x="20" y="51"/>
                  <a:pt x="20" y="50"/>
                  <a:pt x="20" y="50"/>
                </a:cubicBezTo>
                <a:cubicBezTo>
                  <a:pt x="17" y="48"/>
                  <a:pt x="16" y="45"/>
                  <a:pt x="15" y="42"/>
                </a:cubicBezTo>
                <a:cubicBezTo>
                  <a:pt x="15" y="41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1" y="37"/>
                  <a:pt x="8" y="32"/>
                  <a:pt x="11" y="28"/>
                </a:cubicBezTo>
                <a:cubicBezTo>
                  <a:pt x="10" y="26"/>
                  <a:pt x="10" y="23"/>
                  <a:pt x="10" y="21"/>
                </a:cubicBezTo>
                <a:cubicBezTo>
                  <a:pt x="10" y="18"/>
                  <a:pt x="10" y="15"/>
                  <a:pt x="11" y="12"/>
                </a:cubicBezTo>
                <a:cubicBezTo>
                  <a:pt x="12" y="8"/>
                  <a:pt x="15" y="6"/>
                  <a:pt x="18" y="4"/>
                </a:cubicBezTo>
                <a:cubicBezTo>
                  <a:pt x="21" y="2"/>
                  <a:pt x="24" y="1"/>
                  <a:pt x="29" y="0"/>
                </a:cubicBezTo>
                <a:cubicBezTo>
                  <a:pt x="30" y="0"/>
                  <a:pt x="32" y="0"/>
                  <a:pt x="35" y="1"/>
                </a:cubicBezTo>
                <a:cubicBezTo>
                  <a:pt x="37" y="1"/>
                  <a:pt x="39" y="2"/>
                  <a:pt x="41" y="4"/>
                </a:cubicBezTo>
                <a:cubicBezTo>
                  <a:pt x="43" y="4"/>
                  <a:pt x="46" y="5"/>
                  <a:pt x="48" y="8"/>
                </a:cubicBezTo>
                <a:cubicBezTo>
                  <a:pt x="49" y="9"/>
                  <a:pt x="50" y="10"/>
                  <a:pt x="50" y="11"/>
                </a:cubicBezTo>
                <a:cubicBezTo>
                  <a:pt x="52" y="11"/>
                  <a:pt x="54" y="11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9" y="12"/>
                  <a:pt x="62" y="13"/>
                  <a:pt x="63" y="15"/>
                </a:cubicBezTo>
                <a:cubicBezTo>
                  <a:pt x="65" y="15"/>
                  <a:pt x="68" y="16"/>
                  <a:pt x="69" y="18"/>
                </a:cubicBezTo>
                <a:cubicBezTo>
                  <a:pt x="71" y="21"/>
                  <a:pt x="73" y="24"/>
                  <a:pt x="73" y="26"/>
                </a:cubicBezTo>
                <a:cubicBezTo>
                  <a:pt x="73" y="28"/>
                  <a:pt x="73" y="30"/>
                  <a:pt x="73" y="32"/>
                </a:cubicBezTo>
                <a:cubicBezTo>
                  <a:pt x="72" y="33"/>
                  <a:pt x="72" y="34"/>
                  <a:pt x="72" y="34"/>
                </a:cubicBezTo>
                <a:cubicBezTo>
                  <a:pt x="73" y="36"/>
                  <a:pt x="73" y="39"/>
                  <a:pt x="73" y="41"/>
                </a:cubicBezTo>
                <a:cubicBezTo>
                  <a:pt x="72" y="43"/>
                  <a:pt x="71" y="44"/>
                  <a:pt x="69" y="45"/>
                </a:cubicBezTo>
                <a:cubicBezTo>
                  <a:pt x="69" y="46"/>
                  <a:pt x="69" y="47"/>
                  <a:pt x="69" y="47"/>
                </a:cubicBezTo>
                <a:cubicBezTo>
                  <a:pt x="68" y="49"/>
                  <a:pt x="67" y="51"/>
                  <a:pt x="65" y="53"/>
                </a:cubicBezTo>
                <a:cubicBezTo>
                  <a:pt x="65" y="53"/>
                  <a:pt x="65" y="54"/>
                  <a:pt x="65" y="54"/>
                </a:cubicBezTo>
                <a:cubicBezTo>
                  <a:pt x="65" y="54"/>
                  <a:pt x="66" y="54"/>
                  <a:pt x="66" y="54"/>
                </a:cubicBezTo>
                <a:cubicBezTo>
                  <a:pt x="69" y="54"/>
                  <a:pt x="74" y="56"/>
                  <a:pt x="77" y="59"/>
                </a:cubicBezTo>
                <a:cubicBezTo>
                  <a:pt x="79" y="61"/>
                  <a:pt x="81" y="64"/>
                  <a:pt x="81" y="69"/>
                </a:cubicBezTo>
                <a:cubicBezTo>
                  <a:pt x="81" y="70"/>
                  <a:pt x="80" y="71"/>
                  <a:pt x="78" y="71"/>
                </a:cubicBezTo>
                <a:cubicBezTo>
                  <a:pt x="77" y="71"/>
                  <a:pt x="76" y="70"/>
                  <a:pt x="76" y="69"/>
                </a:cubicBezTo>
                <a:cubicBezTo>
                  <a:pt x="76" y="66"/>
                  <a:pt x="74" y="64"/>
                  <a:pt x="73" y="63"/>
                </a:cubicBezTo>
                <a:cubicBezTo>
                  <a:pt x="71" y="61"/>
                  <a:pt x="68" y="60"/>
                  <a:pt x="66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64" y="59"/>
                  <a:pt x="62" y="58"/>
                  <a:pt x="61" y="57"/>
                </a:cubicBezTo>
                <a:cubicBezTo>
                  <a:pt x="60" y="56"/>
                  <a:pt x="59" y="54"/>
                  <a:pt x="59" y="52"/>
                </a:cubicBezTo>
                <a:cubicBezTo>
                  <a:pt x="59" y="51"/>
                  <a:pt x="60" y="50"/>
                  <a:pt x="61" y="50"/>
                </a:cubicBezTo>
                <a:cubicBezTo>
                  <a:pt x="62" y="49"/>
                  <a:pt x="63" y="47"/>
                  <a:pt x="64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5" y="42"/>
                  <a:pt x="66" y="41"/>
                </a:cubicBezTo>
                <a:cubicBezTo>
                  <a:pt x="66" y="41"/>
                  <a:pt x="66" y="41"/>
                  <a:pt x="66" y="41"/>
                </a:cubicBezTo>
                <a:cubicBezTo>
                  <a:pt x="66" y="41"/>
                  <a:pt x="66" y="41"/>
                  <a:pt x="66" y="41"/>
                </a:cubicBezTo>
                <a:cubicBezTo>
                  <a:pt x="66" y="41"/>
                  <a:pt x="67" y="40"/>
                  <a:pt x="67" y="39"/>
                </a:cubicBezTo>
                <a:cubicBezTo>
                  <a:pt x="68" y="38"/>
                  <a:pt x="68" y="38"/>
                  <a:pt x="67" y="37"/>
                </a:cubicBezTo>
                <a:cubicBezTo>
                  <a:pt x="67" y="37"/>
                  <a:pt x="67" y="36"/>
                  <a:pt x="67" y="35"/>
                </a:cubicBezTo>
                <a:cubicBezTo>
                  <a:pt x="67" y="34"/>
                  <a:pt x="67" y="32"/>
                  <a:pt x="67" y="31"/>
                </a:cubicBezTo>
                <a:cubicBezTo>
                  <a:pt x="68" y="30"/>
                  <a:pt x="68" y="28"/>
                  <a:pt x="68" y="27"/>
                </a:cubicBezTo>
                <a:cubicBezTo>
                  <a:pt x="67" y="26"/>
                  <a:pt x="67" y="23"/>
                  <a:pt x="65" y="22"/>
                </a:cubicBezTo>
                <a:cubicBezTo>
                  <a:pt x="64" y="21"/>
                  <a:pt x="64" y="20"/>
                  <a:pt x="63" y="20"/>
                </a:cubicBezTo>
                <a:cubicBezTo>
                  <a:pt x="62" y="21"/>
                  <a:pt x="62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0" y="20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8" y="18"/>
                  <a:pt x="57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3" y="19"/>
                  <a:pt x="53" y="21"/>
                  <a:pt x="52" y="23"/>
                </a:cubicBezTo>
                <a:cubicBezTo>
                  <a:pt x="52" y="24"/>
                  <a:pt x="52" y="26"/>
                  <a:pt x="51" y="27"/>
                </a:cubicBezTo>
                <a:cubicBezTo>
                  <a:pt x="54" y="32"/>
                  <a:pt x="51" y="37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7" y="41"/>
                  <a:pt x="47" y="42"/>
                </a:cubicBezTo>
                <a:cubicBezTo>
                  <a:pt x="46" y="45"/>
                  <a:pt x="45" y="48"/>
                  <a:pt x="42" y="50"/>
                </a:cubicBezTo>
                <a:cubicBezTo>
                  <a:pt x="42" y="50"/>
                  <a:pt x="43" y="5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4" y="51"/>
                  <a:pt x="45" y="51"/>
                </a:cubicBezTo>
                <a:cubicBezTo>
                  <a:pt x="48" y="52"/>
                  <a:pt x="53" y="53"/>
                  <a:pt x="57" y="57"/>
                </a:cubicBezTo>
                <a:cubicBezTo>
                  <a:pt x="60" y="60"/>
                  <a:pt x="62" y="64"/>
                  <a:pt x="62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54" name="Freeform 24"/>
          <p:cNvSpPr>
            <a:spLocks noEditPoints="1"/>
          </p:cNvSpPr>
          <p:nvPr/>
        </p:nvSpPr>
        <p:spPr bwMode="auto">
          <a:xfrm>
            <a:off x="1738395" y="3199130"/>
            <a:ext cx="466090" cy="545465"/>
          </a:xfrm>
          <a:custGeom>
            <a:avLst/>
            <a:gdLst>
              <a:gd name="T0" fmla="*/ 12 w 60"/>
              <a:gd name="T1" fmla="*/ 42 h 70"/>
              <a:gd name="T2" fmla="*/ 17 w 60"/>
              <a:gd name="T3" fmla="*/ 42 h 70"/>
              <a:gd name="T4" fmla="*/ 14 w 60"/>
              <a:gd name="T5" fmla="*/ 50 h 70"/>
              <a:gd name="T6" fmla="*/ 12 w 60"/>
              <a:gd name="T7" fmla="*/ 53 h 70"/>
              <a:gd name="T8" fmla="*/ 17 w 60"/>
              <a:gd name="T9" fmla="*/ 53 h 70"/>
              <a:gd name="T10" fmla="*/ 14 w 60"/>
              <a:gd name="T11" fmla="*/ 28 h 70"/>
              <a:gd name="T12" fmla="*/ 12 w 60"/>
              <a:gd name="T13" fmla="*/ 31 h 70"/>
              <a:gd name="T14" fmla="*/ 17 w 60"/>
              <a:gd name="T15" fmla="*/ 31 h 70"/>
              <a:gd name="T16" fmla="*/ 57 w 60"/>
              <a:gd name="T17" fmla="*/ 11 h 70"/>
              <a:gd name="T18" fmla="*/ 50 w 60"/>
              <a:gd name="T19" fmla="*/ 11 h 70"/>
              <a:gd name="T20" fmla="*/ 48 w 60"/>
              <a:gd name="T21" fmla="*/ 8 h 70"/>
              <a:gd name="T22" fmla="*/ 37 w 60"/>
              <a:gd name="T23" fmla="*/ 3 h 70"/>
              <a:gd name="T24" fmla="*/ 22 w 60"/>
              <a:gd name="T25" fmla="*/ 3 h 70"/>
              <a:gd name="T26" fmla="*/ 11 w 60"/>
              <a:gd name="T27" fmla="*/ 8 h 70"/>
              <a:gd name="T28" fmla="*/ 10 w 60"/>
              <a:gd name="T29" fmla="*/ 11 h 70"/>
              <a:gd name="T30" fmla="*/ 0 w 60"/>
              <a:gd name="T31" fmla="*/ 14 h 70"/>
              <a:gd name="T32" fmla="*/ 2 w 60"/>
              <a:gd name="T33" fmla="*/ 70 h 70"/>
              <a:gd name="T34" fmla="*/ 60 w 60"/>
              <a:gd name="T35" fmla="*/ 68 h 70"/>
              <a:gd name="T36" fmla="*/ 57 w 60"/>
              <a:gd name="T37" fmla="*/ 11 h 70"/>
              <a:gd name="T38" fmla="*/ 25 w 60"/>
              <a:gd name="T39" fmla="*/ 6 h 70"/>
              <a:gd name="T40" fmla="*/ 35 w 60"/>
              <a:gd name="T41" fmla="*/ 6 h 70"/>
              <a:gd name="T42" fmla="*/ 23 w 60"/>
              <a:gd name="T43" fmla="*/ 8 h 70"/>
              <a:gd name="T44" fmla="*/ 13 w 60"/>
              <a:gd name="T45" fmla="*/ 11 h 70"/>
              <a:gd name="T46" fmla="*/ 47 w 60"/>
              <a:gd name="T47" fmla="*/ 11 h 70"/>
              <a:gd name="T48" fmla="*/ 13 w 60"/>
              <a:gd name="T49" fmla="*/ 16 h 70"/>
              <a:gd name="T50" fmla="*/ 54 w 60"/>
              <a:gd name="T51" fmla="*/ 65 h 70"/>
              <a:gd name="T52" fmla="*/ 5 w 60"/>
              <a:gd name="T53" fmla="*/ 65 h 70"/>
              <a:gd name="T54" fmla="*/ 10 w 60"/>
              <a:gd name="T55" fmla="*/ 17 h 70"/>
              <a:gd name="T56" fmla="*/ 11 w 60"/>
              <a:gd name="T57" fmla="*/ 20 h 70"/>
              <a:gd name="T58" fmla="*/ 50 w 60"/>
              <a:gd name="T59" fmla="*/ 18 h 70"/>
              <a:gd name="T60" fmla="*/ 54 w 60"/>
              <a:gd name="T61" fmla="*/ 17 h 70"/>
              <a:gd name="T62" fmla="*/ 45 w 60"/>
              <a:gd name="T63" fmla="*/ 29 h 70"/>
              <a:gd name="T64" fmla="*/ 22 w 60"/>
              <a:gd name="T65" fmla="*/ 29 h 70"/>
              <a:gd name="T66" fmla="*/ 22 w 60"/>
              <a:gd name="T67" fmla="*/ 32 h 70"/>
              <a:gd name="T68" fmla="*/ 46 w 60"/>
              <a:gd name="T69" fmla="*/ 31 h 70"/>
              <a:gd name="T70" fmla="*/ 45 w 60"/>
              <a:gd name="T71" fmla="*/ 51 h 70"/>
              <a:gd name="T72" fmla="*/ 22 w 60"/>
              <a:gd name="T73" fmla="*/ 51 h 70"/>
              <a:gd name="T74" fmla="*/ 22 w 60"/>
              <a:gd name="T75" fmla="*/ 54 h 70"/>
              <a:gd name="T76" fmla="*/ 46 w 60"/>
              <a:gd name="T77" fmla="*/ 53 h 70"/>
              <a:gd name="T78" fmla="*/ 45 w 60"/>
              <a:gd name="T79" fmla="*/ 40 h 70"/>
              <a:gd name="T80" fmla="*/ 22 w 60"/>
              <a:gd name="T81" fmla="*/ 40 h 70"/>
              <a:gd name="T82" fmla="*/ 22 w 60"/>
              <a:gd name="T83" fmla="*/ 43 h 70"/>
              <a:gd name="T84" fmla="*/ 46 w 60"/>
              <a:gd name="T85" fmla="*/ 4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" h="70">
                <a:moveTo>
                  <a:pt x="14" y="39"/>
                </a:moveTo>
                <a:cubicBezTo>
                  <a:pt x="13" y="39"/>
                  <a:pt x="12" y="40"/>
                  <a:pt x="12" y="42"/>
                </a:cubicBezTo>
                <a:cubicBezTo>
                  <a:pt x="12" y="43"/>
                  <a:pt x="13" y="44"/>
                  <a:pt x="14" y="44"/>
                </a:cubicBezTo>
                <a:cubicBezTo>
                  <a:pt x="16" y="44"/>
                  <a:pt x="17" y="43"/>
                  <a:pt x="17" y="42"/>
                </a:cubicBezTo>
                <a:cubicBezTo>
                  <a:pt x="17" y="40"/>
                  <a:pt x="16" y="39"/>
                  <a:pt x="14" y="39"/>
                </a:cubicBezTo>
                <a:close/>
                <a:moveTo>
                  <a:pt x="14" y="50"/>
                </a:moveTo>
                <a:cubicBezTo>
                  <a:pt x="14" y="50"/>
                  <a:pt x="14" y="50"/>
                  <a:pt x="14" y="50"/>
                </a:cubicBezTo>
                <a:cubicBezTo>
                  <a:pt x="13" y="50"/>
                  <a:pt x="12" y="51"/>
                  <a:pt x="12" y="53"/>
                </a:cubicBezTo>
                <a:cubicBezTo>
                  <a:pt x="12" y="54"/>
                  <a:pt x="13" y="55"/>
                  <a:pt x="14" y="55"/>
                </a:cubicBezTo>
                <a:cubicBezTo>
                  <a:pt x="16" y="55"/>
                  <a:pt x="17" y="54"/>
                  <a:pt x="17" y="53"/>
                </a:cubicBezTo>
                <a:cubicBezTo>
                  <a:pt x="17" y="51"/>
                  <a:pt x="16" y="50"/>
                  <a:pt x="14" y="50"/>
                </a:cubicBezTo>
                <a:close/>
                <a:moveTo>
                  <a:pt x="14" y="28"/>
                </a:moveTo>
                <a:cubicBezTo>
                  <a:pt x="14" y="28"/>
                  <a:pt x="14" y="28"/>
                  <a:pt x="14" y="28"/>
                </a:cubicBezTo>
                <a:cubicBezTo>
                  <a:pt x="13" y="28"/>
                  <a:pt x="12" y="29"/>
                  <a:pt x="12" y="31"/>
                </a:cubicBezTo>
                <a:cubicBezTo>
                  <a:pt x="12" y="32"/>
                  <a:pt x="13" y="33"/>
                  <a:pt x="14" y="33"/>
                </a:cubicBezTo>
                <a:cubicBezTo>
                  <a:pt x="16" y="33"/>
                  <a:pt x="17" y="32"/>
                  <a:pt x="17" y="31"/>
                </a:cubicBezTo>
                <a:cubicBezTo>
                  <a:pt x="17" y="29"/>
                  <a:pt x="16" y="28"/>
                  <a:pt x="14" y="28"/>
                </a:cubicBezTo>
                <a:close/>
                <a:moveTo>
                  <a:pt x="57" y="11"/>
                </a:moveTo>
                <a:cubicBezTo>
                  <a:pt x="57" y="11"/>
                  <a:pt x="57" y="11"/>
                  <a:pt x="57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9"/>
                  <a:pt x="49" y="8"/>
                  <a:pt x="48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39" y="6"/>
                  <a:pt x="38" y="5"/>
                  <a:pt x="37" y="3"/>
                </a:cubicBezTo>
                <a:cubicBezTo>
                  <a:pt x="35" y="2"/>
                  <a:pt x="32" y="0"/>
                  <a:pt x="30" y="0"/>
                </a:cubicBezTo>
                <a:cubicBezTo>
                  <a:pt x="27" y="0"/>
                  <a:pt x="24" y="2"/>
                  <a:pt x="22" y="3"/>
                </a:cubicBezTo>
                <a:cubicBezTo>
                  <a:pt x="21" y="5"/>
                  <a:pt x="20" y="6"/>
                  <a:pt x="2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10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2"/>
                  <a:pt x="0" y="1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9"/>
                  <a:pt x="1" y="70"/>
                  <a:pt x="2" y="70"/>
                </a:cubicBezTo>
                <a:cubicBezTo>
                  <a:pt x="57" y="70"/>
                  <a:pt x="57" y="70"/>
                  <a:pt x="57" y="70"/>
                </a:cubicBezTo>
                <a:cubicBezTo>
                  <a:pt x="58" y="70"/>
                  <a:pt x="60" y="69"/>
                  <a:pt x="60" y="68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2"/>
                  <a:pt x="58" y="11"/>
                  <a:pt x="57" y="11"/>
                </a:cubicBezTo>
                <a:close/>
                <a:moveTo>
                  <a:pt x="25" y="6"/>
                </a:moveTo>
                <a:cubicBezTo>
                  <a:pt x="25" y="6"/>
                  <a:pt x="25" y="6"/>
                  <a:pt x="25" y="6"/>
                </a:cubicBezTo>
                <a:cubicBezTo>
                  <a:pt x="26" y="4"/>
                  <a:pt x="28" y="4"/>
                  <a:pt x="30" y="4"/>
                </a:cubicBezTo>
                <a:cubicBezTo>
                  <a:pt x="32" y="4"/>
                  <a:pt x="33" y="4"/>
                  <a:pt x="35" y="6"/>
                </a:cubicBezTo>
                <a:cubicBezTo>
                  <a:pt x="35" y="6"/>
                  <a:pt x="36" y="7"/>
                  <a:pt x="36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7"/>
                  <a:pt x="24" y="6"/>
                  <a:pt x="25" y="6"/>
                </a:cubicBezTo>
                <a:close/>
                <a:moveTo>
                  <a:pt x="13" y="11"/>
                </a:moveTo>
                <a:cubicBezTo>
                  <a:pt x="13" y="11"/>
                  <a:pt x="13" y="11"/>
                  <a:pt x="13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6"/>
                  <a:pt x="47" y="16"/>
                  <a:pt x="47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1"/>
                  <a:pt x="13" y="11"/>
                  <a:pt x="13" y="11"/>
                </a:cubicBezTo>
                <a:close/>
                <a:moveTo>
                  <a:pt x="54" y="65"/>
                </a:moveTo>
                <a:cubicBezTo>
                  <a:pt x="54" y="65"/>
                  <a:pt x="54" y="65"/>
                  <a:pt x="54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17"/>
                  <a:pt x="5" y="17"/>
                  <a:pt x="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9"/>
                  <a:pt x="10" y="20"/>
                  <a:pt x="11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9" y="20"/>
                  <a:pt x="50" y="19"/>
                  <a:pt x="50" y="18"/>
                </a:cubicBezTo>
                <a:cubicBezTo>
                  <a:pt x="50" y="17"/>
                  <a:pt x="50" y="17"/>
                  <a:pt x="50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65"/>
                  <a:pt x="54" y="65"/>
                  <a:pt x="54" y="65"/>
                </a:cubicBezTo>
                <a:close/>
                <a:moveTo>
                  <a:pt x="45" y="29"/>
                </a:moveTo>
                <a:cubicBezTo>
                  <a:pt x="45" y="29"/>
                  <a:pt x="45" y="29"/>
                  <a:pt x="45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1" y="29"/>
                  <a:pt x="20" y="30"/>
                  <a:pt x="20" y="31"/>
                </a:cubicBezTo>
                <a:cubicBezTo>
                  <a:pt x="20" y="31"/>
                  <a:pt x="21" y="32"/>
                  <a:pt x="22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2"/>
                  <a:pt x="46" y="31"/>
                  <a:pt x="46" y="31"/>
                </a:cubicBezTo>
                <a:cubicBezTo>
                  <a:pt x="46" y="30"/>
                  <a:pt x="46" y="29"/>
                  <a:pt x="45" y="29"/>
                </a:cubicBezTo>
                <a:close/>
                <a:moveTo>
                  <a:pt x="45" y="51"/>
                </a:moveTo>
                <a:cubicBezTo>
                  <a:pt x="45" y="51"/>
                  <a:pt x="45" y="51"/>
                  <a:pt x="45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1" y="51"/>
                  <a:pt x="20" y="52"/>
                  <a:pt x="20" y="53"/>
                </a:cubicBezTo>
                <a:cubicBezTo>
                  <a:pt x="20" y="54"/>
                  <a:pt x="21" y="54"/>
                  <a:pt x="22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6" y="54"/>
                  <a:pt x="46" y="54"/>
                  <a:pt x="46" y="53"/>
                </a:cubicBezTo>
                <a:cubicBezTo>
                  <a:pt x="46" y="52"/>
                  <a:pt x="46" y="51"/>
                  <a:pt x="45" y="51"/>
                </a:cubicBezTo>
                <a:close/>
                <a:moveTo>
                  <a:pt x="45" y="40"/>
                </a:moveTo>
                <a:cubicBezTo>
                  <a:pt x="45" y="40"/>
                  <a:pt x="45" y="40"/>
                  <a:pt x="45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0" y="41"/>
                  <a:pt x="20" y="42"/>
                </a:cubicBezTo>
                <a:cubicBezTo>
                  <a:pt x="20" y="43"/>
                  <a:pt x="21" y="43"/>
                  <a:pt x="22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43"/>
                  <a:pt x="46" y="43"/>
                  <a:pt x="46" y="42"/>
                </a:cubicBezTo>
                <a:cubicBezTo>
                  <a:pt x="46" y="41"/>
                  <a:pt x="46" y="40"/>
                  <a:pt x="45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48" name="Freeform 18"/>
          <p:cNvSpPr>
            <a:spLocks noEditPoints="1"/>
          </p:cNvSpPr>
          <p:nvPr/>
        </p:nvSpPr>
        <p:spPr bwMode="auto">
          <a:xfrm>
            <a:off x="9308866" y="3260725"/>
            <a:ext cx="483235" cy="486410"/>
          </a:xfrm>
          <a:custGeom>
            <a:avLst/>
            <a:gdLst>
              <a:gd name="T0" fmla="*/ 62 w 69"/>
              <a:gd name="T1" fmla="*/ 20 h 69"/>
              <a:gd name="T2" fmla="*/ 62 w 69"/>
              <a:gd name="T3" fmla="*/ 29 h 69"/>
              <a:gd name="T4" fmla="*/ 62 w 69"/>
              <a:gd name="T5" fmla="*/ 41 h 69"/>
              <a:gd name="T6" fmla="*/ 50 w 69"/>
              <a:gd name="T7" fmla="*/ 59 h 69"/>
              <a:gd name="T8" fmla="*/ 40 w 69"/>
              <a:gd name="T9" fmla="*/ 63 h 69"/>
              <a:gd name="T10" fmla="*/ 28 w 69"/>
              <a:gd name="T11" fmla="*/ 63 h 69"/>
              <a:gd name="T12" fmla="*/ 5 w 69"/>
              <a:gd name="T13" fmla="*/ 35 h 69"/>
              <a:gd name="T14" fmla="*/ 28 w 69"/>
              <a:gd name="T15" fmla="*/ 7 h 69"/>
              <a:gd name="T16" fmla="*/ 40 w 69"/>
              <a:gd name="T17" fmla="*/ 7 h 69"/>
              <a:gd name="T18" fmla="*/ 49 w 69"/>
              <a:gd name="T19" fmla="*/ 7 h 69"/>
              <a:gd name="T20" fmla="*/ 41 w 69"/>
              <a:gd name="T21" fmla="*/ 2 h 69"/>
              <a:gd name="T22" fmla="*/ 27 w 69"/>
              <a:gd name="T23" fmla="*/ 2 h 69"/>
              <a:gd name="T24" fmla="*/ 15 w 69"/>
              <a:gd name="T25" fmla="*/ 7 h 69"/>
              <a:gd name="T26" fmla="*/ 1 w 69"/>
              <a:gd name="T27" fmla="*/ 42 h 69"/>
              <a:gd name="T28" fmla="*/ 41 w 69"/>
              <a:gd name="T29" fmla="*/ 69 h 69"/>
              <a:gd name="T30" fmla="*/ 53 w 69"/>
              <a:gd name="T31" fmla="*/ 63 h 69"/>
              <a:gd name="T32" fmla="*/ 68 w 69"/>
              <a:gd name="T33" fmla="*/ 42 h 69"/>
              <a:gd name="T34" fmla="*/ 68 w 69"/>
              <a:gd name="T35" fmla="*/ 28 h 69"/>
              <a:gd name="T36" fmla="*/ 47 w 69"/>
              <a:gd name="T37" fmla="*/ 13 h 69"/>
              <a:gd name="T38" fmla="*/ 46 w 69"/>
              <a:gd name="T39" fmla="*/ 14 h 69"/>
              <a:gd name="T40" fmla="*/ 42 w 69"/>
              <a:gd name="T41" fmla="*/ 25 h 69"/>
              <a:gd name="T42" fmla="*/ 21 w 69"/>
              <a:gd name="T43" fmla="*/ 35 h 69"/>
              <a:gd name="T44" fmla="*/ 47 w 69"/>
              <a:gd name="T45" fmla="*/ 35 h 69"/>
              <a:gd name="T46" fmla="*/ 48 w 69"/>
              <a:gd name="T47" fmla="*/ 23 h 69"/>
              <a:gd name="T48" fmla="*/ 56 w 69"/>
              <a:gd name="T49" fmla="*/ 22 h 69"/>
              <a:gd name="T50" fmla="*/ 68 w 69"/>
              <a:gd name="T51" fmla="*/ 10 h 69"/>
              <a:gd name="T52" fmla="*/ 67 w 69"/>
              <a:gd name="T53" fmla="*/ 8 h 69"/>
              <a:gd name="T54" fmla="*/ 62 w 69"/>
              <a:gd name="T55" fmla="*/ 2 h 69"/>
              <a:gd name="T56" fmla="*/ 59 w 69"/>
              <a:gd name="T57" fmla="*/ 1 h 69"/>
              <a:gd name="T58" fmla="*/ 47 w 69"/>
              <a:gd name="T59" fmla="*/ 13 h 69"/>
              <a:gd name="T60" fmla="*/ 34 w 69"/>
              <a:gd name="T61" fmla="*/ 45 h 69"/>
              <a:gd name="T62" fmla="*/ 34 w 69"/>
              <a:gd name="T63" fmla="*/ 25 h 69"/>
              <a:gd name="T64" fmla="*/ 34 w 69"/>
              <a:gd name="T65" fmla="*/ 32 h 69"/>
              <a:gd name="T66" fmla="*/ 31 w 69"/>
              <a:gd name="T67" fmla="*/ 35 h 69"/>
              <a:gd name="T68" fmla="*/ 37 w 69"/>
              <a:gd name="T69" fmla="*/ 35 h 69"/>
              <a:gd name="T70" fmla="*/ 42 w 69"/>
              <a:gd name="T71" fmla="*/ 29 h 69"/>
              <a:gd name="T72" fmla="*/ 34 w 69"/>
              <a:gd name="T73" fmla="*/ 45 h 69"/>
              <a:gd name="T74" fmla="*/ 61 w 69"/>
              <a:gd name="T75" fmla="*/ 11 h 69"/>
              <a:gd name="T76" fmla="*/ 54 w 69"/>
              <a:gd name="T77" fmla="*/ 20 h 69"/>
              <a:gd name="T78" fmla="*/ 61 w 69"/>
              <a:gd name="T79" fmla="*/ 11 h 69"/>
              <a:gd name="T80" fmla="*/ 49 w 69"/>
              <a:gd name="T81" fmla="*/ 15 h 69"/>
              <a:gd name="T82" fmla="*/ 58 w 69"/>
              <a:gd name="T83" fmla="*/ 9 h 69"/>
              <a:gd name="T84" fmla="*/ 49 w 69"/>
              <a:gd name="T85" fmla="*/ 15 h 69"/>
              <a:gd name="T86" fmla="*/ 30 w 69"/>
              <a:gd name="T87" fmla="*/ 16 h 69"/>
              <a:gd name="T88" fmla="*/ 38 w 69"/>
              <a:gd name="T89" fmla="*/ 16 h 69"/>
              <a:gd name="T90" fmla="*/ 44 w 69"/>
              <a:gd name="T91" fmla="*/ 16 h 69"/>
              <a:gd name="T92" fmla="*/ 39 w 69"/>
              <a:gd name="T93" fmla="*/ 13 h 69"/>
              <a:gd name="T94" fmla="*/ 30 w 69"/>
              <a:gd name="T95" fmla="*/ 13 h 69"/>
              <a:gd name="T96" fmla="*/ 12 w 69"/>
              <a:gd name="T97" fmla="*/ 40 h 69"/>
              <a:gd name="T98" fmla="*/ 34 w 69"/>
              <a:gd name="T99" fmla="*/ 58 h 69"/>
              <a:gd name="T100" fmla="*/ 43 w 69"/>
              <a:gd name="T101" fmla="*/ 56 h 69"/>
              <a:gd name="T102" fmla="*/ 57 w 69"/>
              <a:gd name="T103" fmla="*/ 35 h 69"/>
              <a:gd name="T104" fmla="*/ 55 w 69"/>
              <a:gd name="T105" fmla="*/ 26 h 69"/>
              <a:gd name="T106" fmla="*/ 52 w 69"/>
              <a:gd name="T107" fmla="*/ 27 h 69"/>
              <a:gd name="T108" fmla="*/ 54 w 69"/>
              <a:gd name="T109" fmla="*/ 35 h 69"/>
              <a:gd name="T110" fmla="*/ 30 w 69"/>
              <a:gd name="T111" fmla="*/ 54 h 69"/>
              <a:gd name="T112" fmla="*/ 14 w 69"/>
              <a:gd name="T113" fmla="*/ 35 h 69"/>
              <a:gd name="T114" fmla="*/ 30 w 69"/>
              <a:gd name="T115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" h="69">
                <a:moveTo>
                  <a:pt x="66" y="22"/>
                </a:moveTo>
                <a:cubicBezTo>
                  <a:pt x="65" y="20"/>
                  <a:pt x="63" y="20"/>
                  <a:pt x="62" y="20"/>
                </a:cubicBezTo>
                <a:cubicBezTo>
                  <a:pt x="61" y="21"/>
                  <a:pt x="60" y="22"/>
                  <a:pt x="61" y="24"/>
                </a:cubicBezTo>
                <a:cubicBezTo>
                  <a:pt x="61" y="26"/>
                  <a:pt x="62" y="27"/>
                  <a:pt x="62" y="29"/>
                </a:cubicBezTo>
                <a:cubicBezTo>
                  <a:pt x="63" y="31"/>
                  <a:pt x="63" y="33"/>
                  <a:pt x="63" y="35"/>
                </a:cubicBezTo>
                <a:cubicBezTo>
                  <a:pt x="63" y="37"/>
                  <a:pt x="63" y="39"/>
                  <a:pt x="62" y="41"/>
                </a:cubicBezTo>
                <a:cubicBezTo>
                  <a:pt x="62" y="43"/>
                  <a:pt x="61" y="45"/>
                  <a:pt x="61" y="46"/>
                </a:cubicBezTo>
                <a:cubicBezTo>
                  <a:pt x="59" y="51"/>
                  <a:pt x="55" y="56"/>
                  <a:pt x="50" y="59"/>
                </a:cubicBezTo>
                <a:cubicBezTo>
                  <a:pt x="49" y="60"/>
                  <a:pt x="47" y="61"/>
                  <a:pt x="45" y="62"/>
                </a:cubicBezTo>
                <a:cubicBezTo>
                  <a:pt x="44" y="62"/>
                  <a:pt x="42" y="63"/>
                  <a:pt x="40" y="63"/>
                </a:cubicBezTo>
                <a:cubicBezTo>
                  <a:pt x="38" y="64"/>
                  <a:pt x="36" y="64"/>
                  <a:pt x="34" y="64"/>
                </a:cubicBezTo>
                <a:cubicBezTo>
                  <a:pt x="32" y="64"/>
                  <a:pt x="30" y="64"/>
                  <a:pt x="28" y="63"/>
                </a:cubicBezTo>
                <a:cubicBezTo>
                  <a:pt x="17" y="61"/>
                  <a:pt x="8" y="52"/>
                  <a:pt x="6" y="41"/>
                </a:cubicBezTo>
                <a:cubicBezTo>
                  <a:pt x="5" y="39"/>
                  <a:pt x="5" y="37"/>
                  <a:pt x="5" y="35"/>
                </a:cubicBezTo>
                <a:cubicBezTo>
                  <a:pt x="5" y="24"/>
                  <a:pt x="12" y="13"/>
                  <a:pt x="23" y="8"/>
                </a:cubicBezTo>
                <a:cubicBezTo>
                  <a:pt x="25" y="8"/>
                  <a:pt x="26" y="7"/>
                  <a:pt x="28" y="7"/>
                </a:cubicBezTo>
                <a:cubicBezTo>
                  <a:pt x="30" y="6"/>
                  <a:pt x="32" y="6"/>
                  <a:pt x="34" y="6"/>
                </a:cubicBezTo>
                <a:cubicBezTo>
                  <a:pt x="36" y="6"/>
                  <a:pt x="38" y="6"/>
                  <a:pt x="40" y="7"/>
                </a:cubicBezTo>
                <a:cubicBezTo>
                  <a:pt x="42" y="7"/>
                  <a:pt x="44" y="8"/>
                  <a:pt x="45" y="8"/>
                </a:cubicBezTo>
                <a:cubicBezTo>
                  <a:pt x="47" y="9"/>
                  <a:pt x="48" y="8"/>
                  <a:pt x="49" y="7"/>
                </a:cubicBezTo>
                <a:cubicBezTo>
                  <a:pt x="49" y="6"/>
                  <a:pt x="49" y="4"/>
                  <a:pt x="47" y="4"/>
                </a:cubicBezTo>
                <a:cubicBezTo>
                  <a:pt x="45" y="3"/>
                  <a:pt x="43" y="2"/>
                  <a:pt x="41" y="2"/>
                </a:cubicBezTo>
                <a:cubicBezTo>
                  <a:pt x="39" y="1"/>
                  <a:pt x="36" y="1"/>
                  <a:pt x="34" y="1"/>
                </a:cubicBezTo>
                <a:cubicBezTo>
                  <a:pt x="32" y="1"/>
                  <a:pt x="29" y="1"/>
                  <a:pt x="27" y="2"/>
                </a:cubicBezTo>
                <a:cubicBezTo>
                  <a:pt x="25" y="2"/>
                  <a:pt x="23" y="3"/>
                  <a:pt x="21" y="4"/>
                </a:cubicBezTo>
                <a:cubicBezTo>
                  <a:pt x="19" y="4"/>
                  <a:pt x="17" y="5"/>
                  <a:pt x="15" y="7"/>
                </a:cubicBezTo>
                <a:cubicBezTo>
                  <a:pt x="6" y="13"/>
                  <a:pt x="0" y="24"/>
                  <a:pt x="0" y="35"/>
                </a:cubicBezTo>
                <a:cubicBezTo>
                  <a:pt x="0" y="37"/>
                  <a:pt x="0" y="40"/>
                  <a:pt x="1" y="42"/>
                </a:cubicBezTo>
                <a:cubicBezTo>
                  <a:pt x="4" y="58"/>
                  <a:pt x="18" y="69"/>
                  <a:pt x="34" y="69"/>
                </a:cubicBezTo>
                <a:cubicBezTo>
                  <a:pt x="36" y="69"/>
                  <a:pt x="39" y="69"/>
                  <a:pt x="41" y="69"/>
                </a:cubicBezTo>
                <a:cubicBezTo>
                  <a:pt x="43" y="68"/>
                  <a:pt x="45" y="67"/>
                  <a:pt x="47" y="67"/>
                </a:cubicBezTo>
                <a:cubicBezTo>
                  <a:pt x="49" y="66"/>
                  <a:pt x="51" y="65"/>
                  <a:pt x="53" y="63"/>
                </a:cubicBezTo>
                <a:cubicBezTo>
                  <a:pt x="59" y="60"/>
                  <a:pt x="63" y="54"/>
                  <a:pt x="66" y="48"/>
                </a:cubicBezTo>
                <a:cubicBezTo>
                  <a:pt x="66" y="46"/>
                  <a:pt x="67" y="44"/>
                  <a:pt x="68" y="42"/>
                </a:cubicBezTo>
                <a:cubicBezTo>
                  <a:pt x="68" y="40"/>
                  <a:pt x="68" y="37"/>
                  <a:pt x="68" y="35"/>
                </a:cubicBezTo>
                <a:cubicBezTo>
                  <a:pt x="68" y="33"/>
                  <a:pt x="68" y="30"/>
                  <a:pt x="68" y="28"/>
                </a:cubicBezTo>
                <a:cubicBezTo>
                  <a:pt x="67" y="26"/>
                  <a:pt x="66" y="24"/>
                  <a:pt x="66" y="22"/>
                </a:cubicBezTo>
                <a:close/>
                <a:moveTo>
                  <a:pt x="47" y="13"/>
                </a:moveTo>
                <a:cubicBezTo>
                  <a:pt x="47" y="13"/>
                  <a:pt x="47" y="13"/>
                  <a:pt x="47" y="13"/>
                </a:cubicBezTo>
                <a:cubicBezTo>
                  <a:pt x="46" y="13"/>
                  <a:pt x="46" y="14"/>
                  <a:pt x="46" y="14"/>
                </a:cubicBezTo>
                <a:cubicBezTo>
                  <a:pt x="46" y="21"/>
                  <a:pt x="46" y="21"/>
                  <a:pt x="46" y="21"/>
                </a:cubicBezTo>
                <a:cubicBezTo>
                  <a:pt x="42" y="25"/>
                  <a:pt x="42" y="25"/>
                  <a:pt x="42" y="25"/>
                </a:cubicBezTo>
                <a:cubicBezTo>
                  <a:pt x="40" y="23"/>
                  <a:pt x="37" y="22"/>
                  <a:pt x="34" y="22"/>
                </a:cubicBezTo>
                <a:cubicBezTo>
                  <a:pt x="27" y="22"/>
                  <a:pt x="21" y="28"/>
                  <a:pt x="21" y="35"/>
                </a:cubicBezTo>
                <a:cubicBezTo>
                  <a:pt x="21" y="42"/>
                  <a:pt x="27" y="48"/>
                  <a:pt x="34" y="48"/>
                </a:cubicBezTo>
                <a:cubicBezTo>
                  <a:pt x="41" y="48"/>
                  <a:pt x="47" y="42"/>
                  <a:pt x="47" y="35"/>
                </a:cubicBezTo>
                <a:cubicBezTo>
                  <a:pt x="47" y="32"/>
                  <a:pt x="46" y="29"/>
                  <a:pt x="44" y="27"/>
                </a:cubicBezTo>
                <a:cubicBezTo>
                  <a:pt x="48" y="23"/>
                  <a:pt x="48" y="23"/>
                  <a:pt x="48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5" y="23"/>
                  <a:pt x="56" y="23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68" y="10"/>
                  <a:pt x="68" y="10"/>
                  <a:pt x="68" y="10"/>
                </a:cubicBezTo>
                <a:cubicBezTo>
                  <a:pt x="69" y="10"/>
                  <a:pt x="69" y="9"/>
                  <a:pt x="68" y="8"/>
                </a:cubicBezTo>
                <a:cubicBezTo>
                  <a:pt x="68" y="8"/>
                  <a:pt x="67" y="8"/>
                  <a:pt x="67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2"/>
                  <a:pt x="62" y="2"/>
                  <a:pt x="62" y="2"/>
                </a:cubicBezTo>
                <a:cubicBezTo>
                  <a:pt x="62" y="2"/>
                  <a:pt x="61" y="1"/>
                  <a:pt x="61" y="1"/>
                </a:cubicBezTo>
                <a:cubicBezTo>
                  <a:pt x="60" y="0"/>
                  <a:pt x="59" y="0"/>
                  <a:pt x="59" y="1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3"/>
                  <a:pt x="47" y="13"/>
                </a:cubicBezTo>
                <a:close/>
                <a:moveTo>
                  <a:pt x="34" y="45"/>
                </a:moveTo>
                <a:cubicBezTo>
                  <a:pt x="34" y="45"/>
                  <a:pt x="34" y="45"/>
                  <a:pt x="34" y="45"/>
                </a:cubicBezTo>
                <a:cubicBezTo>
                  <a:pt x="29" y="45"/>
                  <a:pt x="24" y="40"/>
                  <a:pt x="24" y="35"/>
                </a:cubicBezTo>
                <a:cubicBezTo>
                  <a:pt x="24" y="30"/>
                  <a:pt x="29" y="25"/>
                  <a:pt x="34" y="25"/>
                </a:cubicBezTo>
                <a:cubicBezTo>
                  <a:pt x="36" y="25"/>
                  <a:pt x="38" y="26"/>
                  <a:pt x="40" y="27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3" y="32"/>
                  <a:pt x="31" y="34"/>
                  <a:pt x="31" y="35"/>
                </a:cubicBezTo>
                <a:cubicBezTo>
                  <a:pt x="31" y="37"/>
                  <a:pt x="33" y="38"/>
                  <a:pt x="34" y="38"/>
                </a:cubicBezTo>
                <a:cubicBezTo>
                  <a:pt x="36" y="38"/>
                  <a:pt x="37" y="37"/>
                  <a:pt x="37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31"/>
                  <a:pt x="44" y="33"/>
                  <a:pt x="44" y="35"/>
                </a:cubicBezTo>
                <a:cubicBezTo>
                  <a:pt x="44" y="40"/>
                  <a:pt x="39" y="45"/>
                  <a:pt x="34" y="45"/>
                </a:cubicBezTo>
                <a:close/>
                <a:moveTo>
                  <a:pt x="61" y="11"/>
                </a:moveTo>
                <a:cubicBezTo>
                  <a:pt x="61" y="11"/>
                  <a:pt x="61" y="11"/>
                  <a:pt x="61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54" y="20"/>
                  <a:pt x="54" y="20"/>
                  <a:pt x="5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61" y="11"/>
                  <a:pt x="61" y="11"/>
                  <a:pt x="61" y="11"/>
                </a:cubicBezTo>
                <a:close/>
                <a:moveTo>
                  <a:pt x="49" y="15"/>
                </a:moveTo>
                <a:cubicBezTo>
                  <a:pt x="49" y="15"/>
                  <a:pt x="49" y="15"/>
                  <a:pt x="49" y="15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9"/>
                  <a:pt x="58" y="9"/>
                  <a:pt x="58" y="9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5"/>
                  <a:pt x="49" y="15"/>
                  <a:pt x="49" y="15"/>
                </a:cubicBezTo>
                <a:close/>
                <a:moveTo>
                  <a:pt x="30" y="16"/>
                </a:moveTo>
                <a:cubicBezTo>
                  <a:pt x="30" y="16"/>
                  <a:pt x="30" y="16"/>
                  <a:pt x="30" y="16"/>
                </a:cubicBezTo>
                <a:cubicBezTo>
                  <a:pt x="31" y="15"/>
                  <a:pt x="33" y="15"/>
                  <a:pt x="34" y="15"/>
                </a:cubicBezTo>
                <a:cubicBezTo>
                  <a:pt x="35" y="15"/>
                  <a:pt x="37" y="15"/>
                  <a:pt x="38" y="16"/>
                </a:cubicBezTo>
                <a:cubicBezTo>
                  <a:pt x="39" y="16"/>
                  <a:pt x="41" y="16"/>
                  <a:pt x="42" y="17"/>
                </a:cubicBezTo>
                <a:cubicBezTo>
                  <a:pt x="43" y="17"/>
                  <a:pt x="43" y="17"/>
                  <a:pt x="44" y="16"/>
                </a:cubicBezTo>
                <a:cubicBezTo>
                  <a:pt x="44" y="15"/>
                  <a:pt x="44" y="14"/>
                  <a:pt x="43" y="14"/>
                </a:cubicBezTo>
                <a:cubicBezTo>
                  <a:pt x="42" y="13"/>
                  <a:pt x="40" y="13"/>
                  <a:pt x="39" y="13"/>
                </a:cubicBezTo>
                <a:cubicBezTo>
                  <a:pt x="37" y="12"/>
                  <a:pt x="36" y="12"/>
                  <a:pt x="34" y="12"/>
                </a:cubicBezTo>
                <a:cubicBezTo>
                  <a:pt x="33" y="12"/>
                  <a:pt x="31" y="12"/>
                  <a:pt x="30" y="13"/>
                </a:cubicBezTo>
                <a:cubicBezTo>
                  <a:pt x="19" y="15"/>
                  <a:pt x="11" y="24"/>
                  <a:pt x="11" y="35"/>
                </a:cubicBezTo>
                <a:cubicBezTo>
                  <a:pt x="11" y="37"/>
                  <a:pt x="11" y="38"/>
                  <a:pt x="12" y="40"/>
                </a:cubicBezTo>
                <a:cubicBezTo>
                  <a:pt x="13" y="49"/>
                  <a:pt x="21" y="56"/>
                  <a:pt x="30" y="58"/>
                </a:cubicBezTo>
                <a:cubicBezTo>
                  <a:pt x="31" y="58"/>
                  <a:pt x="33" y="58"/>
                  <a:pt x="34" y="58"/>
                </a:cubicBezTo>
                <a:cubicBezTo>
                  <a:pt x="36" y="58"/>
                  <a:pt x="37" y="58"/>
                  <a:pt x="39" y="58"/>
                </a:cubicBezTo>
                <a:cubicBezTo>
                  <a:pt x="40" y="57"/>
                  <a:pt x="42" y="57"/>
                  <a:pt x="43" y="56"/>
                </a:cubicBezTo>
                <a:cubicBezTo>
                  <a:pt x="50" y="53"/>
                  <a:pt x="55" y="47"/>
                  <a:pt x="57" y="40"/>
                </a:cubicBezTo>
                <a:cubicBezTo>
                  <a:pt x="57" y="38"/>
                  <a:pt x="57" y="37"/>
                  <a:pt x="57" y="35"/>
                </a:cubicBezTo>
                <a:cubicBezTo>
                  <a:pt x="57" y="34"/>
                  <a:pt x="57" y="32"/>
                  <a:pt x="57" y="30"/>
                </a:cubicBezTo>
                <a:cubicBezTo>
                  <a:pt x="56" y="29"/>
                  <a:pt x="56" y="28"/>
                  <a:pt x="55" y="26"/>
                </a:cubicBezTo>
                <a:cubicBezTo>
                  <a:pt x="55" y="25"/>
                  <a:pt x="54" y="25"/>
                  <a:pt x="53" y="25"/>
                </a:cubicBezTo>
                <a:cubicBezTo>
                  <a:pt x="52" y="26"/>
                  <a:pt x="52" y="27"/>
                  <a:pt x="52" y="27"/>
                </a:cubicBezTo>
                <a:cubicBezTo>
                  <a:pt x="53" y="29"/>
                  <a:pt x="53" y="30"/>
                  <a:pt x="53" y="31"/>
                </a:cubicBezTo>
                <a:cubicBezTo>
                  <a:pt x="54" y="32"/>
                  <a:pt x="54" y="34"/>
                  <a:pt x="54" y="35"/>
                </a:cubicBezTo>
                <a:cubicBezTo>
                  <a:pt x="54" y="46"/>
                  <a:pt x="45" y="55"/>
                  <a:pt x="34" y="55"/>
                </a:cubicBezTo>
                <a:cubicBezTo>
                  <a:pt x="33" y="55"/>
                  <a:pt x="31" y="55"/>
                  <a:pt x="30" y="54"/>
                </a:cubicBezTo>
                <a:cubicBezTo>
                  <a:pt x="22" y="53"/>
                  <a:pt x="16" y="47"/>
                  <a:pt x="15" y="39"/>
                </a:cubicBezTo>
                <a:cubicBezTo>
                  <a:pt x="14" y="38"/>
                  <a:pt x="14" y="36"/>
                  <a:pt x="14" y="35"/>
                </a:cubicBezTo>
                <a:cubicBezTo>
                  <a:pt x="14" y="34"/>
                  <a:pt x="14" y="32"/>
                  <a:pt x="15" y="31"/>
                </a:cubicBezTo>
                <a:cubicBezTo>
                  <a:pt x="16" y="23"/>
                  <a:pt x="22" y="17"/>
                  <a:pt x="30" y="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786">
        <p14:gallery dir="l"/>
      </p:transition>
    </mc:Choice>
    <mc:Fallback xmlns:a14="http://schemas.microsoft.com/office/drawing/2010/main" xmlns="">
      <p:transition spd="slow" advTm="77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1" grpId="0" animBg="1"/>
      <p:bldP spid="9" grpId="0"/>
      <p:bldP spid="10" grpId="0"/>
      <p:bldP spid="12" grpId="0"/>
      <p:bldP spid="13" grpId="0"/>
      <p:bldP spid="14" grpId="0"/>
      <p:bldP spid="4" grpId="0"/>
      <p:bldP spid="29" grpId="0"/>
      <p:bldP spid="23" grpId="0"/>
      <p:bldP spid="24" grpId="0"/>
      <p:bldP spid="25" grpId="0"/>
      <p:bldP spid="26" grpId="0"/>
      <p:bldP spid="34" grpId="0" animBg="1"/>
      <p:bldP spid="114" grpId="0" animBg="1"/>
      <p:bldP spid="135" grpId="0" animBg="1"/>
      <p:bldP spid="54" grpId="0" animBg="1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"/>
          <p:cNvSpPr/>
          <p:nvPr/>
        </p:nvSpPr>
        <p:spPr>
          <a:xfrm>
            <a:off x="1" y="635"/>
            <a:ext cx="5739765" cy="6479540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solidFill>
            <a:srgbClr val="DAB96E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1"/>
          <p:cNvSpPr txBox="1"/>
          <p:nvPr/>
        </p:nvSpPr>
        <p:spPr>
          <a:xfrm>
            <a:off x="5655176" y="561975"/>
            <a:ext cx="2397460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4.1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Development status quo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592946" y="1046480"/>
            <a:ext cx="1129693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2" name="Freeform 3"/>
          <p:cNvSpPr/>
          <p:nvPr/>
        </p:nvSpPr>
        <p:spPr>
          <a:xfrm>
            <a:off x="6140896" y="3295791"/>
            <a:ext cx="4744630" cy="0"/>
          </a:xfrm>
          <a:custGeom>
            <a:avLst/>
            <a:gdLst>
              <a:gd name="connsiteX0" fmla="*/ 0 w 4744630"/>
              <a:gd name="connsiteY0" fmla="*/ 0 h 0"/>
              <a:gd name="connsiteX1" fmla="*/ 4744631 w 4744630"/>
              <a:gd name="connsiteY1" fmla="*/ 0 h 0"/>
              <a:gd name="connsiteX2" fmla="*/ 0 w 4744630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44630">
                <a:moveTo>
                  <a:pt x="0" y="0"/>
                </a:moveTo>
                <a:lnTo>
                  <a:pt x="4744631" y="0"/>
                </a:lnTo>
                <a:lnTo>
                  <a:pt x="0" y="0"/>
                </a:ln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140896" y="2205570"/>
            <a:ext cx="4744630" cy="0"/>
          </a:xfrm>
          <a:custGeom>
            <a:avLst/>
            <a:gdLst>
              <a:gd name="connsiteX0" fmla="*/ 0 w 4744630"/>
              <a:gd name="connsiteY0" fmla="*/ 0 h 0"/>
              <a:gd name="connsiteX1" fmla="*/ 4744631 w 4744630"/>
              <a:gd name="connsiteY1" fmla="*/ 0 h 0"/>
              <a:gd name="connsiteX2" fmla="*/ 0 w 4744630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44630">
                <a:moveTo>
                  <a:pt x="0" y="0"/>
                </a:moveTo>
                <a:lnTo>
                  <a:pt x="4744631" y="0"/>
                </a:lnTo>
                <a:lnTo>
                  <a:pt x="0" y="0"/>
                </a:ln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140896" y="4553091"/>
            <a:ext cx="4744630" cy="0"/>
          </a:xfrm>
          <a:custGeom>
            <a:avLst/>
            <a:gdLst>
              <a:gd name="connsiteX0" fmla="*/ 0 w 4744630"/>
              <a:gd name="connsiteY0" fmla="*/ 0 h 0"/>
              <a:gd name="connsiteX1" fmla="*/ 4744631 w 4744630"/>
              <a:gd name="connsiteY1" fmla="*/ 0 h 0"/>
              <a:gd name="connsiteX2" fmla="*/ 0 w 4744630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44630">
                <a:moveTo>
                  <a:pt x="0" y="0"/>
                </a:moveTo>
                <a:lnTo>
                  <a:pt x="4744631" y="0"/>
                </a:lnTo>
                <a:lnTo>
                  <a:pt x="0" y="0"/>
                </a:ln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"/>
          <p:cNvSpPr txBox="1"/>
          <p:nvPr/>
        </p:nvSpPr>
        <p:spPr>
          <a:xfrm>
            <a:off x="6354174" y="1905231"/>
            <a:ext cx="2288896" cy="353937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400"/>
              </a:lnSpc>
            </a:pP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DEVELOPMENT STATUS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593658" y="2374767"/>
            <a:ext cx="3271328" cy="482396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25397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 Click Add content Click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25397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6142166" y="3509225"/>
            <a:ext cx="4744630" cy="0"/>
          </a:xfrm>
          <a:custGeom>
            <a:avLst/>
            <a:gdLst>
              <a:gd name="connsiteX0" fmla="*/ 0 w 4744630"/>
              <a:gd name="connsiteY0" fmla="*/ 0 h 0"/>
              <a:gd name="connsiteX1" fmla="*/ 4744631 w 4744630"/>
              <a:gd name="connsiteY1" fmla="*/ 0 h 0"/>
              <a:gd name="connsiteX2" fmla="*/ 0 w 4744630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44630">
                <a:moveTo>
                  <a:pt x="0" y="0"/>
                </a:moveTo>
                <a:lnTo>
                  <a:pt x="4744631" y="0"/>
                </a:lnTo>
                <a:lnTo>
                  <a:pt x="0" y="0"/>
                </a:ln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1"/>
          <p:cNvSpPr txBox="1"/>
          <p:nvPr/>
        </p:nvSpPr>
        <p:spPr>
          <a:xfrm>
            <a:off x="6354174" y="3208885"/>
            <a:ext cx="2288896" cy="353937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400"/>
              </a:lnSpc>
            </a:pP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DEVELOPMENT STATUS</a:t>
            </a:r>
          </a:p>
        </p:txBody>
      </p:sp>
      <p:sp>
        <p:nvSpPr>
          <p:cNvPr id="24" name="Freeform 3"/>
          <p:cNvSpPr/>
          <p:nvPr/>
        </p:nvSpPr>
        <p:spPr>
          <a:xfrm>
            <a:off x="6142166" y="4844630"/>
            <a:ext cx="4744630" cy="0"/>
          </a:xfrm>
          <a:custGeom>
            <a:avLst/>
            <a:gdLst>
              <a:gd name="connsiteX0" fmla="*/ 0 w 4744630"/>
              <a:gd name="connsiteY0" fmla="*/ 0 h 0"/>
              <a:gd name="connsiteX1" fmla="*/ 4744631 w 4744630"/>
              <a:gd name="connsiteY1" fmla="*/ 0 h 0"/>
              <a:gd name="connsiteX2" fmla="*/ 0 w 4744630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44630">
                <a:moveTo>
                  <a:pt x="0" y="0"/>
                </a:moveTo>
                <a:lnTo>
                  <a:pt x="4744631" y="0"/>
                </a:lnTo>
                <a:lnTo>
                  <a:pt x="0" y="0"/>
                </a:ln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"/>
          <p:cNvSpPr txBox="1"/>
          <p:nvPr/>
        </p:nvSpPr>
        <p:spPr>
          <a:xfrm>
            <a:off x="6354174" y="4455390"/>
            <a:ext cx="2288896" cy="353937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400"/>
              </a:lnSpc>
            </a:pPr>
            <a:r>
              <a:rPr lang="en-US" altLang="zh-CN" sz="1900" dirty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DEVELOPMENT STATUS</a:t>
            </a:r>
          </a:p>
        </p:txBody>
      </p:sp>
      <p:graphicFrame>
        <p:nvGraphicFramePr>
          <p:cNvPr id="33" name="图表 32"/>
          <p:cNvGraphicFramePr/>
          <p:nvPr>
            <p:extLst>
              <p:ext uri="{D42A27DB-BD31-4B8C-83A1-F6EECF244321}">
                <p14:modId xmlns:p14="http://schemas.microsoft.com/office/powerpoint/2010/main" val="625405258"/>
              </p:ext>
            </p:extLst>
          </p:nvPr>
        </p:nvGraphicFramePr>
        <p:xfrm>
          <a:off x="226696" y="1784985"/>
          <a:ext cx="4982845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6593658" y="3539539"/>
            <a:ext cx="3271328" cy="482396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25397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 Click Add content Click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25397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6593658" y="4845824"/>
            <a:ext cx="3271328" cy="482396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25397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 Click Add content Click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25397" algn="l"/>
              </a:tabLs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473">
        <p14:gallery dir="l"/>
      </p:transition>
    </mc:Choice>
    <mc:Fallback xmlns:c="http://schemas.openxmlformats.org/drawingml/2006/chart" xmlns="">
      <p:transition spd="slow" advTm="6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0" grpId="0"/>
      <p:bldP spid="2" grpId="0" animBg="1"/>
      <p:bldP spid="3" grpId="0" animBg="1"/>
      <p:bldP spid="5" grpId="0" animBg="1"/>
      <p:bldP spid="14" grpId="0"/>
      <p:bldP spid="15" grpId="0"/>
      <p:bldP spid="21" grpId="0" animBg="1"/>
      <p:bldP spid="22" grpId="0"/>
      <p:bldP spid="24" grpId="0" animBg="1"/>
      <p:bldP spid="25" grpId="0"/>
      <p:bldGraphic spid="33" grpId="1">
        <p:bldAsOne/>
      </p:bldGraphic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7413173" y="2595971"/>
            <a:ext cx="3697605" cy="1892935"/>
            <a:chOff x="1462" y="2639"/>
            <a:chExt cx="10788" cy="5522"/>
          </a:xfrm>
          <a:solidFill>
            <a:srgbClr val="E4AE57"/>
          </a:solidFill>
        </p:grpSpPr>
        <p:sp>
          <p:nvSpPr>
            <p:cNvPr id="682" name="Freeform 250"/>
            <p:cNvSpPr/>
            <p:nvPr/>
          </p:nvSpPr>
          <p:spPr bwMode="auto">
            <a:xfrm>
              <a:off x="10661" y="5615"/>
              <a:ext cx="42" cy="13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3" name="Freeform 251"/>
            <p:cNvSpPr/>
            <p:nvPr/>
          </p:nvSpPr>
          <p:spPr bwMode="auto">
            <a:xfrm>
              <a:off x="10483" y="6898"/>
              <a:ext cx="568" cy="1118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4" name="Freeform 252"/>
            <p:cNvSpPr/>
            <p:nvPr/>
          </p:nvSpPr>
          <p:spPr bwMode="auto">
            <a:xfrm>
              <a:off x="10621" y="8034"/>
              <a:ext cx="98" cy="93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5" name="Freeform 253"/>
            <p:cNvSpPr/>
            <p:nvPr/>
          </p:nvSpPr>
          <p:spPr bwMode="auto">
            <a:xfrm>
              <a:off x="10592" y="6505"/>
              <a:ext cx="342" cy="431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" name="Freeform 254"/>
            <p:cNvSpPr/>
            <p:nvPr/>
          </p:nvSpPr>
          <p:spPr bwMode="auto">
            <a:xfrm>
              <a:off x="10470" y="6041"/>
              <a:ext cx="1125" cy="1263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" name="Freeform 255"/>
            <p:cNvSpPr/>
            <p:nvPr/>
          </p:nvSpPr>
          <p:spPr bwMode="auto">
            <a:xfrm>
              <a:off x="10029" y="5615"/>
              <a:ext cx="21" cy="83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" name="Freeform 256"/>
            <p:cNvSpPr/>
            <p:nvPr/>
          </p:nvSpPr>
          <p:spPr bwMode="auto">
            <a:xfrm>
              <a:off x="8530" y="3425"/>
              <a:ext cx="2465" cy="1376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9" name="Freeform 257"/>
            <p:cNvSpPr/>
            <p:nvPr/>
          </p:nvSpPr>
          <p:spPr bwMode="auto">
            <a:xfrm>
              <a:off x="8899" y="4455"/>
              <a:ext cx="143" cy="90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0" name="Freeform 258"/>
            <p:cNvSpPr/>
            <p:nvPr/>
          </p:nvSpPr>
          <p:spPr bwMode="auto">
            <a:xfrm>
              <a:off x="8965" y="3265"/>
              <a:ext cx="302" cy="20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1" name="Freeform 259"/>
            <p:cNvSpPr/>
            <p:nvPr/>
          </p:nvSpPr>
          <p:spPr bwMode="auto">
            <a:xfrm>
              <a:off x="9056" y="3075"/>
              <a:ext cx="210" cy="115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2" name="Freeform 260"/>
            <p:cNvSpPr/>
            <p:nvPr/>
          </p:nvSpPr>
          <p:spPr bwMode="auto">
            <a:xfrm>
              <a:off x="9167" y="3340"/>
              <a:ext cx="517" cy="281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3" name="Freeform 261"/>
            <p:cNvSpPr/>
            <p:nvPr/>
          </p:nvSpPr>
          <p:spPr bwMode="auto">
            <a:xfrm>
              <a:off x="9202" y="3120"/>
              <a:ext cx="356" cy="155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4" name="Freeform 262"/>
            <p:cNvSpPr/>
            <p:nvPr/>
          </p:nvSpPr>
          <p:spPr bwMode="auto">
            <a:xfrm>
              <a:off x="9557" y="2957"/>
              <a:ext cx="183" cy="9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5" name="Freeform 263"/>
            <p:cNvSpPr/>
            <p:nvPr/>
          </p:nvSpPr>
          <p:spPr bwMode="auto">
            <a:xfrm>
              <a:off x="9639" y="3140"/>
              <a:ext cx="149" cy="98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6" name="Freeform 264"/>
            <p:cNvSpPr/>
            <p:nvPr/>
          </p:nvSpPr>
          <p:spPr bwMode="auto">
            <a:xfrm>
              <a:off x="9642" y="3310"/>
              <a:ext cx="172" cy="153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7" name="Freeform 265"/>
            <p:cNvSpPr/>
            <p:nvPr/>
          </p:nvSpPr>
          <p:spPr bwMode="auto">
            <a:xfrm>
              <a:off x="9764" y="2982"/>
              <a:ext cx="103" cy="78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8" name="Freeform 266"/>
            <p:cNvSpPr/>
            <p:nvPr/>
          </p:nvSpPr>
          <p:spPr bwMode="auto">
            <a:xfrm>
              <a:off x="9801" y="3102"/>
              <a:ext cx="499" cy="173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9" name="Freeform 267"/>
            <p:cNvSpPr/>
            <p:nvPr/>
          </p:nvSpPr>
          <p:spPr bwMode="auto">
            <a:xfrm>
              <a:off x="9822" y="2807"/>
              <a:ext cx="321" cy="231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0" name="Freeform 268"/>
            <p:cNvSpPr/>
            <p:nvPr/>
          </p:nvSpPr>
          <p:spPr bwMode="auto">
            <a:xfrm>
              <a:off x="9822" y="3202"/>
              <a:ext cx="77" cy="60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1" name="Freeform 269"/>
            <p:cNvSpPr/>
            <p:nvPr/>
          </p:nvSpPr>
          <p:spPr bwMode="auto">
            <a:xfrm>
              <a:off x="9825" y="3060"/>
              <a:ext cx="85" cy="20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2" name="Freeform 270"/>
            <p:cNvSpPr/>
            <p:nvPr/>
          </p:nvSpPr>
          <p:spPr bwMode="auto">
            <a:xfrm>
              <a:off x="9841" y="3300"/>
              <a:ext cx="154" cy="125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3" name="Freeform 271"/>
            <p:cNvSpPr/>
            <p:nvPr/>
          </p:nvSpPr>
          <p:spPr bwMode="auto">
            <a:xfrm>
              <a:off x="9944" y="2671"/>
              <a:ext cx="886" cy="496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4" name="Freeform 272"/>
            <p:cNvSpPr/>
            <p:nvPr/>
          </p:nvSpPr>
          <p:spPr bwMode="auto">
            <a:xfrm>
              <a:off x="10000" y="3313"/>
              <a:ext cx="828" cy="644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5" name="Freeform 273"/>
            <p:cNvSpPr/>
            <p:nvPr/>
          </p:nvSpPr>
          <p:spPr bwMode="auto">
            <a:xfrm>
              <a:off x="10085" y="3756"/>
              <a:ext cx="191" cy="140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" name="Freeform 274"/>
            <p:cNvSpPr/>
            <p:nvPr/>
          </p:nvSpPr>
          <p:spPr bwMode="auto">
            <a:xfrm>
              <a:off x="10889" y="4418"/>
              <a:ext cx="191" cy="20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7" name="Freeform 275"/>
            <p:cNvSpPr/>
            <p:nvPr/>
          </p:nvSpPr>
          <p:spPr bwMode="auto">
            <a:xfrm>
              <a:off x="10422" y="6758"/>
              <a:ext cx="239" cy="132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8" name="Freeform 276"/>
            <p:cNvSpPr/>
            <p:nvPr/>
          </p:nvSpPr>
          <p:spPr bwMode="auto">
            <a:xfrm>
              <a:off x="10433" y="7868"/>
              <a:ext cx="19" cy="50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9" name="Freeform 277"/>
            <p:cNvSpPr/>
            <p:nvPr/>
          </p:nvSpPr>
          <p:spPr bwMode="auto">
            <a:xfrm>
              <a:off x="10454" y="7600"/>
              <a:ext cx="16" cy="60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" name="Freeform 278"/>
            <p:cNvSpPr/>
            <p:nvPr/>
          </p:nvSpPr>
          <p:spPr bwMode="auto">
            <a:xfrm>
              <a:off x="10472" y="8064"/>
              <a:ext cx="40" cy="28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1" name="Freeform 279"/>
            <p:cNvSpPr/>
            <p:nvPr/>
          </p:nvSpPr>
          <p:spPr bwMode="auto">
            <a:xfrm>
              <a:off x="10480" y="8004"/>
              <a:ext cx="56" cy="63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2" name="Freeform 280"/>
            <p:cNvSpPr/>
            <p:nvPr/>
          </p:nvSpPr>
          <p:spPr bwMode="auto">
            <a:xfrm>
              <a:off x="10523" y="8084"/>
              <a:ext cx="29" cy="1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3" name="Freeform 281"/>
            <p:cNvSpPr/>
            <p:nvPr/>
          </p:nvSpPr>
          <p:spPr bwMode="auto">
            <a:xfrm>
              <a:off x="10544" y="8034"/>
              <a:ext cx="80" cy="93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4" name="Freeform 282"/>
            <p:cNvSpPr/>
            <p:nvPr/>
          </p:nvSpPr>
          <p:spPr bwMode="auto">
            <a:xfrm>
              <a:off x="10584" y="8141"/>
              <a:ext cx="58" cy="20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5" name="Freeform 283"/>
            <p:cNvSpPr/>
            <p:nvPr/>
          </p:nvSpPr>
          <p:spPr bwMode="auto">
            <a:xfrm>
              <a:off x="10640" y="8129"/>
              <a:ext cx="29" cy="13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6" name="Freeform 284"/>
            <p:cNvSpPr/>
            <p:nvPr/>
          </p:nvSpPr>
          <p:spPr bwMode="auto">
            <a:xfrm>
              <a:off x="10326" y="5813"/>
              <a:ext cx="345" cy="521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" name="Freeform 285"/>
            <p:cNvSpPr/>
            <p:nvPr/>
          </p:nvSpPr>
          <p:spPr bwMode="auto">
            <a:xfrm>
              <a:off x="10128" y="5856"/>
              <a:ext cx="90" cy="85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" name="Freeform 286"/>
            <p:cNvSpPr/>
            <p:nvPr/>
          </p:nvSpPr>
          <p:spPr bwMode="auto">
            <a:xfrm>
              <a:off x="10149" y="5465"/>
              <a:ext cx="310" cy="105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" name="Freeform 287"/>
            <p:cNvSpPr/>
            <p:nvPr/>
          </p:nvSpPr>
          <p:spPr bwMode="auto">
            <a:xfrm>
              <a:off x="10531" y="5570"/>
              <a:ext cx="93" cy="58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" name="Freeform 288"/>
            <p:cNvSpPr/>
            <p:nvPr/>
          </p:nvSpPr>
          <p:spPr bwMode="auto">
            <a:xfrm>
              <a:off x="10268" y="6159"/>
              <a:ext cx="162" cy="198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" name="Freeform 289"/>
            <p:cNvSpPr/>
            <p:nvPr/>
          </p:nvSpPr>
          <p:spPr bwMode="auto">
            <a:xfrm>
              <a:off x="10000" y="5746"/>
              <a:ext cx="69" cy="33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" name="Freeform 290"/>
            <p:cNvSpPr/>
            <p:nvPr/>
          </p:nvSpPr>
          <p:spPr bwMode="auto">
            <a:xfrm>
              <a:off x="10844" y="7976"/>
              <a:ext cx="45" cy="30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" name="Freeform 291"/>
            <p:cNvSpPr/>
            <p:nvPr/>
          </p:nvSpPr>
          <p:spPr bwMode="auto">
            <a:xfrm>
              <a:off x="10878" y="7976"/>
              <a:ext cx="50" cy="30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4" name="Freeform 292"/>
            <p:cNvSpPr/>
            <p:nvPr/>
          </p:nvSpPr>
          <p:spPr bwMode="auto">
            <a:xfrm>
              <a:off x="11032" y="6029"/>
              <a:ext cx="82" cy="110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5" name="Freeform 293"/>
            <p:cNvSpPr/>
            <p:nvPr/>
          </p:nvSpPr>
          <p:spPr bwMode="auto">
            <a:xfrm>
              <a:off x="10496" y="2639"/>
              <a:ext cx="1754" cy="1403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6" name="Freeform 294"/>
            <p:cNvSpPr/>
            <p:nvPr/>
          </p:nvSpPr>
          <p:spPr bwMode="auto">
            <a:xfrm>
              <a:off x="9936" y="5633"/>
              <a:ext cx="114" cy="138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" name="Freeform 295"/>
            <p:cNvSpPr/>
            <p:nvPr/>
          </p:nvSpPr>
          <p:spPr bwMode="auto">
            <a:xfrm>
              <a:off x="10833" y="5941"/>
              <a:ext cx="135" cy="215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8" name="Freeform 296"/>
            <p:cNvSpPr/>
            <p:nvPr/>
          </p:nvSpPr>
          <p:spPr bwMode="auto">
            <a:xfrm>
              <a:off x="10454" y="5570"/>
              <a:ext cx="77" cy="58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9" name="Freeform 297"/>
            <p:cNvSpPr/>
            <p:nvPr/>
          </p:nvSpPr>
          <p:spPr bwMode="auto">
            <a:xfrm>
              <a:off x="10021" y="5698"/>
              <a:ext cx="175" cy="9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0" name="Freeform 298"/>
            <p:cNvSpPr/>
            <p:nvPr/>
          </p:nvSpPr>
          <p:spPr bwMode="auto">
            <a:xfrm>
              <a:off x="11892" y="3724"/>
              <a:ext cx="318" cy="163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1" name="Freeform 299"/>
            <p:cNvSpPr/>
            <p:nvPr/>
          </p:nvSpPr>
          <p:spPr bwMode="auto">
            <a:xfrm>
              <a:off x="9223" y="5139"/>
              <a:ext cx="870" cy="606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2" name="Freeform 300"/>
            <p:cNvSpPr/>
            <p:nvPr/>
          </p:nvSpPr>
          <p:spPr bwMode="auto">
            <a:xfrm>
              <a:off x="10080" y="5728"/>
              <a:ext cx="117" cy="133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3" name="Freeform 301"/>
            <p:cNvSpPr/>
            <p:nvPr/>
          </p:nvSpPr>
          <p:spPr bwMode="auto">
            <a:xfrm>
              <a:off x="10202" y="5899"/>
              <a:ext cx="164" cy="80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4" name="Freeform 302"/>
            <p:cNvSpPr/>
            <p:nvPr/>
          </p:nvSpPr>
          <p:spPr bwMode="auto">
            <a:xfrm>
              <a:off x="10796" y="6816"/>
              <a:ext cx="236" cy="268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5" name="Freeform 303"/>
            <p:cNvSpPr/>
            <p:nvPr/>
          </p:nvSpPr>
          <p:spPr bwMode="auto">
            <a:xfrm>
              <a:off x="10255" y="6207"/>
              <a:ext cx="358" cy="574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6" name="Freeform 304"/>
            <p:cNvSpPr/>
            <p:nvPr/>
          </p:nvSpPr>
          <p:spPr bwMode="auto">
            <a:xfrm>
              <a:off x="10923" y="6021"/>
              <a:ext cx="122" cy="123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" name="Freeform 305"/>
            <p:cNvSpPr/>
            <p:nvPr/>
          </p:nvSpPr>
          <p:spPr bwMode="auto">
            <a:xfrm>
              <a:off x="10812" y="5866"/>
              <a:ext cx="29" cy="23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8" name="Freeform 306"/>
            <p:cNvSpPr/>
            <p:nvPr/>
          </p:nvSpPr>
          <p:spPr bwMode="auto">
            <a:xfrm>
              <a:off x="7750" y="3458"/>
              <a:ext cx="860" cy="822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9" name="Freeform 307"/>
            <p:cNvSpPr/>
            <p:nvPr/>
          </p:nvSpPr>
          <p:spPr bwMode="auto">
            <a:xfrm>
              <a:off x="8101" y="5565"/>
              <a:ext cx="34" cy="43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0" name="Freeform 308"/>
            <p:cNvSpPr/>
            <p:nvPr/>
          </p:nvSpPr>
          <p:spPr bwMode="auto">
            <a:xfrm>
              <a:off x="8132" y="4150"/>
              <a:ext cx="74" cy="48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1" name="Freeform 309"/>
            <p:cNvSpPr/>
            <p:nvPr/>
          </p:nvSpPr>
          <p:spPr bwMode="auto">
            <a:xfrm>
              <a:off x="8615" y="4059"/>
              <a:ext cx="231" cy="22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2" name="Freeform 310"/>
            <p:cNvSpPr/>
            <p:nvPr/>
          </p:nvSpPr>
          <p:spPr bwMode="auto">
            <a:xfrm>
              <a:off x="8666" y="4132"/>
              <a:ext cx="37" cy="35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3" name="Freeform 311"/>
            <p:cNvSpPr/>
            <p:nvPr/>
          </p:nvSpPr>
          <p:spPr bwMode="auto">
            <a:xfrm>
              <a:off x="8682" y="4162"/>
              <a:ext cx="24" cy="58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4" name="Freeform 312"/>
            <p:cNvSpPr/>
            <p:nvPr/>
          </p:nvSpPr>
          <p:spPr bwMode="auto">
            <a:xfrm>
              <a:off x="8708" y="4135"/>
              <a:ext cx="29" cy="33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5" name="Freeform 313"/>
            <p:cNvSpPr/>
            <p:nvPr/>
          </p:nvSpPr>
          <p:spPr bwMode="auto">
            <a:xfrm>
              <a:off x="8732" y="4182"/>
              <a:ext cx="27" cy="28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6" name="Freeform 314"/>
            <p:cNvSpPr/>
            <p:nvPr/>
          </p:nvSpPr>
          <p:spPr bwMode="auto">
            <a:xfrm>
              <a:off x="8740" y="4217"/>
              <a:ext cx="40" cy="58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7" name="Freeform 315"/>
            <p:cNvSpPr/>
            <p:nvPr/>
          </p:nvSpPr>
          <p:spPr bwMode="auto">
            <a:xfrm>
              <a:off x="8804" y="4232"/>
              <a:ext cx="19" cy="3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8" name="Freeform 316"/>
            <p:cNvSpPr/>
            <p:nvPr/>
          </p:nvSpPr>
          <p:spPr bwMode="auto">
            <a:xfrm>
              <a:off x="9003" y="4510"/>
              <a:ext cx="1666" cy="882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9" name="Freeform 317"/>
            <p:cNvSpPr/>
            <p:nvPr/>
          </p:nvSpPr>
          <p:spPr bwMode="auto">
            <a:xfrm>
              <a:off x="10915" y="7177"/>
              <a:ext cx="149" cy="17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0" name="Freeform 318"/>
            <p:cNvSpPr/>
            <p:nvPr/>
          </p:nvSpPr>
          <p:spPr bwMode="auto">
            <a:xfrm>
              <a:off x="10488" y="5816"/>
              <a:ext cx="387" cy="361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20"/>
            <p:cNvSpPr/>
            <p:nvPr/>
          </p:nvSpPr>
          <p:spPr bwMode="auto">
            <a:xfrm>
              <a:off x="3718" y="4931"/>
              <a:ext cx="409" cy="32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321"/>
            <p:cNvSpPr/>
            <p:nvPr/>
          </p:nvSpPr>
          <p:spPr bwMode="auto">
            <a:xfrm>
              <a:off x="2524" y="4779"/>
              <a:ext cx="53" cy="108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322"/>
            <p:cNvSpPr/>
            <p:nvPr/>
          </p:nvSpPr>
          <p:spPr bwMode="auto">
            <a:xfrm>
              <a:off x="1717" y="4987"/>
              <a:ext cx="589" cy="611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323"/>
            <p:cNvSpPr/>
            <p:nvPr/>
          </p:nvSpPr>
          <p:spPr bwMode="auto">
            <a:xfrm>
              <a:off x="5235" y="6543"/>
              <a:ext cx="1165" cy="960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324"/>
            <p:cNvSpPr/>
            <p:nvPr/>
          </p:nvSpPr>
          <p:spPr bwMode="auto">
            <a:xfrm>
              <a:off x="6148" y="7557"/>
              <a:ext cx="103" cy="108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325"/>
            <p:cNvSpPr/>
            <p:nvPr/>
          </p:nvSpPr>
          <p:spPr bwMode="auto">
            <a:xfrm>
              <a:off x="2240" y="4536"/>
              <a:ext cx="223" cy="90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Freeform 326"/>
            <p:cNvSpPr/>
            <p:nvPr/>
          </p:nvSpPr>
          <p:spPr bwMode="auto">
            <a:xfrm>
              <a:off x="4506" y="5350"/>
              <a:ext cx="138" cy="18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Freeform 327"/>
            <p:cNvSpPr/>
            <p:nvPr/>
          </p:nvSpPr>
          <p:spPr bwMode="auto">
            <a:xfrm>
              <a:off x="2049" y="4428"/>
              <a:ext cx="96" cy="73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" name="Freeform 328"/>
            <p:cNvSpPr/>
            <p:nvPr/>
          </p:nvSpPr>
          <p:spPr bwMode="auto">
            <a:xfrm>
              <a:off x="4532" y="5290"/>
              <a:ext cx="96" cy="55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4" name="Freeform 329"/>
            <p:cNvSpPr/>
            <p:nvPr/>
          </p:nvSpPr>
          <p:spPr bwMode="auto">
            <a:xfrm>
              <a:off x="5262" y="6044"/>
              <a:ext cx="34" cy="33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Freeform 330"/>
            <p:cNvSpPr/>
            <p:nvPr/>
          </p:nvSpPr>
          <p:spPr bwMode="auto">
            <a:xfrm>
              <a:off x="2617" y="4713"/>
              <a:ext cx="178" cy="11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Freeform 331"/>
            <p:cNvSpPr/>
            <p:nvPr/>
          </p:nvSpPr>
          <p:spPr bwMode="auto">
            <a:xfrm>
              <a:off x="4630" y="5297"/>
              <a:ext cx="263" cy="58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 332"/>
            <p:cNvSpPr/>
            <p:nvPr/>
          </p:nvSpPr>
          <p:spPr bwMode="auto">
            <a:xfrm>
              <a:off x="4930" y="5738"/>
              <a:ext cx="143" cy="135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 333"/>
            <p:cNvSpPr/>
            <p:nvPr/>
          </p:nvSpPr>
          <p:spPr bwMode="auto">
            <a:xfrm>
              <a:off x="4275" y="5894"/>
              <a:ext cx="53" cy="120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 334"/>
            <p:cNvSpPr/>
            <p:nvPr/>
          </p:nvSpPr>
          <p:spPr bwMode="auto">
            <a:xfrm>
              <a:off x="4094" y="4340"/>
              <a:ext cx="1770" cy="1218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 335"/>
            <p:cNvSpPr/>
            <p:nvPr/>
          </p:nvSpPr>
          <p:spPr bwMode="auto">
            <a:xfrm>
              <a:off x="5110" y="5568"/>
              <a:ext cx="64" cy="55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336"/>
            <p:cNvSpPr/>
            <p:nvPr/>
          </p:nvSpPr>
          <p:spPr bwMode="auto">
            <a:xfrm>
              <a:off x="5437" y="5400"/>
              <a:ext cx="50" cy="103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 337"/>
            <p:cNvSpPr/>
            <p:nvPr/>
          </p:nvSpPr>
          <p:spPr bwMode="auto">
            <a:xfrm>
              <a:off x="2309" y="4440"/>
              <a:ext cx="308" cy="135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 338"/>
            <p:cNvSpPr/>
            <p:nvPr/>
          </p:nvSpPr>
          <p:spPr bwMode="auto">
            <a:xfrm>
              <a:off x="2203" y="4155"/>
              <a:ext cx="77" cy="125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 339"/>
            <p:cNvSpPr/>
            <p:nvPr/>
          </p:nvSpPr>
          <p:spPr bwMode="auto">
            <a:xfrm>
              <a:off x="2253" y="4250"/>
              <a:ext cx="27" cy="15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5" name="Freeform 340"/>
            <p:cNvSpPr/>
            <p:nvPr/>
          </p:nvSpPr>
          <p:spPr bwMode="auto">
            <a:xfrm>
              <a:off x="2290" y="4222"/>
              <a:ext cx="45" cy="53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6" name="Freeform 341"/>
            <p:cNvSpPr/>
            <p:nvPr/>
          </p:nvSpPr>
          <p:spPr bwMode="auto">
            <a:xfrm>
              <a:off x="2561" y="3536"/>
              <a:ext cx="316" cy="519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 342"/>
            <p:cNvSpPr/>
            <p:nvPr/>
          </p:nvSpPr>
          <p:spPr bwMode="auto">
            <a:xfrm>
              <a:off x="1839" y="4440"/>
              <a:ext cx="363" cy="346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343"/>
            <p:cNvSpPr/>
            <p:nvPr/>
          </p:nvSpPr>
          <p:spPr bwMode="auto">
            <a:xfrm>
              <a:off x="2216" y="4761"/>
              <a:ext cx="24" cy="63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 344"/>
            <p:cNvSpPr/>
            <p:nvPr/>
          </p:nvSpPr>
          <p:spPr bwMode="auto">
            <a:xfrm>
              <a:off x="2139" y="4280"/>
              <a:ext cx="255" cy="306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 345"/>
            <p:cNvSpPr/>
            <p:nvPr/>
          </p:nvSpPr>
          <p:spPr bwMode="auto">
            <a:xfrm>
              <a:off x="2550" y="4809"/>
              <a:ext cx="180" cy="198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346"/>
            <p:cNvSpPr/>
            <p:nvPr/>
          </p:nvSpPr>
          <p:spPr bwMode="auto">
            <a:xfrm>
              <a:off x="2648" y="5039"/>
              <a:ext cx="82" cy="13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 347"/>
            <p:cNvSpPr/>
            <p:nvPr/>
          </p:nvSpPr>
          <p:spPr bwMode="auto">
            <a:xfrm>
              <a:off x="2433" y="4546"/>
              <a:ext cx="191" cy="110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 348"/>
            <p:cNvSpPr/>
            <p:nvPr/>
          </p:nvSpPr>
          <p:spPr bwMode="auto">
            <a:xfrm>
              <a:off x="3935" y="5024"/>
              <a:ext cx="844" cy="92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349"/>
            <p:cNvSpPr/>
            <p:nvPr/>
          </p:nvSpPr>
          <p:spPr bwMode="auto">
            <a:xfrm>
              <a:off x="4718" y="6026"/>
              <a:ext cx="316" cy="35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 350"/>
            <p:cNvSpPr/>
            <p:nvPr/>
          </p:nvSpPr>
          <p:spPr bwMode="auto">
            <a:xfrm>
              <a:off x="5015" y="6392"/>
              <a:ext cx="260" cy="90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 351"/>
            <p:cNvSpPr/>
            <p:nvPr/>
          </p:nvSpPr>
          <p:spPr bwMode="auto">
            <a:xfrm>
              <a:off x="5118" y="6069"/>
              <a:ext cx="284" cy="266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7" name="Freeform 352"/>
            <p:cNvSpPr/>
            <p:nvPr/>
          </p:nvSpPr>
          <p:spPr bwMode="auto">
            <a:xfrm>
              <a:off x="5344" y="6470"/>
              <a:ext cx="66" cy="20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8" name="Freeform 353"/>
            <p:cNvSpPr/>
            <p:nvPr/>
          </p:nvSpPr>
          <p:spPr bwMode="auto">
            <a:xfrm>
              <a:off x="5402" y="6147"/>
              <a:ext cx="180" cy="236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 354"/>
            <p:cNvSpPr/>
            <p:nvPr/>
          </p:nvSpPr>
          <p:spPr bwMode="auto">
            <a:xfrm>
              <a:off x="5543" y="6470"/>
              <a:ext cx="101" cy="60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 355"/>
            <p:cNvSpPr/>
            <p:nvPr/>
          </p:nvSpPr>
          <p:spPr bwMode="auto">
            <a:xfrm>
              <a:off x="5646" y="6137"/>
              <a:ext cx="37" cy="93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 356"/>
            <p:cNvSpPr/>
            <p:nvPr/>
          </p:nvSpPr>
          <p:spPr bwMode="auto">
            <a:xfrm>
              <a:off x="5662" y="6290"/>
              <a:ext cx="82" cy="30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 357"/>
            <p:cNvSpPr/>
            <p:nvPr/>
          </p:nvSpPr>
          <p:spPr bwMode="auto">
            <a:xfrm>
              <a:off x="5747" y="6217"/>
              <a:ext cx="302" cy="273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 358"/>
            <p:cNvSpPr/>
            <p:nvPr/>
          </p:nvSpPr>
          <p:spPr bwMode="auto">
            <a:xfrm>
              <a:off x="5755" y="6427"/>
              <a:ext cx="16" cy="25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 359"/>
            <p:cNvSpPr/>
            <p:nvPr/>
          </p:nvSpPr>
          <p:spPr bwMode="auto">
            <a:xfrm>
              <a:off x="3243" y="4879"/>
              <a:ext cx="552" cy="519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 360"/>
            <p:cNvSpPr/>
            <p:nvPr/>
          </p:nvSpPr>
          <p:spPr bwMode="auto">
            <a:xfrm>
              <a:off x="3084" y="4977"/>
              <a:ext cx="289" cy="286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 361"/>
            <p:cNvSpPr/>
            <p:nvPr/>
          </p:nvSpPr>
          <p:spPr bwMode="auto">
            <a:xfrm>
              <a:off x="2163" y="4603"/>
              <a:ext cx="337" cy="346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362"/>
            <p:cNvSpPr/>
            <p:nvPr/>
          </p:nvSpPr>
          <p:spPr bwMode="auto">
            <a:xfrm>
              <a:off x="2205" y="4826"/>
              <a:ext cx="40" cy="85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 363"/>
            <p:cNvSpPr/>
            <p:nvPr/>
          </p:nvSpPr>
          <p:spPr bwMode="auto">
            <a:xfrm>
              <a:off x="2330" y="4939"/>
              <a:ext cx="88" cy="55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9" name="Freeform 364"/>
            <p:cNvSpPr/>
            <p:nvPr/>
          </p:nvSpPr>
          <p:spPr bwMode="auto">
            <a:xfrm>
              <a:off x="5713" y="5099"/>
              <a:ext cx="69" cy="88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0" name="Freeform 365"/>
            <p:cNvSpPr/>
            <p:nvPr/>
          </p:nvSpPr>
          <p:spPr bwMode="auto">
            <a:xfrm>
              <a:off x="5747" y="4824"/>
              <a:ext cx="326" cy="288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 366"/>
            <p:cNvSpPr/>
            <p:nvPr/>
          </p:nvSpPr>
          <p:spPr bwMode="auto">
            <a:xfrm>
              <a:off x="5784" y="5087"/>
              <a:ext cx="69" cy="53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 367"/>
            <p:cNvSpPr/>
            <p:nvPr/>
          </p:nvSpPr>
          <p:spPr bwMode="auto">
            <a:xfrm>
              <a:off x="6007" y="4671"/>
              <a:ext cx="170" cy="153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 368"/>
            <p:cNvSpPr/>
            <p:nvPr/>
          </p:nvSpPr>
          <p:spPr bwMode="auto">
            <a:xfrm>
              <a:off x="5562" y="4771"/>
              <a:ext cx="180" cy="19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 369"/>
            <p:cNvSpPr/>
            <p:nvPr/>
          </p:nvSpPr>
          <p:spPr bwMode="auto">
            <a:xfrm>
              <a:off x="5615" y="4929"/>
              <a:ext cx="96" cy="153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 370"/>
            <p:cNvSpPr/>
            <p:nvPr/>
          </p:nvSpPr>
          <p:spPr bwMode="auto">
            <a:xfrm>
              <a:off x="4864" y="5485"/>
              <a:ext cx="207" cy="263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 371"/>
            <p:cNvSpPr/>
            <p:nvPr/>
          </p:nvSpPr>
          <p:spPr bwMode="auto">
            <a:xfrm>
              <a:off x="2136" y="4478"/>
              <a:ext cx="13" cy="28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 372"/>
            <p:cNvSpPr/>
            <p:nvPr/>
          </p:nvSpPr>
          <p:spPr bwMode="auto">
            <a:xfrm>
              <a:off x="4864" y="5999"/>
              <a:ext cx="109" cy="158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 373"/>
            <p:cNvSpPr/>
            <p:nvPr/>
          </p:nvSpPr>
          <p:spPr bwMode="auto">
            <a:xfrm>
              <a:off x="5137" y="5984"/>
              <a:ext cx="273" cy="19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 374"/>
            <p:cNvSpPr/>
            <p:nvPr/>
          </p:nvSpPr>
          <p:spPr bwMode="auto">
            <a:xfrm>
              <a:off x="4503" y="4398"/>
              <a:ext cx="915" cy="418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375"/>
            <p:cNvSpPr/>
            <p:nvPr/>
          </p:nvSpPr>
          <p:spPr bwMode="auto">
            <a:xfrm>
              <a:off x="3471" y="5405"/>
              <a:ext cx="223" cy="273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1" name="Freeform 376"/>
            <p:cNvSpPr/>
            <p:nvPr/>
          </p:nvSpPr>
          <p:spPr bwMode="auto">
            <a:xfrm>
              <a:off x="4283" y="5222"/>
              <a:ext cx="228" cy="130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2" name="Freeform 377"/>
            <p:cNvSpPr/>
            <p:nvPr/>
          </p:nvSpPr>
          <p:spPr bwMode="auto">
            <a:xfrm>
              <a:off x="2070" y="4350"/>
              <a:ext cx="103" cy="108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378"/>
            <p:cNvSpPr/>
            <p:nvPr/>
          </p:nvSpPr>
          <p:spPr bwMode="auto">
            <a:xfrm>
              <a:off x="6774" y="7557"/>
              <a:ext cx="226" cy="228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379"/>
            <p:cNvSpPr/>
            <p:nvPr/>
          </p:nvSpPr>
          <p:spPr bwMode="auto">
            <a:xfrm>
              <a:off x="6952" y="7332"/>
              <a:ext cx="167" cy="253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380"/>
            <p:cNvSpPr/>
            <p:nvPr/>
          </p:nvSpPr>
          <p:spPr bwMode="auto">
            <a:xfrm>
              <a:off x="2115" y="3476"/>
              <a:ext cx="746" cy="659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 381"/>
            <p:cNvSpPr/>
            <p:nvPr/>
          </p:nvSpPr>
          <p:spPr bwMode="auto">
            <a:xfrm>
              <a:off x="3728" y="4982"/>
              <a:ext cx="480" cy="461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Freeform 382"/>
            <p:cNvSpPr/>
            <p:nvPr/>
          </p:nvSpPr>
          <p:spPr bwMode="auto">
            <a:xfrm>
              <a:off x="6044" y="6287"/>
              <a:ext cx="289" cy="243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Freeform 383"/>
            <p:cNvSpPr/>
            <p:nvPr/>
          </p:nvSpPr>
          <p:spPr bwMode="auto">
            <a:xfrm>
              <a:off x="6254" y="6337"/>
              <a:ext cx="119" cy="63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Freeform 384"/>
            <p:cNvSpPr/>
            <p:nvPr/>
          </p:nvSpPr>
          <p:spPr bwMode="auto">
            <a:xfrm>
              <a:off x="6326" y="6290"/>
              <a:ext cx="61" cy="63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Freeform 385"/>
            <p:cNvSpPr/>
            <p:nvPr/>
          </p:nvSpPr>
          <p:spPr bwMode="auto">
            <a:xfrm>
              <a:off x="5352" y="5846"/>
              <a:ext cx="69" cy="90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Freeform 386"/>
            <p:cNvSpPr/>
            <p:nvPr/>
          </p:nvSpPr>
          <p:spPr bwMode="auto">
            <a:xfrm>
              <a:off x="5432" y="5613"/>
              <a:ext cx="119" cy="193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Freeform 387"/>
            <p:cNvSpPr/>
            <p:nvPr/>
          </p:nvSpPr>
          <p:spPr bwMode="auto">
            <a:xfrm>
              <a:off x="5442" y="5776"/>
              <a:ext cx="32" cy="40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" name="Freeform 388"/>
            <p:cNvSpPr/>
            <p:nvPr/>
          </p:nvSpPr>
          <p:spPr bwMode="auto">
            <a:xfrm>
              <a:off x="5487" y="5826"/>
              <a:ext cx="32" cy="50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4" name="Freeform 389"/>
            <p:cNvSpPr/>
            <p:nvPr/>
          </p:nvSpPr>
          <p:spPr bwMode="auto">
            <a:xfrm>
              <a:off x="5493" y="5894"/>
              <a:ext cx="125" cy="133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Freeform 390"/>
            <p:cNvSpPr/>
            <p:nvPr/>
          </p:nvSpPr>
          <p:spPr bwMode="auto">
            <a:xfrm>
              <a:off x="5506" y="5864"/>
              <a:ext cx="29" cy="53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Freeform 391"/>
            <p:cNvSpPr/>
            <p:nvPr/>
          </p:nvSpPr>
          <p:spPr bwMode="auto">
            <a:xfrm>
              <a:off x="2372" y="4285"/>
              <a:ext cx="292" cy="238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Freeform 392"/>
            <p:cNvSpPr/>
            <p:nvPr/>
          </p:nvSpPr>
          <p:spPr bwMode="auto">
            <a:xfrm>
              <a:off x="1704" y="4809"/>
              <a:ext cx="88" cy="173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Freeform 393"/>
            <p:cNvSpPr/>
            <p:nvPr/>
          </p:nvSpPr>
          <p:spPr bwMode="auto">
            <a:xfrm>
              <a:off x="2550" y="4556"/>
              <a:ext cx="276" cy="175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Freeform 394"/>
            <p:cNvSpPr/>
            <p:nvPr/>
          </p:nvSpPr>
          <p:spPr bwMode="auto">
            <a:xfrm>
              <a:off x="2967" y="5157"/>
              <a:ext cx="610" cy="554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Freeform 395"/>
            <p:cNvSpPr/>
            <p:nvPr/>
          </p:nvSpPr>
          <p:spPr bwMode="auto">
            <a:xfrm>
              <a:off x="2534" y="3065"/>
              <a:ext cx="4929" cy="1737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Freeform 396"/>
            <p:cNvSpPr/>
            <p:nvPr/>
          </p:nvSpPr>
          <p:spPr bwMode="auto">
            <a:xfrm>
              <a:off x="3314" y="2839"/>
              <a:ext cx="143" cy="70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Freeform 397"/>
            <p:cNvSpPr/>
            <p:nvPr/>
          </p:nvSpPr>
          <p:spPr bwMode="auto">
            <a:xfrm>
              <a:off x="3357" y="3568"/>
              <a:ext cx="58" cy="35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Freeform 398"/>
            <p:cNvSpPr/>
            <p:nvPr/>
          </p:nvSpPr>
          <p:spPr bwMode="auto">
            <a:xfrm>
              <a:off x="3458" y="3350"/>
              <a:ext cx="175" cy="145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399"/>
            <p:cNvSpPr/>
            <p:nvPr/>
          </p:nvSpPr>
          <p:spPr bwMode="auto">
            <a:xfrm>
              <a:off x="3516" y="3115"/>
              <a:ext cx="446" cy="236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5" name="Freeform 400"/>
            <p:cNvSpPr/>
            <p:nvPr/>
          </p:nvSpPr>
          <p:spPr bwMode="auto">
            <a:xfrm>
              <a:off x="3773" y="2804"/>
              <a:ext cx="85" cy="48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6" name="Freeform 401"/>
            <p:cNvSpPr/>
            <p:nvPr/>
          </p:nvSpPr>
          <p:spPr bwMode="auto">
            <a:xfrm>
              <a:off x="4596" y="2899"/>
              <a:ext cx="77" cy="30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Freeform 402"/>
            <p:cNvSpPr/>
            <p:nvPr/>
          </p:nvSpPr>
          <p:spPr bwMode="auto">
            <a:xfrm>
              <a:off x="4612" y="2814"/>
              <a:ext cx="183" cy="88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403"/>
            <p:cNvSpPr/>
            <p:nvPr/>
          </p:nvSpPr>
          <p:spPr bwMode="auto">
            <a:xfrm>
              <a:off x="4649" y="2892"/>
              <a:ext cx="207" cy="100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Freeform 404"/>
            <p:cNvSpPr/>
            <p:nvPr/>
          </p:nvSpPr>
          <p:spPr bwMode="auto">
            <a:xfrm>
              <a:off x="4843" y="2942"/>
              <a:ext cx="172" cy="105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Freeform 405"/>
            <p:cNvSpPr/>
            <p:nvPr/>
          </p:nvSpPr>
          <p:spPr bwMode="auto">
            <a:xfrm>
              <a:off x="5912" y="3162"/>
              <a:ext cx="196" cy="100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Freeform 406"/>
            <p:cNvSpPr/>
            <p:nvPr/>
          </p:nvSpPr>
          <p:spPr bwMode="auto">
            <a:xfrm>
              <a:off x="6050" y="3167"/>
              <a:ext cx="119" cy="68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Freeform 407"/>
            <p:cNvSpPr/>
            <p:nvPr/>
          </p:nvSpPr>
          <p:spPr bwMode="auto">
            <a:xfrm>
              <a:off x="6063" y="4302"/>
              <a:ext cx="85" cy="346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Freeform 408"/>
            <p:cNvSpPr/>
            <p:nvPr/>
          </p:nvSpPr>
          <p:spPr bwMode="auto">
            <a:xfrm>
              <a:off x="6193" y="3205"/>
              <a:ext cx="133" cy="50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Freeform 409"/>
            <p:cNvSpPr/>
            <p:nvPr/>
          </p:nvSpPr>
          <p:spPr bwMode="auto">
            <a:xfrm>
              <a:off x="1709" y="4738"/>
              <a:ext cx="353" cy="281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410"/>
            <p:cNvSpPr/>
            <p:nvPr/>
          </p:nvSpPr>
          <p:spPr bwMode="auto">
            <a:xfrm>
              <a:off x="2280" y="2899"/>
              <a:ext cx="305" cy="238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411"/>
            <p:cNvSpPr/>
            <p:nvPr/>
          </p:nvSpPr>
          <p:spPr bwMode="auto">
            <a:xfrm>
              <a:off x="2476" y="2867"/>
              <a:ext cx="276" cy="100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7" name="Freeform 412"/>
            <p:cNvSpPr/>
            <p:nvPr/>
          </p:nvSpPr>
          <p:spPr bwMode="auto">
            <a:xfrm>
              <a:off x="2571" y="3030"/>
              <a:ext cx="117" cy="65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8" name="Freeform 413"/>
            <p:cNvSpPr/>
            <p:nvPr/>
          </p:nvSpPr>
          <p:spPr bwMode="auto">
            <a:xfrm>
              <a:off x="2293" y="3591"/>
              <a:ext cx="371" cy="667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Freeform 414"/>
            <p:cNvSpPr/>
            <p:nvPr/>
          </p:nvSpPr>
          <p:spPr bwMode="auto">
            <a:xfrm>
              <a:off x="2142" y="4581"/>
              <a:ext cx="127" cy="70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Freeform 415"/>
            <p:cNvSpPr/>
            <p:nvPr/>
          </p:nvSpPr>
          <p:spPr bwMode="auto">
            <a:xfrm>
              <a:off x="2993" y="4979"/>
              <a:ext cx="207" cy="173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416"/>
            <p:cNvSpPr/>
            <p:nvPr/>
          </p:nvSpPr>
          <p:spPr bwMode="auto">
            <a:xfrm>
              <a:off x="4784" y="5543"/>
              <a:ext cx="231" cy="484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Freeform 417"/>
            <p:cNvSpPr/>
            <p:nvPr/>
          </p:nvSpPr>
          <p:spPr bwMode="auto">
            <a:xfrm>
              <a:off x="3442" y="5362"/>
              <a:ext cx="151" cy="115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Freeform 418"/>
            <p:cNvSpPr/>
            <p:nvPr/>
          </p:nvSpPr>
          <p:spPr bwMode="auto">
            <a:xfrm>
              <a:off x="2181" y="4982"/>
              <a:ext cx="111" cy="241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Freeform 419"/>
            <p:cNvSpPr/>
            <p:nvPr/>
          </p:nvSpPr>
          <p:spPr bwMode="auto">
            <a:xfrm>
              <a:off x="2720" y="4804"/>
              <a:ext cx="82" cy="68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Freeform 420"/>
            <p:cNvSpPr/>
            <p:nvPr/>
          </p:nvSpPr>
          <p:spPr bwMode="auto">
            <a:xfrm>
              <a:off x="2731" y="4799"/>
              <a:ext cx="533" cy="22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Freeform 421"/>
            <p:cNvSpPr/>
            <p:nvPr/>
          </p:nvSpPr>
          <p:spPr bwMode="auto">
            <a:xfrm>
              <a:off x="1677" y="4270"/>
              <a:ext cx="114" cy="148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Freeform 422"/>
            <p:cNvSpPr/>
            <p:nvPr/>
          </p:nvSpPr>
          <p:spPr bwMode="auto">
            <a:xfrm>
              <a:off x="1738" y="4260"/>
              <a:ext cx="72" cy="58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Freeform 423"/>
            <p:cNvSpPr/>
            <p:nvPr/>
          </p:nvSpPr>
          <p:spPr bwMode="auto">
            <a:xfrm>
              <a:off x="1770" y="4130"/>
              <a:ext cx="21" cy="23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9" name="Freeform 424"/>
            <p:cNvSpPr/>
            <p:nvPr/>
          </p:nvSpPr>
          <p:spPr bwMode="auto">
            <a:xfrm>
              <a:off x="1778" y="4155"/>
              <a:ext cx="16" cy="1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0" name="Freeform 425"/>
            <p:cNvSpPr/>
            <p:nvPr/>
          </p:nvSpPr>
          <p:spPr bwMode="auto">
            <a:xfrm>
              <a:off x="1794" y="4115"/>
              <a:ext cx="226" cy="373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Freeform 426"/>
            <p:cNvSpPr/>
            <p:nvPr/>
          </p:nvSpPr>
          <p:spPr bwMode="auto">
            <a:xfrm>
              <a:off x="7397" y="3871"/>
              <a:ext cx="88" cy="30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Freeform 427"/>
            <p:cNvSpPr/>
            <p:nvPr/>
          </p:nvSpPr>
          <p:spPr bwMode="auto">
            <a:xfrm>
              <a:off x="4919" y="5463"/>
              <a:ext cx="204" cy="47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Freeform 428"/>
            <p:cNvSpPr/>
            <p:nvPr/>
          </p:nvSpPr>
          <p:spPr bwMode="auto">
            <a:xfrm>
              <a:off x="3221" y="5598"/>
              <a:ext cx="279" cy="20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429"/>
            <p:cNvSpPr/>
            <p:nvPr/>
          </p:nvSpPr>
          <p:spPr bwMode="auto">
            <a:xfrm>
              <a:off x="3200" y="5653"/>
              <a:ext cx="103" cy="153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Freeform 430"/>
            <p:cNvSpPr/>
            <p:nvPr/>
          </p:nvSpPr>
          <p:spPr bwMode="auto">
            <a:xfrm>
              <a:off x="2365" y="4611"/>
              <a:ext cx="271" cy="231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Freeform 431"/>
            <p:cNvSpPr/>
            <p:nvPr/>
          </p:nvSpPr>
          <p:spPr bwMode="auto">
            <a:xfrm>
              <a:off x="2301" y="6385"/>
              <a:ext cx="369" cy="393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Freeform 432"/>
            <p:cNvSpPr/>
            <p:nvPr/>
          </p:nvSpPr>
          <p:spPr bwMode="auto">
            <a:xfrm>
              <a:off x="2311" y="6352"/>
              <a:ext cx="29" cy="33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Freeform 433"/>
            <p:cNvSpPr/>
            <p:nvPr/>
          </p:nvSpPr>
          <p:spPr bwMode="auto">
            <a:xfrm>
              <a:off x="2542" y="6768"/>
              <a:ext cx="271" cy="293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Freeform 434"/>
            <p:cNvSpPr/>
            <p:nvPr/>
          </p:nvSpPr>
          <p:spPr bwMode="auto">
            <a:xfrm>
              <a:off x="2808" y="6277"/>
              <a:ext cx="50" cy="60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Freeform 435"/>
            <p:cNvSpPr/>
            <p:nvPr/>
          </p:nvSpPr>
          <p:spPr bwMode="auto">
            <a:xfrm>
              <a:off x="2213" y="5801"/>
              <a:ext cx="220" cy="356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" name="Freeform 436"/>
            <p:cNvSpPr/>
            <p:nvPr/>
          </p:nvSpPr>
          <p:spPr bwMode="auto">
            <a:xfrm>
              <a:off x="2388" y="5856"/>
              <a:ext cx="377" cy="256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" name="Freeform 437"/>
            <p:cNvSpPr/>
            <p:nvPr/>
          </p:nvSpPr>
          <p:spPr bwMode="auto">
            <a:xfrm>
              <a:off x="2357" y="5453"/>
              <a:ext cx="308" cy="516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" name="Freeform 438"/>
            <p:cNvSpPr/>
            <p:nvPr/>
          </p:nvSpPr>
          <p:spPr bwMode="auto">
            <a:xfrm>
              <a:off x="2290" y="6087"/>
              <a:ext cx="218" cy="276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" name="Freeform 439"/>
            <p:cNvSpPr/>
            <p:nvPr/>
          </p:nvSpPr>
          <p:spPr bwMode="auto">
            <a:xfrm>
              <a:off x="2325" y="6041"/>
              <a:ext cx="547" cy="579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" name="Freeform 440"/>
            <p:cNvSpPr/>
            <p:nvPr/>
          </p:nvSpPr>
          <p:spPr bwMode="auto">
            <a:xfrm>
              <a:off x="2903" y="5034"/>
              <a:ext cx="66" cy="3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" name="Freeform 441"/>
            <p:cNvSpPr/>
            <p:nvPr/>
          </p:nvSpPr>
          <p:spPr bwMode="auto">
            <a:xfrm>
              <a:off x="1996" y="5811"/>
              <a:ext cx="77" cy="195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7" name="Freeform 442"/>
            <p:cNvSpPr/>
            <p:nvPr/>
          </p:nvSpPr>
          <p:spPr bwMode="auto">
            <a:xfrm>
              <a:off x="2240" y="6134"/>
              <a:ext cx="53" cy="40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8" name="Freeform 443"/>
            <p:cNvSpPr/>
            <p:nvPr/>
          </p:nvSpPr>
          <p:spPr bwMode="auto">
            <a:xfrm>
              <a:off x="2922" y="5628"/>
              <a:ext cx="435" cy="466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9" name="Freeform 444"/>
            <p:cNvSpPr/>
            <p:nvPr/>
          </p:nvSpPr>
          <p:spPr bwMode="auto">
            <a:xfrm>
              <a:off x="3176" y="5801"/>
              <a:ext cx="45" cy="60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Freeform 445"/>
            <p:cNvSpPr/>
            <p:nvPr/>
          </p:nvSpPr>
          <p:spPr bwMode="auto">
            <a:xfrm>
              <a:off x="2219" y="6134"/>
              <a:ext cx="162" cy="19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1" name="Freeform 446"/>
            <p:cNvSpPr/>
            <p:nvPr/>
          </p:nvSpPr>
          <p:spPr bwMode="auto">
            <a:xfrm>
              <a:off x="1484" y="5773"/>
              <a:ext cx="88" cy="1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2" name="Freeform 447"/>
            <p:cNvSpPr/>
            <p:nvPr/>
          </p:nvSpPr>
          <p:spPr bwMode="auto">
            <a:xfrm>
              <a:off x="1882" y="5851"/>
              <a:ext cx="122" cy="203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3" name="Freeform 448"/>
            <p:cNvSpPr/>
            <p:nvPr/>
          </p:nvSpPr>
          <p:spPr bwMode="auto">
            <a:xfrm>
              <a:off x="1534" y="5801"/>
              <a:ext cx="212" cy="17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4" name="Freeform 449"/>
            <p:cNvSpPr/>
            <p:nvPr/>
          </p:nvSpPr>
          <p:spPr bwMode="auto">
            <a:xfrm>
              <a:off x="3264" y="5260"/>
              <a:ext cx="48" cy="15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5" name="Freeform 450"/>
            <p:cNvSpPr/>
            <p:nvPr/>
          </p:nvSpPr>
          <p:spPr bwMode="auto">
            <a:xfrm>
              <a:off x="2951" y="5119"/>
              <a:ext cx="45" cy="135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6" name="Freeform 451"/>
            <p:cNvSpPr/>
            <p:nvPr/>
          </p:nvSpPr>
          <p:spPr bwMode="auto">
            <a:xfrm>
              <a:off x="1722" y="5866"/>
              <a:ext cx="172" cy="198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7" name="Freeform 452"/>
            <p:cNvSpPr/>
            <p:nvPr/>
          </p:nvSpPr>
          <p:spPr bwMode="auto">
            <a:xfrm>
              <a:off x="2972" y="5114"/>
              <a:ext cx="125" cy="148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8" name="Freeform 453"/>
            <p:cNvSpPr/>
            <p:nvPr/>
          </p:nvSpPr>
          <p:spPr bwMode="auto">
            <a:xfrm>
              <a:off x="2951" y="6059"/>
              <a:ext cx="228" cy="291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9" name="Freeform 454"/>
            <p:cNvSpPr/>
            <p:nvPr/>
          </p:nvSpPr>
          <p:spPr bwMode="auto">
            <a:xfrm>
              <a:off x="3312" y="5232"/>
              <a:ext cx="53" cy="48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0" name="Freeform 455"/>
            <p:cNvSpPr/>
            <p:nvPr/>
          </p:nvSpPr>
          <p:spPr bwMode="auto">
            <a:xfrm>
              <a:off x="2980" y="5067"/>
              <a:ext cx="45" cy="55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1" name="Freeform 456"/>
            <p:cNvSpPr/>
            <p:nvPr/>
          </p:nvSpPr>
          <p:spPr bwMode="auto">
            <a:xfrm>
              <a:off x="1638" y="5939"/>
              <a:ext cx="114" cy="125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2" name="Freeform 457"/>
            <p:cNvSpPr/>
            <p:nvPr/>
          </p:nvSpPr>
          <p:spPr bwMode="auto">
            <a:xfrm>
              <a:off x="2237" y="5122"/>
              <a:ext cx="451" cy="464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3" name="Freeform 458"/>
            <p:cNvSpPr/>
            <p:nvPr/>
          </p:nvSpPr>
          <p:spPr bwMode="auto">
            <a:xfrm>
              <a:off x="3211" y="6588"/>
              <a:ext cx="204" cy="439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4" name="Freeform 459"/>
            <p:cNvSpPr/>
            <p:nvPr/>
          </p:nvSpPr>
          <p:spPr bwMode="auto">
            <a:xfrm>
              <a:off x="2914" y="6500"/>
              <a:ext cx="96" cy="248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5" name="Freeform 460"/>
            <p:cNvSpPr/>
            <p:nvPr/>
          </p:nvSpPr>
          <p:spPr bwMode="auto">
            <a:xfrm>
              <a:off x="1619" y="5403"/>
              <a:ext cx="470" cy="479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6" name="Freeform 461"/>
            <p:cNvSpPr/>
            <p:nvPr/>
          </p:nvSpPr>
          <p:spPr bwMode="auto">
            <a:xfrm>
              <a:off x="1478" y="5325"/>
              <a:ext cx="353" cy="411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7" name="Freeform 462"/>
            <p:cNvSpPr/>
            <p:nvPr/>
          </p:nvSpPr>
          <p:spPr bwMode="auto">
            <a:xfrm>
              <a:off x="1595" y="5034"/>
              <a:ext cx="337" cy="278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8" name="Freeform 463"/>
            <p:cNvSpPr/>
            <p:nvPr/>
          </p:nvSpPr>
          <p:spPr bwMode="auto">
            <a:xfrm>
              <a:off x="2837" y="6533"/>
              <a:ext cx="302" cy="52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9" name="Freeform 464"/>
            <p:cNvSpPr/>
            <p:nvPr/>
          </p:nvSpPr>
          <p:spPr bwMode="auto">
            <a:xfrm>
              <a:off x="1975" y="5453"/>
              <a:ext cx="459" cy="381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0" name="Freeform 465"/>
            <p:cNvSpPr/>
            <p:nvPr/>
          </p:nvSpPr>
          <p:spPr bwMode="auto">
            <a:xfrm>
              <a:off x="2049" y="5763"/>
              <a:ext cx="337" cy="308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1" name="Freeform 466"/>
            <p:cNvSpPr/>
            <p:nvPr/>
          </p:nvSpPr>
          <p:spPr bwMode="auto">
            <a:xfrm>
              <a:off x="1484" y="5801"/>
              <a:ext cx="88" cy="58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2" name="Freeform 467"/>
            <p:cNvSpPr/>
            <p:nvPr/>
          </p:nvSpPr>
          <p:spPr bwMode="auto">
            <a:xfrm>
              <a:off x="3436" y="5362"/>
              <a:ext cx="16" cy="55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3" name="Freeform 468"/>
            <p:cNvSpPr/>
            <p:nvPr/>
          </p:nvSpPr>
          <p:spPr bwMode="auto">
            <a:xfrm>
              <a:off x="2808" y="6234"/>
              <a:ext cx="50" cy="53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4" name="Freeform 469"/>
            <p:cNvSpPr/>
            <p:nvPr/>
          </p:nvSpPr>
          <p:spPr bwMode="auto">
            <a:xfrm>
              <a:off x="1462" y="5676"/>
              <a:ext cx="178" cy="130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" name="Freeform 470"/>
            <p:cNvSpPr/>
            <p:nvPr/>
          </p:nvSpPr>
          <p:spPr bwMode="auto">
            <a:xfrm>
              <a:off x="1587" y="5891"/>
              <a:ext cx="90" cy="93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6" name="Freeform 471"/>
            <p:cNvSpPr/>
            <p:nvPr/>
          </p:nvSpPr>
          <p:spPr bwMode="auto">
            <a:xfrm>
              <a:off x="3155" y="5826"/>
              <a:ext cx="294" cy="431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7" name="Freeform 472"/>
            <p:cNvSpPr/>
            <p:nvPr/>
          </p:nvSpPr>
          <p:spPr bwMode="auto">
            <a:xfrm>
              <a:off x="2694" y="6698"/>
              <a:ext cx="228" cy="228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8" name="Freeform 473"/>
            <p:cNvSpPr/>
            <p:nvPr/>
          </p:nvSpPr>
          <p:spPr bwMode="auto">
            <a:xfrm>
              <a:off x="2301" y="6738"/>
              <a:ext cx="393" cy="403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9" name="Freeform 474"/>
            <p:cNvSpPr/>
            <p:nvPr/>
          </p:nvSpPr>
          <p:spPr bwMode="auto">
            <a:xfrm>
              <a:off x="1478" y="5310"/>
              <a:ext cx="244" cy="221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0" name="Freeform 475"/>
            <p:cNvSpPr/>
            <p:nvPr/>
          </p:nvSpPr>
          <p:spPr bwMode="auto">
            <a:xfrm>
              <a:off x="2603" y="5465"/>
              <a:ext cx="478" cy="624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1" name="Freeform 476"/>
            <p:cNvSpPr/>
            <p:nvPr/>
          </p:nvSpPr>
          <p:spPr bwMode="auto">
            <a:xfrm>
              <a:off x="2858" y="7029"/>
              <a:ext cx="37" cy="50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2" name="Freeform 477"/>
            <p:cNvSpPr/>
            <p:nvPr/>
          </p:nvSpPr>
          <p:spPr bwMode="auto">
            <a:xfrm>
              <a:off x="2826" y="6232"/>
              <a:ext cx="313" cy="341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3" name="Freeform 478"/>
            <p:cNvSpPr/>
            <p:nvPr/>
          </p:nvSpPr>
          <p:spPr bwMode="auto">
            <a:xfrm>
              <a:off x="1964" y="5851"/>
              <a:ext cx="64" cy="163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4" name="Freeform 479"/>
            <p:cNvSpPr/>
            <p:nvPr/>
          </p:nvSpPr>
          <p:spPr bwMode="auto">
            <a:xfrm>
              <a:off x="2829" y="6077"/>
              <a:ext cx="151" cy="168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" name="Freeform 480"/>
            <p:cNvSpPr/>
            <p:nvPr/>
          </p:nvSpPr>
          <p:spPr bwMode="auto">
            <a:xfrm>
              <a:off x="2678" y="5174"/>
              <a:ext cx="324" cy="333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6" name="Freeform 481"/>
            <p:cNvSpPr/>
            <p:nvPr/>
          </p:nvSpPr>
          <p:spPr bwMode="auto">
            <a:xfrm>
              <a:off x="1818" y="5728"/>
              <a:ext cx="215" cy="173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7" name="Freeform 482"/>
            <p:cNvSpPr/>
            <p:nvPr/>
          </p:nvSpPr>
          <p:spPr bwMode="auto">
            <a:xfrm>
              <a:off x="2603" y="6460"/>
              <a:ext cx="340" cy="308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8" name="Freeform 483"/>
            <p:cNvSpPr/>
            <p:nvPr/>
          </p:nvSpPr>
          <p:spPr bwMode="auto">
            <a:xfrm>
              <a:off x="2444" y="6911"/>
              <a:ext cx="472" cy="41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9" name="Freeform 484"/>
            <p:cNvSpPr/>
            <p:nvPr/>
          </p:nvSpPr>
          <p:spPr bwMode="auto">
            <a:xfrm>
              <a:off x="2747" y="7134"/>
              <a:ext cx="66" cy="7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0" name="Freeform 485"/>
            <p:cNvSpPr/>
            <p:nvPr/>
          </p:nvSpPr>
          <p:spPr bwMode="auto">
            <a:xfrm>
              <a:off x="2640" y="4250"/>
              <a:ext cx="228" cy="193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1" name="Freeform 486"/>
            <p:cNvSpPr/>
            <p:nvPr/>
          </p:nvSpPr>
          <p:spPr bwMode="auto">
            <a:xfrm>
              <a:off x="2606" y="4388"/>
              <a:ext cx="509" cy="32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2" name="Freeform 487"/>
            <p:cNvSpPr/>
            <p:nvPr/>
          </p:nvSpPr>
          <p:spPr bwMode="auto">
            <a:xfrm>
              <a:off x="2736" y="4551"/>
              <a:ext cx="98" cy="118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3" name="Freeform 488"/>
            <p:cNvSpPr/>
            <p:nvPr/>
          </p:nvSpPr>
          <p:spPr bwMode="auto">
            <a:xfrm>
              <a:off x="3084" y="4708"/>
              <a:ext cx="212" cy="105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4" name="Freeform 489"/>
            <p:cNvSpPr/>
            <p:nvPr/>
          </p:nvSpPr>
          <p:spPr bwMode="auto">
            <a:xfrm>
              <a:off x="3243" y="4771"/>
              <a:ext cx="178" cy="158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5" name="Freeform 490"/>
            <p:cNvSpPr/>
            <p:nvPr/>
          </p:nvSpPr>
          <p:spPr bwMode="auto">
            <a:xfrm>
              <a:off x="3206" y="4801"/>
              <a:ext cx="119" cy="98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" name="Freeform 491"/>
            <p:cNvSpPr/>
            <p:nvPr/>
          </p:nvSpPr>
          <p:spPr bwMode="auto">
            <a:xfrm>
              <a:off x="3272" y="4260"/>
              <a:ext cx="1207" cy="569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7" name="Freeform 492"/>
            <p:cNvSpPr/>
            <p:nvPr/>
          </p:nvSpPr>
          <p:spPr bwMode="auto">
            <a:xfrm>
              <a:off x="3561" y="4626"/>
              <a:ext cx="531" cy="353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8" name="Freeform 493"/>
            <p:cNvSpPr/>
            <p:nvPr/>
          </p:nvSpPr>
          <p:spPr bwMode="auto">
            <a:xfrm>
              <a:off x="3495" y="4741"/>
              <a:ext cx="403" cy="308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9" name="Freeform 494"/>
            <p:cNvSpPr/>
            <p:nvPr/>
          </p:nvSpPr>
          <p:spPr bwMode="auto">
            <a:xfrm>
              <a:off x="3946" y="4738"/>
              <a:ext cx="337" cy="155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0" name="Freeform 495"/>
            <p:cNvSpPr/>
            <p:nvPr/>
          </p:nvSpPr>
          <p:spPr bwMode="auto">
            <a:xfrm>
              <a:off x="3911" y="4831"/>
              <a:ext cx="215" cy="163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1" name="Freeform 496"/>
            <p:cNvSpPr/>
            <p:nvPr/>
          </p:nvSpPr>
          <p:spPr bwMode="auto">
            <a:xfrm>
              <a:off x="5288" y="5475"/>
              <a:ext cx="16" cy="25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"/>
          <p:cNvSpPr txBox="1"/>
          <p:nvPr/>
        </p:nvSpPr>
        <p:spPr>
          <a:xfrm>
            <a:off x="6246360" y="523922"/>
            <a:ext cx="2397460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4.2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Future development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184130" y="1008427"/>
            <a:ext cx="1129693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9146" y="3570605"/>
            <a:ext cx="2034540" cy="180000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784657" y="3570605"/>
            <a:ext cx="2034540" cy="180000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960166" y="3570605"/>
            <a:ext cx="2034540" cy="180000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09146" y="4952366"/>
            <a:ext cx="2034540" cy="428625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784657" y="4952366"/>
            <a:ext cx="2034540" cy="428625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960166" y="4952366"/>
            <a:ext cx="2034540" cy="428625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09146" y="1376046"/>
            <a:ext cx="2034540" cy="180000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784657" y="1376046"/>
            <a:ext cx="2034540" cy="180000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960166" y="1376046"/>
            <a:ext cx="2034540" cy="180000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09146" y="2757806"/>
            <a:ext cx="2034540" cy="428625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2784657" y="2757806"/>
            <a:ext cx="2034540" cy="428625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4960166" y="2757806"/>
            <a:ext cx="2034540" cy="428625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"/>
          <p:cNvSpPr txBox="1"/>
          <p:nvPr/>
        </p:nvSpPr>
        <p:spPr>
          <a:xfrm>
            <a:off x="1050972" y="1969407"/>
            <a:ext cx="1804035" cy="264281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1282246" y="2820266"/>
            <a:ext cx="688340" cy="35306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lnSpc>
                <a:spcPts val="2400"/>
              </a:lnSpc>
              <a:tabLst>
                <a:tab pos="330161" algn="l"/>
                <a:tab pos="342859" algn="l"/>
                <a:tab pos="647624" algn="l"/>
              </a:tabLst>
            </a:pPr>
            <a:r>
              <a:rPr lang="en-US" altLang="zh-CN" sz="2000" b="1" dirty="0">
                <a:latin typeface="+mj-lt"/>
                <a:cs typeface="Calibri" panose="020F0502020204030204" pitchFamily="18" charset="0"/>
              </a:rPr>
              <a:t>STEP</a:t>
            </a:r>
            <a:r>
              <a:rPr lang="en-US" altLang="zh-CN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+mj-lt"/>
                <a:cs typeface="Calibri" panose="020F0502020204030204" pitchFamily="18" charset="0"/>
              </a:rPr>
              <a:t>1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3457757" y="2820266"/>
            <a:ext cx="688340" cy="35306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lnSpc>
                <a:spcPts val="2400"/>
              </a:lnSpc>
              <a:tabLst>
                <a:tab pos="330161" algn="l"/>
                <a:tab pos="342859" algn="l"/>
                <a:tab pos="647624" algn="l"/>
              </a:tabLst>
            </a:pPr>
            <a:r>
              <a:rPr lang="en-US" altLang="zh-CN" sz="2000" b="1" dirty="0">
                <a:latin typeface="+mj-lt"/>
                <a:cs typeface="Calibri" panose="020F0502020204030204" pitchFamily="18" charset="0"/>
              </a:rPr>
              <a:t>STEP</a:t>
            </a:r>
            <a:r>
              <a:rPr lang="en-US" altLang="zh-CN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+mj-lt"/>
                <a:cs typeface="Calibri" panose="020F0502020204030204" pitchFamily="18" charset="0"/>
              </a:rPr>
              <a:t>2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5633266" y="2820266"/>
            <a:ext cx="688340" cy="35306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lnSpc>
                <a:spcPts val="2400"/>
              </a:lnSpc>
              <a:tabLst>
                <a:tab pos="330161" algn="l"/>
                <a:tab pos="342859" algn="l"/>
                <a:tab pos="647624" algn="l"/>
              </a:tabLst>
            </a:pPr>
            <a:r>
              <a:rPr lang="en-US" altLang="zh-CN" sz="2000" b="1" dirty="0">
                <a:latin typeface="+mj-lt"/>
                <a:cs typeface="Calibri" panose="020F0502020204030204" pitchFamily="18" charset="0"/>
              </a:rPr>
              <a:t>STEP</a:t>
            </a:r>
            <a:r>
              <a:rPr lang="en-US" altLang="zh-CN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+mj-lt"/>
                <a:cs typeface="Calibri" panose="020F0502020204030204" pitchFamily="18" charset="0"/>
              </a:rPr>
              <a:t>3</a:t>
            </a:r>
          </a:p>
        </p:txBody>
      </p:sp>
      <p:sp>
        <p:nvSpPr>
          <p:cNvPr id="47" name="TextBox 1"/>
          <p:cNvSpPr txBox="1"/>
          <p:nvPr/>
        </p:nvSpPr>
        <p:spPr>
          <a:xfrm>
            <a:off x="1282246" y="5023080"/>
            <a:ext cx="688340" cy="35306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lnSpc>
                <a:spcPts val="2400"/>
              </a:lnSpc>
              <a:tabLst>
                <a:tab pos="330161" algn="l"/>
                <a:tab pos="342859" algn="l"/>
                <a:tab pos="647624" algn="l"/>
              </a:tabLst>
            </a:pPr>
            <a:r>
              <a:rPr lang="en-US" altLang="zh-CN" sz="2000" b="1" dirty="0">
                <a:latin typeface="+mj-lt"/>
                <a:cs typeface="Calibri" panose="020F0502020204030204" pitchFamily="18" charset="0"/>
              </a:rPr>
              <a:t>STEP</a:t>
            </a:r>
            <a:r>
              <a:rPr lang="en-US" altLang="zh-CN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+mj-lt"/>
                <a:cs typeface="Calibri" panose="020F0502020204030204" pitchFamily="18" charset="0"/>
              </a:rPr>
              <a:t>4</a:t>
            </a:r>
          </a:p>
        </p:txBody>
      </p:sp>
      <p:sp>
        <p:nvSpPr>
          <p:cNvPr id="49" name="TextBox 1"/>
          <p:cNvSpPr txBox="1"/>
          <p:nvPr/>
        </p:nvSpPr>
        <p:spPr>
          <a:xfrm>
            <a:off x="3458392" y="5028161"/>
            <a:ext cx="688340" cy="35306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lnSpc>
                <a:spcPts val="2400"/>
              </a:lnSpc>
              <a:tabLst>
                <a:tab pos="330161" algn="l"/>
                <a:tab pos="342859" algn="l"/>
                <a:tab pos="647624" algn="l"/>
              </a:tabLst>
            </a:pPr>
            <a:r>
              <a:rPr lang="en-US" altLang="zh-CN" sz="2000" b="1" dirty="0">
                <a:latin typeface="+mj-lt"/>
                <a:cs typeface="Calibri" panose="020F0502020204030204" pitchFamily="18" charset="0"/>
              </a:rPr>
              <a:t>STEP</a:t>
            </a:r>
            <a:r>
              <a:rPr lang="en-US" altLang="zh-CN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+mj-lt"/>
                <a:cs typeface="Calibri" panose="020F0502020204030204" pitchFamily="18" charset="0"/>
              </a:rPr>
              <a:t>5</a:t>
            </a:r>
          </a:p>
        </p:txBody>
      </p:sp>
      <p:sp>
        <p:nvSpPr>
          <p:cNvPr id="51" name="TextBox 1"/>
          <p:cNvSpPr txBox="1"/>
          <p:nvPr/>
        </p:nvSpPr>
        <p:spPr>
          <a:xfrm>
            <a:off x="5633901" y="5028161"/>
            <a:ext cx="688340" cy="35306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lnSpc>
                <a:spcPts val="2400"/>
              </a:lnSpc>
              <a:tabLst>
                <a:tab pos="330161" algn="l"/>
                <a:tab pos="342859" algn="l"/>
                <a:tab pos="647624" algn="l"/>
              </a:tabLst>
            </a:pPr>
            <a:r>
              <a:rPr lang="en-US" altLang="zh-CN" sz="2000" b="1" dirty="0">
                <a:latin typeface="+mj-lt"/>
                <a:cs typeface="Calibri" panose="020F0502020204030204" pitchFamily="18" charset="0"/>
              </a:rPr>
              <a:t>STEP</a:t>
            </a:r>
            <a:r>
              <a:rPr lang="en-US" altLang="zh-CN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+mj-lt"/>
                <a:cs typeface="Calibri" panose="020F0502020204030204" pitchFamily="18" charset="0"/>
              </a:rPr>
              <a:t>6</a:t>
            </a:r>
          </a:p>
        </p:txBody>
      </p:sp>
      <p:sp>
        <p:nvSpPr>
          <p:cNvPr id="54" name="等腰三角形 53"/>
          <p:cNvSpPr/>
          <p:nvPr/>
        </p:nvSpPr>
        <p:spPr>
          <a:xfrm>
            <a:off x="1568631" y="2658745"/>
            <a:ext cx="109220" cy="109220"/>
          </a:xfrm>
          <a:prstGeom prst="triangl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55" name="等腰三角形 54"/>
          <p:cNvSpPr/>
          <p:nvPr/>
        </p:nvSpPr>
        <p:spPr>
          <a:xfrm>
            <a:off x="3748586" y="2659380"/>
            <a:ext cx="109220" cy="109220"/>
          </a:xfrm>
          <a:prstGeom prst="triangl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56" name="等腰三角形 55"/>
          <p:cNvSpPr/>
          <p:nvPr/>
        </p:nvSpPr>
        <p:spPr>
          <a:xfrm>
            <a:off x="5924096" y="2659380"/>
            <a:ext cx="109220" cy="109220"/>
          </a:xfrm>
          <a:prstGeom prst="triangl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57" name="等腰三角形 56"/>
          <p:cNvSpPr/>
          <p:nvPr/>
        </p:nvSpPr>
        <p:spPr>
          <a:xfrm>
            <a:off x="1571806" y="4843145"/>
            <a:ext cx="109220" cy="109220"/>
          </a:xfrm>
          <a:prstGeom prst="triangl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58" name="等腰三角形 57"/>
          <p:cNvSpPr/>
          <p:nvPr/>
        </p:nvSpPr>
        <p:spPr>
          <a:xfrm>
            <a:off x="3751761" y="4843780"/>
            <a:ext cx="109220" cy="109220"/>
          </a:xfrm>
          <a:prstGeom prst="triangl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59" name="等腰三角形 58"/>
          <p:cNvSpPr/>
          <p:nvPr/>
        </p:nvSpPr>
        <p:spPr>
          <a:xfrm>
            <a:off x="5927271" y="4843780"/>
            <a:ext cx="109220" cy="109220"/>
          </a:xfrm>
          <a:prstGeom prst="triangl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84" name="TextBox 1"/>
          <p:cNvSpPr txBox="1"/>
          <p:nvPr/>
        </p:nvSpPr>
        <p:spPr>
          <a:xfrm>
            <a:off x="2977743" y="1969407"/>
            <a:ext cx="1804035" cy="264281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285" name="TextBox 1"/>
          <p:cNvSpPr txBox="1"/>
          <p:nvPr/>
        </p:nvSpPr>
        <p:spPr>
          <a:xfrm>
            <a:off x="5231086" y="1969407"/>
            <a:ext cx="1804035" cy="264281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286" name="TextBox 1"/>
          <p:cNvSpPr txBox="1"/>
          <p:nvPr/>
        </p:nvSpPr>
        <p:spPr>
          <a:xfrm>
            <a:off x="1050972" y="4211865"/>
            <a:ext cx="1804035" cy="264281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287" name="TextBox 1"/>
          <p:cNvSpPr txBox="1"/>
          <p:nvPr/>
        </p:nvSpPr>
        <p:spPr>
          <a:xfrm>
            <a:off x="2977743" y="4211865"/>
            <a:ext cx="1804035" cy="264281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288" name="TextBox 1"/>
          <p:cNvSpPr txBox="1"/>
          <p:nvPr/>
        </p:nvSpPr>
        <p:spPr>
          <a:xfrm>
            <a:off x="5231086" y="4211865"/>
            <a:ext cx="1804035" cy="264281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618">
        <p14:switch dir="r"/>
      </p:transition>
    </mc:Choice>
    <mc:Fallback xmlns="">
      <p:transition spd="slow" advTm="76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40" grpId="0" animBg="1"/>
      <p:bldP spid="13" grpId="0"/>
      <p:bldP spid="41" grpId="0"/>
      <p:bldP spid="43" grpId="0"/>
      <p:bldP spid="45" grpId="0"/>
      <p:bldP spid="47" grpId="0"/>
      <p:bldP spid="49" grpId="0"/>
      <p:bldP spid="51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284" grpId="0"/>
      <p:bldP spid="285" grpId="0"/>
      <p:bldP spid="286" grpId="0"/>
      <p:bldP spid="287" grpId="0"/>
      <p:bldP spid="2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泪滴形 25"/>
          <p:cNvSpPr/>
          <p:nvPr/>
        </p:nvSpPr>
        <p:spPr>
          <a:xfrm rot="8100000">
            <a:off x="5302250" y="1348740"/>
            <a:ext cx="914400" cy="914400"/>
          </a:xfrm>
          <a:prstGeom prst="teardrop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"/>
          <p:cNvSpPr txBox="1"/>
          <p:nvPr/>
        </p:nvSpPr>
        <p:spPr>
          <a:xfrm>
            <a:off x="4066912" y="2452601"/>
            <a:ext cx="3385542" cy="1061829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/>
            <a:r>
              <a:rPr lang="zh-CN" altLang="zh-CN" sz="6600" dirty="0">
                <a:solidFill>
                  <a:srgbClr val="E4AE57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Investment forecast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512361" y="1507720"/>
            <a:ext cx="514350" cy="661035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/>
            <a:r>
              <a:rPr lang="en-US" altLang="zh-CN" sz="4000" b="1" dirty="0">
                <a:latin typeface="+mj-lt"/>
                <a:ea typeface="微软雅黑" panose="020B0503020204020204" pitchFamily="18" charset="-122"/>
                <a:cs typeface="微软雅黑" panose="020B0503020204020204" pitchFamily="18" charset="-122"/>
              </a:rPr>
              <a:t>05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983916" y="3985690"/>
            <a:ext cx="3571240" cy="292101"/>
            <a:chOff x="4635" y="7118"/>
            <a:chExt cx="5624" cy="460"/>
          </a:xfrm>
        </p:grpSpPr>
        <p:sp>
          <p:nvSpPr>
            <p:cNvPr id="11" name="矩形 10"/>
            <p:cNvSpPr/>
            <p:nvPr/>
          </p:nvSpPr>
          <p:spPr>
            <a:xfrm>
              <a:off x="4679" y="7142"/>
              <a:ext cx="2839" cy="435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635" y="7142"/>
              <a:ext cx="3275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Resource requirements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775" y="7118"/>
              <a:ext cx="2484" cy="435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909" y="7118"/>
              <a:ext cx="1267" cy="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Return forecast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4">
        <p14:prism isInverted="1"/>
      </p:transition>
    </mc:Choice>
    <mc:Fallback xmlns:a14="http://schemas.microsoft.com/office/drawing/2010/main" xmlns="">
      <p:transition spd="slow" advTm="48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"/>
          <p:cNvSpPr txBox="1"/>
          <p:nvPr/>
        </p:nvSpPr>
        <p:spPr>
          <a:xfrm>
            <a:off x="5677686" y="551816"/>
            <a:ext cx="2397460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5.1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Resource requirements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615456" y="1036321"/>
            <a:ext cx="1129693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7665318" y="2261465"/>
            <a:ext cx="823890" cy="397574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2699"/>
              </a:lnSpc>
            </a:pPr>
            <a:r>
              <a:rPr lang="en-US" altLang="zh-CN" sz="1600" b="1" dirty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Brand</a:t>
            </a:r>
            <a:r>
              <a:rPr lang="zh-CN" altLang="en-US" sz="1600" b="1" dirty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Construction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8961989" y="3146656"/>
            <a:ext cx="823890" cy="293364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520639" algn="l"/>
              </a:tabLst>
            </a:pPr>
            <a:r>
              <a:rPr lang="en-US" altLang="zh-CN" sz="1600" b="1" dirty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Technology development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665318" y="3986761"/>
            <a:ext cx="823890" cy="293364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520639" algn="l"/>
              </a:tabLst>
            </a:pPr>
            <a:r>
              <a:rPr lang="en-US" altLang="zh-CN" sz="1600" b="1" dirty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Talent</a:t>
            </a:r>
            <a:r>
              <a:rPr lang="zh-CN" altLang="en-US" sz="1600" b="1" dirty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Introduce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8961989" y="4791306"/>
            <a:ext cx="823890" cy="293364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520639" algn="l"/>
              </a:tabLst>
            </a:pPr>
            <a:r>
              <a:rPr lang="zh-CN" altLang="en-US" sz="1600" b="1" dirty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Hardware support</a:t>
            </a:r>
          </a:p>
        </p:txBody>
      </p:sp>
      <p:sp>
        <p:nvSpPr>
          <p:cNvPr id="78477" name="Freeform 8"/>
          <p:cNvSpPr/>
          <p:nvPr/>
        </p:nvSpPr>
        <p:spPr>
          <a:xfrm>
            <a:off x="1961515" y="2033905"/>
            <a:ext cx="4897120" cy="843280"/>
          </a:xfrm>
          <a:custGeom>
            <a:avLst/>
            <a:gdLst>
              <a:gd name="connsiteX0" fmla="*/ 7712 w 7712"/>
              <a:gd name="connsiteY0" fmla="*/ 659 h 1328"/>
              <a:gd name="connsiteX1" fmla="*/ 7116 w 7712"/>
              <a:gd name="connsiteY1" fmla="*/ 0 h 1328"/>
              <a:gd name="connsiteX2" fmla="*/ 0 w 7712"/>
              <a:gd name="connsiteY2" fmla="*/ 0 h 1328"/>
              <a:gd name="connsiteX3" fmla="*/ 0 w 7712"/>
              <a:gd name="connsiteY3" fmla="*/ 1328 h 1328"/>
              <a:gd name="connsiteX4" fmla="*/ 7116 w 7712"/>
              <a:gd name="connsiteY4" fmla="*/ 1328 h 1328"/>
              <a:gd name="connsiteX5" fmla="*/ 7712 w 7712"/>
              <a:gd name="connsiteY5" fmla="*/ 659 h 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0" t="0" r="0" b="0"/>
            <a:pathLst>
              <a:path w="7712" h="1328">
                <a:moveTo>
                  <a:pt x="7712" y="659"/>
                </a:moveTo>
                <a:lnTo>
                  <a:pt x="7116" y="0"/>
                </a:lnTo>
                <a:lnTo>
                  <a:pt x="0" y="0"/>
                </a:lnTo>
                <a:lnTo>
                  <a:pt x="0" y="1328"/>
                </a:lnTo>
                <a:lnTo>
                  <a:pt x="7116" y="1328"/>
                </a:lnTo>
                <a:lnTo>
                  <a:pt x="7712" y="659"/>
                </a:lnTo>
                <a:close/>
              </a:path>
            </a:pathLst>
          </a:custGeom>
          <a:solidFill>
            <a:srgbClr val="DAB96E"/>
          </a:solidFill>
          <a:ln w="9525">
            <a:noFill/>
          </a:ln>
        </p:spPr>
        <p:txBody>
          <a:bodyPr lIns="91429" tIns="45714" rIns="91429" bIns="45714"/>
          <a:lstStyle/>
          <a:p>
            <a:endParaRPr lang="zh-CN" altLang="en-US"/>
          </a:p>
        </p:txBody>
      </p:sp>
      <p:sp>
        <p:nvSpPr>
          <p:cNvPr id="78478" name="Freeform 12"/>
          <p:cNvSpPr/>
          <p:nvPr/>
        </p:nvSpPr>
        <p:spPr>
          <a:xfrm>
            <a:off x="1271" y="1193801"/>
            <a:ext cx="1960245" cy="1683385"/>
          </a:xfrm>
          <a:custGeom>
            <a:avLst/>
            <a:gdLst/>
            <a:ahLst/>
            <a:cxnLst>
              <a:cxn ang="0">
                <a:pos x="1144538" y="703263"/>
              </a:cxn>
              <a:cxn ang="0">
                <a:pos x="0" y="0"/>
              </a:cxn>
              <a:cxn ang="0">
                <a:pos x="0" y="1054100"/>
              </a:cxn>
              <a:cxn ang="0">
                <a:pos x="1144538" y="1409700"/>
              </a:cxn>
              <a:cxn ang="0">
                <a:pos x="1144538" y="703263"/>
              </a:cxn>
            </a:cxnLst>
            <a:rect l="0" t="0" r="0" b="0"/>
            <a:pathLst>
              <a:path w="1331" h="888">
                <a:moveTo>
                  <a:pt x="1331" y="443"/>
                </a:moveTo>
                <a:lnTo>
                  <a:pt x="0" y="0"/>
                </a:lnTo>
                <a:lnTo>
                  <a:pt x="0" y="664"/>
                </a:lnTo>
                <a:lnTo>
                  <a:pt x="1331" y="888"/>
                </a:lnTo>
                <a:lnTo>
                  <a:pt x="1331" y="443"/>
                </a:lnTo>
                <a:close/>
              </a:path>
            </a:pathLst>
          </a:custGeom>
          <a:solidFill>
            <a:srgbClr val="DAB96E">
              <a:alpha val="90000"/>
            </a:srgbClr>
          </a:solidFill>
          <a:ln w="9525">
            <a:noFill/>
          </a:ln>
        </p:spPr>
        <p:txBody>
          <a:bodyPr lIns="91429" tIns="45714" rIns="91429" bIns="45714"/>
          <a:lstStyle/>
          <a:p>
            <a:endParaRPr lang="zh-CN" altLang="en-US"/>
          </a:p>
        </p:txBody>
      </p:sp>
      <p:sp>
        <p:nvSpPr>
          <p:cNvPr id="78480" name="TextBox 1074"/>
          <p:cNvSpPr txBox="1"/>
          <p:nvPr/>
        </p:nvSpPr>
        <p:spPr>
          <a:xfrm>
            <a:off x="2320925" y="2235200"/>
            <a:ext cx="3896995" cy="746677"/>
          </a:xfrm>
          <a:prstGeom prst="rect">
            <a:avLst/>
          </a:prstGeom>
          <a:noFill/>
          <a:ln w="9525">
            <a:noFill/>
          </a:ln>
        </p:spPr>
        <p:txBody>
          <a:bodyPr wrap="square" lIns="91429" tIns="45714" rIns="91429" bIns="45714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 Click Add content Click Add content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78473" name="Freeform 7"/>
          <p:cNvSpPr/>
          <p:nvPr/>
        </p:nvSpPr>
        <p:spPr>
          <a:xfrm>
            <a:off x="1962785" y="2877186"/>
            <a:ext cx="6200140" cy="839470"/>
          </a:xfrm>
          <a:custGeom>
            <a:avLst/>
            <a:gdLst>
              <a:gd name="connsiteX0" fmla="*/ 9346 w 9346"/>
              <a:gd name="connsiteY0" fmla="*/ 681 h 1322"/>
              <a:gd name="connsiteX1" fmla="*/ 8631 w 9346"/>
              <a:gd name="connsiteY1" fmla="*/ 0 h 1322"/>
              <a:gd name="connsiteX2" fmla="*/ 8086 w 9346"/>
              <a:gd name="connsiteY2" fmla="*/ 0 h 1322"/>
              <a:gd name="connsiteX3" fmla="*/ 0 w 9346"/>
              <a:gd name="connsiteY3" fmla="*/ 0 h 1322"/>
              <a:gd name="connsiteX4" fmla="*/ 0 w 9346"/>
              <a:gd name="connsiteY4" fmla="*/ 1322 h 1322"/>
              <a:gd name="connsiteX5" fmla="*/ 7415 w 9346"/>
              <a:gd name="connsiteY5" fmla="*/ 1322 h 1322"/>
              <a:gd name="connsiteX6" fmla="*/ 8631 w 9346"/>
              <a:gd name="connsiteY6" fmla="*/ 1322 h 1322"/>
              <a:gd name="connsiteX7" fmla="*/ 9346 w 9346"/>
              <a:gd name="connsiteY7" fmla="*/ 681 h 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0" t="0" r="0" b="0"/>
            <a:pathLst>
              <a:path w="9346" h="1322">
                <a:moveTo>
                  <a:pt x="9346" y="681"/>
                </a:moveTo>
                <a:lnTo>
                  <a:pt x="8631" y="0"/>
                </a:lnTo>
                <a:lnTo>
                  <a:pt x="8086" y="0"/>
                </a:lnTo>
                <a:lnTo>
                  <a:pt x="0" y="0"/>
                </a:lnTo>
                <a:lnTo>
                  <a:pt x="0" y="1322"/>
                </a:lnTo>
                <a:lnTo>
                  <a:pt x="7415" y="1322"/>
                </a:lnTo>
                <a:lnTo>
                  <a:pt x="8631" y="1322"/>
                </a:lnTo>
                <a:lnTo>
                  <a:pt x="9346" y="68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91429" tIns="45714" rIns="91429" bIns="45714"/>
          <a:lstStyle/>
          <a:p>
            <a:endParaRPr lang="zh-CN" altLang="en-US"/>
          </a:p>
        </p:txBody>
      </p:sp>
      <p:sp>
        <p:nvSpPr>
          <p:cNvPr id="78474" name="Freeform 11"/>
          <p:cNvSpPr/>
          <p:nvPr/>
        </p:nvSpPr>
        <p:spPr>
          <a:xfrm>
            <a:off x="1271" y="2453006"/>
            <a:ext cx="1961515" cy="12642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58863"/>
              </a:cxn>
              <a:cxn ang="0">
                <a:pos x="1144538" y="1058863"/>
              </a:cxn>
              <a:cxn ang="0">
                <a:pos x="1144538" y="355600"/>
              </a:cxn>
              <a:cxn ang="0">
                <a:pos x="0" y="0"/>
              </a:cxn>
            </a:cxnLst>
            <a:rect l="0" t="0" r="0" b="0"/>
            <a:pathLst>
              <a:path w="1331" h="667">
                <a:moveTo>
                  <a:pt x="0" y="0"/>
                </a:moveTo>
                <a:lnTo>
                  <a:pt x="0" y="667"/>
                </a:lnTo>
                <a:lnTo>
                  <a:pt x="1331" y="667"/>
                </a:lnTo>
                <a:lnTo>
                  <a:pt x="1331" y="2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9525">
            <a:noFill/>
          </a:ln>
        </p:spPr>
        <p:txBody>
          <a:bodyPr lIns="91429" tIns="45714" rIns="91429" bIns="45714"/>
          <a:lstStyle/>
          <a:p>
            <a:endParaRPr lang="zh-CN" altLang="en-US"/>
          </a:p>
        </p:txBody>
      </p:sp>
      <p:sp>
        <p:nvSpPr>
          <p:cNvPr id="78466" name="Freeform 6"/>
          <p:cNvSpPr/>
          <p:nvPr/>
        </p:nvSpPr>
        <p:spPr>
          <a:xfrm>
            <a:off x="1962151" y="3717291"/>
            <a:ext cx="4914265" cy="840105"/>
          </a:xfrm>
          <a:custGeom>
            <a:avLst/>
            <a:gdLst>
              <a:gd name="connsiteX0" fmla="*/ 0 w 7739"/>
              <a:gd name="connsiteY0" fmla="*/ 1323 h 1323"/>
              <a:gd name="connsiteX1" fmla="*/ 7162 w 7739"/>
              <a:gd name="connsiteY1" fmla="*/ 1323 h 1323"/>
              <a:gd name="connsiteX2" fmla="*/ 7739 w 7739"/>
              <a:gd name="connsiteY2" fmla="*/ 680 h 1323"/>
              <a:gd name="connsiteX3" fmla="*/ 7162 w 7739"/>
              <a:gd name="connsiteY3" fmla="*/ 0 h 1323"/>
              <a:gd name="connsiteX4" fmla="*/ 0 w 7739"/>
              <a:gd name="connsiteY4" fmla="*/ 0 h 1323"/>
              <a:gd name="connsiteX5" fmla="*/ 0 w 7739"/>
              <a:gd name="connsiteY5" fmla="*/ 1323 h 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0" t="0" r="0" b="0"/>
            <a:pathLst>
              <a:path w="7739" h="1323">
                <a:moveTo>
                  <a:pt x="0" y="1323"/>
                </a:moveTo>
                <a:lnTo>
                  <a:pt x="7162" y="1323"/>
                </a:lnTo>
                <a:lnTo>
                  <a:pt x="7739" y="680"/>
                </a:lnTo>
                <a:lnTo>
                  <a:pt x="7162" y="0"/>
                </a:lnTo>
                <a:lnTo>
                  <a:pt x="0" y="0"/>
                </a:lnTo>
                <a:lnTo>
                  <a:pt x="0" y="1323"/>
                </a:lnTo>
                <a:close/>
              </a:path>
            </a:pathLst>
          </a:custGeom>
          <a:solidFill>
            <a:srgbClr val="717171"/>
          </a:solidFill>
          <a:ln w="9525">
            <a:noFill/>
          </a:ln>
        </p:spPr>
        <p:txBody>
          <a:bodyPr lIns="91429" tIns="45714" rIns="91429" bIns="45714"/>
          <a:lstStyle/>
          <a:p>
            <a:endParaRPr lang="zh-CN" altLang="en-US"/>
          </a:p>
        </p:txBody>
      </p:sp>
      <p:sp>
        <p:nvSpPr>
          <p:cNvPr id="78467" name="Freeform 10"/>
          <p:cNvSpPr/>
          <p:nvPr/>
        </p:nvSpPr>
        <p:spPr>
          <a:xfrm>
            <a:off x="1271" y="3717291"/>
            <a:ext cx="1960245" cy="1261110"/>
          </a:xfrm>
          <a:custGeom>
            <a:avLst/>
            <a:gdLst/>
            <a:ahLst/>
            <a:cxnLst>
              <a:cxn ang="0">
                <a:pos x="0" y="1055688"/>
              </a:cxn>
              <a:cxn ang="0">
                <a:pos x="0" y="0"/>
              </a:cxn>
              <a:cxn ang="0">
                <a:pos x="1144538" y="0"/>
              </a:cxn>
              <a:cxn ang="0">
                <a:pos x="1144538" y="703263"/>
              </a:cxn>
              <a:cxn ang="0">
                <a:pos x="0" y="1055688"/>
              </a:cxn>
            </a:cxnLst>
            <a:rect l="0" t="0" r="0" b="0"/>
            <a:pathLst>
              <a:path w="1331" h="665">
                <a:moveTo>
                  <a:pt x="0" y="665"/>
                </a:moveTo>
                <a:lnTo>
                  <a:pt x="0" y="0"/>
                </a:lnTo>
                <a:lnTo>
                  <a:pt x="1331" y="0"/>
                </a:lnTo>
                <a:lnTo>
                  <a:pt x="1331" y="443"/>
                </a:lnTo>
                <a:lnTo>
                  <a:pt x="0" y="665"/>
                </a:lnTo>
                <a:close/>
              </a:path>
            </a:pathLst>
          </a:custGeom>
          <a:solidFill>
            <a:srgbClr val="717171">
              <a:alpha val="90000"/>
            </a:srgbClr>
          </a:solidFill>
          <a:ln w="9525">
            <a:noFill/>
          </a:ln>
        </p:spPr>
        <p:txBody>
          <a:bodyPr lIns="91429" tIns="45714" rIns="91429" bIns="45714"/>
          <a:lstStyle/>
          <a:p>
            <a:endParaRPr lang="zh-CN" altLang="en-US"/>
          </a:p>
        </p:txBody>
      </p:sp>
      <p:sp>
        <p:nvSpPr>
          <p:cNvPr id="78461" name="Freeform 5"/>
          <p:cNvSpPr/>
          <p:nvPr/>
        </p:nvSpPr>
        <p:spPr>
          <a:xfrm>
            <a:off x="1963421" y="4554235"/>
            <a:ext cx="6208395" cy="840105"/>
          </a:xfrm>
          <a:custGeom>
            <a:avLst/>
            <a:gdLst>
              <a:gd name="connsiteX0" fmla="*/ 0 w 9777"/>
              <a:gd name="connsiteY0" fmla="*/ 0 h 1323"/>
              <a:gd name="connsiteX1" fmla="*/ 9099 w 9777"/>
              <a:gd name="connsiteY1" fmla="*/ 0 h 1323"/>
              <a:gd name="connsiteX2" fmla="*/ 9777 w 9777"/>
              <a:gd name="connsiteY2" fmla="*/ 678 h 1323"/>
              <a:gd name="connsiteX3" fmla="*/ 9099 w 9777"/>
              <a:gd name="connsiteY3" fmla="*/ 1323 h 1323"/>
              <a:gd name="connsiteX4" fmla="*/ 0 w 9777"/>
              <a:gd name="connsiteY4" fmla="*/ 1323 h 1323"/>
              <a:gd name="connsiteX5" fmla="*/ 0 w 9777"/>
              <a:gd name="connsiteY5" fmla="*/ 0 h 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0" t="0" r="0" b="0"/>
            <a:pathLst>
              <a:path w="9777" h="1323">
                <a:moveTo>
                  <a:pt x="0" y="0"/>
                </a:moveTo>
                <a:lnTo>
                  <a:pt x="9099" y="0"/>
                </a:lnTo>
                <a:lnTo>
                  <a:pt x="9777" y="678"/>
                </a:lnTo>
                <a:lnTo>
                  <a:pt x="9099" y="1323"/>
                </a:lnTo>
                <a:lnTo>
                  <a:pt x="0" y="132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 lIns="91429" tIns="45714" rIns="91429" bIns="45714"/>
          <a:lstStyle/>
          <a:p>
            <a:endParaRPr lang="zh-CN" altLang="en-US"/>
          </a:p>
        </p:txBody>
      </p:sp>
      <p:sp>
        <p:nvSpPr>
          <p:cNvPr id="78462" name="Freeform 9"/>
          <p:cNvSpPr/>
          <p:nvPr/>
        </p:nvSpPr>
        <p:spPr>
          <a:xfrm>
            <a:off x="1270" y="4557395"/>
            <a:ext cx="1962150" cy="1683385"/>
          </a:xfrm>
          <a:custGeom>
            <a:avLst/>
            <a:gdLst/>
            <a:ahLst/>
            <a:cxnLst>
              <a:cxn ang="0">
                <a:pos x="1144538" y="703263"/>
              </a:cxn>
              <a:cxn ang="0">
                <a:pos x="0" y="1409700"/>
              </a:cxn>
              <a:cxn ang="0">
                <a:pos x="0" y="352425"/>
              </a:cxn>
              <a:cxn ang="0">
                <a:pos x="1144538" y="0"/>
              </a:cxn>
              <a:cxn ang="0">
                <a:pos x="1144538" y="703263"/>
              </a:cxn>
            </a:cxnLst>
            <a:rect l="0" t="0" r="0" b="0"/>
            <a:pathLst>
              <a:path w="1331" h="888">
                <a:moveTo>
                  <a:pt x="1331" y="443"/>
                </a:moveTo>
                <a:lnTo>
                  <a:pt x="0" y="888"/>
                </a:lnTo>
                <a:lnTo>
                  <a:pt x="0" y="222"/>
                </a:lnTo>
                <a:lnTo>
                  <a:pt x="1331" y="0"/>
                </a:lnTo>
                <a:lnTo>
                  <a:pt x="1331" y="4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90000"/>
            </a:schemeClr>
          </a:solidFill>
          <a:ln w="9525">
            <a:noFill/>
          </a:ln>
        </p:spPr>
        <p:txBody>
          <a:bodyPr lIns="91429" tIns="45714" rIns="91429" bIns="45714"/>
          <a:lstStyle/>
          <a:p>
            <a:endParaRPr lang="zh-CN" altLang="en-US"/>
          </a:p>
        </p:txBody>
      </p:sp>
      <p:sp>
        <p:nvSpPr>
          <p:cNvPr id="63" name="椭圆 62"/>
          <p:cNvSpPr>
            <a:spLocks noChangeAspect="1"/>
          </p:cNvSpPr>
          <p:nvPr/>
        </p:nvSpPr>
        <p:spPr>
          <a:xfrm>
            <a:off x="6986270" y="2171700"/>
            <a:ext cx="576000" cy="576000"/>
          </a:xfrm>
          <a:prstGeom prst="ellipse">
            <a:avLst/>
          </a:prstGeom>
          <a:solidFill>
            <a:srgbClr val="DAB96E"/>
          </a:solidFill>
          <a:ln>
            <a:solidFill>
              <a:srgbClr val="DAB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>
            <a:spLocks noChangeAspect="1"/>
          </p:cNvSpPr>
          <p:nvPr/>
        </p:nvSpPr>
        <p:spPr>
          <a:xfrm>
            <a:off x="8271510" y="3026410"/>
            <a:ext cx="576000" cy="57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>
            <a:spLocks noChangeAspect="1"/>
          </p:cNvSpPr>
          <p:nvPr/>
        </p:nvSpPr>
        <p:spPr>
          <a:xfrm>
            <a:off x="6964499" y="3907517"/>
            <a:ext cx="576000" cy="576000"/>
          </a:xfrm>
          <a:prstGeom prst="ellipse">
            <a:avLst/>
          </a:prstGeom>
          <a:solidFill>
            <a:srgbClr val="71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>
            <a:spLocks noChangeAspect="1"/>
          </p:cNvSpPr>
          <p:nvPr/>
        </p:nvSpPr>
        <p:spPr>
          <a:xfrm>
            <a:off x="8271510" y="4689475"/>
            <a:ext cx="576000" cy="576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70" name="Freeform 8"/>
          <p:cNvSpPr>
            <a:spLocks noChangeAspect="1" noEditPoints="1"/>
          </p:cNvSpPr>
          <p:nvPr/>
        </p:nvSpPr>
        <p:spPr bwMode="auto">
          <a:xfrm>
            <a:off x="7094388" y="2273248"/>
            <a:ext cx="360000" cy="371920"/>
          </a:xfrm>
          <a:custGeom>
            <a:avLst/>
            <a:gdLst>
              <a:gd name="T0" fmla="*/ 34 w 64"/>
              <a:gd name="T1" fmla="*/ 33 h 65"/>
              <a:gd name="T2" fmla="*/ 32 w 64"/>
              <a:gd name="T3" fmla="*/ 12 h 65"/>
              <a:gd name="T4" fmla="*/ 29 w 64"/>
              <a:gd name="T5" fmla="*/ 35 h 65"/>
              <a:gd name="T6" fmla="*/ 45 w 64"/>
              <a:gd name="T7" fmla="*/ 37 h 65"/>
              <a:gd name="T8" fmla="*/ 45 w 64"/>
              <a:gd name="T9" fmla="*/ 33 h 65"/>
              <a:gd name="T10" fmla="*/ 53 w 64"/>
              <a:gd name="T11" fmla="*/ 14 h 65"/>
              <a:gd name="T12" fmla="*/ 11 w 64"/>
              <a:gd name="T13" fmla="*/ 14 h 65"/>
              <a:gd name="T14" fmla="*/ 2 w 64"/>
              <a:gd name="T15" fmla="*/ 35 h 65"/>
              <a:gd name="T16" fmla="*/ 11 w 64"/>
              <a:gd name="T17" fmla="*/ 56 h 65"/>
              <a:gd name="T18" fmla="*/ 53 w 64"/>
              <a:gd name="T19" fmla="*/ 56 h 65"/>
              <a:gd name="T20" fmla="*/ 53 w 64"/>
              <a:gd name="T21" fmla="*/ 56 h 65"/>
              <a:gd name="T22" fmla="*/ 53 w 64"/>
              <a:gd name="T23" fmla="*/ 14 h 65"/>
              <a:gd name="T24" fmla="*/ 50 w 64"/>
              <a:gd name="T25" fmla="*/ 53 h 65"/>
              <a:gd name="T26" fmla="*/ 32 w 64"/>
              <a:gd name="T27" fmla="*/ 60 h 65"/>
              <a:gd name="T28" fmla="*/ 14 w 64"/>
              <a:gd name="T29" fmla="*/ 53 h 65"/>
              <a:gd name="T30" fmla="*/ 14 w 64"/>
              <a:gd name="T31" fmla="*/ 17 h 65"/>
              <a:gd name="T32" fmla="*/ 32 w 64"/>
              <a:gd name="T33" fmla="*/ 10 h 65"/>
              <a:gd name="T34" fmla="*/ 50 w 64"/>
              <a:gd name="T35" fmla="*/ 17 h 65"/>
              <a:gd name="T36" fmla="*/ 50 w 64"/>
              <a:gd name="T37" fmla="*/ 53 h 65"/>
              <a:gd name="T38" fmla="*/ 63 w 64"/>
              <a:gd name="T39" fmla="*/ 14 h 65"/>
              <a:gd name="T40" fmla="*/ 58 w 64"/>
              <a:gd name="T41" fmla="*/ 8 h 65"/>
              <a:gd name="T42" fmla="*/ 56 w 64"/>
              <a:gd name="T43" fmla="*/ 6 h 65"/>
              <a:gd name="T44" fmla="*/ 50 w 64"/>
              <a:gd name="T45" fmla="*/ 2 h 65"/>
              <a:gd name="T46" fmla="*/ 43 w 64"/>
              <a:gd name="T47" fmla="*/ 1 h 65"/>
              <a:gd name="T48" fmla="*/ 48 w 64"/>
              <a:gd name="T49" fmla="*/ 6 h 65"/>
              <a:gd name="T50" fmla="*/ 53 w 64"/>
              <a:gd name="T51" fmla="*/ 9 h 65"/>
              <a:gd name="T52" fmla="*/ 55 w 64"/>
              <a:gd name="T53" fmla="*/ 12 h 65"/>
              <a:gd name="T54" fmla="*/ 59 w 64"/>
              <a:gd name="T55" fmla="*/ 16 h 65"/>
              <a:gd name="T56" fmla="*/ 63 w 64"/>
              <a:gd name="T57" fmla="*/ 14 h 65"/>
              <a:gd name="T58" fmla="*/ 4 w 64"/>
              <a:gd name="T59" fmla="*/ 17 h 65"/>
              <a:gd name="T60" fmla="*/ 8 w 64"/>
              <a:gd name="T61" fmla="*/ 12 h 65"/>
              <a:gd name="T62" fmla="*/ 13 w 64"/>
              <a:gd name="T63" fmla="*/ 8 h 65"/>
              <a:gd name="T64" fmla="*/ 16 w 64"/>
              <a:gd name="T65" fmla="*/ 6 h 65"/>
              <a:gd name="T66" fmla="*/ 20 w 64"/>
              <a:gd name="T67" fmla="*/ 1 h 65"/>
              <a:gd name="T68" fmla="*/ 14 w 64"/>
              <a:gd name="T69" fmla="*/ 2 h 65"/>
              <a:gd name="T70" fmla="*/ 11 w 64"/>
              <a:gd name="T71" fmla="*/ 4 h 65"/>
              <a:gd name="T72" fmla="*/ 5 w 64"/>
              <a:gd name="T73" fmla="*/ 8 h 65"/>
              <a:gd name="T74" fmla="*/ 0 w 64"/>
              <a:gd name="T75" fmla="*/ 14 h 65"/>
              <a:gd name="T76" fmla="*/ 4 w 64"/>
              <a:gd name="T77" fmla="*/ 1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65">
                <a:moveTo>
                  <a:pt x="45" y="33"/>
                </a:moveTo>
                <a:cubicBezTo>
                  <a:pt x="34" y="33"/>
                  <a:pt x="34" y="33"/>
                  <a:pt x="34" y="33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3"/>
                  <a:pt x="33" y="12"/>
                  <a:pt x="32" y="12"/>
                </a:cubicBezTo>
                <a:cubicBezTo>
                  <a:pt x="30" y="12"/>
                  <a:pt x="29" y="13"/>
                  <a:pt x="29" y="14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6"/>
                  <a:pt x="30" y="37"/>
                  <a:pt x="32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6" y="37"/>
                  <a:pt x="47" y="36"/>
                  <a:pt x="47" y="35"/>
                </a:cubicBezTo>
                <a:cubicBezTo>
                  <a:pt x="47" y="34"/>
                  <a:pt x="46" y="33"/>
                  <a:pt x="45" y="33"/>
                </a:cubicBezTo>
                <a:close/>
                <a:moveTo>
                  <a:pt x="53" y="14"/>
                </a:moveTo>
                <a:cubicBezTo>
                  <a:pt x="53" y="14"/>
                  <a:pt x="53" y="14"/>
                  <a:pt x="53" y="14"/>
                </a:cubicBezTo>
                <a:cubicBezTo>
                  <a:pt x="48" y="8"/>
                  <a:pt x="40" y="5"/>
                  <a:pt x="32" y="5"/>
                </a:cubicBezTo>
                <a:cubicBezTo>
                  <a:pt x="23" y="5"/>
                  <a:pt x="16" y="8"/>
                  <a:pt x="11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5" y="19"/>
                  <a:pt x="2" y="27"/>
                  <a:pt x="2" y="35"/>
                </a:cubicBezTo>
                <a:cubicBezTo>
                  <a:pt x="2" y="43"/>
                  <a:pt x="5" y="51"/>
                  <a:pt x="10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6" y="62"/>
                  <a:pt x="23" y="65"/>
                  <a:pt x="32" y="65"/>
                </a:cubicBezTo>
                <a:cubicBezTo>
                  <a:pt x="40" y="65"/>
                  <a:pt x="47" y="62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8" y="51"/>
                  <a:pt x="62" y="43"/>
                  <a:pt x="62" y="35"/>
                </a:cubicBezTo>
                <a:cubicBezTo>
                  <a:pt x="62" y="27"/>
                  <a:pt x="58" y="19"/>
                  <a:pt x="53" y="14"/>
                </a:cubicBezTo>
                <a:cubicBezTo>
                  <a:pt x="53" y="14"/>
                  <a:pt x="53" y="14"/>
                  <a:pt x="53" y="14"/>
                </a:cubicBezTo>
                <a:close/>
                <a:moveTo>
                  <a:pt x="50" y="53"/>
                </a:moveTo>
                <a:cubicBezTo>
                  <a:pt x="50" y="53"/>
                  <a:pt x="50" y="53"/>
                  <a:pt x="50" y="53"/>
                </a:cubicBezTo>
                <a:cubicBezTo>
                  <a:pt x="45" y="58"/>
                  <a:pt x="39" y="60"/>
                  <a:pt x="32" y="60"/>
                </a:cubicBezTo>
                <a:cubicBezTo>
                  <a:pt x="25" y="60"/>
                  <a:pt x="18" y="58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9" y="48"/>
                  <a:pt x="6" y="42"/>
                  <a:pt x="6" y="35"/>
                </a:cubicBezTo>
                <a:cubicBezTo>
                  <a:pt x="6" y="28"/>
                  <a:pt x="9" y="22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8" y="12"/>
                  <a:pt x="25" y="10"/>
                  <a:pt x="32" y="10"/>
                </a:cubicBezTo>
                <a:cubicBezTo>
                  <a:pt x="39" y="10"/>
                  <a:pt x="45" y="12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4" y="22"/>
                  <a:pt x="57" y="28"/>
                  <a:pt x="57" y="35"/>
                </a:cubicBezTo>
                <a:cubicBezTo>
                  <a:pt x="57" y="42"/>
                  <a:pt x="54" y="48"/>
                  <a:pt x="50" y="53"/>
                </a:cubicBezTo>
                <a:close/>
                <a:moveTo>
                  <a:pt x="63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2" y="13"/>
                  <a:pt x="62" y="12"/>
                  <a:pt x="61" y="11"/>
                </a:cubicBezTo>
                <a:cubicBezTo>
                  <a:pt x="60" y="10"/>
                  <a:pt x="59" y="9"/>
                  <a:pt x="58" y="8"/>
                </a:cubicBezTo>
                <a:cubicBezTo>
                  <a:pt x="58" y="7"/>
                  <a:pt x="57" y="7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5"/>
                  <a:pt x="54" y="4"/>
                  <a:pt x="53" y="4"/>
                </a:cubicBezTo>
                <a:cubicBezTo>
                  <a:pt x="52" y="3"/>
                  <a:pt x="51" y="2"/>
                  <a:pt x="50" y="2"/>
                </a:cubicBezTo>
                <a:cubicBezTo>
                  <a:pt x="49" y="1"/>
                  <a:pt x="48" y="1"/>
                  <a:pt x="46" y="0"/>
                </a:cubicBezTo>
                <a:cubicBezTo>
                  <a:pt x="45" y="0"/>
                  <a:pt x="44" y="0"/>
                  <a:pt x="43" y="1"/>
                </a:cubicBezTo>
                <a:cubicBezTo>
                  <a:pt x="43" y="3"/>
                  <a:pt x="43" y="4"/>
                  <a:pt x="45" y="5"/>
                </a:cubicBezTo>
                <a:cubicBezTo>
                  <a:pt x="46" y="5"/>
                  <a:pt x="47" y="5"/>
                  <a:pt x="48" y="6"/>
                </a:cubicBezTo>
                <a:cubicBezTo>
                  <a:pt x="48" y="6"/>
                  <a:pt x="49" y="7"/>
                  <a:pt x="50" y="8"/>
                </a:cubicBezTo>
                <a:cubicBezTo>
                  <a:pt x="51" y="8"/>
                  <a:pt x="52" y="9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4" y="10"/>
                  <a:pt x="54" y="11"/>
                  <a:pt x="55" y="12"/>
                </a:cubicBezTo>
                <a:cubicBezTo>
                  <a:pt x="56" y="12"/>
                  <a:pt x="57" y="13"/>
                  <a:pt x="57" y="14"/>
                </a:cubicBezTo>
                <a:cubicBezTo>
                  <a:pt x="58" y="15"/>
                  <a:pt x="59" y="16"/>
                  <a:pt x="59" y="16"/>
                </a:cubicBezTo>
                <a:cubicBezTo>
                  <a:pt x="60" y="18"/>
                  <a:pt x="61" y="18"/>
                  <a:pt x="62" y="17"/>
                </a:cubicBezTo>
                <a:cubicBezTo>
                  <a:pt x="63" y="16"/>
                  <a:pt x="64" y="15"/>
                  <a:pt x="63" y="14"/>
                </a:cubicBezTo>
                <a:close/>
                <a:moveTo>
                  <a:pt x="4" y="17"/>
                </a:moveTo>
                <a:cubicBezTo>
                  <a:pt x="4" y="17"/>
                  <a:pt x="4" y="17"/>
                  <a:pt x="4" y="17"/>
                </a:cubicBezTo>
                <a:cubicBezTo>
                  <a:pt x="5" y="16"/>
                  <a:pt x="6" y="15"/>
                  <a:pt x="6" y="14"/>
                </a:cubicBezTo>
                <a:cubicBezTo>
                  <a:pt x="7" y="13"/>
                  <a:pt x="8" y="12"/>
                  <a:pt x="8" y="12"/>
                </a:cubicBezTo>
                <a:cubicBezTo>
                  <a:pt x="9" y="11"/>
                  <a:pt x="10" y="10"/>
                  <a:pt x="11" y="9"/>
                </a:cubicBezTo>
                <a:cubicBezTo>
                  <a:pt x="11" y="9"/>
                  <a:pt x="12" y="8"/>
                  <a:pt x="13" y="8"/>
                </a:cubicBezTo>
                <a:cubicBezTo>
                  <a:pt x="14" y="7"/>
                  <a:pt x="15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7" y="5"/>
                  <a:pt x="18" y="5"/>
                  <a:pt x="19" y="5"/>
                </a:cubicBezTo>
                <a:cubicBezTo>
                  <a:pt x="20" y="4"/>
                  <a:pt x="21" y="3"/>
                  <a:pt x="20" y="1"/>
                </a:cubicBezTo>
                <a:cubicBezTo>
                  <a:pt x="20" y="0"/>
                  <a:pt x="18" y="0"/>
                  <a:pt x="17" y="0"/>
                </a:cubicBezTo>
                <a:cubicBezTo>
                  <a:pt x="16" y="1"/>
                  <a:pt x="15" y="1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2" y="3"/>
                  <a:pt x="11" y="4"/>
                </a:cubicBezTo>
                <a:cubicBezTo>
                  <a:pt x="10" y="4"/>
                  <a:pt x="9" y="5"/>
                  <a:pt x="8" y="6"/>
                </a:cubicBezTo>
                <a:cubicBezTo>
                  <a:pt x="7" y="7"/>
                  <a:pt x="6" y="8"/>
                  <a:pt x="5" y="8"/>
                </a:cubicBezTo>
                <a:cubicBezTo>
                  <a:pt x="4" y="9"/>
                  <a:pt x="3" y="10"/>
                  <a:pt x="3" y="11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0" y="16"/>
                  <a:pt x="1" y="17"/>
                </a:cubicBezTo>
                <a:cubicBezTo>
                  <a:pt x="2" y="18"/>
                  <a:pt x="4" y="18"/>
                  <a:pt x="4" y="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71" name="Freeform 14"/>
          <p:cNvSpPr>
            <a:spLocks noChangeAspect="1" noEditPoints="1"/>
          </p:cNvSpPr>
          <p:nvPr/>
        </p:nvSpPr>
        <p:spPr bwMode="auto">
          <a:xfrm>
            <a:off x="8417278" y="3136704"/>
            <a:ext cx="267501" cy="360000"/>
          </a:xfrm>
          <a:custGeom>
            <a:avLst/>
            <a:gdLst>
              <a:gd name="T0" fmla="*/ 17 w 45"/>
              <a:gd name="T1" fmla="*/ 18 h 60"/>
              <a:gd name="T2" fmla="*/ 17 w 45"/>
              <a:gd name="T3" fmla="*/ 41 h 60"/>
              <a:gd name="T4" fmla="*/ 17 w 45"/>
              <a:gd name="T5" fmla="*/ 41 h 60"/>
              <a:gd name="T6" fmla="*/ 32 w 45"/>
              <a:gd name="T7" fmla="*/ 53 h 60"/>
              <a:gd name="T8" fmla="*/ 32 w 45"/>
              <a:gd name="T9" fmla="*/ 42 h 60"/>
              <a:gd name="T10" fmla="*/ 32 w 45"/>
              <a:gd name="T11" fmla="*/ 17 h 60"/>
              <a:gd name="T12" fmla="*/ 32 w 45"/>
              <a:gd name="T13" fmla="*/ 6 h 60"/>
              <a:gd name="T14" fmla="*/ 17 w 45"/>
              <a:gd name="T15" fmla="*/ 18 h 60"/>
              <a:gd name="T16" fmla="*/ 17 w 45"/>
              <a:gd name="T17" fmla="*/ 18 h 60"/>
              <a:gd name="T18" fmla="*/ 14 w 45"/>
              <a:gd name="T19" fmla="*/ 19 h 60"/>
              <a:gd name="T20" fmla="*/ 14 w 45"/>
              <a:gd name="T21" fmla="*/ 19 h 60"/>
              <a:gd name="T22" fmla="*/ 5 w 45"/>
              <a:gd name="T23" fmla="*/ 19 h 60"/>
              <a:gd name="T24" fmla="*/ 5 w 45"/>
              <a:gd name="T25" fmla="*/ 40 h 60"/>
              <a:gd name="T26" fmla="*/ 14 w 45"/>
              <a:gd name="T27" fmla="*/ 40 h 60"/>
              <a:gd name="T28" fmla="*/ 14 w 45"/>
              <a:gd name="T29" fmla="*/ 19 h 60"/>
              <a:gd name="T30" fmla="*/ 15 w 45"/>
              <a:gd name="T31" fmla="*/ 14 h 60"/>
              <a:gd name="T32" fmla="*/ 15 w 45"/>
              <a:gd name="T33" fmla="*/ 14 h 60"/>
              <a:gd name="T34" fmla="*/ 33 w 45"/>
              <a:gd name="T35" fmla="*/ 0 h 60"/>
              <a:gd name="T36" fmla="*/ 35 w 45"/>
              <a:gd name="T37" fmla="*/ 0 h 60"/>
              <a:gd name="T38" fmla="*/ 37 w 45"/>
              <a:gd name="T39" fmla="*/ 2 h 60"/>
              <a:gd name="T40" fmla="*/ 37 w 45"/>
              <a:gd name="T41" fmla="*/ 17 h 60"/>
              <a:gd name="T42" fmla="*/ 37 w 45"/>
              <a:gd name="T43" fmla="*/ 17 h 60"/>
              <a:gd name="T44" fmla="*/ 42 w 45"/>
              <a:gd name="T45" fmla="*/ 21 h 60"/>
              <a:gd name="T46" fmla="*/ 45 w 45"/>
              <a:gd name="T47" fmla="*/ 30 h 60"/>
              <a:gd name="T48" fmla="*/ 42 w 45"/>
              <a:gd name="T49" fmla="*/ 38 h 60"/>
              <a:gd name="T50" fmla="*/ 37 w 45"/>
              <a:gd name="T51" fmla="*/ 42 h 60"/>
              <a:gd name="T52" fmla="*/ 37 w 45"/>
              <a:gd name="T53" fmla="*/ 42 h 60"/>
              <a:gd name="T54" fmla="*/ 37 w 45"/>
              <a:gd name="T55" fmla="*/ 57 h 60"/>
              <a:gd name="T56" fmla="*/ 36 w 45"/>
              <a:gd name="T57" fmla="*/ 59 h 60"/>
              <a:gd name="T58" fmla="*/ 33 w 45"/>
              <a:gd name="T59" fmla="*/ 59 h 60"/>
              <a:gd name="T60" fmla="*/ 15 w 45"/>
              <a:gd name="T61" fmla="*/ 45 h 60"/>
              <a:gd name="T62" fmla="*/ 2 w 45"/>
              <a:gd name="T63" fmla="*/ 45 h 60"/>
              <a:gd name="T64" fmla="*/ 2 w 45"/>
              <a:gd name="T65" fmla="*/ 45 h 60"/>
              <a:gd name="T66" fmla="*/ 0 w 45"/>
              <a:gd name="T67" fmla="*/ 42 h 60"/>
              <a:gd name="T68" fmla="*/ 0 w 45"/>
              <a:gd name="T69" fmla="*/ 17 h 60"/>
              <a:gd name="T70" fmla="*/ 0 w 45"/>
              <a:gd name="T71" fmla="*/ 17 h 60"/>
              <a:gd name="T72" fmla="*/ 2 w 45"/>
              <a:gd name="T73" fmla="*/ 14 h 60"/>
              <a:gd name="T74" fmla="*/ 15 w 45"/>
              <a:gd name="T75" fmla="*/ 14 h 60"/>
              <a:gd name="T76" fmla="*/ 37 w 45"/>
              <a:gd name="T77" fmla="*/ 20 h 60"/>
              <a:gd name="T78" fmla="*/ 37 w 45"/>
              <a:gd name="T79" fmla="*/ 20 h 60"/>
              <a:gd name="T80" fmla="*/ 37 w 45"/>
              <a:gd name="T81" fmla="*/ 39 h 60"/>
              <a:gd name="T82" fmla="*/ 40 w 45"/>
              <a:gd name="T83" fmla="*/ 36 h 60"/>
              <a:gd name="T84" fmla="*/ 42 w 45"/>
              <a:gd name="T85" fmla="*/ 30 h 60"/>
              <a:gd name="T86" fmla="*/ 40 w 45"/>
              <a:gd name="T87" fmla="*/ 23 h 60"/>
              <a:gd name="T88" fmla="*/ 37 w 45"/>
              <a:gd name="T89" fmla="*/ 2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" h="60">
                <a:moveTo>
                  <a:pt x="17" y="18"/>
                </a:move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6"/>
                  <a:pt x="32" y="6"/>
                  <a:pt x="32" y="6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7" y="18"/>
                  <a:pt x="17" y="18"/>
                </a:cubicBezTo>
                <a:close/>
                <a:moveTo>
                  <a:pt x="14" y="19"/>
                </a:moveTo>
                <a:cubicBezTo>
                  <a:pt x="14" y="19"/>
                  <a:pt x="14" y="19"/>
                  <a:pt x="14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40"/>
                  <a:pt x="5" y="40"/>
                  <a:pt x="5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19"/>
                  <a:pt x="14" y="19"/>
                  <a:pt x="14" y="19"/>
                </a:cubicBezTo>
                <a:close/>
                <a:moveTo>
                  <a:pt x="15" y="14"/>
                </a:moveTo>
                <a:cubicBezTo>
                  <a:pt x="15" y="14"/>
                  <a:pt x="15" y="14"/>
                  <a:pt x="15" y="14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5" y="0"/>
                </a:cubicBezTo>
                <a:cubicBezTo>
                  <a:pt x="36" y="0"/>
                  <a:pt x="37" y="1"/>
                  <a:pt x="37" y="2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9" y="18"/>
                  <a:pt x="41" y="19"/>
                  <a:pt x="42" y="21"/>
                </a:cubicBezTo>
                <a:cubicBezTo>
                  <a:pt x="44" y="24"/>
                  <a:pt x="45" y="26"/>
                  <a:pt x="45" y="30"/>
                </a:cubicBezTo>
                <a:cubicBezTo>
                  <a:pt x="45" y="33"/>
                  <a:pt x="44" y="36"/>
                  <a:pt x="42" y="38"/>
                </a:cubicBezTo>
                <a:cubicBezTo>
                  <a:pt x="41" y="40"/>
                  <a:pt x="39" y="41"/>
                  <a:pt x="37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57"/>
                  <a:pt x="37" y="57"/>
                  <a:pt x="37" y="57"/>
                </a:cubicBezTo>
                <a:cubicBezTo>
                  <a:pt x="37" y="58"/>
                  <a:pt x="37" y="58"/>
                  <a:pt x="36" y="59"/>
                </a:cubicBezTo>
                <a:cubicBezTo>
                  <a:pt x="36" y="60"/>
                  <a:pt x="34" y="60"/>
                  <a:pt x="33" y="59"/>
                </a:cubicBezTo>
                <a:cubicBezTo>
                  <a:pt x="15" y="45"/>
                  <a:pt x="15" y="45"/>
                  <a:pt x="15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5"/>
                  <a:pt x="1" y="14"/>
                  <a:pt x="2" y="14"/>
                </a:cubicBezTo>
                <a:cubicBezTo>
                  <a:pt x="15" y="14"/>
                  <a:pt x="15" y="14"/>
                  <a:pt x="15" y="14"/>
                </a:cubicBezTo>
                <a:close/>
                <a:moveTo>
                  <a:pt x="37" y="20"/>
                </a:moveTo>
                <a:cubicBezTo>
                  <a:pt x="37" y="20"/>
                  <a:pt x="37" y="20"/>
                  <a:pt x="37" y="20"/>
                </a:cubicBezTo>
                <a:cubicBezTo>
                  <a:pt x="37" y="39"/>
                  <a:pt x="37" y="39"/>
                  <a:pt x="37" y="39"/>
                </a:cubicBezTo>
                <a:cubicBezTo>
                  <a:pt x="38" y="38"/>
                  <a:pt x="39" y="37"/>
                  <a:pt x="40" y="36"/>
                </a:cubicBezTo>
                <a:cubicBezTo>
                  <a:pt x="42" y="34"/>
                  <a:pt x="42" y="32"/>
                  <a:pt x="42" y="30"/>
                </a:cubicBezTo>
                <a:cubicBezTo>
                  <a:pt x="42" y="27"/>
                  <a:pt x="42" y="25"/>
                  <a:pt x="40" y="23"/>
                </a:cubicBezTo>
                <a:cubicBezTo>
                  <a:pt x="39" y="22"/>
                  <a:pt x="38" y="21"/>
                  <a:pt x="37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96"/>
          <p:cNvSpPr/>
          <p:nvPr/>
        </p:nvSpPr>
        <p:spPr bwMode="auto">
          <a:xfrm>
            <a:off x="7078561" y="3965130"/>
            <a:ext cx="392511" cy="343867"/>
          </a:xfrm>
          <a:custGeom>
            <a:avLst/>
            <a:gdLst>
              <a:gd name="T0" fmla="*/ 57 w 81"/>
              <a:gd name="T1" fmla="*/ 69 h 71"/>
              <a:gd name="T2" fmla="*/ 39 w 81"/>
              <a:gd name="T3" fmla="*/ 55 h 71"/>
              <a:gd name="T4" fmla="*/ 37 w 81"/>
              <a:gd name="T5" fmla="*/ 48 h 71"/>
              <a:gd name="T6" fmla="*/ 44 w 81"/>
              <a:gd name="T7" fmla="*/ 36 h 71"/>
              <a:gd name="T8" fmla="*/ 45 w 81"/>
              <a:gd name="T9" fmla="*/ 36 h 71"/>
              <a:gd name="T10" fmla="*/ 46 w 81"/>
              <a:gd name="T11" fmla="*/ 30 h 71"/>
              <a:gd name="T12" fmla="*/ 46 w 81"/>
              <a:gd name="T13" fmla="*/ 27 h 71"/>
              <a:gd name="T14" fmla="*/ 47 w 81"/>
              <a:gd name="T15" fmla="*/ 18 h 71"/>
              <a:gd name="T16" fmla="*/ 38 w 81"/>
              <a:gd name="T17" fmla="*/ 9 h 71"/>
              <a:gd name="T18" fmla="*/ 29 w 81"/>
              <a:gd name="T19" fmla="*/ 6 h 71"/>
              <a:gd name="T20" fmla="*/ 16 w 81"/>
              <a:gd name="T21" fmla="*/ 14 h 71"/>
              <a:gd name="T22" fmla="*/ 16 w 81"/>
              <a:gd name="T23" fmla="*/ 27 h 71"/>
              <a:gd name="T24" fmla="*/ 16 w 81"/>
              <a:gd name="T25" fmla="*/ 30 h 71"/>
              <a:gd name="T26" fmla="*/ 16 w 81"/>
              <a:gd name="T27" fmla="*/ 33 h 71"/>
              <a:gd name="T28" fmla="*/ 18 w 81"/>
              <a:gd name="T29" fmla="*/ 36 h 71"/>
              <a:gd name="T30" fmla="*/ 24 w 81"/>
              <a:gd name="T31" fmla="*/ 46 h 71"/>
              <a:gd name="T32" fmla="*/ 26 w 81"/>
              <a:gd name="T33" fmla="*/ 50 h 71"/>
              <a:gd name="T34" fmla="*/ 9 w 81"/>
              <a:gd name="T35" fmla="*/ 61 h 71"/>
              <a:gd name="T36" fmla="*/ 0 w 81"/>
              <a:gd name="T37" fmla="*/ 69 h 71"/>
              <a:gd name="T38" fmla="*/ 20 w 81"/>
              <a:gd name="T39" fmla="*/ 51 h 71"/>
              <a:gd name="T40" fmla="*/ 14 w 81"/>
              <a:gd name="T41" fmla="*/ 40 h 71"/>
              <a:gd name="T42" fmla="*/ 14 w 81"/>
              <a:gd name="T43" fmla="*/ 40 h 71"/>
              <a:gd name="T44" fmla="*/ 10 w 81"/>
              <a:gd name="T45" fmla="*/ 21 h 71"/>
              <a:gd name="T46" fmla="*/ 29 w 81"/>
              <a:gd name="T47" fmla="*/ 0 h 71"/>
              <a:gd name="T48" fmla="*/ 48 w 81"/>
              <a:gd name="T49" fmla="*/ 8 h 71"/>
              <a:gd name="T50" fmla="*/ 56 w 81"/>
              <a:gd name="T51" fmla="*/ 12 h 71"/>
              <a:gd name="T52" fmla="*/ 73 w 81"/>
              <a:gd name="T53" fmla="*/ 26 h 71"/>
              <a:gd name="T54" fmla="*/ 73 w 81"/>
              <a:gd name="T55" fmla="*/ 41 h 71"/>
              <a:gd name="T56" fmla="*/ 65 w 81"/>
              <a:gd name="T57" fmla="*/ 53 h 71"/>
              <a:gd name="T58" fmla="*/ 77 w 81"/>
              <a:gd name="T59" fmla="*/ 59 h 71"/>
              <a:gd name="T60" fmla="*/ 76 w 81"/>
              <a:gd name="T61" fmla="*/ 69 h 71"/>
              <a:gd name="T62" fmla="*/ 66 w 81"/>
              <a:gd name="T63" fmla="*/ 59 h 71"/>
              <a:gd name="T64" fmla="*/ 61 w 81"/>
              <a:gd name="T65" fmla="*/ 50 h 71"/>
              <a:gd name="T66" fmla="*/ 66 w 81"/>
              <a:gd name="T67" fmla="*/ 41 h 71"/>
              <a:gd name="T68" fmla="*/ 67 w 81"/>
              <a:gd name="T69" fmla="*/ 39 h 71"/>
              <a:gd name="T70" fmla="*/ 67 w 81"/>
              <a:gd name="T71" fmla="*/ 31 h 71"/>
              <a:gd name="T72" fmla="*/ 63 w 81"/>
              <a:gd name="T73" fmla="*/ 20 h 71"/>
              <a:gd name="T74" fmla="*/ 59 w 81"/>
              <a:gd name="T75" fmla="*/ 18 h 71"/>
              <a:gd name="T76" fmla="*/ 55 w 81"/>
              <a:gd name="T77" fmla="*/ 17 h 71"/>
              <a:gd name="T78" fmla="*/ 52 w 81"/>
              <a:gd name="T79" fmla="*/ 17 h 71"/>
              <a:gd name="T80" fmla="*/ 48 w 81"/>
              <a:gd name="T81" fmla="*/ 40 h 71"/>
              <a:gd name="T82" fmla="*/ 48 w 81"/>
              <a:gd name="T83" fmla="*/ 40 h 71"/>
              <a:gd name="T84" fmla="*/ 42 w 81"/>
              <a:gd name="T85" fmla="*/ 50 h 71"/>
              <a:gd name="T86" fmla="*/ 43 w 81"/>
              <a:gd name="T87" fmla="*/ 51 h 71"/>
              <a:gd name="T88" fmla="*/ 62 w 81"/>
              <a:gd name="T89" fmla="*/ 6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1" h="71">
                <a:moveTo>
                  <a:pt x="62" y="69"/>
                </a:moveTo>
                <a:cubicBezTo>
                  <a:pt x="62" y="70"/>
                  <a:pt x="61" y="71"/>
                  <a:pt x="59" y="71"/>
                </a:cubicBezTo>
                <a:cubicBezTo>
                  <a:pt x="58" y="71"/>
                  <a:pt x="57" y="70"/>
                  <a:pt x="57" y="69"/>
                </a:cubicBezTo>
                <a:cubicBezTo>
                  <a:pt x="57" y="65"/>
                  <a:pt x="55" y="63"/>
                  <a:pt x="53" y="61"/>
                </a:cubicBezTo>
                <a:cubicBezTo>
                  <a:pt x="50" y="58"/>
                  <a:pt x="46" y="57"/>
                  <a:pt x="44" y="57"/>
                </a:cubicBezTo>
                <a:cubicBezTo>
                  <a:pt x="42" y="57"/>
                  <a:pt x="40" y="56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8" y="53"/>
                  <a:pt x="37" y="52"/>
                  <a:pt x="37" y="50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7"/>
                  <a:pt x="38" y="46"/>
                  <a:pt x="38" y="46"/>
                </a:cubicBezTo>
                <a:cubicBezTo>
                  <a:pt x="40" y="45"/>
                  <a:pt x="41" y="42"/>
                  <a:pt x="42" y="40"/>
                </a:cubicBezTo>
                <a:cubicBezTo>
                  <a:pt x="43" y="39"/>
                  <a:pt x="43" y="37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5"/>
                  <a:pt x="46" y="34"/>
                  <a:pt x="47" y="33"/>
                </a:cubicBezTo>
                <a:cubicBezTo>
                  <a:pt x="47" y="32"/>
                  <a:pt x="47" y="31"/>
                  <a:pt x="47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29"/>
                  <a:pt x="46" y="28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5"/>
                  <a:pt x="47" y="23"/>
                  <a:pt x="47" y="22"/>
                </a:cubicBezTo>
                <a:cubicBezTo>
                  <a:pt x="47" y="20"/>
                  <a:pt x="47" y="19"/>
                  <a:pt x="47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6"/>
                  <a:pt x="46" y="13"/>
                  <a:pt x="44" y="11"/>
                </a:cubicBezTo>
                <a:cubicBezTo>
                  <a:pt x="43" y="10"/>
                  <a:pt x="42" y="9"/>
                  <a:pt x="41" y="10"/>
                </a:cubicBezTo>
                <a:cubicBezTo>
                  <a:pt x="40" y="10"/>
                  <a:pt x="39" y="10"/>
                  <a:pt x="38" y="9"/>
                </a:cubicBezTo>
                <a:cubicBezTo>
                  <a:pt x="37" y="9"/>
                  <a:pt x="37" y="8"/>
                  <a:pt x="36" y="7"/>
                </a:cubicBezTo>
                <a:cubicBezTo>
                  <a:pt x="36" y="7"/>
                  <a:pt x="35" y="6"/>
                  <a:pt x="34" y="6"/>
                </a:cubicBezTo>
                <a:cubicBezTo>
                  <a:pt x="32" y="6"/>
                  <a:pt x="30" y="6"/>
                  <a:pt x="29" y="6"/>
                </a:cubicBezTo>
                <a:cubicBezTo>
                  <a:pt x="26" y="6"/>
                  <a:pt x="23" y="7"/>
                  <a:pt x="21" y="8"/>
                </a:cubicBezTo>
                <a:cubicBezTo>
                  <a:pt x="19" y="9"/>
                  <a:pt x="17" y="11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6"/>
                  <a:pt x="15" y="19"/>
                  <a:pt x="15" y="21"/>
                </a:cubicBezTo>
                <a:cubicBezTo>
                  <a:pt x="15" y="23"/>
                  <a:pt x="15" y="25"/>
                  <a:pt x="16" y="27"/>
                </a:cubicBezTo>
                <a:cubicBezTo>
                  <a:pt x="16" y="27"/>
                  <a:pt x="16" y="28"/>
                  <a:pt x="16" y="28"/>
                </a:cubicBezTo>
                <a:cubicBezTo>
                  <a:pt x="16" y="29"/>
                  <a:pt x="16" y="29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5" y="31"/>
                  <a:pt x="15" y="32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4"/>
                  <a:pt x="17" y="35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9" y="37"/>
                  <a:pt x="20" y="39"/>
                  <a:pt x="20" y="40"/>
                </a:cubicBezTo>
                <a:cubicBezTo>
                  <a:pt x="21" y="42"/>
                  <a:pt x="22" y="45"/>
                  <a:pt x="24" y="46"/>
                </a:cubicBezTo>
                <a:cubicBezTo>
                  <a:pt x="25" y="47"/>
                  <a:pt x="26" y="48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2"/>
                  <a:pt x="25" y="53"/>
                  <a:pt x="23" y="55"/>
                </a:cubicBezTo>
                <a:cubicBezTo>
                  <a:pt x="22" y="56"/>
                  <a:pt x="20" y="57"/>
                  <a:pt x="18" y="57"/>
                </a:cubicBezTo>
                <a:cubicBezTo>
                  <a:pt x="16" y="57"/>
                  <a:pt x="12" y="58"/>
                  <a:pt x="9" y="61"/>
                </a:cubicBezTo>
                <a:cubicBezTo>
                  <a:pt x="7" y="63"/>
                  <a:pt x="6" y="65"/>
                  <a:pt x="6" y="69"/>
                </a:cubicBezTo>
                <a:cubicBezTo>
                  <a:pt x="6" y="70"/>
                  <a:pt x="5" y="71"/>
                  <a:pt x="3" y="71"/>
                </a:cubicBezTo>
                <a:cubicBezTo>
                  <a:pt x="2" y="71"/>
                  <a:pt x="0" y="70"/>
                  <a:pt x="0" y="69"/>
                </a:cubicBezTo>
                <a:cubicBezTo>
                  <a:pt x="0" y="64"/>
                  <a:pt x="3" y="60"/>
                  <a:pt x="5" y="57"/>
                </a:cubicBezTo>
                <a:cubicBezTo>
                  <a:pt x="9" y="53"/>
                  <a:pt x="15" y="52"/>
                  <a:pt x="18" y="51"/>
                </a:cubicBezTo>
                <a:cubicBezTo>
                  <a:pt x="19" y="51"/>
                  <a:pt x="19" y="51"/>
                  <a:pt x="20" y="51"/>
                </a:cubicBezTo>
                <a:cubicBezTo>
                  <a:pt x="20" y="51"/>
                  <a:pt x="20" y="50"/>
                  <a:pt x="20" y="50"/>
                </a:cubicBezTo>
                <a:cubicBezTo>
                  <a:pt x="17" y="48"/>
                  <a:pt x="16" y="45"/>
                  <a:pt x="15" y="42"/>
                </a:cubicBezTo>
                <a:cubicBezTo>
                  <a:pt x="15" y="41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1" y="37"/>
                  <a:pt x="8" y="32"/>
                  <a:pt x="11" y="28"/>
                </a:cubicBezTo>
                <a:cubicBezTo>
                  <a:pt x="10" y="26"/>
                  <a:pt x="10" y="23"/>
                  <a:pt x="10" y="21"/>
                </a:cubicBezTo>
                <a:cubicBezTo>
                  <a:pt x="10" y="18"/>
                  <a:pt x="10" y="15"/>
                  <a:pt x="11" y="12"/>
                </a:cubicBezTo>
                <a:cubicBezTo>
                  <a:pt x="12" y="8"/>
                  <a:pt x="15" y="6"/>
                  <a:pt x="18" y="4"/>
                </a:cubicBezTo>
                <a:cubicBezTo>
                  <a:pt x="21" y="2"/>
                  <a:pt x="24" y="1"/>
                  <a:pt x="29" y="0"/>
                </a:cubicBezTo>
                <a:cubicBezTo>
                  <a:pt x="30" y="0"/>
                  <a:pt x="32" y="0"/>
                  <a:pt x="35" y="1"/>
                </a:cubicBezTo>
                <a:cubicBezTo>
                  <a:pt x="37" y="1"/>
                  <a:pt x="39" y="2"/>
                  <a:pt x="41" y="4"/>
                </a:cubicBezTo>
                <a:cubicBezTo>
                  <a:pt x="43" y="4"/>
                  <a:pt x="46" y="5"/>
                  <a:pt x="48" y="8"/>
                </a:cubicBezTo>
                <a:cubicBezTo>
                  <a:pt x="49" y="9"/>
                  <a:pt x="50" y="10"/>
                  <a:pt x="50" y="11"/>
                </a:cubicBezTo>
                <a:cubicBezTo>
                  <a:pt x="52" y="11"/>
                  <a:pt x="54" y="11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9" y="12"/>
                  <a:pt x="62" y="13"/>
                  <a:pt x="63" y="15"/>
                </a:cubicBezTo>
                <a:cubicBezTo>
                  <a:pt x="65" y="15"/>
                  <a:pt x="68" y="16"/>
                  <a:pt x="69" y="18"/>
                </a:cubicBezTo>
                <a:cubicBezTo>
                  <a:pt x="71" y="21"/>
                  <a:pt x="73" y="24"/>
                  <a:pt x="73" y="26"/>
                </a:cubicBezTo>
                <a:cubicBezTo>
                  <a:pt x="73" y="28"/>
                  <a:pt x="73" y="30"/>
                  <a:pt x="73" y="32"/>
                </a:cubicBezTo>
                <a:cubicBezTo>
                  <a:pt x="72" y="33"/>
                  <a:pt x="72" y="34"/>
                  <a:pt x="72" y="34"/>
                </a:cubicBezTo>
                <a:cubicBezTo>
                  <a:pt x="73" y="36"/>
                  <a:pt x="73" y="39"/>
                  <a:pt x="73" y="41"/>
                </a:cubicBezTo>
                <a:cubicBezTo>
                  <a:pt x="72" y="43"/>
                  <a:pt x="71" y="44"/>
                  <a:pt x="69" y="45"/>
                </a:cubicBezTo>
                <a:cubicBezTo>
                  <a:pt x="69" y="46"/>
                  <a:pt x="69" y="47"/>
                  <a:pt x="69" y="47"/>
                </a:cubicBezTo>
                <a:cubicBezTo>
                  <a:pt x="68" y="49"/>
                  <a:pt x="67" y="51"/>
                  <a:pt x="65" y="53"/>
                </a:cubicBezTo>
                <a:cubicBezTo>
                  <a:pt x="65" y="53"/>
                  <a:pt x="65" y="54"/>
                  <a:pt x="65" y="54"/>
                </a:cubicBezTo>
                <a:cubicBezTo>
                  <a:pt x="65" y="54"/>
                  <a:pt x="66" y="54"/>
                  <a:pt x="66" y="54"/>
                </a:cubicBezTo>
                <a:cubicBezTo>
                  <a:pt x="69" y="54"/>
                  <a:pt x="74" y="56"/>
                  <a:pt x="77" y="59"/>
                </a:cubicBezTo>
                <a:cubicBezTo>
                  <a:pt x="79" y="61"/>
                  <a:pt x="81" y="64"/>
                  <a:pt x="81" y="69"/>
                </a:cubicBezTo>
                <a:cubicBezTo>
                  <a:pt x="81" y="70"/>
                  <a:pt x="80" y="71"/>
                  <a:pt x="78" y="71"/>
                </a:cubicBezTo>
                <a:cubicBezTo>
                  <a:pt x="77" y="71"/>
                  <a:pt x="76" y="70"/>
                  <a:pt x="76" y="69"/>
                </a:cubicBezTo>
                <a:cubicBezTo>
                  <a:pt x="76" y="66"/>
                  <a:pt x="74" y="64"/>
                  <a:pt x="73" y="63"/>
                </a:cubicBezTo>
                <a:cubicBezTo>
                  <a:pt x="71" y="61"/>
                  <a:pt x="68" y="60"/>
                  <a:pt x="66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64" y="59"/>
                  <a:pt x="62" y="58"/>
                  <a:pt x="61" y="57"/>
                </a:cubicBezTo>
                <a:cubicBezTo>
                  <a:pt x="60" y="56"/>
                  <a:pt x="59" y="54"/>
                  <a:pt x="59" y="52"/>
                </a:cubicBezTo>
                <a:cubicBezTo>
                  <a:pt x="59" y="51"/>
                  <a:pt x="60" y="50"/>
                  <a:pt x="61" y="50"/>
                </a:cubicBezTo>
                <a:cubicBezTo>
                  <a:pt x="62" y="49"/>
                  <a:pt x="63" y="47"/>
                  <a:pt x="64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5" y="42"/>
                  <a:pt x="66" y="41"/>
                </a:cubicBezTo>
                <a:cubicBezTo>
                  <a:pt x="66" y="41"/>
                  <a:pt x="66" y="41"/>
                  <a:pt x="66" y="41"/>
                </a:cubicBezTo>
                <a:cubicBezTo>
                  <a:pt x="66" y="41"/>
                  <a:pt x="66" y="41"/>
                  <a:pt x="66" y="41"/>
                </a:cubicBezTo>
                <a:cubicBezTo>
                  <a:pt x="66" y="41"/>
                  <a:pt x="67" y="40"/>
                  <a:pt x="67" y="39"/>
                </a:cubicBezTo>
                <a:cubicBezTo>
                  <a:pt x="68" y="38"/>
                  <a:pt x="68" y="38"/>
                  <a:pt x="67" y="37"/>
                </a:cubicBezTo>
                <a:cubicBezTo>
                  <a:pt x="67" y="37"/>
                  <a:pt x="67" y="36"/>
                  <a:pt x="67" y="35"/>
                </a:cubicBezTo>
                <a:cubicBezTo>
                  <a:pt x="67" y="34"/>
                  <a:pt x="67" y="32"/>
                  <a:pt x="67" y="31"/>
                </a:cubicBezTo>
                <a:cubicBezTo>
                  <a:pt x="68" y="30"/>
                  <a:pt x="68" y="28"/>
                  <a:pt x="68" y="27"/>
                </a:cubicBezTo>
                <a:cubicBezTo>
                  <a:pt x="67" y="26"/>
                  <a:pt x="67" y="23"/>
                  <a:pt x="65" y="22"/>
                </a:cubicBezTo>
                <a:cubicBezTo>
                  <a:pt x="64" y="21"/>
                  <a:pt x="64" y="20"/>
                  <a:pt x="63" y="20"/>
                </a:cubicBezTo>
                <a:cubicBezTo>
                  <a:pt x="62" y="21"/>
                  <a:pt x="62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0" y="20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8" y="18"/>
                  <a:pt x="57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3" y="19"/>
                  <a:pt x="53" y="21"/>
                  <a:pt x="52" y="23"/>
                </a:cubicBezTo>
                <a:cubicBezTo>
                  <a:pt x="52" y="24"/>
                  <a:pt x="52" y="26"/>
                  <a:pt x="51" y="27"/>
                </a:cubicBezTo>
                <a:cubicBezTo>
                  <a:pt x="54" y="32"/>
                  <a:pt x="51" y="37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7" y="41"/>
                  <a:pt x="47" y="42"/>
                </a:cubicBezTo>
                <a:cubicBezTo>
                  <a:pt x="46" y="45"/>
                  <a:pt x="45" y="48"/>
                  <a:pt x="42" y="50"/>
                </a:cubicBezTo>
                <a:cubicBezTo>
                  <a:pt x="42" y="50"/>
                  <a:pt x="43" y="5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4" y="51"/>
                  <a:pt x="45" y="51"/>
                </a:cubicBezTo>
                <a:cubicBezTo>
                  <a:pt x="48" y="52"/>
                  <a:pt x="53" y="53"/>
                  <a:pt x="57" y="57"/>
                </a:cubicBezTo>
                <a:cubicBezTo>
                  <a:pt x="60" y="60"/>
                  <a:pt x="62" y="64"/>
                  <a:pt x="62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55" name="Freeform 25"/>
          <p:cNvSpPr>
            <a:spLocks noEditPoints="1"/>
          </p:cNvSpPr>
          <p:nvPr/>
        </p:nvSpPr>
        <p:spPr bwMode="auto">
          <a:xfrm>
            <a:off x="8417560" y="4784725"/>
            <a:ext cx="302260" cy="345440"/>
          </a:xfrm>
          <a:custGeom>
            <a:avLst/>
            <a:gdLst>
              <a:gd name="T0" fmla="*/ 14 w 60"/>
              <a:gd name="T1" fmla="*/ 49 h 68"/>
              <a:gd name="T2" fmla="*/ 14 w 60"/>
              <a:gd name="T3" fmla="*/ 52 h 68"/>
              <a:gd name="T4" fmla="*/ 47 w 60"/>
              <a:gd name="T5" fmla="*/ 51 h 68"/>
              <a:gd name="T6" fmla="*/ 13 w 60"/>
              <a:gd name="T7" fmla="*/ 29 h 68"/>
              <a:gd name="T8" fmla="*/ 14 w 60"/>
              <a:gd name="T9" fmla="*/ 30 h 68"/>
              <a:gd name="T10" fmla="*/ 47 w 60"/>
              <a:gd name="T11" fmla="*/ 29 h 68"/>
              <a:gd name="T12" fmla="*/ 14 w 60"/>
              <a:gd name="T13" fmla="*/ 27 h 68"/>
              <a:gd name="T14" fmla="*/ 59 w 60"/>
              <a:gd name="T15" fmla="*/ 20 h 68"/>
              <a:gd name="T16" fmla="*/ 40 w 60"/>
              <a:gd name="T17" fmla="*/ 1 h 68"/>
              <a:gd name="T18" fmla="*/ 7 w 60"/>
              <a:gd name="T19" fmla="*/ 0 h 68"/>
              <a:gd name="T20" fmla="*/ 0 w 60"/>
              <a:gd name="T21" fmla="*/ 7 h 68"/>
              <a:gd name="T22" fmla="*/ 2 w 60"/>
              <a:gd name="T23" fmla="*/ 66 h 68"/>
              <a:gd name="T24" fmla="*/ 7 w 60"/>
              <a:gd name="T25" fmla="*/ 68 h 68"/>
              <a:gd name="T26" fmla="*/ 58 w 60"/>
              <a:gd name="T27" fmla="*/ 66 h 68"/>
              <a:gd name="T28" fmla="*/ 58 w 60"/>
              <a:gd name="T29" fmla="*/ 66 h 68"/>
              <a:gd name="T30" fmla="*/ 60 w 60"/>
              <a:gd name="T31" fmla="*/ 22 h 68"/>
              <a:gd name="T32" fmla="*/ 40 w 60"/>
              <a:gd name="T33" fmla="*/ 8 h 68"/>
              <a:gd name="T34" fmla="*/ 52 w 60"/>
              <a:gd name="T35" fmla="*/ 20 h 68"/>
              <a:gd name="T36" fmla="*/ 40 w 60"/>
              <a:gd name="T37" fmla="*/ 19 h 68"/>
              <a:gd name="T38" fmla="*/ 40 w 60"/>
              <a:gd name="T39" fmla="*/ 17 h 68"/>
              <a:gd name="T40" fmla="*/ 54 w 60"/>
              <a:gd name="T41" fmla="*/ 61 h 68"/>
              <a:gd name="T42" fmla="*/ 54 w 60"/>
              <a:gd name="T43" fmla="*/ 63 h 68"/>
              <a:gd name="T44" fmla="*/ 53 w 60"/>
              <a:gd name="T45" fmla="*/ 63 h 68"/>
              <a:gd name="T46" fmla="*/ 6 w 60"/>
              <a:gd name="T47" fmla="*/ 63 h 68"/>
              <a:gd name="T48" fmla="*/ 5 w 60"/>
              <a:gd name="T49" fmla="*/ 61 h 68"/>
              <a:gd name="T50" fmla="*/ 6 w 60"/>
              <a:gd name="T51" fmla="*/ 6 h 68"/>
              <a:gd name="T52" fmla="*/ 36 w 60"/>
              <a:gd name="T53" fmla="*/ 5 h 68"/>
              <a:gd name="T54" fmla="*/ 38 w 60"/>
              <a:gd name="T55" fmla="*/ 21 h 68"/>
              <a:gd name="T56" fmla="*/ 42 w 60"/>
              <a:gd name="T57" fmla="*/ 23 h 68"/>
              <a:gd name="T58" fmla="*/ 54 w 60"/>
              <a:gd name="T59" fmla="*/ 61 h 68"/>
              <a:gd name="T60" fmla="*/ 45 w 60"/>
              <a:gd name="T61" fmla="*/ 38 h 68"/>
              <a:gd name="T62" fmla="*/ 13 w 60"/>
              <a:gd name="T63" fmla="*/ 40 h 68"/>
              <a:gd name="T64" fmla="*/ 45 w 60"/>
              <a:gd name="T65" fmla="*/ 41 h 68"/>
              <a:gd name="T66" fmla="*/ 45 w 60"/>
              <a:gd name="T67" fmla="*/ 3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" h="68">
                <a:moveTo>
                  <a:pt x="45" y="49"/>
                </a:moveTo>
                <a:cubicBezTo>
                  <a:pt x="14" y="49"/>
                  <a:pt x="14" y="49"/>
                  <a:pt x="14" y="49"/>
                </a:cubicBezTo>
                <a:cubicBezTo>
                  <a:pt x="14" y="49"/>
                  <a:pt x="13" y="50"/>
                  <a:pt x="13" y="51"/>
                </a:cubicBezTo>
                <a:cubicBezTo>
                  <a:pt x="13" y="52"/>
                  <a:pt x="14" y="52"/>
                  <a:pt x="14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6" y="52"/>
                  <a:pt x="47" y="52"/>
                  <a:pt x="47" y="51"/>
                </a:cubicBezTo>
                <a:cubicBezTo>
                  <a:pt x="47" y="50"/>
                  <a:pt x="46" y="49"/>
                  <a:pt x="45" y="49"/>
                </a:cubicBezTo>
                <a:close/>
                <a:moveTo>
                  <a:pt x="13" y="29"/>
                </a:move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4" y="30"/>
                  <a:pt x="14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30"/>
                  <a:pt x="47" y="29"/>
                  <a:pt x="47" y="29"/>
                </a:cubicBezTo>
                <a:cubicBezTo>
                  <a:pt x="47" y="28"/>
                  <a:pt x="46" y="27"/>
                  <a:pt x="45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3" y="28"/>
                  <a:pt x="13" y="29"/>
                </a:cubicBezTo>
                <a:close/>
                <a:moveTo>
                  <a:pt x="59" y="20"/>
                </a:moveTo>
                <a:cubicBezTo>
                  <a:pt x="59" y="20"/>
                  <a:pt x="59" y="20"/>
                  <a:pt x="59" y="20"/>
                </a:cubicBezTo>
                <a:cubicBezTo>
                  <a:pt x="40" y="1"/>
                  <a:pt x="40" y="1"/>
                  <a:pt x="40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3" y="1"/>
                  <a:pt x="2" y="2"/>
                </a:cubicBezTo>
                <a:cubicBezTo>
                  <a:pt x="1" y="3"/>
                  <a:pt x="0" y="5"/>
                  <a:pt x="0" y="7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1" y="65"/>
                  <a:pt x="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68"/>
                  <a:pt x="5" y="68"/>
                  <a:pt x="7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5" y="68"/>
                  <a:pt x="56" y="68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9" y="65"/>
                  <a:pt x="60" y="63"/>
                  <a:pt x="60" y="61"/>
                </a:cubicBezTo>
                <a:cubicBezTo>
                  <a:pt x="60" y="22"/>
                  <a:pt x="60" y="22"/>
                  <a:pt x="60" y="22"/>
                </a:cubicBezTo>
                <a:cubicBezTo>
                  <a:pt x="60" y="21"/>
                  <a:pt x="59" y="20"/>
                  <a:pt x="59" y="20"/>
                </a:cubicBezTo>
                <a:close/>
                <a:moveTo>
                  <a:pt x="40" y="8"/>
                </a:moveTo>
                <a:cubicBezTo>
                  <a:pt x="40" y="8"/>
                  <a:pt x="40" y="8"/>
                  <a:pt x="40" y="8"/>
                </a:cubicBezTo>
                <a:cubicBezTo>
                  <a:pt x="52" y="20"/>
                  <a:pt x="52" y="20"/>
                  <a:pt x="5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1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18"/>
                  <a:pt x="40" y="17"/>
                </a:cubicBezTo>
                <a:cubicBezTo>
                  <a:pt x="40" y="8"/>
                  <a:pt x="40" y="8"/>
                  <a:pt x="40" y="8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54" y="62"/>
                  <a:pt x="54" y="62"/>
                  <a:pt x="54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63"/>
                  <a:pt x="53" y="63"/>
                  <a:pt x="53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2"/>
                  <a:pt x="5" y="62"/>
                  <a:pt x="5" y="61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6"/>
                  <a:pt x="6" y="6"/>
                </a:cubicBezTo>
                <a:cubicBezTo>
                  <a:pt x="6" y="5"/>
                  <a:pt x="6" y="5"/>
                  <a:pt x="7" y="5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9"/>
                  <a:pt x="37" y="20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3"/>
                  <a:pt x="41" y="23"/>
                  <a:pt x="42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61"/>
                  <a:pt x="54" y="61"/>
                  <a:pt x="54" y="61"/>
                </a:cubicBezTo>
                <a:close/>
                <a:moveTo>
                  <a:pt x="45" y="38"/>
                </a:moveTo>
                <a:cubicBezTo>
                  <a:pt x="45" y="38"/>
                  <a:pt x="45" y="38"/>
                  <a:pt x="45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3" y="39"/>
                  <a:pt x="13" y="40"/>
                </a:cubicBezTo>
                <a:cubicBezTo>
                  <a:pt x="13" y="41"/>
                  <a:pt x="14" y="41"/>
                  <a:pt x="14" y="41"/>
                </a:cubicBezTo>
                <a:cubicBezTo>
                  <a:pt x="45" y="41"/>
                  <a:pt x="45" y="41"/>
                  <a:pt x="45" y="41"/>
                </a:cubicBezTo>
                <a:cubicBezTo>
                  <a:pt x="46" y="41"/>
                  <a:pt x="47" y="41"/>
                  <a:pt x="47" y="40"/>
                </a:cubicBezTo>
                <a:cubicBezTo>
                  <a:pt x="47" y="39"/>
                  <a:pt x="46" y="38"/>
                  <a:pt x="45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31" name="TextBox 1074"/>
          <p:cNvSpPr txBox="1"/>
          <p:nvPr/>
        </p:nvSpPr>
        <p:spPr>
          <a:xfrm>
            <a:off x="2320925" y="2997200"/>
            <a:ext cx="3896995" cy="746677"/>
          </a:xfrm>
          <a:prstGeom prst="rect">
            <a:avLst/>
          </a:prstGeom>
          <a:noFill/>
          <a:ln w="9525">
            <a:noFill/>
          </a:ln>
        </p:spPr>
        <p:txBody>
          <a:bodyPr wrap="square" lIns="91429" tIns="45714" rIns="91429" bIns="45714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 Click Add content Click Add content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32" name="TextBox 1074"/>
          <p:cNvSpPr txBox="1"/>
          <p:nvPr/>
        </p:nvSpPr>
        <p:spPr>
          <a:xfrm>
            <a:off x="2320925" y="3780971"/>
            <a:ext cx="3896995" cy="746677"/>
          </a:xfrm>
          <a:prstGeom prst="rect">
            <a:avLst/>
          </a:prstGeom>
          <a:noFill/>
          <a:ln w="9525">
            <a:noFill/>
          </a:ln>
        </p:spPr>
        <p:txBody>
          <a:bodyPr wrap="square" lIns="91429" tIns="45714" rIns="91429" bIns="45714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 Click Add content Click Add content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33" name="TextBox 1074"/>
          <p:cNvSpPr txBox="1"/>
          <p:nvPr/>
        </p:nvSpPr>
        <p:spPr>
          <a:xfrm>
            <a:off x="2320925" y="4630057"/>
            <a:ext cx="3896995" cy="746677"/>
          </a:xfrm>
          <a:prstGeom prst="rect">
            <a:avLst/>
          </a:prstGeom>
          <a:noFill/>
          <a:ln w="9525">
            <a:noFill/>
          </a:ln>
        </p:spPr>
        <p:txBody>
          <a:bodyPr wrap="square" lIns="91429" tIns="45714" rIns="91429" bIns="45714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 Click Add content Click Add content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314">
        <p14:flip dir="r"/>
      </p:transition>
    </mc:Choice>
    <mc:Fallback xmlns:a14="http://schemas.microsoft.com/office/drawing/2010/main" xmlns="">
      <p:transition spd="slow" advTm="163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20" grpId="0"/>
      <p:bldP spid="21" grpId="0"/>
      <p:bldP spid="22" grpId="0"/>
      <p:bldP spid="23" grpId="0"/>
      <p:bldP spid="78477" grpId="0" animBg="1"/>
      <p:bldP spid="78478" grpId="0" animBg="1"/>
      <p:bldP spid="78480" grpId="0"/>
      <p:bldP spid="78473" grpId="0" animBg="1"/>
      <p:bldP spid="78474" grpId="0" animBg="1"/>
      <p:bldP spid="78466" grpId="0" animBg="1"/>
      <p:bldP spid="78467" grpId="0" animBg="1"/>
      <p:bldP spid="78461" grpId="0" animBg="1"/>
      <p:bldP spid="78462" grpId="0" animBg="1"/>
      <p:bldP spid="63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135" grpId="0" animBg="1"/>
      <p:bldP spid="55" grpId="0" animBg="1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/>
          <p:cNvSpPr/>
          <p:nvPr/>
        </p:nvSpPr>
        <p:spPr>
          <a:xfrm>
            <a:off x="837913" y="2486236"/>
            <a:ext cx="2537460" cy="2537460"/>
          </a:xfrm>
          <a:custGeom>
            <a:avLst/>
            <a:gdLst>
              <a:gd name="connsiteX0" fmla="*/ 1880692 w 1880691"/>
              <a:gd name="connsiteY0" fmla="*/ 940358 h 1880704"/>
              <a:gd name="connsiteX1" fmla="*/ 940345 w 1880691"/>
              <a:gd name="connsiteY1" fmla="*/ 1880704 h 1880704"/>
              <a:gd name="connsiteX2" fmla="*/ 0 w 1880691"/>
              <a:gd name="connsiteY2" fmla="*/ 940358 h 1880704"/>
              <a:gd name="connsiteX3" fmla="*/ 940345 w 1880691"/>
              <a:gd name="connsiteY3" fmla="*/ 0 h 1880704"/>
              <a:gd name="connsiteX4" fmla="*/ 1880692 w 1880691"/>
              <a:gd name="connsiteY4" fmla="*/ 940358 h 1880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80691" h="1880704">
                <a:moveTo>
                  <a:pt x="1880692" y="940358"/>
                </a:moveTo>
                <a:cubicBezTo>
                  <a:pt x="1880692" y="1459700"/>
                  <a:pt x="1459686" y="1880704"/>
                  <a:pt x="940345" y="1880704"/>
                </a:cubicBezTo>
                <a:cubicBezTo>
                  <a:pt x="421004" y="1880704"/>
                  <a:pt x="0" y="1459700"/>
                  <a:pt x="0" y="940358"/>
                </a:cubicBezTo>
                <a:cubicBezTo>
                  <a:pt x="0" y="421004"/>
                  <a:pt x="421004" y="0"/>
                  <a:pt x="940345" y="0"/>
                </a:cubicBezTo>
                <a:cubicBezTo>
                  <a:pt x="1459686" y="0"/>
                  <a:pt x="1880692" y="421004"/>
                  <a:pt x="1880692" y="940358"/>
                </a:cubicBezTo>
              </a:path>
            </a:pathLst>
          </a:custGeom>
          <a:solidFill>
            <a:schemeClr val="bg1">
              <a:alpha val="24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160521" y="2159635"/>
            <a:ext cx="7360285" cy="802640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60521" y="2945765"/>
            <a:ext cx="7360285" cy="802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"/>
          <p:cNvSpPr txBox="1"/>
          <p:nvPr/>
        </p:nvSpPr>
        <p:spPr>
          <a:xfrm>
            <a:off x="7185776" y="551167"/>
            <a:ext cx="2397460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5.2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Return forecast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123546" y="1035672"/>
            <a:ext cx="1129693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2" name="Freeform 3"/>
          <p:cNvSpPr/>
          <p:nvPr/>
        </p:nvSpPr>
        <p:spPr>
          <a:xfrm>
            <a:off x="1166296" y="2814614"/>
            <a:ext cx="1880691" cy="1880704"/>
          </a:xfrm>
          <a:custGeom>
            <a:avLst/>
            <a:gdLst>
              <a:gd name="connsiteX0" fmla="*/ 1880692 w 1880691"/>
              <a:gd name="connsiteY0" fmla="*/ 940358 h 1880704"/>
              <a:gd name="connsiteX1" fmla="*/ 940345 w 1880691"/>
              <a:gd name="connsiteY1" fmla="*/ 1880704 h 1880704"/>
              <a:gd name="connsiteX2" fmla="*/ 0 w 1880691"/>
              <a:gd name="connsiteY2" fmla="*/ 940358 h 1880704"/>
              <a:gd name="connsiteX3" fmla="*/ 940345 w 1880691"/>
              <a:gd name="connsiteY3" fmla="*/ 0 h 1880704"/>
              <a:gd name="connsiteX4" fmla="*/ 1880692 w 1880691"/>
              <a:gd name="connsiteY4" fmla="*/ 940358 h 1880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80691" h="1880704">
                <a:moveTo>
                  <a:pt x="1880692" y="940358"/>
                </a:moveTo>
                <a:cubicBezTo>
                  <a:pt x="1880692" y="1459700"/>
                  <a:pt x="1459686" y="1880704"/>
                  <a:pt x="940345" y="1880704"/>
                </a:cubicBezTo>
                <a:cubicBezTo>
                  <a:pt x="421004" y="1880704"/>
                  <a:pt x="0" y="1459700"/>
                  <a:pt x="0" y="940358"/>
                </a:cubicBezTo>
                <a:cubicBezTo>
                  <a:pt x="0" y="421004"/>
                  <a:pt x="421004" y="0"/>
                  <a:pt x="940345" y="0"/>
                </a:cubicBezTo>
                <a:cubicBezTo>
                  <a:pt x="1459686" y="0"/>
                  <a:pt x="1880692" y="421004"/>
                  <a:pt x="1880692" y="940358"/>
                </a:cubicBezTo>
              </a:path>
            </a:pathLst>
          </a:custGeom>
          <a:solidFill>
            <a:srgbClr val="D4B46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"/>
          <p:cNvSpPr txBox="1"/>
          <p:nvPr/>
        </p:nvSpPr>
        <p:spPr>
          <a:xfrm>
            <a:off x="4249018" y="2190346"/>
            <a:ext cx="4308872" cy="2400657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tabLst>
                <a:tab pos="50794" algn="l"/>
              </a:tabLst>
            </a:pPr>
            <a:r>
              <a:rPr lang="zh-CN" altLang="en-US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a title</a:t>
            </a:r>
            <a:endParaRPr lang="en-US" altLang="zh-CN" sz="5100" dirty="0">
              <a:latin typeface="Calibri" panose="020F0502020204030204" pitchFamily="18" charset="0"/>
              <a:cs typeface="Calibri" panose="020F0502020204030204" pitchFamily="18" charset="0"/>
            </a:endParaRPr>
          </a:p>
          <a:p>
            <a:pPr defTabSz="-635">
              <a:tabLst>
                <a:tab pos="50794" algn="l"/>
              </a:tabLst>
            </a:pPr>
            <a:r>
              <a:rPr lang="zh-CN" altLang="en-US" sz="4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a subtitle</a:t>
            </a:r>
            <a:endParaRPr lang="en-US" altLang="zh-CN" sz="4800" dirty="0">
              <a:latin typeface="Calibri" panose="020F0502020204030204" pitchFamily="18" charset="0"/>
              <a:cs typeface="Calibri" panose="020F0502020204030204" pitchFamily="18" charset="0"/>
            </a:endParaRPr>
          </a:p>
          <a:p>
            <a:pPr defTabSz="-635">
              <a:tabLst>
                <a:tab pos="50794" algn="l"/>
              </a:tabLst>
            </a:pPr>
            <a:endParaRPr lang="en-US" altLang="zh-CN" sz="5100" dirty="0"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422270" y="3082701"/>
            <a:ext cx="1404231" cy="1469633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11099"/>
              </a:lnSpc>
            </a:pPr>
            <a:r>
              <a:rPr lang="zh-CN" altLang="en-US" sz="11000" dirty="0">
                <a:solidFill>
                  <a:srgbClr val="000000"/>
                </a:solidFill>
                <a:latin typeface="黑体" panose="02010609060101010101" pitchFamily="18" charset="-122"/>
                <a:cs typeface="黑体" panose="02010609060101010101" pitchFamily="18" charset="-122"/>
              </a:rPr>
              <a:t>¥</a:t>
            </a:r>
            <a:endParaRPr lang="en-US" altLang="zh-CN" sz="11000" dirty="0">
              <a:solidFill>
                <a:srgbClr val="000000"/>
              </a:solidFill>
              <a:latin typeface="黑体" panose="02010609060101010101" pitchFamily="18" charset="-122"/>
              <a:cs typeface="黑体" panose="02010609060101010101" pitchFamily="18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4284579" y="3951200"/>
            <a:ext cx="6463308" cy="1554266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 Click Add content Click Add content 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add content Click add ed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 Click Add content 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 Click Add add content Click add ed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448">
        <p14:switch dir="r"/>
      </p:transition>
    </mc:Choice>
    <mc:Fallback xmlns="">
      <p:transition spd="slow" advTm="54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20" grpId="0"/>
      <p:bldP spid="22" grpId="0"/>
      <p:bldP spid="2" grpId="0" animBg="1"/>
      <p:bldP spid="5" grpId="0"/>
      <p:bldP spid="7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552182" y="3168678"/>
            <a:ext cx="6769371" cy="815340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algn="ctr" defTabSz="-635"/>
            <a:r>
              <a:rPr lang="zh-CN" altLang="en-US" sz="4800" b="1" dirty="0">
                <a:solidFill>
                  <a:srgbClr val="D4B46D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18" charset="-122"/>
              </a:rPr>
              <a:t>Thank you for listening!</a:t>
            </a:r>
          </a:p>
        </p:txBody>
      </p:sp>
      <p:sp>
        <p:nvSpPr>
          <p:cNvPr id="11" name="泪滴形 10"/>
          <p:cNvSpPr/>
          <p:nvPr/>
        </p:nvSpPr>
        <p:spPr>
          <a:xfrm rot="8100000">
            <a:off x="5105400" y="1455420"/>
            <a:ext cx="1460500" cy="1468120"/>
          </a:xfrm>
          <a:prstGeom prst="teardrop">
            <a:avLst>
              <a:gd name="adj" fmla="val 83394"/>
            </a:avLst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"/>
          <p:cNvSpPr txBox="1"/>
          <p:nvPr/>
        </p:nvSpPr>
        <p:spPr>
          <a:xfrm>
            <a:off x="4982845" y="2039620"/>
            <a:ext cx="1751330" cy="482396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algn="ctr" defTabSz="-635"/>
            <a:r>
              <a:rPr lang="en-US" altLang="zh-CN" sz="2800" b="1" dirty="0">
                <a:solidFill>
                  <a:schemeClr val="bg1"/>
                </a:solidFill>
                <a:latin typeface="+mj-lt"/>
                <a:ea typeface="微软雅黑" panose="020B0503020204020204" pitchFamily="18" charset="-122"/>
                <a:cs typeface="微软雅黑" panose="020B0503020204020204" pitchFamily="18" charset="-122"/>
              </a:rPr>
              <a:t>THANKS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280F2508-7B71-46B1-8142-E127C24F2CC0}"/>
              </a:ext>
            </a:extLst>
          </p:cNvPr>
          <p:cNvSpPr/>
          <p:nvPr/>
        </p:nvSpPr>
        <p:spPr>
          <a:xfrm>
            <a:off x="8454219" y="497793"/>
            <a:ext cx="168280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rgbClr val="E7B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" name="TextBox 14">
            <a:hlinkClick r:id="rId4"/>
            <a:extLst>
              <a:ext uri="{FF2B5EF4-FFF2-40B4-BE49-F238E27FC236}">
                <a16:creationId xmlns:a16="http://schemas.microsoft.com/office/drawing/2014/main" id="{A4D5FC9D-1ED2-4F47-8569-0C4768EA4A16}"/>
              </a:ext>
            </a:extLst>
          </p:cNvPr>
          <p:cNvSpPr txBox="1"/>
          <p:nvPr/>
        </p:nvSpPr>
        <p:spPr>
          <a:xfrm>
            <a:off x="4659706" y="5445531"/>
            <a:ext cx="2676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E4AE57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E4AE57"/>
              </a:solidFill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688">
        <p14:switch dir="r"/>
      </p:transition>
    </mc:Choice>
    <mc:Fallback xmlns="">
      <p:transition spd="slow" advTm="46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泪滴形 25"/>
          <p:cNvSpPr/>
          <p:nvPr/>
        </p:nvSpPr>
        <p:spPr>
          <a:xfrm rot="8100000">
            <a:off x="5302250" y="1348740"/>
            <a:ext cx="914400" cy="914400"/>
          </a:xfrm>
          <a:prstGeom prst="teardrop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"/>
          <p:cNvSpPr txBox="1"/>
          <p:nvPr/>
        </p:nvSpPr>
        <p:spPr>
          <a:xfrm>
            <a:off x="4066912" y="2452601"/>
            <a:ext cx="3385542" cy="1061829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/>
            <a:r>
              <a:rPr lang="zh-CN" altLang="zh-CN" sz="6600" dirty="0">
                <a:solidFill>
                  <a:srgbClr val="E4AE57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Project Overview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512361" y="1507720"/>
            <a:ext cx="514350" cy="661035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/>
            <a:r>
              <a:rPr lang="en-US" altLang="zh-CN" sz="4000" b="1" dirty="0">
                <a:latin typeface="+mj-lt"/>
                <a:ea typeface="微软雅黑" panose="020B0503020204020204" pitchFamily="18" charset="-122"/>
                <a:cs typeface="微软雅黑" panose="020B0503020204020204" pitchFamily="18" charset="-122"/>
              </a:rPr>
              <a:t>01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670931" y="3906175"/>
            <a:ext cx="4653539" cy="293409"/>
            <a:chOff x="4079" y="7332"/>
            <a:chExt cx="6559" cy="414"/>
          </a:xfrm>
        </p:grpSpPr>
        <p:sp>
          <p:nvSpPr>
            <p:cNvPr id="30" name="矩形 29"/>
            <p:cNvSpPr/>
            <p:nvPr/>
          </p:nvSpPr>
          <p:spPr>
            <a:xfrm>
              <a:off x="4125" y="733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079" y="7358"/>
              <a:ext cx="1919" cy="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Project Overview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5760" y="733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672" y="7358"/>
              <a:ext cx="1785" cy="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Business model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7395" y="733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379" y="7345"/>
              <a:ext cx="1614" cy="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Project Vision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9030" y="7332"/>
              <a:ext cx="1553" cy="414"/>
            </a:xfrm>
            <a:prstGeom prst="rect">
              <a:avLst/>
            </a:prstGeom>
            <a:noFill/>
            <a:ln w="6350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993" y="7345"/>
              <a:ext cx="1645" cy="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About company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337">
        <p14:gallery dir="l"/>
      </p:transition>
    </mc:Choice>
    <mc:Fallback xmlns:a14="http://schemas.microsoft.com/office/drawing/2010/main" xmlns="">
      <p:transition spd="slow" advTm="53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"/>
          <p:cNvSpPr/>
          <p:nvPr/>
        </p:nvSpPr>
        <p:spPr>
          <a:xfrm flipH="1">
            <a:off x="0" y="1"/>
            <a:ext cx="11518899" cy="4190365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blipFill rotWithShape="1">
            <a:blip r:embed="rId4">
              <a:alphaModFix amt="79000"/>
            </a:blip>
            <a:tile tx="0" ty="12700"/>
          </a:blip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635" y="4157527"/>
            <a:ext cx="3684270" cy="2344420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"/>
          <p:cNvSpPr txBox="1"/>
          <p:nvPr/>
        </p:nvSpPr>
        <p:spPr>
          <a:xfrm>
            <a:off x="1709421" y="4658361"/>
            <a:ext cx="1712905" cy="784824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2400" b="1" dirty="0">
                <a:latin typeface="+mj-lt"/>
                <a:ea typeface="微软雅黑" panose="020B0503020204020204" pitchFamily="18" charset="-122"/>
                <a:cs typeface="微软雅黑" panose="020B0503020204020204" pitchFamily="18" charset="-122"/>
              </a:rPr>
              <a:t>PROJECT</a:t>
            </a:r>
            <a:r>
              <a:rPr lang="en-US" altLang="zh-CN" sz="2400" b="1" dirty="0">
                <a:latin typeface="+mj-lt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</a:p>
          <a:p>
            <a:pPr defTabSz="-635"/>
            <a:r>
              <a:rPr lang="en-US" altLang="zh-CN" sz="2400" b="1" dirty="0">
                <a:latin typeface="+mj-lt"/>
                <a:ea typeface="微软雅黑" panose="020B0503020204020204" pitchFamily="18" charset="-122"/>
                <a:cs typeface="微软雅黑" panose="020B0503020204020204" pitchFamily="18" charset="-122"/>
              </a:rPr>
              <a:t>DESCRIPTION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919073" y="4864011"/>
            <a:ext cx="6322060" cy="1027684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>
              <a:lnSpc>
                <a:spcPct val="150000"/>
              </a:lnSpc>
            </a:pP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Thethe, we believe t your company if you can can invest our project</a:t>
            </a:r>
          </a:p>
          <a:p>
            <a:pPr defTabSz="-635">
              <a:lnSpc>
                <a:spcPct val="150000"/>
              </a:lnSpc>
            </a:pP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nibh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sit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amet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Sem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vulputate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venenatis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Bibendum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orci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pulvinar.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Nullam</a:t>
            </a:r>
          </a:p>
          <a:p>
            <a:pPr defTabSz="-635">
              <a:lnSpc>
                <a:spcPct val="150000"/>
              </a:lnSpc>
            </a:pP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Nec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Lorem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Ut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ipsum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rhoncus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imperdiet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887887" y="508709"/>
            <a:ext cx="2397460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1.1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Project Overview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25657" y="993214"/>
            <a:ext cx="1129693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30250" y="4594226"/>
            <a:ext cx="838835" cy="8388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10"/>
          <p:cNvSpPr>
            <a:spLocks noChangeAspect="1" noEditPoints="1"/>
          </p:cNvSpPr>
          <p:nvPr/>
        </p:nvSpPr>
        <p:spPr bwMode="auto">
          <a:xfrm>
            <a:off x="919733" y="4779863"/>
            <a:ext cx="459871" cy="432000"/>
          </a:xfrm>
          <a:custGeom>
            <a:avLst/>
            <a:gdLst>
              <a:gd name="T0" fmla="*/ 44 w 70"/>
              <a:gd name="T1" fmla="*/ 57 h 65"/>
              <a:gd name="T2" fmla="*/ 45 w 70"/>
              <a:gd name="T3" fmla="*/ 55 h 65"/>
              <a:gd name="T4" fmla="*/ 45 w 70"/>
              <a:gd name="T5" fmla="*/ 31 h 65"/>
              <a:gd name="T6" fmla="*/ 44 w 70"/>
              <a:gd name="T7" fmla="*/ 30 h 65"/>
              <a:gd name="T8" fmla="*/ 26 w 70"/>
              <a:gd name="T9" fmla="*/ 30 h 65"/>
              <a:gd name="T10" fmla="*/ 24 w 70"/>
              <a:gd name="T11" fmla="*/ 31 h 65"/>
              <a:gd name="T12" fmla="*/ 24 w 70"/>
              <a:gd name="T13" fmla="*/ 55 h 65"/>
              <a:gd name="T14" fmla="*/ 26 w 70"/>
              <a:gd name="T15" fmla="*/ 57 h 65"/>
              <a:gd name="T16" fmla="*/ 44 w 70"/>
              <a:gd name="T17" fmla="*/ 57 h 65"/>
              <a:gd name="T18" fmla="*/ 27 w 70"/>
              <a:gd name="T19" fmla="*/ 33 h 65"/>
              <a:gd name="T20" fmla="*/ 27 w 70"/>
              <a:gd name="T21" fmla="*/ 33 h 65"/>
              <a:gd name="T22" fmla="*/ 42 w 70"/>
              <a:gd name="T23" fmla="*/ 33 h 65"/>
              <a:gd name="T24" fmla="*/ 42 w 70"/>
              <a:gd name="T25" fmla="*/ 53 h 65"/>
              <a:gd name="T26" fmla="*/ 27 w 70"/>
              <a:gd name="T27" fmla="*/ 53 h 65"/>
              <a:gd name="T28" fmla="*/ 27 w 70"/>
              <a:gd name="T29" fmla="*/ 33 h 65"/>
              <a:gd name="T30" fmla="*/ 57 w 70"/>
              <a:gd name="T31" fmla="*/ 34 h 65"/>
              <a:gd name="T32" fmla="*/ 57 w 70"/>
              <a:gd name="T33" fmla="*/ 34 h 65"/>
              <a:gd name="T34" fmla="*/ 54 w 70"/>
              <a:gd name="T35" fmla="*/ 37 h 65"/>
              <a:gd name="T36" fmla="*/ 54 w 70"/>
              <a:gd name="T37" fmla="*/ 60 h 65"/>
              <a:gd name="T38" fmla="*/ 15 w 70"/>
              <a:gd name="T39" fmla="*/ 60 h 65"/>
              <a:gd name="T40" fmla="*/ 15 w 70"/>
              <a:gd name="T41" fmla="*/ 37 h 65"/>
              <a:gd name="T42" fmla="*/ 13 w 70"/>
              <a:gd name="T43" fmla="*/ 34 h 65"/>
              <a:gd name="T44" fmla="*/ 10 w 70"/>
              <a:gd name="T45" fmla="*/ 37 h 65"/>
              <a:gd name="T46" fmla="*/ 10 w 70"/>
              <a:gd name="T47" fmla="*/ 63 h 65"/>
              <a:gd name="T48" fmla="*/ 13 w 70"/>
              <a:gd name="T49" fmla="*/ 65 h 65"/>
              <a:gd name="T50" fmla="*/ 57 w 70"/>
              <a:gd name="T51" fmla="*/ 65 h 65"/>
              <a:gd name="T52" fmla="*/ 59 w 70"/>
              <a:gd name="T53" fmla="*/ 63 h 65"/>
              <a:gd name="T54" fmla="*/ 59 w 70"/>
              <a:gd name="T55" fmla="*/ 37 h 65"/>
              <a:gd name="T56" fmla="*/ 57 w 70"/>
              <a:gd name="T57" fmla="*/ 34 h 65"/>
              <a:gd name="T58" fmla="*/ 69 w 70"/>
              <a:gd name="T59" fmla="*/ 33 h 65"/>
              <a:gd name="T60" fmla="*/ 69 w 70"/>
              <a:gd name="T61" fmla="*/ 33 h 65"/>
              <a:gd name="T62" fmla="*/ 37 w 70"/>
              <a:gd name="T63" fmla="*/ 1 h 65"/>
              <a:gd name="T64" fmla="*/ 33 w 70"/>
              <a:gd name="T65" fmla="*/ 1 h 65"/>
              <a:gd name="T66" fmla="*/ 1 w 70"/>
              <a:gd name="T67" fmla="*/ 33 h 65"/>
              <a:gd name="T68" fmla="*/ 1 w 70"/>
              <a:gd name="T69" fmla="*/ 37 h 65"/>
              <a:gd name="T70" fmla="*/ 5 w 70"/>
              <a:gd name="T71" fmla="*/ 37 h 65"/>
              <a:gd name="T72" fmla="*/ 35 w 70"/>
              <a:gd name="T73" fmla="*/ 7 h 65"/>
              <a:gd name="T74" fmla="*/ 65 w 70"/>
              <a:gd name="T75" fmla="*/ 37 h 65"/>
              <a:gd name="T76" fmla="*/ 69 w 70"/>
              <a:gd name="T77" fmla="*/ 37 h 65"/>
              <a:gd name="T78" fmla="*/ 69 w 70"/>
              <a:gd name="T79" fmla="*/ 3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65">
                <a:moveTo>
                  <a:pt x="44" y="57"/>
                </a:moveTo>
                <a:cubicBezTo>
                  <a:pt x="45" y="57"/>
                  <a:pt x="45" y="56"/>
                  <a:pt x="45" y="55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30"/>
                  <a:pt x="45" y="30"/>
                  <a:pt x="44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5" y="30"/>
                  <a:pt x="24" y="30"/>
                  <a:pt x="24" y="31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6"/>
                  <a:pt x="25" y="57"/>
                  <a:pt x="26" y="57"/>
                </a:cubicBezTo>
                <a:cubicBezTo>
                  <a:pt x="44" y="57"/>
                  <a:pt x="44" y="57"/>
                  <a:pt x="44" y="57"/>
                </a:cubicBezTo>
                <a:close/>
                <a:moveTo>
                  <a:pt x="27" y="33"/>
                </a:moveTo>
                <a:cubicBezTo>
                  <a:pt x="27" y="33"/>
                  <a:pt x="27" y="33"/>
                  <a:pt x="27" y="33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53"/>
                  <a:pt x="42" y="53"/>
                  <a:pt x="42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33"/>
                  <a:pt x="27" y="33"/>
                  <a:pt x="27" y="33"/>
                </a:cubicBezTo>
                <a:close/>
                <a:moveTo>
                  <a:pt x="57" y="34"/>
                </a:moveTo>
                <a:cubicBezTo>
                  <a:pt x="57" y="34"/>
                  <a:pt x="57" y="34"/>
                  <a:pt x="57" y="34"/>
                </a:cubicBezTo>
                <a:cubicBezTo>
                  <a:pt x="55" y="34"/>
                  <a:pt x="54" y="35"/>
                  <a:pt x="54" y="37"/>
                </a:cubicBezTo>
                <a:cubicBezTo>
                  <a:pt x="54" y="60"/>
                  <a:pt x="54" y="60"/>
                  <a:pt x="54" y="60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5"/>
                  <a:pt x="14" y="34"/>
                  <a:pt x="13" y="34"/>
                </a:cubicBezTo>
                <a:cubicBezTo>
                  <a:pt x="11" y="34"/>
                  <a:pt x="10" y="35"/>
                  <a:pt x="10" y="37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4"/>
                  <a:pt x="11" y="65"/>
                  <a:pt x="13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8" y="65"/>
                  <a:pt x="59" y="64"/>
                  <a:pt x="59" y="63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5"/>
                  <a:pt x="58" y="34"/>
                  <a:pt x="57" y="34"/>
                </a:cubicBezTo>
                <a:close/>
                <a:moveTo>
                  <a:pt x="69" y="33"/>
                </a:moveTo>
                <a:cubicBezTo>
                  <a:pt x="69" y="33"/>
                  <a:pt x="69" y="33"/>
                  <a:pt x="69" y="33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4" y="0"/>
                  <a:pt x="33" y="1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4"/>
                  <a:pt x="0" y="36"/>
                  <a:pt x="1" y="37"/>
                </a:cubicBezTo>
                <a:cubicBezTo>
                  <a:pt x="2" y="38"/>
                  <a:pt x="4" y="38"/>
                  <a:pt x="5" y="37"/>
                </a:cubicBezTo>
                <a:cubicBezTo>
                  <a:pt x="35" y="7"/>
                  <a:pt x="35" y="7"/>
                  <a:pt x="35" y="7"/>
                </a:cubicBezTo>
                <a:cubicBezTo>
                  <a:pt x="65" y="37"/>
                  <a:pt x="65" y="37"/>
                  <a:pt x="65" y="37"/>
                </a:cubicBezTo>
                <a:cubicBezTo>
                  <a:pt x="66" y="38"/>
                  <a:pt x="68" y="38"/>
                  <a:pt x="69" y="37"/>
                </a:cubicBezTo>
                <a:cubicBezTo>
                  <a:pt x="70" y="36"/>
                  <a:pt x="70" y="34"/>
                  <a:pt x="69" y="33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404">
        <p14:switch dir="r"/>
      </p:transition>
    </mc:Choice>
    <mc:Fallback xmlns:a14="http://schemas.microsoft.com/office/drawing/2010/main" xmlns="">
      <p:transition spd="slow" advTm="64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  <p:bldP spid="6" grpId="0"/>
      <p:bldP spid="7" grpId="0"/>
      <p:bldP spid="8" grpId="0"/>
      <p:bldP spid="5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1"/>
          <p:cNvSpPr txBox="1"/>
          <p:nvPr/>
        </p:nvSpPr>
        <p:spPr>
          <a:xfrm>
            <a:off x="7227437" y="547742"/>
            <a:ext cx="2397460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1.2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Business model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7165207" y="1032247"/>
            <a:ext cx="1129693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3809365" y="1714501"/>
            <a:ext cx="3672000" cy="3671427"/>
            <a:chOff x="5747" y="2350"/>
            <a:chExt cx="6433" cy="6432"/>
          </a:xfrm>
        </p:grpSpPr>
        <p:sp>
          <p:nvSpPr>
            <p:cNvPr id="11273" name="Freeform 3"/>
            <p:cNvSpPr/>
            <p:nvPr/>
          </p:nvSpPr>
          <p:spPr>
            <a:xfrm rot="-7621736">
              <a:off x="5770" y="4690"/>
              <a:ext cx="3287" cy="3333"/>
            </a:xfrm>
            <a:custGeom>
              <a:avLst/>
              <a:gdLst>
                <a:gd name="txL" fmla="*/ 0 w 10688"/>
                <a:gd name="txT" fmla="*/ 0 h 10844"/>
                <a:gd name="txR" fmla="*/ 10688 w 10688"/>
                <a:gd name="txB" fmla="*/ 10844 h 10844"/>
              </a:gdLst>
              <a:ahLst/>
              <a:cxnLst>
                <a:cxn ang="0">
                  <a:pos x="3563" y="7062"/>
                </a:cxn>
                <a:cxn ang="0">
                  <a:pos x="3563" y="7062"/>
                </a:cxn>
                <a:cxn ang="0">
                  <a:pos x="4563" y="10749"/>
                </a:cxn>
                <a:cxn ang="0">
                  <a:pos x="7937" y="9812"/>
                </a:cxn>
                <a:cxn ang="0">
                  <a:pos x="9062" y="2782"/>
                </a:cxn>
                <a:cxn ang="0">
                  <a:pos x="2032" y="1626"/>
                </a:cxn>
                <a:cxn ang="0">
                  <a:pos x="0" y="4907"/>
                </a:cxn>
                <a:cxn ang="0">
                  <a:pos x="3563" y="7062"/>
                </a:cxn>
              </a:cxnLst>
              <a:rect l="txL" t="txT" r="txR" b="tx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4" name="Freeform 3"/>
            <p:cNvSpPr/>
            <p:nvPr/>
          </p:nvSpPr>
          <p:spPr>
            <a:xfrm rot="-2202532">
              <a:off x="6552" y="2350"/>
              <a:ext cx="3285" cy="3335"/>
            </a:xfrm>
            <a:custGeom>
              <a:avLst/>
              <a:gdLst>
                <a:gd name="txL" fmla="*/ 0 w 10688"/>
                <a:gd name="txT" fmla="*/ 0 h 10844"/>
                <a:gd name="txR" fmla="*/ 10688 w 10688"/>
                <a:gd name="txB" fmla="*/ 10844 h 10844"/>
              </a:gdLst>
              <a:ahLst/>
              <a:cxnLst>
                <a:cxn ang="0">
                  <a:pos x="3563" y="7062"/>
                </a:cxn>
                <a:cxn ang="0">
                  <a:pos x="3563" y="7062"/>
                </a:cxn>
                <a:cxn ang="0">
                  <a:pos x="4563" y="10749"/>
                </a:cxn>
                <a:cxn ang="0">
                  <a:pos x="7937" y="9812"/>
                </a:cxn>
                <a:cxn ang="0">
                  <a:pos x="9062" y="2782"/>
                </a:cxn>
                <a:cxn ang="0">
                  <a:pos x="2032" y="1626"/>
                </a:cxn>
                <a:cxn ang="0">
                  <a:pos x="0" y="4907"/>
                </a:cxn>
                <a:cxn ang="0">
                  <a:pos x="3563" y="7062"/>
                </a:cxn>
              </a:cxnLst>
              <a:rect l="txL" t="txT" r="txR" b="tx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DAB96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5" name="Freeform 3"/>
            <p:cNvSpPr/>
            <p:nvPr/>
          </p:nvSpPr>
          <p:spPr>
            <a:xfrm rot="3202081">
              <a:off x="8870" y="3125"/>
              <a:ext cx="3287" cy="3335"/>
            </a:xfrm>
            <a:custGeom>
              <a:avLst/>
              <a:gdLst>
                <a:gd name="txL" fmla="*/ 0 w 10688"/>
                <a:gd name="txT" fmla="*/ 0 h 10844"/>
                <a:gd name="txR" fmla="*/ 10688 w 10688"/>
                <a:gd name="txB" fmla="*/ 10844 h 10844"/>
              </a:gdLst>
              <a:ahLst/>
              <a:cxnLst>
                <a:cxn ang="0">
                  <a:pos x="3563" y="7062"/>
                </a:cxn>
                <a:cxn ang="0">
                  <a:pos x="3563" y="7062"/>
                </a:cxn>
                <a:cxn ang="0">
                  <a:pos x="4563" y="10749"/>
                </a:cxn>
                <a:cxn ang="0">
                  <a:pos x="7937" y="9812"/>
                </a:cxn>
                <a:cxn ang="0">
                  <a:pos x="9062" y="2782"/>
                </a:cxn>
                <a:cxn ang="0">
                  <a:pos x="2032" y="1626"/>
                </a:cxn>
                <a:cxn ang="0">
                  <a:pos x="0" y="4907"/>
                </a:cxn>
                <a:cxn ang="0">
                  <a:pos x="3563" y="7062"/>
                </a:cxn>
              </a:cxnLst>
              <a:rect l="txL" t="txT" r="txR" b="tx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6" name="Freeform 3"/>
            <p:cNvSpPr/>
            <p:nvPr/>
          </p:nvSpPr>
          <p:spPr>
            <a:xfrm rot="8579122">
              <a:off x="8090" y="5450"/>
              <a:ext cx="3285" cy="3333"/>
            </a:xfrm>
            <a:custGeom>
              <a:avLst/>
              <a:gdLst>
                <a:gd name="txL" fmla="*/ 0 w 10688"/>
                <a:gd name="txT" fmla="*/ 0 h 10844"/>
                <a:gd name="txR" fmla="*/ 10688 w 10688"/>
                <a:gd name="txB" fmla="*/ 10844 h 10844"/>
              </a:gdLst>
              <a:ahLst/>
              <a:cxnLst>
                <a:cxn ang="0">
                  <a:pos x="3563" y="7062"/>
                </a:cxn>
                <a:cxn ang="0">
                  <a:pos x="3563" y="7062"/>
                </a:cxn>
                <a:cxn ang="0">
                  <a:pos x="4563" y="10749"/>
                </a:cxn>
                <a:cxn ang="0">
                  <a:pos x="7937" y="9812"/>
                </a:cxn>
                <a:cxn ang="0">
                  <a:pos x="9062" y="2782"/>
                </a:cxn>
                <a:cxn ang="0">
                  <a:pos x="2032" y="1626"/>
                </a:cxn>
                <a:cxn ang="0">
                  <a:pos x="0" y="4907"/>
                </a:cxn>
                <a:cxn ang="0">
                  <a:pos x="3563" y="7062"/>
                </a:cxn>
              </a:cxnLst>
              <a:rect l="txL" t="txT" r="txR" b="tx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71717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81" name="TextBox 13"/>
          <p:cNvSpPr txBox="1"/>
          <p:nvPr/>
        </p:nvSpPr>
        <p:spPr>
          <a:xfrm>
            <a:off x="1708785" y="2228533"/>
            <a:ext cx="2336800" cy="24638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-635"/>
            <a:r>
              <a:rPr lang="en-US" altLang="zh-CN" sz="1600" b="1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Business</a:t>
            </a:r>
            <a:r>
              <a:rPr lang="en-US" altLang="zh-CN" sz="1600" dirty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Model</a:t>
            </a:r>
            <a:endParaRPr lang="zh-CN" altLang="en-US" sz="1600" b="1" dirty="0">
              <a:solidFill>
                <a:srgbClr val="DAB96E"/>
              </a:solidFill>
              <a:latin typeface="Arial" panose="020B0604020202020204" pitchFamily="34" charset="0"/>
              <a:ea typeface="微软雅黑" panose="020B0503020204020204" pitchFamily="18" charset="-122"/>
              <a:sym typeface="Arial" panose="020B0604020202020204" pitchFamily="34" charset="0"/>
            </a:endParaRPr>
          </a:p>
        </p:txBody>
      </p:sp>
      <p:sp>
        <p:nvSpPr>
          <p:cNvPr id="11283" name="TextBox 13"/>
          <p:cNvSpPr txBox="1"/>
          <p:nvPr/>
        </p:nvSpPr>
        <p:spPr>
          <a:xfrm>
            <a:off x="1708785" y="4064001"/>
            <a:ext cx="2336800" cy="24638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-635"/>
            <a:r>
              <a:rPr lang="en-US" altLang="zh-CN" sz="1600" b="1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Business</a:t>
            </a:r>
            <a:r>
              <a:rPr lang="en-US" altLang="zh-CN" sz="1600" dirty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Model</a:t>
            </a:r>
            <a:endParaRPr lang="zh-CN" altLang="en-US" sz="1600" b="1" dirty="0">
              <a:solidFill>
                <a:srgbClr val="DAB96E"/>
              </a:solidFill>
              <a:latin typeface="Arial" panose="020B0604020202020204" pitchFamily="34" charset="0"/>
              <a:ea typeface="微软雅黑" panose="020B0503020204020204" pitchFamily="18" charset="-122"/>
              <a:sym typeface="Arial" panose="020B0604020202020204" pitchFamily="34" charset="0"/>
            </a:endParaRPr>
          </a:p>
        </p:txBody>
      </p:sp>
      <p:sp>
        <p:nvSpPr>
          <p:cNvPr id="11285" name="TextBox 13"/>
          <p:cNvSpPr txBox="1"/>
          <p:nvPr/>
        </p:nvSpPr>
        <p:spPr>
          <a:xfrm>
            <a:off x="7967345" y="2228533"/>
            <a:ext cx="2338388" cy="24638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-635"/>
            <a:r>
              <a:rPr lang="en-US" altLang="zh-CN" sz="1600" b="1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Business</a:t>
            </a:r>
            <a:r>
              <a:rPr lang="en-US" altLang="zh-CN" sz="1600" dirty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Model</a:t>
            </a:r>
            <a:endParaRPr lang="zh-CN" altLang="en-US" sz="1600" b="1" dirty="0">
              <a:solidFill>
                <a:srgbClr val="DAB96E"/>
              </a:solidFill>
              <a:latin typeface="Arial" panose="020B0604020202020204" pitchFamily="34" charset="0"/>
              <a:ea typeface="微软雅黑" panose="020B0503020204020204" pitchFamily="18" charset="-122"/>
              <a:sym typeface="Arial" panose="020B0604020202020204" pitchFamily="34" charset="0"/>
            </a:endParaRPr>
          </a:p>
        </p:txBody>
      </p:sp>
      <p:sp>
        <p:nvSpPr>
          <p:cNvPr id="11286" name="TextBox 13"/>
          <p:cNvSpPr txBox="1"/>
          <p:nvPr/>
        </p:nvSpPr>
        <p:spPr>
          <a:xfrm>
            <a:off x="7967346" y="2526983"/>
            <a:ext cx="2030413" cy="5670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11287" name="TextBox 13"/>
          <p:cNvSpPr txBox="1"/>
          <p:nvPr/>
        </p:nvSpPr>
        <p:spPr>
          <a:xfrm>
            <a:off x="7967345" y="4064001"/>
            <a:ext cx="2338388" cy="24638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-635"/>
            <a:r>
              <a:rPr lang="en-US" altLang="zh-CN" sz="1600" b="1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Business</a:t>
            </a:r>
            <a:r>
              <a:rPr lang="en-US" altLang="zh-CN" sz="1600" dirty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 dirty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Model</a:t>
            </a:r>
            <a:endParaRPr lang="zh-CN" altLang="en-US" sz="1600" b="1" dirty="0">
              <a:solidFill>
                <a:srgbClr val="DAB96E"/>
              </a:solidFill>
              <a:latin typeface="Arial" panose="020B0604020202020204" pitchFamily="34" charset="0"/>
              <a:ea typeface="微软雅黑" panose="020B0503020204020204" pitchFamily="18" charset="-122"/>
              <a:sym typeface="Arial" panose="020B0604020202020204" pitchFamily="34" charset="0"/>
            </a:endParaRPr>
          </a:p>
        </p:txBody>
      </p:sp>
      <p:sp>
        <p:nvSpPr>
          <p:cNvPr id="2" name="Freeform 42"/>
          <p:cNvSpPr>
            <a:spLocks noEditPoints="1"/>
          </p:cNvSpPr>
          <p:nvPr/>
        </p:nvSpPr>
        <p:spPr bwMode="auto">
          <a:xfrm>
            <a:off x="4921886" y="2534286"/>
            <a:ext cx="607695" cy="353695"/>
          </a:xfrm>
          <a:custGeom>
            <a:avLst/>
            <a:gdLst>
              <a:gd name="T0" fmla="*/ 4 w 72"/>
              <a:gd name="T1" fmla="*/ 23 h 42"/>
              <a:gd name="T2" fmla="*/ 1 w 72"/>
              <a:gd name="T3" fmla="*/ 34 h 42"/>
              <a:gd name="T4" fmla="*/ 4 w 72"/>
              <a:gd name="T5" fmla="*/ 32 h 42"/>
              <a:gd name="T6" fmla="*/ 6 w 72"/>
              <a:gd name="T7" fmla="*/ 35 h 42"/>
              <a:gd name="T8" fmla="*/ 7 w 72"/>
              <a:gd name="T9" fmla="*/ 32 h 42"/>
              <a:gd name="T10" fmla="*/ 10 w 72"/>
              <a:gd name="T11" fmla="*/ 34 h 42"/>
              <a:gd name="T12" fmla="*/ 7 w 72"/>
              <a:gd name="T13" fmla="*/ 23 h 42"/>
              <a:gd name="T14" fmla="*/ 19 w 72"/>
              <a:gd name="T15" fmla="*/ 22 h 42"/>
              <a:gd name="T16" fmla="*/ 19 w 72"/>
              <a:gd name="T17" fmla="*/ 35 h 42"/>
              <a:gd name="T18" fmla="*/ 19 w 72"/>
              <a:gd name="T19" fmla="*/ 35 h 42"/>
              <a:gd name="T20" fmla="*/ 25 w 72"/>
              <a:gd name="T21" fmla="*/ 41 h 42"/>
              <a:gd name="T22" fmla="*/ 49 w 72"/>
              <a:gd name="T23" fmla="*/ 41 h 42"/>
              <a:gd name="T24" fmla="*/ 55 w 72"/>
              <a:gd name="T25" fmla="*/ 35 h 42"/>
              <a:gd name="T26" fmla="*/ 55 w 72"/>
              <a:gd name="T27" fmla="*/ 35 h 42"/>
              <a:gd name="T28" fmla="*/ 55 w 72"/>
              <a:gd name="T29" fmla="*/ 22 h 42"/>
              <a:gd name="T30" fmla="*/ 72 w 72"/>
              <a:gd name="T31" fmla="*/ 15 h 42"/>
              <a:gd name="T32" fmla="*/ 38 w 72"/>
              <a:gd name="T33" fmla="*/ 0 h 42"/>
              <a:gd name="T34" fmla="*/ 3 w 72"/>
              <a:gd name="T35" fmla="*/ 12 h 42"/>
              <a:gd name="T36" fmla="*/ 3 w 72"/>
              <a:gd name="T37" fmla="*/ 17 h 42"/>
              <a:gd name="T38" fmla="*/ 20 w 72"/>
              <a:gd name="T39" fmla="*/ 17 h 42"/>
              <a:gd name="T40" fmla="*/ 12 w 72"/>
              <a:gd name="T41" fmla="*/ 14 h 42"/>
              <a:gd name="T42" fmla="*/ 61 w 72"/>
              <a:gd name="T43" fmla="*/ 14 h 42"/>
              <a:gd name="T44" fmla="*/ 49 w 72"/>
              <a:gd name="T45" fmla="*/ 14 h 42"/>
              <a:gd name="T46" fmla="*/ 25 w 72"/>
              <a:gd name="T47" fmla="*/ 14 h 42"/>
              <a:gd name="T48" fmla="*/ 51 w 72"/>
              <a:gd name="T49" fmla="*/ 31 h 42"/>
              <a:gd name="T50" fmla="*/ 49 w 72"/>
              <a:gd name="T51" fmla="*/ 30 h 42"/>
              <a:gd name="T52" fmla="*/ 25 w 72"/>
              <a:gd name="T53" fmla="*/ 30 h 42"/>
              <a:gd name="T54" fmla="*/ 22 w 72"/>
              <a:gd name="T55" fmla="*/ 19 h 42"/>
              <a:gd name="T56" fmla="*/ 37 w 72"/>
              <a:gd name="T57" fmla="*/ 15 h 42"/>
              <a:gd name="T58" fmla="*/ 51 w 72"/>
              <a:gd name="T59" fmla="*/ 19 h 42"/>
              <a:gd name="T60" fmla="*/ 48 w 72"/>
              <a:gd name="T61" fmla="*/ 33 h 42"/>
              <a:gd name="T62" fmla="*/ 51 w 72"/>
              <a:gd name="T63" fmla="*/ 35 h 42"/>
              <a:gd name="T64" fmla="*/ 51 w 72"/>
              <a:gd name="T65" fmla="*/ 35 h 42"/>
              <a:gd name="T66" fmla="*/ 37 w 72"/>
              <a:gd name="T67" fmla="*/ 39 h 42"/>
              <a:gd name="T68" fmla="*/ 22 w 72"/>
              <a:gd name="T69" fmla="*/ 35 h 42"/>
              <a:gd name="T70" fmla="*/ 22 w 72"/>
              <a:gd name="T71" fmla="*/ 35 h 42"/>
              <a:gd name="T72" fmla="*/ 37 w 72"/>
              <a:gd name="T73" fmla="*/ 3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2" h="42">
                <a:moveTo>
                  <a:pt x="4" y="17"/>
                </a:moveTo>
                <a:cubicBezTo>
                  <a:pt x="4" y="23"/>
                  <a:pt x="4" y="23"/>
                  <a:pt x="4" y="2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3"/>
                  <a:pt x="0" y="34"/>
                  <a:pt x="1" y="34"/>
                </a:cubicBezTo>
                <a:cubicBezTo>
                  <a:pt x="2" y="34"/>
                  <a:pt x="3" y="34"/>
                  <a:pt x="3" y="33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4"/>
                  <a:pt x="5" y="35"/>
                  <a:pt x="6" y="35"/>
                </a:cubicBezTo>
                <a:cubicBezTo>
                  <a:pt x="6" y="35"/>
                  <a:pt x="7" y="34"/>
                  <a:pt x="7" y="33"/>
                </a:cubicBezTo>
                <a:cubicBezTo>
                  <a:pt x="7" y="32"/>
                  <a:pt x="7" y="32"/>
                  <a:pt x="7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4"/>
                  <a:pt x="9" y="34"/>
                  <a:pt x="10" y="34"/>
                </a:cubicBezTo>
                <a:cubicBezTo>
                  <a:pt x="11" y="34"/>
                  <a:pt x="11" y="33"/>
                  <a:pt x="11" y="3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18"/>
                  <a:pt x="7" y="18"/>
                  <a:pt x="7" y="18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7"/>
                  <a:pt x="21" y="39"/>
                  <a:pt x="25" y="41"/>
                </a:cubicBezTo>
                <a:cubicBezTo>
                  <a:pt x="28" y="42"/>
                  <a:pt x="32" y="42"/>
                  <a:pt x="37" y="42"/>
                </a:cubicBezTo>
                <a:cubicBezTo>
                  <a:pt x="41" y="42"/>
                  <a:pt x="46" y="42"/>
                  <a:pt x="49" y="41"/>
                </a:cubicBezTo>
                <a:cubicBezTo>
                  <a:pt x="52" y="39"/>
                  <a:pt x="55" y="37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22"/>
                  <a:pt x="55" y="22"/>
                  <a:pt x="55" y="22"/>
                </a:cubicBezTo>
                <a:cubicBezTo>
                  <a:pt x="70" y="17"/>
                  <a:pt x="70" y="17"/>
                  <a:pt x="70" y="17"/>
                </a:cubicBezTo>
                <a:cubicBezTo>
                  <a:pt x="71" y="16"/>
                  <a:pt x="72" y="16"/>
                  <a:pt x="72" y="15"/>
                </a:cubicBezTo>
                <a:cubicBezTo>
                  <a:pt x="72" y="14"/>
                  <a:pt x="72" y="12"/>
                  <a:pt x="70" y="12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2"/>
                  <a:pt x="2" y="13"/>
                  <a:pt x="2" y="13"/>
                </a:cubicBezTo>
                <a:cubicBezTo>
                  <a:pt x="1" y="15"/>
                  <a:pt x="2" y="16"/>
                  <a:pt x="3" y="17"/>
                </a:cubicBezTo>
                <a:cubicBezTo>
                  <a:pt x="4" y="17"/>
                  <a:pt x="4" y="17"/>
                  <a:pt x="4" y="17"/>
                </a:cubicBezTo>
                <a:close/>
                <a:moveTo>
                  <a:pt x="20" y="17"/>
                </a:moveTo>
                <a:cubicBezTo>
                  <a:pt x="20" y="17"/>
                  <a:pt x="20" y="17"/>
                  <a:pt x="20" y="17"/>
                </a:cubicBezTo>
                <a:cubicBezTo>
                  <a:pt x="12" y="14"/>
                  <a:pt x="12" y="14"/>
                  <a:pt x="12" y="14"/>
                </a:cubicBezTo>
                <a:cubicBezTo>
                  <a:pt x="37" y="5"/>
                  <a:pt x="37" y="5"/>
                  <a:pt x="37" y="5"/>
                </a:cubicBezTo>
                <a:cubicBezTo>
                  <a:pt x="61" y="14"/>
                  <a:pt x="61" y="14"/>
                  <a:pt x="61" y="14"/>
                </a:cubicBezTo>
                <a:cubicBezTo>
                  <a:pt x="54" y="17"/>
                  <a:pt x="54" y="17"/>
                  <a:pt x="54" y="17"/>
                </a:cubicBezTo>
                <a:cubicBezTo>
                  <a:pt x="53" y="16"/>
                  <a:pt x="51" y="14"/>
                  <a:pt x="49" y="14"/>
                </a:cubicBezTo>
                <a:cubicBezTo>
                  <a:pt x="46" y="13"/>
                  <a:pt x="41" y="12"/>
                  <a:pt x="37" y="12"/>
                </a:cubicBezTo>
                <a:cubicBezTo>
                  <a:pt x="32" y="12"/>
                  <a:pt x="28" y="13"/>
                  <a:pt x="25" y="14"/>
                </a:cubicBezTo>
                <a:cubicBezTo>
                  <a:pt x="22" y="14"/>
                  <a:pt x="21" y="16"/>
                  <a:pt x="20" y="17"/>
                </a:cubicBezTo>
                <a:close/>
                <a:moveTo>
                  <a:pt x="51" y="31"/>
                </a:moveTo>
                <a:cubicBezTo>
                  <a:pt x="51" y="31"/>
                  <a:pt x="51" y="31"/>
                  <a:pt x="51" y="31"/>
                </a:cubicBezTo>
                <a:cubicBezTo>
                  <a:pt x="51" y="30"/>
                  <a:pt x="50" y="30"/>
                  <a:pt x="49" y="30"/>
                </a:cubicBezTo>
                <a:cubicBezTo>
                  <a:pt x="46" y="29"/>
                  <a:pt x="41" y="28"/>
                  <a:pt x="37" y="28"/>
                </a:cubicBezTo>
                <a:cubicBezTo>
                  <a:pt x="32" y="28"/>
                  <a:pt x="28" y="29"/>
                  <a:pt x="25" y="30"/>
                </a:cubicBezTo>
                <a:cubicBezTo>
                  <a:pt x="24" y="30"/>
                  <a:pt x="23" y="30"/>
                  <a:pt x="22" y="31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8"/>
                  <a:pt x="24" y="17"/>
                  <a:pt x="26" y="17"/>
                </a:cubicBezTo>
                <a:cubicBezTo>
                  <a:pt x="29" y="16"/>
                  <a:pt x="32" y="15"/>
                  <a:pt x="37" y="15"/>
                </a:cubicBezTo>
                <a:cubicBezTo>
                  <a:pt x="41" y="15"/>
                  <a:pt x="45" y="16"/>
                  <a:pt x="48" y="17"/>
                </a:cubicBezTo>
                <a:cubicBezTo>
                  <a:pt x="50" y="17"/>
                  <a:pt x="51" y="18"/>
                  <a:pt x="51" y="19"/>
                </a:cubicBezTo>
                <a:cubicBezTo>
                  <a:pt x="51" y="31"/>
                  <a:pt x="51" y="31"/>
                  <a:pt x="51" y="31"/>
                </a:cubicBezTo>
                <a:close/>
                <a:moveTo>
                  <a:pt x="48" y="33"/>
                </a:moveTo>
                <a:cubicBezTo>
                  <a:pt x="48" y="33"/>
                  <a:pt x="48" y="33"/>
                  <a:pt x="48" y="33"/>
                </a:cubicBezTo>
                <a:cubicBezTo>
                  <a:pt x="50" y="33"/>
                  <a:pt x="51" y="34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0" y="37"/>
                  <a:pt x="48" y="37"/>
                </a:cubicBezTo>
                <a:cubicBezTo>
                  <a:pt x="45" y="38"/>
                  <a:pt x="41" y="39"/>
                  <a:pt x="37" y="39"/>
                </a:cubicBezTo>
                <a:cubicBezTo>
                  <a:pt x="32" y="39"/>
                  <a:pt x="29" y="38"/>
                  <a:pt x="26" y="37"/>
                </a:cubicBezTo>
                <a:cubicBezTo>
                  <a:pt x="24" y="37"/>
                  <a:pt x="22" y="36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4"/>
                  <a:pt x="24" y="33"/>
                  <a:pt x="26" y="33"/>
                </a:cubicBezTo>
                <a:cubicBezTo>
                  <a:pt x="29" y="32"/>
                  <a:pt x="32" y="31"/>
                  <a:pt x="37" y="31"/>
                </a:cubicBezTo>
                <a:cubicBezTo>
                  <a:pt x="41" y="31"/>
                  <a:pt x="45" y="32"/>
                  <a:pt x="48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72" name="Freeform 42"/>
          <p:cNvSpPr>
            <a:spLocks noEditPoints="1"/>
          </p:cNvSpPr>
          <p:nvPr/>
        </p:nvSpPr>
        <p:spPr bwMode="auto">
          <a:xfrm>
            <a:off x="5887085" y="4215130"/>
            <a:ext cx="411480" cy="419735"/>
          </a:xfrm>
          <a:custGeom>
            <a:avLst/>
            <a:gdLst>
              <a:gd name="T0" fmla="*/ 58 w 73"/>
              <a:gd name="T1" fmla="*/ 12 h 74"/>
              <a:gd name="T2" fmla="*/ 48 w 73"/>
              <a:gd name="T3" fmla="*/ 22 h 74"/>
              <a:gd name="T4" fmla="*/ 12 w 73"/>
              <a:gd name="T5" fmla="*/ 19 h 74"/>
              <a:gd name="T6" fmla="*/ 34 w 73"/>
              <a:gd name="T7" fmla="*/ 30 h 74"/>
              <a:gd name="T8" fmla="*/ 35 w 73"/>
              <a:gd name="T9" fmla="*/ 35 h 74"/>
              <a:gd name="T10" fmla="*/ 24 w 73"/>
              <a:gd name="T11" fmla="*/ 46 h 74"/>
              <a:gd name="T12" fmla="*/ 10 w 73"/>
              <a:gd name="T13" fmla="*/ 45 h 74"/>
              <a:gd name="T14" fmla="*/ 19 w 73"/>
              <a:gd name="T15" fmla="*/ 54 h 74"/>
              <a:gd name="T16" fmla="*/ 20 w 73"/>
              <a:gd name="T17" fmla="*/ 55 h 74"/>
              <a:gd name="T18" fmla="*/ 29 w 73"/>
              <a:gd name="T19" fmla="*/ 64 h 74"/>
              <a:gd name="T20" fmla="*/ 28 w 73"/>
              <a:gd name="T21" fmla="*/ 50 h 74"/>
              <a:gd name="T22" fmla="*/ 39 w 73"/>
              <a:gd name="T23" fmla="*/ 39 h 74"/>
              <a:gd name="T24" fmla="*/ 43 w 73"/>
              <a:gd name="T25" fmla="*/ 40 h 74"/>
              <a:gd name="T26" fmla="*/ 55 w 73"/>
              <a:gd name="T27" fmla="*/ 62 h 74"/>
              <a:gd name="T28" fmla="*/ 52 w 73"/>
              <a:gd name="T29" fmla="*/ 26 h 74"/>
              <a:gd name="T30" fmla="*/ 58 w 73"/>
              <a:gd name="T31" fmla="*/ 12 h 74"/>
              <a:gd name="T32" fmla="*/ 54 w 73"/>
              <a:gd name="T33" fmla="*/ 8 h 74"/>
              <a:gd name="T34" fmla="*/ 55 w 73"/>
              <a:gd name="T35" fmla="*/ 8 h 74"/>
              <a:gd name="T36" fmla="*/ 66 w 73"/>
              <a:gd name="T37" fmla="*/ 19 h 74"/>
              <a:gd name="T38" fmla="*/ 61 w 73"/>
              <a:gd name="T39" fmla="*/ 62 h 74"/>
              <a:gd name="T40" fmla="*/ 60 w 73"/>
              <a:gd name="T41" fmla="*/ 64 h 74"/>
              <a:gd name="T42" fmla="*/ 50 w 73"/>
              <a:gd name="T43" fmla="*/ 70 h 74"/>
              <a:gd name="T44" fmla="*/ 40 w 73"/>
              <a:gd name="T45" fmla="*/ 45 h 74"/>
              <a:gd name="T46" fmla="*/ 34 w 73"/>
              <a:gd name="T47" fmla="*/ 64 h 74"/>
              <a:gd name="T48" fmla="*/ 27 w 73"/>
              <a:gd name="T49" fmla="*/ 73 h 74"/>
              <a:gd name="T50" fmla="*/ 23 w 73"/>
              <a:gd name="T51" fmla="*/ 72 h 74"/>
              <a:gd name="T52" fmla="*/ 2 w 73"/>
              <a:gd name="T53" fmla="*/ 51 h 74"/>
              <a:gd name="T54" fmla="*/ 1 w 73"/>
              <a:gd name="T55" fmla="*/ 47 h 74"/>
              <a:gd name="T56" fmla="*/ 10 w 73"/>
              <a:gd name="T57" fmla="*/ 40 h 74"/>
              <a:gd name="T58" fmla="*/ 21 w 73"/>
              <a:gd name="T59" fmla="*/ 41 h 74"/>
              <a:gd name="T60" fmla="*/ 4 w 73"/>
              <a:gd name="T61" fmla="*/ 24 h 74"/>
              <a:gd name="T62" fmla="*/ 3 w 73"/>
              <a:gd name="T63" fmla="*/ 20 h 74"/>
              <a:gd name="T64" fmla="*/ 9 w 73"/>
              <a:gd name="T65" fmla="*/ 14 h 74"/>
              <a:gd name="T66" fmla="*/ 45 w 73"/>
              <a:gd name="T67" fmla="*/ 1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3" h="74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7" y="23"/>
                  <a:pt x="46" y="22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21"/>
                  <a:pt x="10" y="21"/>
                  <a:pt x="10" y="21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3" y="46"/>
                  <a:pt x="23" y="47"/>
                  <a:pt x="22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7" y="48"/>
                  <a:pt x="7" y="48"/>
                  <a:pt x="7" y="48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20" y="54"/>
                  <a:pt x="20" y="54"/>
                  <a:pt x="20" y="55"/>
                </a:cubicBezTo>
                <a:cubicBezTo>
                  <a:pt x="26" y="67"/>
                  <a:pt x="26" y="67"/>
                  <a:pt x="26" y="67"/>
                </a:cubicBezTo>
                <a:cubicBezTo>
                  <a:pt x="29" y="64"/>
                  <a:pt x="29" y="64"/>
                  <a:pt x="29" y="64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1"/>
                  <a:pt x="27" y="51"/>
                  <a:pt x="28" y="50"/>
                </a:cubicBezTo>
                <a:cubicBezTo>
                  <a:pt x="39" y="39"/>
                  <a:pt x="39" y="39"/>
                  <a:pt x="39" y="39"/>
                </a:cubicBezTo>
                <a:cubicBezTo>
                  <a:pt x="39" y="39"/>
                  <a:pt x="39" y="39"/>
                  <a:pt x="39" y="39"/>
                </a:cubicBezTo>
                <a:cubicBezTo>
                  <a:pt x="39" y="39"/>
                  <a:pt x="40" y="38"/>
                  <a:pt x="40" y="38"/>
                </a:cubicBezTo>
                <a:cubicBezTo>
                  <a:pt x="41" y="38"/>
                  <a:pt x="43" y="38"/>
                  <a:pt x="43" y="40"/>
                </a:cubicBezTo>
                <a:cubicBezTo>
                  <a:pt x="53" y="64"/>
                  <a:pt x="53" y="64"/>
                  <a:pt x="53" y="64"/>
                </a:cubicBezTo>
                <a:cubicBezTo>
                  <a:pt x="55" y="62"/>
                  <a:pt x="55" y="62"/>
                  <a:pt x="55" y="62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7"/>
                  <a:pt x="51" y="26"/>
                  <a:pt x="52" y="26"/>
                </a:cubicBezTo>
                <a:cubicBezTo>
                  <a:pt x="62" y="16"/>
                  <a:pt x="62" y="16"/>
                  <a:pt x="62" y="16"/>
                </a:cubicBezTo>
                <a:cubicBezTo>
                  <a:pt x="65" y="13"/>
                  <a:pt x="61" y="9"/>
                  <a:pt x="58" y="12"/>
                </a:cubicBezTo>
                <a:cubicBezTo>
                  <a:pt x="58" y="12"/>
                  <a:pt x="58" y="12"/>
                  <a:pt x="58" y="12"/>
                </a:cubicBezTo>
                <a:close/>
                <a:moveTo>
                  <a:pt x="54" y="8"/>
                </a:moveTo>
                <a:cubicBezTo>
                  <a:pt x="54" y="8"/>
                  <a:pt x="54" y="8"/>
                  <a:pt x="54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62" y="0"/>
                  <a:pt x="73" y="12"/>
                  <a:pt x="66" y="19"/>
                </a:cubicBezTo>
                <a:cubicBezTo>
                  <a:pt x="57" y="29"/>
                  <a:pt x="57" y="29"/>
                  <a:pt x="57" y="29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3"/>
                  <a:pt x="60" y="64"/>
                  <a:pt x="60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54" y="70"/>
                  <a:pt x="54" y="70"/>
                  <a:pt x="54" y="70"/>
                </a:cubicBezTo>
                <a:cubicBezTo>
                  <a:pt x="53" y="71"/>
                  <a:pt x="51" y="71"/>
                  <a:pt x="50" y="70"/>
                </a:cubicBezTo>
                <a:cubicBezTo>
                  <a:pt x="50" y="70"/>
                  <a:pt x="50" y="70"/>
                  <a:pt x="50" y="69"/>
                </a:cubicBezTo>
                <a:cubicBezTo>
                  <a:pt x="40" y="45"/>
                  <a:pt x="40" y="45"/>
                  <a:pt x="40" y="45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4" y="66"/>
                  <a:pt x="33" y="67"/>
                </a:cubicBezTo>
                <a:cubicBezTo>
                  <a:pt x="27" y="73"/>
                  <a:pt x="27" y="73"/>
                  <a:pt x="27" y="73"/>
                </a:cubicBezTo>
                <a:cubicBezTo>
                  <a:pt x="26" y="74"/>
                  <a:pt x="24" y="74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16" y="58"/>
                  <a:pt x="16" y="58"/>
                  <a:pt x="16" y="58"/>
                </a:cubicBezTo>
                <a:cubicBezTo>
                  <a:pt x="2" y="51"/>
                  <a:pt x="2" y="51"/>
                  <a:pt x="2" y="51"/>
                </a:cubicBezTo>
                <a:cubicBezTo>
                  <a:pt x="0" y="50"/>
                  <a:pt x="0" y="49"/>
                  <a:pt x="0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7" y="40"/>
                  <a:pt x="7" y="40"/>
                  <a:pt x="7" y="40"/>
                </a:cubicBezTo>
                <a:cubicBezTo>
                  <a:pt x="8" y="40"/>
                  <a:pt x="9" y="39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21" y="41"/>
                  <a:pt x="21" y="41"/>
                  <a:pt x="21" y="41"/>
                </a:cubicBezTo>
                <a:cubicBezTo>
                  <a:pt x="28" y="34"/>
                  <a:pt x="28" y="34"/>
                  <a:pt x="28" y="34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4"/>
                  <a:pt x="2" y="22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3"/>
                  <a:pt x="11" y="13"/>
                  <a:pt x="12" y="13"/>
                </a:cubicBezTo>
                <a:cubicBezTo>
                  <a:pt x="45" y="17"/>
                  <a:pt x="45" y="17"/>
                  <a:pt x="45" y="17"/>
                </a:cubicBezTo>
                <a:cubicBezTo>
                  <a:pt x="54" y="8"/>
                  <a:pt x="54" y="8"/>
                  <a:pt x="5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11" name="Freeform 172"/>
          <p:cNvSpPr>
            <a:spLocks noEditPoints="1"/>
          </p:cNvSpPr>
          <p:nvPr/>
        </p:nvSpPr>
        <p:spPr bwMode="auto">
          <a:xfrm>
            <a:off x="4634231" y="3747770"/>
            <a:ext cx="379730" cy="471170"/>
          </a:xfrm>
          <a:custGeom>
            <a:avLst/>
            <a:gdLst>
              <a:gd name="T0" fmla="*/ 7 w 49"/>
              <a:gd name="T1" fmla="*/ 24 h 61"/>
              <a:gd name="T2" fmla="*/ 13 w 49"/>
              <a:gd name="T3" fmla="*/ 5 h 61"/>
              <a:gd name="T4" fmla="*/ 25 w 49"/>
              <a:gd name="T5" fmla="*/ 0 h 61"/>
              <a:gd name="T6" fmla="*/ 42 w 49"/>
              <a:gd name="T7" fmla="*/ 17 h 61"/>
              <a:gd name="T8" fmla="*/ 43 w 49"/>
              <a:gd name="T9" fmla="*/ 24 h 61"/>
              <a:gd name="T10" fmla="*/ 49 w 49"/>
              <a:gd name="T11" fmla="*/ 31 h 61"/>
              <a:gd name="T12" fmla="*/ 47 w 49"/>
              <a:gd name="T13" fmla="*/ 59 h 61"/>
              <a:gd name="T14" fmla="*/ 43 w 49"/>
              <a:gd name="T15" fmla="*/ 61 h 61"/>
              <a:gd name="T16" fmla="*/ 2 w 49"/>
              <a:gd name="T17" fmla="*/ 59 h 61"/>
              <a:gd name="T18" fmla="*/ 0 w 49"/>
              <a:gd name="T19" fmla="*/ 31 h 61"/>
              <a:gd name="T20" fmla="*/ 2 w 49"/>
              <a:gd name="T21" fmla="*/ 26 h 61"/>
              <a:gd name="T22" fmla="*/ 25 w 49"/>
              <a:gd name="T23" fmla="*/ 44 h 61"/>
              <a:gd name="T24" fmla="*/ 25 w 49"/>
              <a:gd name="T25" fmla="*/ 44 h 61"/>
              <a:gd name="T26" fmla="*/ 27 w 49"/>
              <a:gd name="T27" fmla="*/ 43 h 61"/>
              <a:gd name="T28" fmla="*/ 27 w 49"/>
              <a:gd name="T29" fmla="*/ 38 h 61"/>
              <a:gd name="T30" fmla="*/ 22 w 49"/>
              <a:gd name="T31" fmla="*/ 38 h 61"/>
              <a:gd name="T32" fmla="*/ 22 w 49"/>
              <a:gd name="T33" fmla="*/ 43 h 61"/>
              <a:gd name="T34" fmla="*/ 26 w 49"/>
              <a:gd name="T35" fmla="*/ 47 h 61"/>
              <a:gd name="T36" fmla="*/ 26 w 49"/>
              <a:gd name="T37" fmla="*/ 50 h 61"/>
              <a:gd name="T38" fmla="*/ 23 w 49"/>
              <a:gd name="T39" fmla="*/ 50 h 61"/>
              <a:gd name="T40" fmla="*/ 20 w 49"/>
              <a:gd name="T41" fmla="*/ 45 h 61"/>
              <a:gd name="T42" fmla="*/ 20 w 49"/>
              <a:gd name="T43" fmla="*/ 36 h 61"/>
              <a:gd name="T44" fmla="*/ 29 w 49"/>
              <a:gd name="T45" fmla="*/ 36 h 61"/>
              <a:gd name="T46" fmla="*/ 29 w 49"/>
              <a:gd name="T47" fmla="*/ 45 h 61"/>
              <a:gd name="T48" fmla="*/ 13 w 49"/>
              <a:gd name="T49" fmla="*/ 24 h 61"/>
              <a:gd name="T50" fmla="*/ 37 w 49"/>
              <a:gd name="T51" fmla="*/ 24 h 61"/>
              <a:gd name="T52" fmla="*/ 33 w 49"/>
              <a:gd name="T53" fmla="*/ 9 h 61"/>
              <a:gd name="T54" fmla="*/ 17 w 49"/>
              <a:gd name="T55" fmla="*/ 8 h 61"/>
              <a:gd name="T56" fmla="*/ 13 w 49"/>
              <a:gd name="T57" fmla="*/ 17 h 61"/>
              <a:gd name="T58" fmla="*/ 43 w 49"/>
              <a:gd name="T59" fmla="*/ 29 h 61"/>
              <a:gd name="T60" fmla="*/ 39 w 49"/>
              <a:gd name="T61" fmla="*/ 29 h 61"/>
              <a:gd name="T62" fmla="*/ 39 w 49"/>
              <a:gd name="T63" fmla="*/ 29 h 61"/>
              <a:gd name="T64" fmla="*/ 10 w 49"/>
              <a:gd name="T65" fmla="*/ 29 h 61"/>
              <a:gd name="T66" fmla="*/ 7 w 49"/>
              <a:gd name="T67" fmla="*/ 29 h 61"/>
              <a:gd name="T68" fmla="*/ 6 w 49"/>
              <a:gd name="T69" fmla="*/ 30 h 61"/>
              <a:gd name="T70" fmla="*/ 6 w 49"/>
              <a:gd name="T71" fmla="*/ 55 h 61"/>
              <a:gd name="T72" fmla="*/ 7 w 49"/>
              <a:gd name="T73" fmla="*/ 56 h 61"/>
              <a:gd name="T74" fmla="*/ 43 w 49"/>
              <a:gd name="T75" fmla="*/ 56 h 61"/>
              <a:gd name="T76" fmla="*/ 44 w 49"/>
              <a:gd name="T77" fmla="*/ 55 h 61"/>
              <a:gd name="T78" fmla="*/ 43 w 49"/>
              <a:gd name="T79" fmla="*/ 30 h 61"/>
              <a:gd name="T80" fmla="*/ 47 w 49"/>
              <a:gd name="T81" fmla="*/ 60 h 61"/>
              <a:gd name="T82" fmla="*/ 43 w 49"/>
              <a:gd name="T83" fmla="*/ 5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" h="61">
                <a:moveTo>
                  <a:pt x="7" y="24"/>
                </a:moveTo>
                <a:cubicBezTo>
                  <a:pt x="7" y="24"/>
                  <a:pt x="7" y="24"/>
                  <a:pt x="7" y="24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2"/>
                  <a:pt x="9" y="8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6" y="2"/>
                  <a:pt x="20" y="0"/>
                  <a:pt x="25" y="0"/>
                </a:cubicBezTo>
                <a:cubicBezTo>
                  <a:pt x="30" y="0"/>
                  <a:pt x="34" y="2"/>
                  <a:pt x="37" y="5"/>
                </a:cubicBezTo>
                <a:cubicBezTo>
                  <a:pt x="40" y="8"/>
                  <a:pt x="42" y="12"/>
                  <a:pt x="42" y="17"/>
                </a:cubicBezTo>
                <a:cubicBezTo>
                  <a:pt x="42" y="24"/>
                  <a:pt x="42" y="24"/>
                  <a:pt x="42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4" y="24"/>
                  <a:pt x="46" y="25"/>
                  <a:pt x="47" y="26"/>
                </a:cubicBezTo>
                <a:cubicBezTo>
                  <a:pt x="48" y="27"/>
                  <a:pt x="49" y="29"/>
                  <a:pt x="49" y="31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7"/>
                  <a:pt x="48" y="58"/>
                  <a:pt x="47" y="59"/>
                </a:cubicBezTo>
                <a:cubicBezTo>
                  <a:pt x="47" y="60"/>
                  <a:pt x="47" y="60"/>
                  <a:pt x="47" y="60"/>
                </a:cubicBezTo>
                <a:cubicBezTo>
                  <a:pt x="46" y="61"/>
                  <a:pt x="44" y="61"/>
                  <a:pt x="43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5" y="61"/>
                  <a:pt x="4" y="61"/>
                  <a:pt x="2" y="59"/>
                </a:cubicBezTo>
                <a:cubicBezTo>
                  <a:pt x="1" y="58"/>
                  <a:pt x="0" y="57"/>
                  <a:pt x="0" y="55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1" y="27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4" y="25"/>
                  <a:pt x="5" y="24"/>
                  <a:pt x="7" y="24"/>
                </a:cubicBezTo>
                <a:close/>
                <a:moveTo>
                  <a:pt x="25" y="44"/>
                </a:move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6" y="44"/>
                  <a:pt x="27" y="43"/>
                  <a:pt x="27" y="43"/>
                </a:cubicBezTo>
                <a:cubicBezTo>
                  <a:pt x="28" y="42"/>
                  <a:pt x="28" y="41"/>
                  <a:pt x="28" y="40"/>
                </a:cubicBezTo>
                <a:cubicBezTo>
                  <a:pt x="28" y="39"/>
                  <a:pt x="28" y="39"/>
                  <a:pt x="27" y="38"/>
                </a:cubicBezTo>
                <a:cubicBezTo>
                  <a:pt x="27" y="37"/>
                  <a:pt x="26" y="37"/>
                  <a:pt x="25" y="37"/>
                </a:cubicBezTo>
                <a:cubicBezTo>
                  <a:pt x="24" y="37"/>
                  <a:pt x="23" y="37"/>
                  <a:pt x="22" y="38"/>
                </a:cubicBezTo>
                <a:cubicBezTo>
                  <a:pt x="22" y="39"/>
                  <a:pt x="21" y="39"/>
                  <a:pt x="21" y="40"/>
                </a:cubicBezTo>
                <a:cubicBezTo>
                  <a:pt x="21" y="41"/>
                  <a:pt x="22" y="42"/>
                  <a:pt x="22" y="43"/>
                </a:cubicBezTo>
                <a:cubicBezTo>
                  <a:pt x="23" y="43"/>
                  <a:pt x="24" y="44"/>
                  <a:pt x="25" y="44"/>
                </a:cubicBezTo>
                <a:close/>
                <a:moveTo>
                  <a:pt x="26" y="47"/>
                </a:moveTo>
                <a:cubicBezTo>
                  <a:pt x="26" y="47"/>
                  <a:pt x="26" y="47"/>
                  <a:pt x="26" y="47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1"/>
                  <a:pt x="26" y="52"/>
                  <a:pt x="25" y="52"/>
                </a:cubicBezTo>
                <a:cubicBezTo>
                  <a:pt x="24" y="52"/>
                  <a:pt x="23" y="51"/>
                  <a:pt x="23" y="50"/>
                </a:cubicBezTo>
                <a:cubicBezTo>
                  <a:pt x="23" y="47"/>
                  <a:pt x="23" y="47"/>
                  <a:pt x="23" y="47"/>
                </a:cubicBezTo>
                <a:cubicBezTo>
                  <a:pt x="22" y="46"/>
                  <a:pt x="21" y="46"/>
                  <a:pt x="20" y="45"/>
                </a:cubicBezTo>
                <a:cubicBezTo>
                  <a:pt x="19" y="44"/>
                  <a:pt x="18" y="42"/>
                  <a:pt x="18" y="40"/>
                </a:cubicBezTo>
                <a:cubicBezTo>
                  <a:pt x="18" y="38"/>
                  <a:pt x="19" y="37"/>
                  <a:pt x="20" y="36"/>
                </a:cubicBezTo>
                <a:cubicBezTo>
                  <a:pt x="21" y="34"/>
                  <a:pt x="23" y="34"/>
                  <a:pt x="25" y="34"/>
                </a:cubicBezTo>
                <a:cubicBezTo>
                  <a:pt x="27" y="34"/>
                  <a:pt x="28" y="34"/>
                  <a:pt x="29" y="36"/>
                </a:cubicBezTo>
                <a:cubicBezTo>
                  <a:pt x="31" y="37"/>
                  <a:pt x="31" y="38"/>
                  <a:pt x="31" y="40"/>
                </a:cubicBezTo>
                <a:cubicBezTo>
                  <a:pt x="31" y="42"/>
                  <a:pt x="31" y="44"/>
                  <a:pt x="29" y="45"/>
                </a:cubicBezTo>
                <a:cubicBezTo>
                  <a:pt x="29" y="46"/>
                  <a:pt x="28" y="46"/>
                  <a:pt x="26" y="47"/>
                </a:cubicBezTo>
                <a:close/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4"/>
                  <a:pt x="35" y="11"/>
                  <a:pt x="33" y="9"/>
                </a:cubicBezTo>
                <a:cubicBezTo>
                  <a:pt x="31" y="6"/>
                  <a:pt x="28" y="5"/>
                  <a:pt x="25" y="5"/>
                </a:cubicBezTo>
                <a:cubicBezTo>
                  <a:pt x="22" y="5"/>
                  <a:pt x="19" y="6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4" y="11"/>
                  <a:pt x="13" y="14"/>
                  <a:pt x="13" y="17"/>
                </a:cubicBezTo>
                <a:cubicBezTo>
                  <a:pt x="13" y="24"/>
                  <a:pt x="13" y="24"/>
                  <a:pt x="13" y="24"/>
                </a:cubicBezTo>
                <a:close/>
                <a:moveTo>
                  <a:pt x="43" y="29"/>
                </a:moveTo>
                <a:cubicBezTo>
                  <a:pt x="43" y="29"/>
                  <a:pt x="43" y="29"/>
                  <a:pt x="43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6"/>
                  <a:pt x="7" y="56"/>
                  <a:pt x="7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0"/>
                  <a:pt x="44" y="30"/>
                  <a:pt x="43" y="30"/>
                </a:cubicBezTo>
                <a:cubicBezTo>
                  <a:pt x="43" y="30"/>
                  <a:pt x="43" y="29"/>
                  <a:pt x="43" y="29"/>
                </a:cubicBezTo>
                <a:close/>
                <a:moveTo>
                  <a:pt x="47" y="60"/>
                </a:moveTo>
                <a:cubicBezTo>
                  <a:pt x="47" y="60"/>
                  <a:pt x="47" y="60"/>
                  <a:pt x="47" y="60"/>
                </a:cubicBezTo>
                <a:cubicBezTo>
                  <a:pt x="46" y="60"/>
                  <a:pt x="44" y="60"/>
                  <a:pt x="43" y="59"/>
                </a:cubicBezTo>
                <a:cubicBezTo>
                  <a:pt x="47" y="60"/>
                  <a:pt x="47" y="60"/>
                  <a:pt x="47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3" name="Freeform 6"/>
          <p:cNvSpPr>
            <a:spLocks noEditPoints="1"/>
          </p:cNvSpPr>
          <p:nvPr/>
        </p:nvSpPr>
        <p:spPr bwMode="auto">
          <a:xfrm>
            <a:off x="6315076" y="2928621"/>
            <a:ext cx="412750" cy="412750"/>
          </a:xfrm>
          <a:custGeom>
            <a:avLst/>
            <a:gdLst>
              <a:gd name="T0" fmla="*/ 3 w 69"/>
              <a:gd name="T1" fmla="*/ 0 h 69"/>
              <a:gd name="T2" fmla="*/ 69 w 69"/>
              <a:gd name="T3" fmla="*/ 3 h 69"/>
              <a:gd name="T4" fmla="*/ 69 w 69"/>
              <a:gd name="T5" fmla="*/ 66 h 69"/>
              <a:gd name="T6" fmla="*/ 66 w 69"/>
              <a:gd name="T7" fmla="*/ 69 h 69"/>
              <a:gd name="T8" fmla="*/ 0 w 69"/>
              <a:gd name="T9" fmla="*/ 66 h 69"/>
              <a:gd name="T10" fmla="*/ 0 w 69"/>
              <a:gd name="T11" fmla="*/ 3 h 69"/>
              <a:gd name="T12" fmla="*/ 35 w 69"/>
              <a:gd name="T13" fmla="*/ 50 h 69"/>
              <a:gd name="T14" fmla="*/ 38 w 69"/>
              <a:gd name="T15" fmla="*/ 56 h 69"/>
              <a:gd name="T16" fmla="*/ 53 w 69"/>
              <a:gd name="T17" fmla="*/ 55 h 69"/>
              <a:gd name="T18" fmla="*/ 53 w 69"/>
              <a:gd name="T19" fmla="*/ 41 h 69"/>
              <a:gd name="T20" fmla="*/ 42 w 69"/>
              <a:gd name="T21" fmla="*/ 39 h 69"/>
              <a:gd name="T22" fmla="*/ 54 w 69"/>
              <a:gd name="T23" fmla="*/ 34 h 69"/>
              <a:gd name="T24" fmla="*/ 39 w 69"/>
              <a:gd name="T25" fmla="*/ 28 h 69"/>
              <a:gd name="T26" fmla="*/ 40 w 69"/>
              <a:gd name="T27" fmla="*/ 45 h 69"/>
              <a:gd name="T28" fmla="*/ 48 w 69"/>
              <a:gd name="T29" fmla="*/ 44 h 69"/>
              <a:gd name="T30" fmla="*/ 48 w 69"/>
              <a:gd name="T31" fmla="*/ 53 h 69"/>
              <a:gd name="T32" fmla="*/ 42 w 69"/>
              <a:gd name="T33" fmla="*/ 53 h 69"/>
              <a:gd name="T34" fmla="*/ 35 w 69"/>
              <a:gd name="T35" fmla="*/ 50 h 69"/>
              <a:gd name="T36" fmla="*/ 26 w 69"/>
              <a:gd name="T37" fmla="*/ 58 h 69"/>
              <a:gd name="T38" fmla="*/ 22 w 69"/>
              <a:gd name="T39" fmla="*/ 28 h 69"/>
              <a:gd name="T40" fmla="*/ 13 w 69"/>
              <a:gd name="T41" fmla="*/ 35 h 69"/>
              <a:gd name="T42" fmla="*/ 20 w 69"/>
              <a:gd name="T43" fmla="*/ 36 h 69"/>
              <a:gd name="T44" fmla="*/ 26 w 69"/>
              <a:gd name="T45" fmla="*/ 58 h 69"/>
              <a:gd name="T46" fmla="*/ 6 w 69"/>
              <a:gd name="T47" fmla="*/ 18 h 69"/>
              <a:gd name="T48" fmla="*/ 64 w 69"/>
              <a:gd name="T49" fmla="*/ 6 h 69"/>
              <a:gd name="T50" fmla="*/ 58 w 69"/>
              <a:gd name="T51" fmla="*/ 10 h 69"/>
              <a:gd name="T52" fmla="*/ 53 w 69"/>
              <a:gd name="T53" fmla="*/ 10 h 69"/>
              <a:gd name="T54" fmla="*/ 44 w 69"/>
              <a:gd name="T55" fmla="*/ 6 h 69"/>
              <a:gd name="T56" fmla="*/ 42 w 69"/>
              <a:gd name="T57" fmla="*/ 12 h 69"/>
              <a:gd name="T58" fmla="*/ 39 w 69"/>
              <a:gd name="T59" fmla="*/ 6 h 69"/>
              <a:gd name="T60" fmla="*/ 30 w 69"/>
              <a:gd name="T61" fmla="*/ 10 h 69"/>
              <a:gd name="T62" fmla="*/ 25 w 69"/>
              <a:gd name="T63" fmla="*/ 10 h 69"/>
              <a:gd name="T64" fmla="*/ 16 w 69"/>
              <a:gd name="T65" fmla="*/ 6 h 69"/>
              <a:gd name="T66" fmla="*/ 13 w 69"/>
              <a:gd name="T67" fmla="*/ 12 h 69"/>
              <a:gd name="T68" fmla="*/ 11 w 69"/>
              <a:gd name="T69" fmla="*/ 6 h 69"/>
              <a:gd name="T70" fmla="*/ 6 w 69"/>
              <a:gd name="T71" fmla="*/ 18 h 69"/>
              <a:gd name="T72" fmla="*/ 64 w 69"/>
              <a:gd name="T73" fmla="*/ 21 h 69"/>
              <a:gd name="T74" fmla="*/ 6 w 69"/>
              <a:gd name="T75" fmla="*/ 64 h 69"/>
              <a:gd name="T76" fmla="*/ 64 w 69"/>
              <a:gd name="T77" fmla="*/ 2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9" h="69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9" y="2"/>
                  <a:pt x="69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9" y="66"/>
                  <a:pt x="69" y="66"/>
                  <a:pt x="69" y="66"/>
                </a:cubicBezTo>
                <a:cubicBezTo>
                  <a:pt x="69" y="68"/>
                  <a:pt x="68" y="69"/>
                  <a:pt x="66" y="69"/>
                </a:cubicBezTo>
                <a:cubicBezTo>
                  <a:pt x="66" y="69"/>
                  <a:pt x="66" y="69"/>
                  <a:pt x="66" y="69"/>
                </a:cubicBezTo>
                <a:cubicBezTo>
                  <a:pt x="3" y="69"/>
                  <a:pt x="3" y="69"/>
                  <a:pt x="3" y="69"/>
                </a:cubicBezTo>
                <a:cubicBezTo>
                  <a:pt x="2" y="69"/>
                  <a:pt x="0" y="68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2" y="0"/>
                  <a:pt x="3" y="0"/>
                </a:cubicBezTo>
                <a:close/>
                <a:moveTo>
                  <a:pt x="35" y="50"/>
                </a:moveTo>
                <a:cubicBezTo>
                  <a:pt x="35" y="50"/>
                  <a:pt x="35" y="50"/>
                  <a:pt x="35" y="50"/>
                </a:cubicBezTo>
                <a:cubicBezTo>
                  <a:pt x="35" y="53"/>
                  <a:pt x="36" y="55"/>
                  <a:pt x="38" y="56"/>
                </a:cubicBezTo>
                <a:cubicBezTo>
                  <a:pt x="40" y="58"/>
                  <a:pt x="42" y="59"/>
                  <a:pt x="45" y="59"/>
                </a:cubicBezTo>
                <a:cubicBezTo>
                  <a:pt x="49" y="59"/>
                  <a:pt x="51" y="57"/>
                  <a:pt x="53" y="55"/>
                </a:cubicBezTo>
                <a:cubicBezTo>
                  <a:pt x="55" y="53"/>
                  <a:pt x="55" y="50"/>
                  <a:pt x="55" y="48"/>
                </a:cubicBezTo>
                <a:cubicBezTo>
                  <a:pt x="55" y="45"/>
                  <a:pt x="55" y="43"/>
                  <a:pt x="53" y="41"/>
                </a:cubicBezTo>
                <a:cubicBezTo>
                  <a:pt x="51" y="39"/>
                  <a:pt x="49" y="38"/>
                  <a:pt x="46" y="38"/>
                </a:cubicBezTo>
                <a:cubicBezTo>
                  <a:pt x="45" y="38"/>
                  <a:pt x="44" y="38"/>
                  <a:pt x="42" y="39"/>
                </a:cubicBezTo>
                <a:cubicBezTo>
                  <a:pt x="43" y="34"/>
                  <a:pt x="43" y="34"/>
                  <a:pt x="43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28"/>
                  <a:pt x="54" y="28"/>
                  <a:pt x="54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6" y="44"/>
                  <a:pt x="36" y="44"/>
                  <a:pt x="36" y="44"/>
                </a:cubicBezTo>
                <a:cubicBezTo>
                  <a:pt x="40" y="45"/>
                  <a:pt x="40" y="45"/>
                  <a:pt x="40" y="45"/>
                </a:cubicBezTo>
                <a:cubicBezTo>
                  <a:pt x="42" y="43"/>
                  <a:pt x="43" y="42"/>
                  <a:pt x="45" y="42"/>
                </a:cubicBezTo>
                <a:cubicBezTo>
                  <a:pt x="46" y="42"/>
                  <a:pt x="47" y="43"/>
                  <a:pt x="48" y="44"/>
                </a:cubicBezTo>
                <a:cubicBezTo>
                  <a:pt x="49" y="45"/>
                  <a:pt x="49" y="46"/>
                  <a:pt x="49" y="48"/>
                </a:cubicBezTo>
                <a:cubicBezTo>
                  <a:pt x="49" y="50"/>
                  <a:pt x="49" y="52"/>
                  <a:pt x="48" y="53"/>
                </a:cubicBezTo>
                <a:cubicBezTo>
                  <a:pt x="47" y="54"/>
                  <a:pt x="46" y="54"/>
                  <a:pt x="45" y="54"/>
                </a:cubicBezTo>
                <a:cubicBezTo>
                  <a:pt x="44" y="54"/>
                  <a:pt x="43" y="54"/>
                  <a:pt x="42" y="53"/>
                </a:cubicBezTo>
                <a:cubicBezTo>
                  <a:pt x="41" y="52"/>
                  <a:pt x="41" y="51"/>
                  <a:pt x="41" y="50"/>
                </a:cubicBezTo>
                <a:cubicBezTo>
                  <a:pt x="35" y="50"/>
                  <a:pt x="35" y="50"/>
                  <a:pt x="35" y="50"/>
                </a:cubicBezTo>
                <a:close/>
                <a:moveTo>
                  <a:pt x="26" y="58"/>
                </a:moveTo>
                <a:cubicBezTo>
                  <a:pt x="26" y="58"/>
                  <a:pt x="26" y="58"/>
                  <a:pt x="26" y="58"/>
                </a:cubicBezTo>
                <a:cubicBezTo>
                  <a:pt x="26" y="28"/>
                  <a:pt x="26" y="28"/>
                  <a:pt x="26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1" y="29"/>
                  <a:pt x="20" y="31"/>
                  <a:pt x="18" y="33"/>
                </a:cubicBezTo>
                <a:cubicBezTo>
                  <a:pt x="16" y="34"/>
                  <a:pt x="14" y="35"/>
                  <a:pt x="13" y="35"/>
                </a:cubicBezTo>
                <a:cubicBezTo>
                  <a:pt x="13" y="41"/>
                  <a:pt x="13" y="41"/>
                  <a:pt x="13" y="41"/>
                </a:cubicBezTo>
                <a:cubicBezTo>
                  <a:pt x="16" y="40"/>
                  <a:pt x="18" y="38"/>
                  <a:pt x="20" y="36"/>
                </a:cubicBezTo>
                <a:cubicBezTo>
                  <a:pt x="20" y="58"/>
                  <a:pt x="20" y="58"/>
                  <a:pt x="20" y="58"/>
                </a:cubicBezTo>
                <a:cubicBezTo>
                  <a:pt x="26" y="58"/>
                  <a:pt x="26" y="58"/>
                  <a:pt x="26" y="58"/>
                </a:cubicBezTo>
                <a:close/>
                <a:moveTo>
                  <a:pt x="6" y="18"/>
                </a:moveTo>
                <a:cubicBezTo>
                  <a:pt x="6" y="18"/>
                  <a:pt x="6" y="18"/>
                  <a:pt x="6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6"/>
                  <a:pt x="64" y="6"/>
                  <a:pt x="64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10"/>
                  <a:pt x="58" y="10"/>
                  <a:pt x="58" y="10"/>
                </a:cubicBezTo>
                <a:cubicBezTo>
                  <a:pt x="58" y="11"/>
                  <a:pt x="57" y="12"/>
                  <a:pt x="56" y="12"/>
                </a:cubicBezTo>
                <a:cubicBezTo>
                  <a:pt x="54" y="12"/>
                  <a:pt x="53" y="11"/>
                  <a:pt x="53" y="10"/>
                </a:cubicBezTo>
                <a:cubicBezTo>
                  <a:pt x="53" y="6"/>
                  <a:pt x="53" y="6"/>
                  <a:pt x="53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1"/>
                  <a:pt x="43" y="12"/>
                  <a:pt x="42" y="12"/>
                </a:cubicBezTo>
                <a:cubicBezTo>
                  <a:pt x="40" y="12"/>
                  <a:pt x="39" y="11"/>
                  <a:pt x="39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1"/>
                  <a:pt x="29" y="12"/>
                  <a:pt x="28" y="12"/>
                </a:cubicBezTo>
                <a:cubicBezTo>
                  <a:pt x="26" y="12"/>
                  <a:pt x="25" y="11"/>
                  <a:pt x="25" y="10"/>
                </a:cubicBezTo>
                <a:cubicBezTo>
                  <a:pt x="25" y="6"/>
                  <a:pt x="25" y="6"/>
                  <a:pt x="25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1"/>
                  <a:pt x="15" y="12"/>
                  <a:pt x="13" y="12"/>
                </a:cubicBezTo>
                <a:cubicBezTo>
                  <a:pt x="12" y="12"/>
                  <a:pt x="11" y="11"/>
                  <a:pt x="11" y="10"/>
                </a:cubicBezTo>
                <a:cubicBezTo>
                  <a:pt x="11" y="6"/>
                  <a:pt x="11" y="6"/>
                  <a:pt x="11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8"/>
                  <a:pt x="6" y="18"/>
                  <a:pt x="6" y="18"/>
                </a:cubicBezTo>
                <a:close/>
                <a:moveTo>
                  <a:pt x="64" y="21"/>
                </a:moveTo>
                <a:cubicBezTo>
                  <a:pt x="64" y="21"/>
                  <a:pt x="64" y="21"/>
                  <a:pt x="6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4"/>
                  <a:pt x="6" y="64"/>
                  <a:pt x="6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21"/>
                  <a:pt x="64" y="21"/>
                  <a:pt x="64" y="2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26" name="TextBox 13"/>
          <p:cNvSpPr txBox="1"/>
          <p:nvPr/>
        </p:nvSpPr>
        <p:spPr>
          <a:xfrm>
            <a:off x="7967346" y="4410211"/>
            <a:ext cx="2030413" cy="5670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751604" y="4442868"/>
            <a:ext cx="2030413" cy="5670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718946" y="2679383"/>
            <a:ext cx="2030413" cy="56709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497">
        <p14:switch dir="r"/>
      </p:transition>
    </mc:Choice>
    <mc:Fallback xmlns:a14="http://schemas.microsoft.com/office/drawing/2010/main" xmlns="">
      <p:transition spd="slow" advTm="94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11281" grpId="0"/>
      <p:bldP spid="11283" grpId="0"/>
      <p:bldP spid="11285" grpId="0"/>
      <p:bldP spid="11286" grpId="0"/>
      <p:bldP spid="11287" grpId="0"/>
      <p:bldP spid="2" grpId="0" animBg="1"/>
      <p:bldP spid="72" grpId="0" animBg="1"/>
      <p:bldP spid="111" grpId="0" animBg="1"/>
      <p:bldP spid="3" grpId="0" animBg="1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/>
          <p:nvPr/>
        </p:nvSpPr>
        <p:spPr>
          <a:xfrm>
            <a:off x="7568020" y="506524"/>
            <a:ext cx="2397460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1.3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Project Vision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505790" y="991029"/>
            <a:ext cx="1129693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635" y="1777365"/>
            <a:ext cx="3839210" cy="2365375"/>
          </a:xfrm>
          <a:prstGeom prst="rect">
            <a:avLst/>
          </a:prstGeom>
          <a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-425450" ty="-247650" sx="31000" sy="3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840480" y="1777365"/>
            <a:ext cx="3839210" cy="23653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680960" y="1777365"/>
            <a:ext cx="3839210" cy="2365375"/>
          </a:xfrm>
          <a:prstGeom prst="rect">
            <a:avLst/>
          </a:prstGeom>
          <a:blipFill rotWithShape="1">
            <a:blip r:embed="rId6"/>
            <a:tile tx="-101600" ty="-247650" sx="26000" sy="2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3964538" y="2204315"/>
            <a:ext cx="3633623" cy="707880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4300" dirty="0">
                <a:solidFill>
                  <a:schemeClr val="bg1"/>
                </a:solidFill>
                <a:latin typeface="+mj-lt"/>
                <a:cs typeface="Calibri" panose="020F0502020204030204" pitchFamily="18" charset="0"/>
              </a:rPr>
              <a:t>PROJECT</a:t>
            </a:r>
            <a:r>
              <a:rPr lang="en-US" altLang="zh-CN" sz="43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4300" dirty="0">
                <a:solidFill>
                  <a:schemeClr val="bg1"/>
                </a:solidFill>
                <a:latin typeface="+mj-lt"/>
                <a:cs typeface="Calibri" panose="020F0502020204030204" pitchFamily="18" charset="0"/>
              </a:rPr>
              <a:t>VISION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570185" y="2951209"/>
            <a:ext cx="2997835" cy="918627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4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4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4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Add Content Click Add Content</a:t>
            </a:r>
            <a:endParaRPr lang="en-US" altLang="zh-CN" sz="14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38200" y="4405630"/>
            <a:ext cx="492760" cy="492760"/>
          </a:xfrm>
          <a:prstGeom prst="ellips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1"/>
          <p:cNvSpPr txBox="1"/>
          <p:nvPr/>
        </p:nvSpPr>
        <p:spPr>
          <a:xfrm>
            <a:off x="1397233" y="4490950"/>
            <a:ext cx="1353906" cy="293364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1600" dirty="0">
                <a:solidFill>
                  <a:srgbClr val="DAB96E"/>
                </a:solidFill>
                <a:latin typeface="+mj-lt"/>
                <a:cs typeface="Calibri" panose="020F0502020204030204" pitchFamily="18" charset="0"/>
              </a:rPr>
              <a:t>PROJECT</a:t>
            </a:r>
            <a:r>
              <a:rPr lang="en-US" altLang="zh-CN" sz="1600" dirty="0">
                <a:solidFill>
                  <a:srgbClr val="DAB96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DAB96E"/>
                </a:solidFill>
                <a:latin typeface="+mj-lt"/>
                <a:cs typeface="Calibri" panose="020F0502020204030204" pitchFamily="18" charset="0"/>
              </a:rPr>
              <a:t>VISION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1397001" y="4837430"/>
            <a:ext cx="2441575" cy="991332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266565" y="4405630"/>
            <a:ext cx="492760" cy="492760"/>
          </a:xfrm>
          <a:prstGeom prst="ellips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"/>
          <p:cNvSpPr txBox="1"/>
          <p:nvPr/>
        </p:nvSpPr>
        <p:spPr>
          <a:xfrm>
            <a:off x="4825599" y="4490950"/>
            <a:ext cx="1353906" cy="293364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1600" dirty="0">
                <a:solidFill>
                  <a:srgbClr val="DAB96E"/>
                </a:solidFill>
                <a:latin typeface="+mj-lt"/>
                <a:cs typeface="Calibri" panose="020F0502020204030204" pitchFamily="18" charset="0"/>
              </a:rPr>
              <a:t>PROJECT</a:t>
            </a:r>
            <a:r>
              <a:rPr lang="en-US" altLang="zh-CN" sz="1600" dirty="0">
                <a:solidFill>
                  <a:srgbClr val="DAB96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DAB96E"/>
                </a:solidFill>
                <a:latin typeface="+mj-lt"/>
                <a:cs typeface="Calibri" panose="020F0502020204030204" pitchFamily="18" charset="0"/>
              </a:rPr>
              <a:t>VISION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4825366" y="4837430"/>
            <a:ext cx="2441575" cy="1369399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679690" y="4405630"/>
            <a:ext cx="492760" cy="492760"/>
          </a:xfrm>
          <a:prstGeom prst="ellips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1"/>
          <p:cNvSpPr txBox="1"/>
          <p:nvPr/>
        </p:nvSpPr>
        <p:spPr>
          <a:xfrm>
            <a:off x="8238724" y="4490950"/>
            <a:ext cx="1353906" cy="293364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1600" dirty="0">
                <a:solidFill>
                  <a:srgbClr val="DAB96E"/>
                </a:solidFill>
                <a:latin typeface="+mj-lt"/>
                <a:cs typeface="Calibri" panose="020F0502020204030204" pitchFamily="18" charset="0"/>
              </a:rPr>
              <a:t>PROJECT</a:t>
            </a:r>
            <a:r>
              <a:rPr lang="en-US" altLang="zh-CN" sz="1600" dirty="0">
                <a:solidFill>
                  <a:srgbClr val="DAB96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DAB96E"/>
                </a:solidFill>
                <a:latin typeface="+mj-lt"/>
                <a:cs typeface="Calibri" panose="020F0502020204030204" pitchFamily="18" charset="0"/>
              </a:rPr>
              <a:t>VISION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8238491" y="4837430"/>
            <a:ext cx="2441575" cy="991332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200" b="1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31" name="Freeform 92"/>
          <p:cNvSpPr>
            <a:spLocks noEditPoints="1"/>
          </p:cNvSpPr>
          <p:nvPr/>
        </p:nvSpPr>
        <p:spPr bwMode="auto">
          <a:xfrm>
            <a:off x="922021" y="4522471"/>
            <a:ext cx="325438" cy="228600"/>
          </a:xfrm>
          <a:custGeom>
            <a:avLst/>
            <a:gdLst>
              <a:gd name="T0" fmla="*/ 57 w 71"/>
              <a:gd name="T1" fmla="*/ 44 h 50"/>
              <a:gd name="T2" fmla="*/ 65 w 71"/>
              <a:gd name="T3" fmla="*/ 36 h 50"/>
              <a:gd name="T4" fmla="*/ 58 w 71"/>
              <a:gd name="T5" fmla="*/ 27 h 50"/>
              <a:gd name="T6" fmla="*/ 56 w 71"/>
              <a:gd name="T7" fmla="*/ 24 h 50"/>
              <a:gd name="T8" fmla="*/ 37 w 71"/>
              <a:gd name="T9" fmla="*/ 6 h 50"/>
              <a:gd name="T10" fmla="*/ 20 w 71"/>
              <a:gd name="T11" fmla="*/ 17 h 50"/>
              <a:gd name="T12" fmla="*/ 9 w 71"/>
              <a:gd name="T13" fmla="*/ 23 h 50"/>
              <a:gd name="T14" fmla="*/ 9 w 71"/>
              <a:gd name="T15" fmla="*/ 41 h 50"/>
              <a:gd name="T16" fmla="*/ 18 w 71"/>
              <a:gd name="T17" fmla="*/ 44 h 50"/>
              <a:gd name="T18" fmla="*/ 19 w 71"/>
              <a:gd name="T19" fmla="*/ 30 h 50"/>
              <a:gd name="T20" fmla="*/ 19 w 71"/>
              <a:gd name="T21" fmla="*/ 28 h 50"/>
              <a:gd name="T22" fmla="*/ 24 w 71"/>
              <a:gd name="T23" fmla="*/ 31 h 50"/>
              <a:gd name="T24" fmla="*/ 26 w 71"/>
              <a:gd name="T25" fmla="*/ 20 h 50"/>
              <a:gd name="T26" fmla="*/ 28 w 71"/>
              <a:gd name="T27" fmla="*/ 31 h 50"/>
              <a:gd name="T28" fmla="*/ 33 w 71"/>
              <a:gd name="T29" fmla="*/ 28 h 50"/>
              <a:gd name="T30" fmla="*/ 27 w 71"/>
              <a:gd name="T31" fmla="*/ 36 h 50"/>
              <a:gd name="T32" fmla="*/ 27 w 71"/>
              <a:gd name="T33" fmla="*/ 36 h 50"/>
              <a:gd name="T34" fmla="*/ 27 w 71"/>
              <a:gd name="T35" fmla="*/ 37 h 50"/>
              <a:gd name="T36" fmla="*/ 27 w 71"/>
              <a:gd name="T37" fmla="*/ 37 h 50"/>
              <a:gd name="T38" fmla="*/ 25 w 71"/>
              <a:gd name="T39" fmla="*/ 37 h 50"/>
              <a:gd name="T40" fmla="*/ 25 w 71"/>
              <a:gd name="T41" fmla="*/ 37 h 50"/>
              <a:gd name="T42" fmla="*/ 25 w 71"/>
              <a:gd name="T43" fmla="*/ 36 h 50"/>
              <a:gd name="T44" fmla="*/ 25 w 71"/>
              <a:gd name="T45" fmla="*/ 36 h 50"/>
              <a:gd name="T46" fmla="*/ 38 w 71"/>
              <a:gd name="T47" fmla="*/ 29 h 50"/>
              <a:gd name="T48" fmla="*/ 35 w 71"/>
              <a:gd name="T49" fmla="*/ 29 h 50"/>
              <a:gd name="T50" fmla="*/ 41 w 71"/>
              <a:gd name="T51" fmla="*/ 21 h 50"/>
              <a:gd name="T52" fmla="*/ 41 w 71"/>
              <a:gd name="T53" fmla="*/ 21 h 50"/>
              <a:gd name="T54" fmla="*/ 42 w 71"/>
              <a:gd name="T55" fmla="*/ 20 h 50"/>
              <a:gd name="T56" fmla="*/ 42 w 71"/>
              <a:gd name="T57" fmla="*/ 20 h 50"/>
              <a:gd name="T58" fmla="*/ 43 w 71"/>
              <a:gd name="T59" fmla="*/ 20 h 50"/>
              <a:gd name="T60" fmla="*/ 43 w 71"/>
              <a:gd name="T61" fmla="*/ 20 h 50"/>
              <a:gd name="T62" fmla="*/ 44 w 71"/>
              <a:gd name="T63" fmla="*/ 21 h 50"/>
              <a:gd name="T64" fmla="*/ 44 w 71"/>
              <a:gd name="T65" fmla="*/ 21 h 50"/>
              <a:gd name="T66" fmla="*/ 50 w 71"/>
              <a:gd name="T67" fmla="*/ 29 h 50"/>
              <a:gd name="T68" fmla="*/ 44 w 71"/>
              <a:gd name="T69" fmla="*/ 26 h 50"/>
              <a:gd name="T70" fmla="*/ 43 w 71"/>
              <a:gd name="T71" fmla="*/ 37 h 50"/>
              <a:gd name="T72" fmla="*/ 41 w 71"/>
              <a:gd name="T73" fmla="*/ 26 h 50"/>
              <a:gd name="T74" fmla="*/ 67 w 71"/>
              <a:gd name="T75" fmla="*/ 46 h 50"/>
              <a:gd name="T76" fmla="*/ 57 w 71"/>
              <a:gd name="T77" fmla="*/ 50 h 50"/>
              <a:gd name="T78" fmla="*/ 18 w 71"/>
              <a:gd name="T79" fmla="*/ 50 h 50"/>
              <a:gd name="T80" fmla="*/ 0 w 71"/>
              <a:gd name="T81" fmla="*/ 31 h 50"/>
              <a:gd name="T82" fmla="*/ 16 w 71"/>
              <a:gd name="T83" fmla="*/ 13 h 50"/>
              <a:gd name="T84" fmla="*/ 37 w 71"/>
              <a:gd name="T85" fmla="*/ 0 h 50"/>
              <a:gd name="T86" fmla="*/ 61 w 71"/>
              <a:gd name="T87" fmla="*/ 22 h 50"/>
              <a:gd name="T88" fmla="*/ 71 w 71"/>
              <a:gd name="T89" fmla="*/ 36 h 50"/>
              <a:gd name="T90" fmla="*/ 67 w 71"/>
              <a:gd name="T91" fmla="*/ 4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1" h="50">
                <a:moveTo>
                  <a:pt x="57" y="44"/>
                </a:moveTo>
                <a:cubicBezTo>
                  <a:pt x="57" y="44"/>
                  <a:pt x="57" y="44"/>
                  <a:pt x="57" y="44"/>
                </a:cubicBezTo>
                <a:cubicBezTo>
                  <a:pt x="59" y="44"/>
                  <a:pt x="61" y="43"/>
                  <a:pt x="63" y="42"/>
                </a:cubicBezTo>
                <a:cubicBezTo>
                  <a:pt x="64" y="40"/>
                  <a:pt x="65" y="38"/>
                  <a:pt x="65" y="36"/>
                </a:cubicBezTo>
                <a:cubicBezTo>
                  <a:pt x="65" y="33"/>
                  <a:pt x="65" y="32"/>
                  <a:pt x="63" y="30"/>
                </a:cubicBezTo>
                <a:cubicBezTo>
                  <a:pt x="62" y="28"/>
                  <a:pt x="60" y="27"/>
                  <a:pt x="58" y="27"/>
                </a:cubicBezTo>
                <a:cubicBezTo>
                  <a:pt x="57" y="27"/>
                  <a:pt x="56" y="26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19"/>
                  <a:pt x="54" y="14"/>
                  <a:pt x="50" y="11"/>
                </a:cubicBezTo>
                <a:cubicBezTo>
                  <a:pt x="47" y="8"/>
                  <a:pt x="42" y="6"/>
                  <a:pt x="37" y="6"/>
                </a:cubicBezTo>
                <a:cubicBezTo>
                  <a:pt x="33" y="6"/>
                  <a:pt x="30" y="7"/>
                  <a:pt x="27" y="9"/>
                </a:cubicBezTo>
                <a:cubicBezTo>
                  <a:pt x="24" y="11"/>
                  <a:pt x="21" y="14"/>
                  <a:pt x="20" y="17"/>
                </a:cubicBezTo>
                <a:cubicBezTo>
                  <a:pt x="19" y="18"/>
                  <a:pt x="18" y="19"/>
                  <a:pt x="17" y="19"/>
                </a:cubicBezTo>
                <a:cubicBezTo>
                  <a:pt x="14" y="19"/>
                  <a:pt x="11" y="20"/>
                  <a:pt x="9" y="23"/>
                </a:cubicBezTo>
                <a:cubicBezTo>
                  <a:pt x="7" y="25"/>
                  <a:pt x="5" y="28"/>
                  <a:pt x="5" y="31"/>
                </a:cubicBezTo>
                <a:cubicBezTo>
                  <a:pt x="5" y="35"/>
                  <a:pt x="7" y="38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12" y="43"/>
                  <a:pt x="15" y="44"/>
                  <a:pt x="18" y="44"/>
                </a:cubicBezTo>
                <a:cubicBezTo>
                  <a:pt x="57" y="44"/>
                  <a:pt x="57" y="44"/>
                  <a:pt x="57" y="44"/>
                </a:cubicBezTo>
                <a:close/>
                <a:moveTo>
                  <a:pt x="19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8" y="29"/>
                  <a:pt x="19" y="28"/>
                </a:cubicBezTo>
                <a:cubicBezTo>
                  <a:pt x="19" y="27"/>
                  <a:pt x="20" y="27"/>
                  <a:pt x="21" y="28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5" y="20"/>
                  <a:pt x="26" y="20"/>
                </a:cubicBezTo>
                <a:cubicBezTo>
                  <a:pt x="27" y="20"/>
                  <a:pt x="28" y="21"/>
                  <a:pt x="28" y="22"/>
                </a:cubicBezTo>
                <a:cubicBezTo>
                  <a:pt x="28" y="31"/>
                  <a:pt x="28" y="31"/>
                  <a:pt x="28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7"/>
                  <a:pt x="32" y="27"/>
                  <a:pt x="33" y="28"/>
                </a:cubicBezTo>
                <a:cubicBezTo>
                  <a:pt x="34" y="29"/>
                  <a:pt x="34" y="30"/>
                  <a:pt x="33" y="30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19" y="30"/>
                  <a:pt x="19" y="30"/>
                  <a:pt x="19" y="30"/>
                </a:cubicBezTo>
                <a:close/>
                <a:moveTo>
                  <a:pt x="38" y="29"/>
                </a:moveTo>
                <a:cubicBezTo>
                  <a:pt x="38" y="29"/>
                  <a:pt x="38" y="29"/>
                  <a:pt x="38" y="29"/>
                </a:cubicBezTo>
                <a:cubicBezTo>
                  <a:pt x="37" y="30"/>
                  <a:pt x="36" y="30"/>
                  <a:pt x="35" y="29"/>
                </a:cubicBezTo>
                <a:cubicBezTo>
                  <a:pt x="35" y="28"/>
                  <a:pt x="35" y="27"/>
                  <a:pt x="35" y="27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4" y="20"/>
                  <a:pt x="44" y="20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8"/>
                  <a:pt x="50" y="29"/>
                </a:cubicBezTo>
                <a:cubicBezTo>
                  <a:pt x="49" y="30"/>
                  <a:pt x="48" y="30"/>
                  <a:pt x="47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36"/>
                  <a:pt x="43" y="37"/>
                  <a:pt x="43" y="37"/>
                </a:cubicBezTo>
                <a:cubicBezTo>
                  <a:pt x="42" y="37"/>
                  <a:pt x="41" y="36"/>
                  <a:pt x="41" y="35"/>
                </a:cubicBezTo>
                <a:cubicBezTo>
                  <a:pt x="41" y="26"/>
                  <a:pt x="41" y="26"/>
                  <a:pt x="41" y="26"/>
                </a:cubicBezTo>
                <a:cubicBezTo>
                  <a:pt x="38" y="29"/>
                  <a:pt x="38" y="29"/>
                  <a:pt x="38" y="29"/>
                </a:cubicBezTo>
                <a:close/>
                <a:moveTo>
                  <a:pt x="67" y="46"/>
                </a:moveTo>
                <a:cubicBezTo>
                  <a:pt x="67" y="46"/>
                  <a:pt x="67" y="46"/>
                  <a:pt x="67" y="46"/>
                </a:cubicBezTo>
                <a:cubicBezTo>
                  <a:pt x="64" y="48"/>
                  <a:pt x="61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3" y="50"/>
                  <a:pt x="9" y="48"/>
                  <a:pt x="5" y="44"/>
                </a:cubicBezTo>
                <a:cubicBezTo>
                  <a:pt x="2" y="41"/>
                  <a:pt x="0" y="36"/>
                  <a:pt x="0" y="31"/>
                </a:cubicBezTo>
                <a:cubicBezTo>
                  <a:pt x="0" y="27"/>
                  <a:pt x="2" y="22"/>
                  <a:pt x="5" y="19"/>
                </a:cubicBezTo>
                <a:cubicBezTo>
                  <a:pt x="8" y="16"/>
                  <a:pt x="11" y="14"/>
                  <a:pt x="16" y="13"/>
                </a:cubicBezTo>
                <a:cubicBezTo>
                  <a:pt x="18" y="10"/>
                  <a:pt x="20" y="6"/>
                  <a:pt x="24" y="4"/>
                </a:cubicBezTo>
                <a:cubicBezTo>
                  <a:pt x="28" y="2"/>
                  <a:pt x="32" y="0"/>
                  <a:pt x="37" y="0"/>
                </a:cubicBezTo>
                <a:cubicBezTo>
                  <a:pt x="44" y="0"/>
                  <a:pt x="50" y="3"/>
                  <a:pt x="54" y="7"/>
                </a:cubicBezTo>
                <a:cubicBezTo>
                  <a:pt x="58" y="11"/>
                  <a:pt x="61" y="16"/>
                  <a:pt x="61" y="22"/>
                </a:cubicBezTo>
                <a:cubicBezTo>
                  <a:pt x="64" y="23"/>
                  <a:pt x="66" y="25"/>
                  <a:pt x="67" y="27"/>
                </a:cubicBezTo>
                <a:cubicBezTo>
                  <a:pt x="69" y="29"/>
                  <a:pt x="71" y="32"/>
                  <a:pt x="71" y="36"/>
                </a:cubicBezTo>
                <a:cubicBezTo>
                  <a:pt x="71" y="40"/>
                  <a:pt x="69" y="43"/>
                  <a:pt x="67" y="46"/>
                </a:cubicBezTo>
                <a:cubicBezTo>
                  <a:pt x="67" y="46"/>
                  <a:pt x="67" y="46"/>
                  <a:pt x="67" y="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52" name="Freeform 113"/>
          <p:cNvSpPr>
            <a:spLocks noEditPoints="1"/>
          </p:cNvSpPr>
          <p:nvPr/>
        </p:nvSpPr>
        <p:spPr bwMode="auto">
          <a:xfrm>
            <a:off x="4350068" y="4488500"/>
            <a:ext cx="325438" cy="325438"/>
          </a:xfrm>
          <a:custGeom>
            <a:avLst/>
            <a:gdLst>
              <a:gd name="T0" fmla="*/ 67 w 71"/>
              <a:gd name="T1" fmla="*/ 8 h 71"/>
              <a:gd name="T2" fmla="*/ 67 w 71"/>
              <a:gd name="T3" fmla="*/ 8 h 71"/>
              <a:gd name="T4" fmla="*/ 67 w 71"/>
              <a:gd name="T5" fmla="*/ 26 h 71"/>
              <a:gd name="T6" fmla="*/ 57 w 71"/>
              <a:gd name="T7" fmla="*/ 36 h 71"/>
              <a:gd name="T8" fmla="*/ 39 w 71"/>
              <a:gd name="T9" fmla="*/ 36 h 71"/>
              <a:gd name="T10" fmla="*/ 39 w 71"/>
              <a:gd name="T11" fmla="*/ 36 h 71"/>
              <a:gd name="T12" fmla="*/ 36 w 71"/>
              <a:gd name="T13" fmla="*/ 39 h 71"/>
              <a:gd name="T14" fmla="*/ 36 w 71"/>
              <a:gd name="T15" fmla="*/ 57 h 71"/>
              <a:gd name="T16" fmla="*/ 26 w 71"/>
              <a:gd name="T17" fmla="*/ 67 h 71"/>
              <a:gd name="T18" fmla="*/ 17 w 71"/>
              <a:gd name="T19" fmla="*/ 71 h 71"/>
              <a:gd name="T20" fmla="*/ 3 w 71"/>
              <a:gd name="T21" fmla="*/ 63 h 71"/>
              <a:gd name="T22" fmla="*/ 3 w 71"/>
              <a:gd name="T23" fmla="*/ 45 h 71"/>
              <a:gd name="T24" fmla="*/ 3 w 71"/>
              <a:gd name="T25" fmla="*/ 45 h 71"/>
              <a:gd name="T26" fmla="*/ 22 w 71"/>
              <a:gd name="T27" fmla="*/ 31 h 71"/>
              <a:gd name="T28" fmla="*/ 31 w 71"/>
              <a:gd name="T29" fmla="*/ 35 h 71"/>
              <a:gd name="T30" fmla="*/ 35 w 71"/>
              <a:gd name="T31" fmla="*/ 32 h 71"/>
              <a:gd name="T32" fmla="*/ 31 w 71"/>
              <a:gd name="T33" fmla="*/ 23 h 71"/>
              <a:gd name="T34" fmla="*/ 35 w 71"/>
              <a:gd name="T35" fmla="*/ 14 h 71"/>
              <a:gd name="T36" fmla="*/ 45 w 71"/>
              <a:gd name="T37" fmla="*/ 4 h 71"/>
              <a:gd name="T38" fmla="*/ 53 w 71"/>
              <a:gd name="T39" fmla="*/ 0 h 71"/>
              <a:gd name="T40" fmla="*/ 62 w 71"/>
              <a:gd name="T41" fmla="*/ 4 h 71"/>
              <a:gd name="T42" fmla="*/ 63 w 71"/>
              <a:gd name="T43" fmla="*/ 12 h 71"/>
              <a:gd name="T44" fmla="*/ 58 w 71"/>
              <a:gd name="T45" fmla="*/ 8 h 71"/>
              <a:gd name="T46" fmla="*/ 48 w 71"/>
              <a:gd name="T47" fmla="*/ 8 h 71"/>
              <a:gd name="T48" fmla="*/ 36 w 71"/>
              <a:gd name="T49" fmla="*/ 23 h 71"/>
              <a:gd name="T50" fmla="*/ 38 w 71"/>
              <a:gd name="T51" fmla="*/ 28 h 71"/>
              <a:gd name="T52" fmla="*/ 39 w 71"/>
              <a:gd name="T53" fmla="*/ 28 h 71"/>
              <a:gd name="T54" fmla="*/ 47 w 71"/>
              <a:gd name="T55" fmla="*/ 23 h 71"/>
              <a:gd name="T56" fmla="*/ 43 w 71"/>
              <a:gd name="T57" fmla="*/ 32 h 71"/>
              <a:gd name="T58" fmla="*/ 43 w 71"/>
              <a:gd name="T59" fmla="*/ 32 h 71"/>
              <a:gd name="T60" fmla="*/ 53 w 71"/>
              <a:gd name="T61" fmla="*/ 32 h 71"/>
              <a:gd name="T62" fmla="*/ 63 w 71"/>
              <a:gd name="T63" fmla="*/ 22 h 71"/>
              <a:gd name="T64" fmla="*/ 65 w 71"/>
              <a:gd name="T65" fmla="*/ 17 h 71"/>
              <a:gd name="T66" fmla="*/ 63 w 71"/>
              <a:gd name="T67" fmla="*/ 12 h 71"/>
              <a:gd name="T68" fmla="*/ 32 w 71"/>
              <a:gd name="T69" fmla="*/ 43 h 71"/>
              <a:gd name="T70" fmla="*/ 27 w 71"/>
              <a:gd name="T71" fmla="*/ 48 h 71"/>
              <a:gd name="T72" fmla="*/ 23 w 71"/>
              <a:gd name="T73" fmla="*/ 44 h 71"/>
              <a:gd name="T74" fmla="*/ 27 w 71"/>
              <a:gd name="T75" fmla="*/ 39 h 71"/>
              <a:gd name="T76" fmla="*/ 22 w 71"/>
              <a:gd name="T77" fmla="*/ 37 h 71"/>
              <a:gd name="T78" fmla="*/ 17 w 71"/>
              <a:gd name="T79" fmla="*/ 39 h 71"/>
              <a:gd name="T80" fmla="*/ 7 w 71"/>
              <a:gd name="T81" fmla="*/ 49 h 71"/>
              <a:gd name="T82" fmla="*/ 7 w 71"/>
              <a:gd name="T83" fmla="*/ 59 h 71"/>
              <a:gd name="T84" fmla="*/ 17 w 71"/>
              <a:gd name="T85" fmla="*/ 65 h 71"/>
              <a:gd name="T86" fmla="*/ 22 w 71"/>
              <a:gd name="T87" fmla="*/ 63 h 71"/>
              <a:gd name="T88" fmla="*/ 32 w 71"/>
              <a:gd name="T89" fmla="*/ 53 h 71"/>
              <a:gd name="T90" fmla="*/ 32 w 71"/>
              <a:gd name="T91" fmla="*/ 4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1" h="71">
                <a:moveTo>
                  <a:pt x="62" y="4"/>
                </a:moveTo>
                <a:cubicBezTo>
                  <a:pt x="67" y="8"/>
                  <a:pt x="67" y="8"/>
                  <a:pt x="67" y="8"/>
                </a:cubicBezTo>
                <a:cubicBezTo>
                  <a:pt x="67" y="8"/>
                  <a:pt x="67" y="8"/>
                  <a:pt x="67" y="8"/>
                </a:cubicBezTo>
                <a:cubicBezTo>
                  <a:pt x="67" y="8"/>
                  <a:pt x="67" y="8"/>
                  <a:pt x="67" y="8"/>
                </a:cubicBezTo>
                <a:cubicBezTo>
                  <a:pt x="69" y="11"/>
                  <a:pt x="71" y="14"/>
                  <a:pt x="71" y="17"/>
                </a:cubicBezTo>
                <a:cubicBezTo>
                  <a:pt x="71" y="20"/>
                  <a:pt x="69" y="24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57" y="36"/>
                  <a:pt x="57" y="36"/>
                  <a:pt x="57" y="36"/>
                </a:cubicBezTo>
                <a:cubicBezTo>
                  <a:pt x="55" y="39"/>
                  <a:pt x="51" y="40"/>
                  <a:pt x="48" y="40"/>
                </a:cubicBezTo>
                <a:cubicBezTo>
                  <a:pt x="45" y="40"/>
                  <a:pt x="42" y="39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5" y="39"/>
                  <a:pt x="35" y="39"/>
                  <a:pt x="35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8" y="42"/>
                  <a:pt x="40" y="45"/>
                  <a:pt x="40" y="48"/>
                </a:cubicBezTo>
                <a:cubicBezTo>
                  <a:pt x="40" y="52"/>
                  <a:pt x="38" y="55"/>
                  <a:pt x="36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3" y="70"/>
                  <a:pt x="20" y="71"/>
                  <a:pt x="17" y="71"/>
                </a:cubicBezTo>
                <a:cubicBezTo>
                  <a:pt x="14" y="71"/>
                  <a:pt x="11" y="70"/>
                  <a:pt x="8" y="67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0"/>
                  <a:pt x="0" y="57"/>
                  <a:pt x="0" y="54"/>
                </a:cubicBezTo>
                <a:cubicBezTo>
                  <a:pt x="0" y="50"/>
                  <a:pt x="1" y="47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13" y="35"/>
                  <a:pt x="13" y="35"/>
                  <a:pt x="13" y="35"/>
                </a:cubicBezTo>
                <a:cubicBezTo>
                  <a:pt x="16" y="32"/>
                  <a:pt x="19" y="31"/>
                  <a:pt x="22" y="31"/>
                </a:cubicBezTo>
                <a:cubicBezTo>
                  <a:pt x="26" y="31"/>
                  <a:pt x="29" y="32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1"/>
                  <a:pt x="35" y="31"/>
                  <a:pt x="35" y="31"/>
                </a:cubicBezTo>
                <a:cubicBezTo>
                  <a:pt x="32" y="29"/>
                  <a:pt x="31" y="26"/>
                  <a:pt x="31" y="23"/>
                </a:cubicBezTo>
                <a:cubicBezTo>
                  <a:pt x="31" y="19"/>
                  <a:pt x="32" y="16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45" y="4"/>
                  <a:pt x="45" y="4"/>
                  <a:pt x="45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7" y="1"/>
                  <a:pt x="50" y="0"/>
                  <a:pt x="53" y="0"/>
                </a:cubicBezTo>
                <a:cubicBezTo>
                  <a:pt x="57" y="0"/>
                  <a:pt x="60" y="1"/>
                  <a:pt x="62" y="4"/>
                </a:cubicBezTo>
                <a:cubicBezTo>
                  <a:pt x="62" y="4"/>
                  <a:pt x="62" y="4"/>
                  <a:pt x="62" y="4"/>
                </a:cubicBezTo>
                <a:close/>
                <a:moveTo>
                  <a:pt x="63" y="12"/>
                </a:moveTo>
                <a:cubicBezTo>
                  <a:pt x="63" y="12"/>
                  <a:pt x="63" y="12"/>
                  <a:pt x="63" y="12"/>
                </a:cubicBezTo>
                <a:cubicBezTo>
                  <a:pt x="59" y="8"/>
                  <a:pt x="59" y="8"/>
                  <a:pt x="59" y="8"/>
                </a:cubicBezTo>
                <a:cubicBezTo>
                  <a:pt x="58" y="8"/>
                  <a:pt x="58" y="8"/>
                  <a:pt x="58" y="8"/>
                </a:cubicBezTo>
                <a:cubicBezTo>
                  <a:pt x="57" y="6"/>
                  <a:pt x="55" y="6"/>
                  <a:pt x="53" y="6"/>
                </a:cubicBezTo>
                <a:cubicBezTo>
                  <a:pt x="52" y="6"/>
                  <a:pt x="50" y="6"/>
                  <a:pt x="48" y="8"/>
                </a:cubicBezTo>
                <a:cubicBezTo>
                  <a:pt x="38" y="18"/>
                  <a:pt x="38" y="18"/>
                  <a:pt x="38" y="18"/>
                </a:cubicBezTo>
                <a:cubicBezTo>
                  <a:pt x="37" y="19"/>
                  <a:pt x="36" y="21"/>
                  <a:pt x="36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4"/>
                  <a:pt x="37" y="26"/>
                  <a:pt x="3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44" y="23"/>
                  <a:pt x="44" y="23"/>
                  <a:pt x="44" y="23"/>
                </a:cubicBezTo>
                <a:cubicBezTo>
                  <a:pt x="45" y="22"/>
                  <a:pt x="46" y="22"/>
                  <a:pt x="47" y="23"/>
                </a:cubicBezTo>
                <a:cubicBezTo>
                  <a:pt x="48" y="24"/>
                  <a:pt x="48" y="26"/>
                  <a:pt x="47" y="27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4" y="34"/>
                  <a:pt x="46" y="34"/>
                  <a:pt x="48" y="34"/>
                </a:cubicBezTo>
                <a:cubicBezTo>
                  <a:pt x="50" y="34"/>
                  <a:pt x="52" y="34"/>
                  <a:pt x="53" y="32"/>
                </a:cubicBezTo>
                <a:cubicBezTo>
                  <a:pt x="53" y="32"/>
                  <a:pt x="53" y="32"/>
                  <a:pt x="53" y="32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64" y="21"/>
                  <a:pt x="65" y="19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5" y="15"/>
                  <a:pt x="64" y="14"/>
                  <a:pt x="63" y="12"/>
                </a:cubicBezTo>
                <a:close/>
                <a:moveTo>
                  <a:pt x="32" y="43"/>
                </a:move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9"/>
                  <a:pt x="24" y="49"/>
                  <a:pt x="23" y="48"/>
                </a:cubicBezTo>
                <a:cubicBezTo>
                  <a:pt x="22" y="47"/>
                  <a:pt x="22" y="45"/>
                  <a:pt x="23" y="44"/>
                </a:cubicBezTo>
                <a:cubicBezTo>
                  <a:pt x="28" y="39"/>
                  <a:pt x="28" y="39"/>
                  <a:pt x="28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6" y="37"/>
                  <a:pt x="24" y="37"/>
                  <a:pt x="22" y="37"/>
                </a:cubicBezTo>
                <a:cubicBezTo>
                  <a:pt x="21" y="37"/>
                  <a:pt x="19" y="37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6" y="50"/>
                  <a:pt x="5" y="52"/>
                  <a:pt x="5" y="54"/>
                </a:cubicBezTo>
                <a:cubicBezTo>
                  <a:pt x="5" y="55"/>
                  <a:pt x="6" y="57"/>
                  <a:pt x="7" y="59"/>
                </a:cubicBezTo>
                <a:cubicBezTo>
                  <a:pt x="12" y="63"/>
                  <a:pt x="12" y="63"/>
                  <a:pt x="12" y="63"/>
                </a:cubicBezTo>
                <a:cubicBezTo>
                  <a:pt x="13" y="65"/>
                  <a:pt x="15" y="65"/>
                  <a:pt x="17" y="65"/>
                </a:cubicBezTo>
                <a:cubicBezTo>
                  <a:pt x="19" y="65"/>
                  <a:pt x="21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3" y="52"/>
                  <a:pt x="34" y="50"/>
                  <a:pt x="34" y="48"/>
                </a:cubicBezTo>
                <a:cubicBezTo>
                  <a:pt x="34" y="46"/>
                  <a:pt x="33" y="45"/>
                  <a:pt x="32" y="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11" name="Freeform 172"/>
          <p:cNvSpPr>
            <a:spLocks noEditPoints="1"/>
          </p:cNvSpPr>
          <p:nvPr/>
        </p:nvSpPr>
        <p:spPr bwMode="auto">
          <a:xfrm>
            <a:off x="7806801" y="4504196"/>
            <a:ext cx="238191" cy="295222"/>
          </a:xfrm>
          <a:custGeom>
            <a:avLst/>
            <a:gdLst>
              <a:gd name="T0" fmla="*/ 7 w 49"/>
              <a:gd name="T1" fmla="*/ 24 h 61"/>
              <a:gd name="T2" fmla="*/ 13 w 49"/>
              <a:gd name="T3" fmla="*/ 5 h 61"/>
              <a:gd name="T4" fmla="*/ 25 w 49"/>
              <a:gd name="T5" fmla="*/ 0 h 61"/>
              <a:gd name="T6" fmla="*/ 42 w 49"/>
              <a:gd name="T7" fmla="*/ 17 h 61"/>
              <a:gd name="T8" fmla="*/ 43 w 49"/>
              <a:gd name="T9" fmla="*/ 24 h 61"/>
              <a:gd name="T10" fmla="*/ 49 w 49"/>
              <a:gd name="T11" fmla="*/ 31 h 61"/>
              <a:gd name="T12" fmla="*/ 47 w 49"/>
              <a:gd name="T13" fmla="*/ 59 h 61"/>
              <a:gd name="T14" fmla="*/ 43 w 49"/>
              <a:gd name="T15" fmla="*/ 61 h 61"/>
              <a:gd name="T16" fmla="*/ 2 w 49"/>
              <a:gd name="T17" fmla="*/ 59 h 61"/>
              <a:gd name="T18" fmla="*/ 0 w 49"/>
              <a:gd name="T19" fmla="*/ 31 h 61"/>
              <a:gd name="T20" fmla="*/ 2 w 49"/>
              <a:gd name="T21" fmla="*/ 26 h 61"/>
              <a:gd name="T22" fmla="*/ 25 w 49"/>
              <a:gd name="T23" fmla="*/ 44 h 61"/>
              <a:gd name="T24" fmla="*/ 25 w 49"/>
              <a:gd name="T25" fmla="*/ 44 h 61"/>
              <a:gd name="T26" fmla="*/ 27 w 49"/>
              <a:gd name="T27" fmla="*/ 43 h 61"/>
              <a:gd name="T28" fmla="*/ 27 w 49"/>
              <a:gd name="T29" fmla="*/ 38 h 61"/>
              <a:gd name="T30" fmla="*/ 22 w 49"/>
              <a:gd name="T31" fmla="*/ 38 h 61"/>
              <a:gd name="T32" fmla="*/ 22 w 49"/>
              <a:gd name="T33" fmla="*/ 43 h 61"/>
              <a:gd name="T34" fmla="*/ 26 w 49"/>
              <a:gd name="T35" fmla="*/ 47 h 61"/>
              <a:gd name="T36" fmla="*/ 26 w 49"/>
              <a:gd name="T37" fmla="*/ 50 h 61"/>
              <a:gd name="T38" fmla="*/ 23 w 49"/>
              <a:gd name="T39" fmla="*/ 50 h 61"/>
              <a:gd name="T40" fmla="*/ 20 w 49"/>
              <a:gd name="T41" fmla="*/ 45 h 61"/>
              <a:gd name="T42" fmla="*/ 20 w 49"/>
              <a:gd name="T43" fmla="*/ 36 h 61"/>
              <a:gd name="T44" fmla="*/ 29 w 49"/>
              <a:gd name="T45" fmla="*/ 36 h 61"/>
              <a:gd name="T46" fmla="*/ 29 w 49"/>
              <a:gd name="T47" fmla="*/ 45 h 61"/>
              <a:gd name="T48" fmla="*/ 13 w 49"/>
              <a:gd name="T49" fmla="*/ 24 h 61"/>
              <a:gd name="T50" fmla="*/ 37 w 49"/>
              <a:gd name="T51" fmla="*/ 24 h 61"/>
              <a:gd name="T52" fmla="*/ 33 w 49"/>
              <a:gd name="T53" fmla="*/ 9 h 61"/>
              <a:gd name="T54" fmla="*/ 17 w 49"/>
              <a:gd name="T55" fmla="*/ 8 h 61"/>
              <a:gd name="T56" fmla="*/ 13 w 49"/>
              <a:gd name="T57" fmla="*/ 17 h 61"/>
              <a:gd name="T58" fmla="*/ 43 w 49"/>
              <a:gd name="T59" fmla="*/ 29 h 61"/>
              <a:gd name="T60" fmla="*/ 39 w 49"/>
              <a:gd name="T61" fmla="*/ 29 h 61"/>
              <a:gd name="T62" fmla="*/ 39 w 49"/>
              <a:gd name="T63" fmla="*/ 29 h 61"/>
              <a:gd name="T64" fmla="*/ 10 w 49"/>
              <a:gd name="T65" fmla="*/ 29 h 61"/>
              <a:gd name="T66" fmla="*/ 7 w 49"/>
              <a:gd name="T67" fmla="*/ 29 h 61"/>
              <a:gd name="T68" fmla="*/ 6 w 49"/>
              <a:gd name="T69" fmla="*/ 30 h 61"/>
              <a:gd name="T70" fmla="*/ 6 w 49"/>
              <a:gd name="T71" fmla="*/ 55 h 61"/>
              <a:gd name="T72" fmla="*/ 7 w 49"/>
              <a:gd name="T73" fmla="*/ 56 h 61"/>
              <a:gd name="T74" fmla="*/ 43 w 49"/>
              <a:gd name="T75" fmla="*/ 56 h 61"/>
              <a:gd name="T76" fmla="*/ 44 w 49"/>
              <a:gd name="T77" fmla="*/ 55 h 61"/>
              <a:gd name="T78" fmla="*/ 43 w 49"/>
              <a:gd name="T79" fmla="*/ 30 h 61"/>
              <a:gd name="T80" fmla="*/ 47 w 49"/>
              <a:gd name="T81" fmla="*/ 60 h 61"/>
              <a:gd name="T82" fmla="*/ 43 w 49"/>
              <a:gd name="T83" fmla="*/ 5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" h="61">
                <a:moveTo>
                  <a:pt x="7" y="24"/>
                </a:moveTo>
                <a:cubicBezTo>
                  <a:pt x="7" y="24"/>
                  <a:pt x="7" y="24"/>
                  <a:pt x="7" y="24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2"/>
                  <a:pt x="9" y="8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6" y="2"/>
                  <a:pt x="20" y="0"/>
                  <a:pt x="25" y="0"/>
                </a:cubicBezTo>
                <a:cubicBezTo>
                  <a:pt x="30" y="0"/>
                  <a:pt x="34" y="2"/>
                  <a:pt x="37" y="5"/>
                </a:cubicBezTo>
                <a:cubicBezTo>
                  <a:pt x="40" y="8"/>
                  <a:pt x="42" y="12"/>
                  <a:pt x="42" y="17"/>
                </a:cubicBezTo>
                <a:cubicBezTo>
                  <a:pt x="42" y="24"/>
                  <a:pt x="42" y="24"/>
                  <a:pt x="42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4" y="24"/>
                  <a:pt x="46" y="25"/>
                  <a:pt x="47" y="26"/>
                </a:cubicBezTo>
                <a:cubicBezTo>
                  <a:pt x="48" y="27"/>
                  <a:pt x="49" y="29"/>
                  <a:pt x="49" y="31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7"/>
                  <a:pt x="48" y="58"/>
                  <a:pt x="47" y="59"/>
                </a:cubicBezTo>
                <a:cubicBezTo>
                  <a:pt x="47" y="60"/>
                  <a:pt x="47" y="60"/>
                  <a:pt x="47" y="60"/>
                </a:cubicBezTo>
                <a:cubicBezTo>
                  <a:pt x="46" y="61"/>
                  <a:pt x="44" y="61"/>
                  <a:pt x="43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5" y="61"/>
                  <a:pt x="4" y="61"/>
                  <a:pt x="2" y="59"/>
                </a:cubicBezTo>
                <a:cubicBezTo>
                  <a:pt x="1" y="58"/>
                  <a:pt x="0" y="57"/>
                  <a:pt x="0" y="55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1" y="27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4" y="25"/>
                  <a:pt x="5" y="24"/>
                  <a:pt x="7" y="24"/>
                </a:cubicBezTo>
                <a:close/>
                <a:moveTo>
                  <a:pt x="25" y="44"/>
                </a:move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6" y="44"/>
                  <a:pt x="27" y="43"/>
                  <a:pt x="27" y="43"/>
                </a:cubicBezTo>
                <a:cubicBezTo>
                  <a:pt x="28" y="42"/>
                  <a:pt x="28" y="41"/>
                  <a:pt x="28" y="40"/>
                </a:cubicBezTo>
                <a:cubicBezTo>
                  <a:pt x="28" y="39"/>
                  <a:pt x="28" y="39"/>
                  <a:pt x="27" y="38"/>
                </a:cubicBezTo>
                <a:cubicBezTo>
                  <a:pt x="27" y="37"/>
                  <a:pt x="26" y="37"/>
                  <a:pt x="25" y="37"/>
                </a:cubicBezTo>
                <a:cubicBezTo>
                  <a:pt x="24" y="37"/>
                  <a:pt x="23" y="37"/>
                  <a:pt x="22" y="38"/>
                </a:cubicBezTo>
                <a:cubicBezTo>
                  <a:pt x="22" y="39"/>
                  <a:pt x="21" y="39"/>
                  <a:pt x="21" y="40"/>
                </a:cubicBezTo>
                <a:cubicBezTo>
                  <a:pt x="21" y="41"/>
                  <a:pt x="22" y="42"/>
                  <a:pt x="22" y="43"/>
                </a:cubicBezTo>
                <a:cubicBezTo>
                  <a:pt x="23" y="43"/>
                  <a:pt x="24" y="44"/>
                  <a:pt x="25" y="44"/>
                </a:cubicBezTo>
                <a:close/>
                <a:moveTo>
                  <a:pt x="26" y="47"/>
                </a:moveTo>
                <a:cubicBezTo>
                  <a:pt x="26" y="47"/>
                  <a:pt x="26" y="47"/>
                  <a:pt x="26" y="47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1"/>
                  <a:pt x="26" y="52"/>
                  <a:pt x="25" y="52"/>
                </a:cubicBezTo>
                <a:cubicBezTo>
                  <a:pt x="24" y="52"/>
                  <a:pt x="23" y="51"/>
                  <a:pt x="23" y="50"/>
                </a:cubicBezTo>
                <a:cubicBezTo>
                  <a:pt x="23" y="47"/>
                  <a:pt x="23" y="47"/>
                  <a:pt x="23" y="47"/>
                </a:cubicBezTo>
                <a:cubicBezTo>
                  <a:pt x="22" y="46"/>
                  <a:pt x="21" y="46"/>
                  <a:pt x="20" y="45"/>
                </a:cubicBezTo>
                <a:cubicBezTo>
                  <a:pt x="19" y="44"/>
                  <a:pt x="18" y="42"/>
                  <a:pt x="18" y="40"/>
                </a:cubicBezTo>
                <a:cubicBezTo>
                  <a:pt x="18" y="38"/>
                  <a:pt x="19" y="37"/>
                  <a:pt x="20" y="36"/>
                </a:cubicBezTo>
                <a:cubicBezTo>
                  <a:pt x="21" y="34"/>
                  <a:pt x="23" y="34"/>
                  <a:pt x="25" y="34"/>
                </a:cubicBezTo>
                <a:cubicBezTo>
                  <a:pt x="27" y="34"/>
                  <a:pt x="28" y="34"/>
                  <a:pt x="29" y="36"/>
                </a:cubicBezTo>
                <a:cubicBezTo>
                  <a:pt x="31" y="37"/>
                  <a:pt x="31" y="38"/>
                  <a:pt x="31" y="40"/>
                </a:cubicBezTo>
                <a:cubicBezTo>
                  <a:pt x="31" y="42"/>
                  <a:pt x="31" y="44"/>
                  <a:pt x="29" y="45"/>
                </a:cubicBezTo>
                <a:cubicBezTo>
                  <a:pt x="29" y="46"/>
                  <a:pt x="28" y="46"/>
                  <a:pt x="26" y="47"/>
                </a:cubicBezTo>
                <a:close/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4"/>
                  <a:pt x="35" y="11"/>
                  <a:pt x="33" y="9"/>
                </a:cubicBezTo>
                <a:cubicBezTo>
                  <a:pt x="31" y="6"/>
                  <a:pt x="28" y="5"/>
                  <a:pt x="25" y="5"/>
                </a:cubicBezTo>
                <a:cubicBezTo>
                  <a:pt x="22" y="5"/>
                  <a:pt x="19" y="6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4" y="11"/>
                  <a:pt x="13" y="14"/>
                  <a:pt x="13" y="17"/>
                </a:cubicBezTo>
                <a:cubicBezTo>
                  <a:pt x="13" y="24"/>
                  <a:pt x="13" y="24"/>
                  <a:pt x="13" y="24"/>
                </a:cubicBezTo>
                <a:close/>
                <a:moveTo>
                  <a:pt x="43" y="29"/>
                </a:moveTo>
                <a:cubicBezTo>
                  <a:pt x="43" y="29"/>
                  <a:pt x="43" y="29"/>
                  <a:pt x="43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6"/>
                  <a:pt x="7" y="56"/>
                  <a:pt x="7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0"/>
                  <a:pt x="44" y="30"/>
                  <a:pt x="43" y="30"/>
                </a:cubicBezTo>
                <a:cubicBezTo>
                  <a:pt x="43" y="30"/>
                  <a:pt x="43" y="29"/>
                  <a:pt x="43" y="29"/>
                </a:cubicBezTo>
                <a:close/>
                <a:moveTo>
                  <a:pt x="47" y="60"/>
                </a:moveTo>
                <a:cubicBezTo>
                  <a:pt x="47" y="60"/>
                  <a:pt x="47" y="60"/>
                  <a:pt x="47" y="60"/>
                </a:cubicBezTo>
                <a:cubicBezTo>
                  <a:pt x="46" y="60"/>
                  <a:pt x="44" y="60"/>
                  <a:pt x="43" y="59"/>
                </a:cubicBezTo>
                <a:cubicBezTo>
                  <a:pt x="47" y="60"/>
                  <a:pt x="47" y="60"/>
                  <a:pt x="47" y="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185">
        <p14:gallery dir="l"/>
      </p:transition>
    </mc:Choice>
    <mc:Fallback xmlns:a14="http://schemas.microsoft.com/office/drawing/2010/main" xmlns="">
      <p:transition spd="slow" advTm="131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 animBg="1"/>
      <p:bldP spid="18" grpId="0" animBg="1"/>
      <p:bldP spid="19" grpId="0" animBg="1"/>
      <p:bldP spid="7" grpId="0"/>
      <p:bldP spid="7" grpId="1"/>
      <p:bldP spid="9" grpId="0"/>
      <p:bldP spid="9" grpId="1"/>
      <p:bldP spid="21" grpId="0" animBg="1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/>
      <p:bldP spid="31" grpId="0" animBg="1"/>
      <p:bldP spid="52" grpId="0" animBg="1"/>
      <p:bldP spid="1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/>
          <p:nvPr/>
        </p:nvSpPr>
        <p:spPr>
          <a:xfrm>
            <a:off x="6301641" y="561975"/>
            <a:ext cx="2397460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1.4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About the company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39411" y="1046480"/>
            <a:ext cx="1129693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63" y="1364235"/>
            <a:ext cx="11519992" cy="3084779"/>
          </a:xfrm>
          <a:custGeom>
            <a:avLst/>
            <a:gdLst>
              <a:gd name="connsiteX0" fmla="*/ 11519992 w 11519992"/>
              <a:gd name="connsiteY0" fmla="*/ 3084779 h 3084779"/>
              <a:gd name="connsiteX1" fmla="*/ 0 w 11519992"/>
              <a:gd name="connsiteY1" fmla="*/ 3084779 h 3084779"/>
              <a:gd name="connsiteX2" fmla="*/ 0 w 11519992"/>
              <a:gd name="connsiteY2" fmla="*/ 0 h 3084779"/>
              <a:gd name="connsiteX3" fmla="*/ 11519992 w 11519992"/>
              <a:gd name="connsiteY3" fmla="*/ 0 h 3084779"/>
              <a:gd name="connsiteX4" fmla="*/ 11519992 w 11519992"/>
              <a:gd name="connsiteY4" fmla="*/ 3084779 h 308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19992" h="3084779">
                <a:moveTo>
                  <a:pt x="11519992" y="3084779"/>
                </a:moveTo>
                <a:lnTo>
                  <a:pt x="0" y="3084779"/>
                </a:lnTo>
                <a:lnTo>
                  <a:pt x="0" y="0"/>
                </a:lnTo>
                <a:lnTo>
                  <a:pt x="11519992" y="0"/>
                </a:lnTo>
                <a:lnTo>
                  <a:pt x="11519992" y="3084779"/>
                </a:lnTo>
              </a:path>
            </a:pathLst>
          </a:custGeom>
          <a:blipFill rotWithShape="1">
            <a:blip r:embed="rId4"/>
            <a:tile tx="0" ty="-2108200" sx="100000" sy="100000" flip="none" algn="tl"/>
          </a:blip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38200" y="2809875"/>
            <a:ext cx="3491865" cy="3305810"/>
          </a:xfrm>
          <a:prstGeom prst="rect">
            <a:avLst/>
          </a:prstGeom>
          <a:solidFill>
            <a:srgbClr val="DAB96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"/>
          <p:cNvSpPr txBox="1"/>
          <p:nvPr/>
        </p:nvSpPr>
        <p:spPr>
          <a:xfrm>
            <a:off x="1987188" y="3580403"/>
            <a:ext cx="2971165" cy="2009203"/>
          </a:xfrm>
          <a:prstGeom prst="rect">
            <a:avLst/>
          </a:prstGeom>
          <a:noFill/>
        </p:spPr>
        <p:txBody>
          <a:bodyPr wrap="square" lIns="0" tIns="0" rIns="0" bIns="45714" rtlCol="0">
            <a:spAutoFit/>
          </a:bodyPr>
          <a:lstStyle/>
          <a:p>
            <a:pPr defTabSz="-635"/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r>
              <a:rPr lang="zh-CN" altLang="en-US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/>
            <a:endParaRPr lang="en-US" altLang="zh-CN" sz="1400" dirty="0">
              <a:solidFill>
                <a:schemeClr val="bg1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402580" y="4930775"/>
            <a:ext cx="1013098" cy="538603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7" name="矩形 6"/>
          <p:cNvSpPr/>
          <p:nvPr/>
        </p:nvSpPr>
        <p:spPr>
          <a:xfrm>
            <a:off x="5229860" y="4930775"/>
            <a:ext cx="360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340350" y="5415280"/>
            <a:ext cx="814676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rgbClr val="DAB96E"/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Founded time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408547" y="4930775"/>
            <a:ext cx="763309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150</a:t>
            </a:r>
          </a:p>
        </p:txBody>
      </p:sp>
      <p:sp>
        <p:nvSpPr>
          <p:cNvPr id="10" name="矩形 9"/>
          <p:cNvSpPr/>
          <p:nvPr/>
        </p:nvSpPr>
        <p:spPr>
          <a:xfrm>
            <a:off x="7235825" y="4930775"/>
            <a:ext cx="360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346316" y="5415280"/>
            <a:ext cx="814676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rgbClr val="DAB96E"/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Area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9116696" y="4930775"/>
            <a:ext cx="763309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17" name="矩形 16"/>
          <p:cNvSpPr/>
          <p:nvPr/>
        </p:nvSpPr>
        <p:spPr>
          <a:xfrm>
            <a:off x="8943975" y="4930775"/>
            <a:ext cx="360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054465" y="5415280"/>
            <a:ext cx="814676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rgbClr val="DAB96E"/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Research and development staff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641">
        <p14:switch dir="r"/>
      </p:transition>
    </mc:Choice>
    <mc:Fallback xmlns="">
      <p:transition spd="slow" advTm="66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3" grpId="0" animBg="1"/>
      <p:bldP spid="2" grpId="0" animBg="1"/>
      <p:bldP spid="6" grpId="0"/>
      <p:bldP spid="4" grpId="0"/>
      <p:bldP spid="7" grpId="0" animBg="1"/>
      <p:bldP spid="8" grpId="0"/>
      <p:bldP spid="9" grpId="0"/>
      <p:bldP spid="10" grpId="0" animBg="1"/>
      <p:bldP spid="11" grpId="0"/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泪滴形 25"/>
          <p:cNvSpPr/>
          <p:nvPr/>
        </p:nvSpPr>
        <p:spPr>
          <a:xfrm rot="8100000">
            <a:off x="5302250" y="1348740"/>
            <a:ext cx="914400" cy="914400"/>
          </a:xfrm>
          <a:prstGeom prst="teardrop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/>
        </p:nvSpPr>
        <p:spPr>
          <a:xfrm>
            <a:off x="4066912" y="2452601"/>
            <a:ext cx="3385542" cy="1061829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/>
            <a:r>
              <a:rPr lang="zh-CN" altLang="en-US" sz="6600" dirty="0">
                <a:solidFill>
                  <a:srgbClr val="E4AE57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Team Introduction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512361" y="1507720"/>
            <a:ext cx="514350" cy="661035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/>
            <a:r>
              <a:rPr lang="en-US" altLang="zh-CN" sz="4000" b="1" dirty="0">
                <a:latin typeface="+mj-lt"/>
                <a:ea typeface="微软雅黑" panose="020B0503020204020204" pitchFamily="18" charset="-122"/>
                <a:cs typeface="微软雅黑" panose="020B0503020204020204" pitchFamily="18" charset="-122"/>
              </a:rPr>
              <a:t>02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190808" y="3914921"/>
            <a:ext cx="1813674" cy="319727"/>
            <a:chOff x="4125" y="7332"/>
            <a:chExt cx="1553" cy="435"/>
          </a:xfrm>
        </p:grpSpPr>
        <p:sp>
          <p:nvSpPr>
            <p:cNvPr id="30" name="矩形 29"/>
            <p:cNvSpPr/>
            <p:nvPr/>
          </p:nvSpPr>
          <p:spPr>
            <a:xfrm>
              <a:off x="4125" y="733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277" y="7332"/>
              <a:ext cx="1267" cy="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Team Introduction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775">
        <p14:switch dir="r"/>
      </p:transition>
    </mc:Choice>
    <mc:Fallback xmlns:a14="http://schemas.microsoft.com/office/drawing/2010/main" xmlns="">
      <p:transition spd="slow" advTm="57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1506493"/>
            <a:ext cx="11521440" cy="4772660"/>
            <a:chOff x="-1" y="3624"/>
            <a:chExt cx="18144" cy="6573"/>
          </a:xfrm>
        </p:grpSpPr>
        <p:sp>
          <p:nvSpPr>
            <p:cNvPr id="25" name="Freeform 3"/>
            <p:cNvSpPr/>
            <p:nvPr/>
          </p:nvSpPr>
          <p:spPr>
            <a:xfrm>
              <a:off x="-1" y="3624"/>
              <a:ext cx="18144" cy="2194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rgbClr val="D4B46D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-1" y="5814"/>
              <a:ext cx="18144" cy="2194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3"/>
            <p:cNvSpPr/>
            <p:nvPr/>
          </p:nvSpPr>
          <p:spPr>
            <a:xfrm>
              <a:off x="-1" y="8003"/>
              <a:ext cx="18144" cy="2194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椭圆 37"/>
          <p:cNvSpPr/>
          <p:nvPr/>
        </p:nvSpPr>
        <p:spPr>
          <a:xfrm>
            <a:off x="4339590" y="1631587"/>
            <a:ext cx="1343660" cy="134366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"/>
          <p:cNvSpPr txBox="1"/>
          <p:nvPr/>
        </p:nvSpPr>
        <p:spPr>
          <a:xfrm>
            <a:off x="6599467" y="561975"/>
            <a:ext cx="2397460" cy="54056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2.1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Team Introduction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37237" y="1046480"/>
            <a:ext cx="1129693" cy="281365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901298" y="2221097"/>
            <a:ext cx="945051" cy="613266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215875" algn="l"/>
                <a:tab pos="406352" algn="l"/>
                <a:tab pos="698418" algn="l"/>
              </a:tabLs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215875" algn="l"/>
                <a:tab pos="406352" algn="l"/>
                <a:tab pos="698418" algn="l"/>
              </a:tabLst>
            </a:pPr>
            <a:r>
              <a:rPr lang="en-US" altLang="zh-CN" sz="1200" dirty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.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901298" y="1906137"/>
            <a:ext cx="385290" cy="276399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1800"/>
              </a:lnSpc>
              <a:tabLst>
                <a:tab pos="215875" algn="l"/>
                <a:tab pos="228573" algn="l"/>
                <a:tab pos="419051" algn="l"/>
                <a:tab pos="698418" algn="l"/>
              </a:tabLst>
            </a:pPr>
            <a:r>
              <a:rPr lang="en-US" altLang="zh-CN" b="1" dirty="0">
                <a:solidFill>
                  <a:srgbClr val="FFFFFF"/>
                </a:solidFill>
                <a:latin typeface="+mj-lt"/>
                <a:cs typeface="微软雅黑" panose="020B0503020204020204" pitchFamily="18" charset="-122"/>
              </a:rPr>
              <a:t>Ceo</a:t>
            </a:r>
            <a:endParaRPr lang="en-US" altLang="zh-CN" b="1" dirty="0">
              <a:solidFill>
                <a:srgbClr val="212121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4448810" y="1740807"/>
            <a:ext cx="1125220" cy="1125220"/>
          </a:xfrm>
          <a:custGeom>
            <a:avLst/>
            <a:gdLst>
              <a:gd name="connsiteX0" fmla="*/ 1684705 w 1684705"/>
              <a:gd name="connsiteY0" fmla="*/ 842353 h 1684705"/>
              <a:gd name="connsiteX1" fmla="*/ 842352 w 1684705"/>
              <a:gd name="connsiteY1" fmla="*/ 1684705 h 1684705"/>
              <a:gd name="connsiteX2" fmla="*/ 0 w 1684705"/>
              <a:gd name="connsiteY2" fmla="*/ 842353 h 1684705"/>
              <a:gd name="connsiteX3" fmla="*/ 842352 w 1684705"/>
              <a:gd name="connsiteY3" fmla="*/ 0 h 1684705"/>
              <a:gd name="connsiteX4" fmla="*/ 1684705 w 1684705"/>
              <a:gd name="connsiteY4" fmla="*/ 842353 h 1684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4705" h="1684705">
                <a:moveTo>
                  <a:pt x="1684705" y="842353"/>
                </a:moveTo>
                <a:cubicBezTo>
                  <a:pt x="1684705" y="1307566"/>
                  <a:pt x="1307566" y="1684705"/>
                  <a:pt x="842352" y="1684705"/>
                </a:cubicBezTo>
                <a:cubicBezTo>
                  <a:pt x="377139" y="1684705"/>
                  <a:pt x="0" y="1307566"/>
                  <a:pt x="0" y="842353"/>
                </a:cubicBezTo>
                <a:cubicBezTo>
                  <a:pt x="0" y="377139"/>
                  <a:pt x="377139" y="0"/>
                  <a:pt x="842352" y="0"/>
                </a:cubicBezTo>
                <a:cubicBezTo>
                  <a:pt x="1307566" y="0"/>
                  <a:pt x="1684705" y="377139"/>
                  <a:pt x="1684705" y="842353"/>
                </a:cubicBezTo>
              </a:path>
            </a:pathLst>
          </a:custGeom>
          <a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50800" ty="-69850" flip="none" algn="t"/>
          </a:blip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1"/>
          <p:cNvSpPr txBox="1"/>
          <p:nvPr/>
        </p:nvSpPr>
        <p:spPr>
          <a:xfrm>
            <a:off x="901934" y="3489827"/>
            <a:ext cx="1715266" cy="276399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1800"/>
              </a:lnSpc>
              <a:tabLst>
                <a:tab pos="215875" algn="l"/>
                <a:tab pos="228573" algn="l"/>
                <a:tab pos="419051" algn="l"/>
                <a:tab pos="698418" algn="l"/>
              </a:tabLst>
            </a:pPr>
            <a:r>
              <a:rPr lang="en-US" altLang="zh-CN" dirty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Design Director</a:t>
            </a:r>
            <a:endParaRPr lang="en-US" altLang="zh-CN" b="1" dirty="0">
              <a:solidFill>
                <a:srgbClr val="DAB96E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901933" y="5091932"/>
            <a:ext cx="1912152" cy="276399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>
              <a:lnSpc>
                <a:spcPts val="1800"/>
              </a:lnSpc>
              <a:tabLst>
                <a:tab pos="215875" algn="l"/>
                <a:tab pos="228573" algn="l"/>
                <a:tab pos="419051" algn="l"/>
                <a:tab pos="698418" algn="l"/>
              </a:tabLst>
            </a:pPr>
            <a:r>
              <a:rPr lang="en-US" dirty="0">
                <a:solidFill>
                  <a:srgbClr val="FFFFFF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F</a:t>
            </a:r>
            <a:r>
              <a:rPr dirty="0">
                <a:solidFill>
                  <a:srgbClr val="FFFFFF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inancial </a:t>
            </a:r>
            <a:r>
              <a:rPr lang="en-US" dirty="0">
                <a:solidFill>
                  <a:srgbClr val="FFFFFF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</a:t>
            </a:r>
            <a:r>
              <a:rPr dirty="0">
                <a:solidFill>
                  <a:srgbClr val="FFFFFF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irector</a:t>
            </a:r>
            <a:endParaRPr lang="en-US" altLang="zh-CN" b="1" dirty="0">
              <a:solidFill>
                <a:srgbClr val="212121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5796333" y="2207762"/>
            <a:ext cx="950322" cy="26428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215875" algn="l"/>
                <a:tab pos="406352" algn="l"/>
                <a:tab pos="698418" algn="l"/>
              </a:tabLst>
            </a:pPr>
            <a:r>
              <a:rPr lang="en-US" altLang="zh-CN" sz="1400" b="1" dirty="0">
                <a:latin typeface="+mj-lt"/>
                <a:cs typeface="微软雅黑" panose="020B0503020204020204" pitchFamily="18" charset="-122"/>
              </a:rPr>
              <a:t>YOUR</a:t>
            </a:r>
            <a:r>
              <a:rPr lang="en-US" altLang="zh-CN" sz="1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latin typeface="+mj-lt"/>
                <a:cs typeface="微软雅黑" panose="020B0503020204020204" pitchFamily="18" charset="-122"/>
              </a:rPr>
              <a:t>NAME</a:t>
            </a:r>
          </a:p>
        </p:txBody>
      </p:sp>
      <p:sp>
        <p:nvSpPr>
          <p:cNvPr id="41" name="椭圆 40"/>
          <p:cNvSpPr/>
          <p:nvPr/>
        </p:nvSpPr>
        <p:spPr>
          <a:xfrm>
            <a:off x="7641590" y="1631587"/>
            <a:ext cx="1343660" cy="134366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7750810" y="1740807"/>
            <a:ext cx="1125220" cy="1125220"/>
          </a:xfrm>
          <a:custGeom>
            <a:avLst/>
            <a:gdLst>
              <a:gd name="connsiteX0" fmla="*/ 1684705 w 1684705"/>
              <a:gd name="connsiteY0" fmla="*/ 842353 h 1684705"/>
              <a:gd name="connsiteX1" fmla="*/ 842352 w 1684705"/>
              <a:gd name="connsiteY1" fmla="*/ 1684705 h 1684705"/>
              <a:gd name="connsiteX2" fmla="*/ 0 w 1684705"/>
              <a:gd name="connsiteY2" fmla="*/ 842353 h 1684705"/>
              <a:gd name="connsiteX3" fmla="*/ 842352 w 1684705"/>
              <a:gd name="connsiteY3" fmla="*/ 0 h 1684705"/>
              <a:gd name="connsiteX4" fmla="*/ 1684705 w 1684705"/>
              <a:gd name="connsiteY4" fmla="*/ 842353 h 1684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4705" h="1684705">
                <a:moveTo>
                  <a:pt x="1684705" y="842353"/>
                </a:moveTo>
                <a:cubicBezTo>
                  <a:pt x="1684705" y="1307566"/>
                  <a:pt x="1307566" y="1684705"/>
                  <a:pt x="842352" y="1684705"/>
                </a:cubicBezTo>
                <a:cubicBezTo>
                  <a:pt x="377139" y="1684705"/>
                  <a:pt x="0" y="1307566"/>
                  <a:pt x="0" y="842353"/>
                </a:cubicBezTo>
                <a:cubicBezTo>
                  <a:pt x="0" y="377139"/>
                  <a:pt x="377139" y="0"/>
                  <a:pt x="842352" y="0"/>
                </a:cubicBezTo>
                <a:cubicBezTo>
                  <a:pt x="1307566" y="0"/>
                  <a:pt x="1684705" y="377139"/>
                  <a:pt x="1684705" y="842353"/>
                </a:cubicBezTo>
              </a:path>
            </a:pathLst>
          </a:custGeom>
          <a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50800" ty="-69850" flip="none" algn="t"/>
          </a:blip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"/>
          <p:cNvSpPr txBox="1"/>
          <p:nvPr/>
        </p:nvSpPr>
        <p:spPr>
          <a:xfrm>
            <a:off x="9098334" y="2207762"/>
            <a:ext cx="950322" cy="26428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215875" algn="l"/>
                <a:tab pos="406352" algn="l"/>
                <a:tab pos="698418" algn="l"/>
              </a:tabLst>
            </a:pPr>
            <a:r>
              <a:rPr lang="en-US" altLang="zh-CN" sz="1400" b="1" dirty="0">
                <a:latin typeface="+mj-lt"/>
                <a:cs typeface="微软雅黑" panose="020B0503020204020204" pitchFamily="18" charset="-122"/>
              </a:rPr>
              <a:t>YOUR</a:t>
            </a:r>
            <a:r>
              <a:rPr lang="en-US" altLang="zh-CN" sz="1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latin typeface="+mj-lt"/>
                <a:cs typeface="微软雅黑" panose="020B0503020204020204" pitchFamily="18" charset="-122"/>
              </a:rPr>
              <a:t>NAME</a:t>
            </a:r>
          </a:p>
        </p:txBody>
      </p:sp>
      <p:sp>
        <p:nvSpPr>
          <p:cNvPr id="44" name="椭圆 43"/>
          <p:cNvSpPr/>
          <p:nvPr/>
        </p:nvSpPr>
        <p:spPr>
          <a:xfrm>
            <a:off x="4339590" y="3208927"/>
            <a:ext cx="1343660" cy="1343660"/>
          </a:xfrm>
          <a:prstGeom prst="ellips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4448810" y="3318147"/>
            <a:ext cx="1125220" cy="1125220"/>
          </a:xfrm>
          <a:custGeom>
            <a:avLst/>
            <a:gdLst>
              <a:gd name="connsiteX0" fmla="*/ 1684705 w 1684705"/>
              <a:gd name="connsiteY0" fmla="*/ 842353 h 1684705"/>
              <a:gd name="connsiteX1" fmla="*/ 842352 w 1684705"/>
              <a:gd name="connsiteY1" fmla="*/ 1684705 h 1684705"/>
              <a:gd name="connsiteX2" fmla="*/ 0 w 1684705"/>
              <a:gd name="connsiteY2" fmla="*/ 842353 h 1684705"/>
              <a:gd name="connsiteX3" fmla="*/ 842352 w 1684705"/>
              <a:gd name="connsiteY3" fmla="*/ 0 h 1684705"/>
              <a:gd name="connsiteX4" fmla="*/ 1684705 w 1684705"/>
              <a:gd name="connsiteY4" fmla="*/ 842353 h 1684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4705" h="1684705">
                <a:moveTo>
                  <a:pt x="1684705" y="842353"/>
                </a:moveTo>
                <a:cubicBezTo>
                  <a:pt x="1684705" y="1307566"/>
                  <a:pt x="1307566" y="1684705"/>
                  <a:pt x="842352" y="1684705"/>
                </a:cubicBezTo>
                <a:cubicBezTo>
                  <a:pt x="377139" y="1684705"/>
                  <a:pt x="0" y="1307566"/>
                  <a:pt x="0" y="842353"/>
                </a:cubicBezTo>
                <a:cubicBezTo>
                  <a:pt x="0" y="377139"/>
                  <a:pt x="377139" y="0"/>
                  <a:pt x="842352" y="0"/>
                </a:cubicBezTo>
                <a:cubicBezTo>
                  <a:pt x="1307566" y="0"/>
                  <a:pt x="1684705" y="377139"/>
                  <a:pt x="1684705" y="842353"/>
                </a:cubicBezTo>
              </a:path>
            </a:pathLst>
          </a:custGeom>
          <a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50800" ty="-69850" flip="none" algn="t"/>
          </a:blip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1"/>
          <p:cNvSpPr txBox="1"/>
          <p:nvPr/>
        </p:nvSpPr>
        <p:spPr>
          <a:xfrm>
            <a:off x="5796333" y="3785103"/>
            <a:ext cx="950322" cy="26428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215875" algn="l"/>
                <a:tab pos="406352" algn="l"/>
                <a:tab pos="698418" algn="l"/>
              </a:tabLst>
            </a:pPr>
            <a:r>
              <a:rPr lang="en-US" altLang="zh-CN" sz="1400" b="1" dirty="0">
                <a:solidFill>
                  <a:srgbClr val="BC8E3E"/>
                </a:solidFill>
                <a:latin typeface="+mj-lt"/>
                <a:cs typeface="微软雅黑" panose="020B0503020204020204" pitchFamily="18" charset="-122"/>
              </a:rPr>
              <a:t>YOUR</a:t>
            </a:r>
            <a:r>
              <a:rPr lang="en-US" altLang="zh-CN" sz="1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BC8E3E"/>
                </a:solidFill>
                <a:latin typeface="+mj-lt"/>
                <a:cs typeface="微软雅黑" panose="020B0503020204020204" pitchFamily="18" charset="-122"/>
              </a:rPr>
              <a:t>NAME</a:t>
            </a:r>
            <a:endParaRPr lang="en-US" altLang="zh-CN" sz="1400" b="1" dirty="0">
              <a:solidFill>
                <a:srgbClr val="212121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7641590" y="3208927"/>
            <a:ext cx="1343660" cy="1343660"/>
          </a:xfrm>
          <a:prstGeom prst="ellips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7750810" y="3318147"/>
            <a:ext cx="1125220" cy="1125220"/>
          </a:xfrm>
          <a:custGeom>
            <a:avLst/>
            <a:gdLst>
              <a:gd name="connsiteX0" fmla="*/ 1684705 w 1684705"/>
              <a:gd name="connsiteY0" fmla="*/ 842353 h 1684705"/>
              <a:gd name="connsiteX1" fmla="*/ 842352 w 1684705"/>
              <a:gd name="connsiteY1" fmla="*/ 1684705 h 1684705"/>
              <a:gd name="connsiteX2" fmla="*/ 0 w 1684705"/>
              <a:gd name="connsiteY2" fmla="*/ 842353 h 1684705"/>
              <a:gd name="connsiteX3" fmla="*/ 842352 w 1684705"/>
              <a:gd name="connsiteY3" fmla="*/ 0 h 1684705"/>
              <a:gd name="connsiteX4" fmla="*/ 1684705 w 1684705"/>
              <a:gd name="connsiteY4" fmla="*/ 842353 h 1684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4705" h="1684705">
                <a:moveTo>
                  <a:pt x="1684705" y="842353"/>
                </a:moveTo>
                <a:cubicBezTo>
                  <a:pt x="1684705" y="1307566"/>
                  <a:pt x="1307566" y="1684705"/>
                  <a:pt x="842352" y="1684705"/>
                </a:cubicBezTo>
                <a:cubicBezTo>
                  <a:pt x="377139" y="1684705"/>
                  <a:pt x="0" y="1307566"/>
                  <a:pt x="0" y="842353"/>
                </a:cubicBezTo>
                <a:cubicBezTo>
                  <a:pt x="0" y="377139"/>
                  <a:pt x="377139" y="0"/>
                  <a:pt x="842352" y="0"/>
                </a:cubicBezTo>
                <a:cubicBezTo>
                  <a:pt x="1307566" y="0"/>
                  <a:pt x="1684705" y="377139"/>
                  <a:pt x="1684705" y="842353"/>
                </a:cubicBezTo>
              </a:path>
            </a:pathLst>
          </a:custGeom>
          <a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50800" ty="-69850" flip="none" algn="t"/>
          </a:blip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1"/>
          <p:cNvSpPr txBox="1"/>
          <p:nvPr/>
        </p:nvSpPr>
        <p:spPr>
          <a:xfrm>
            <a:off x="9098334" y="3785103"/>
            <a:ext cx="950322" cy="26428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215875" algn="l"/>
                <a:tab pos="406352" algn="l"/>
                <a:tab pos="698418" algn="l"/>
              </a:tabLst>
            </a:pPr>
            <a:r>
              <a:rPr lang="en-US" altLang="zh-CN" sz="1400" b="1" dirty="0">
                <a:solidFill>
                  <a:srgbClr val="BC8E3E"/>
                </a:solidFill>
                <a:latin typeface="+mj-lt"/>
                <a:cs typeface="微软雅黑" panose="020B0503020204020204" pitchFamily="18" charset="-122"/>
              </a:rPr>
              <a:t>YOUR</a:t>
            </a:r>
            <a:r>
              <a:rPr lang="en-US" altLang="zh-CN" sz="1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BC8E3E"/>
                </a:solidFill>
                <a:latin typeface="+mj-lt"/>
                <a:cs typeface="微软雅黑" panose="020B0503020204020204" pitchFamily="18" charset="-122"/>
              </a:rPr>
              <a:t>NAME</a:t>
            </a:r>
            <a:endParaRPr lang="en-US" altLang="zh-CN" sz="1400" b="1" dirty="0">
              <a:solidFill>
                <a:srgbClr val="212121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339590" y="4755787"/>
            <a:ext cx="1343660" cy="134366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4448810" y="4865007"/>
            <a:ext cx="1125220" cy="1125220"/>
          </a:xfrm>
          <a:custGeom>
            <a:avLst/>
            <a:gdLst>
              <a:gd name="connsiteX0" fmla="*/ 1684705 w 1684705"/>
              <a:gd name="connsiteY0" fmla="*/ 842353 h 1684705"/>
              <a:gd name="connsiteX1" fmla="*/ 842352 w 1684705"/>
              <a:gd name="connsiteY1" fmla="*/ 1684705 h 1684705"/>
              <a:gd name="connsiteX2" fmla="*/ 0 w 1684705"/>
              <a:gd name="connsiteY2" fmla="*/ 842353 h 1684705"/>
              <a:gd name="connsiteX3" fmla="*/ 842352 w 1684705"/>
              <a:gd name="connsiteY3" fmla="*/ 0 h 1684705"/>
              <a:gd name="connsiteX4" fmla="*/ 1684705 w 1684705"/>
              <a:gd name="connsiteY4" fmla="*/ 842353 h 1684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4705" h="1684705">
                <a:moveTo>
                  <a:pt x="1684705" y="842353"/>
                </a:moveTo>
                <a:cubicBezTo>
                  <a:pt x="1684705" y="1307566"/>
                  <a:pt x="1307566" y="1684705"/>
                  <a:pt x="842352" y="1684705"/>
                </a:cubicBezTo>
                <a:cubicBezTo>
                  <a:pt x="377139" y="1684705"/>
                  <a:pt x="0" y="1307566"/>
                  <a:pt x="0" y="842353"/>
                </a:cubicBezTo>
                <a:cubicBezTo>
                  <a:pt x="0" y="377139"/>
                  <a:pt x="377139" y="0"/>
                  <a:pt x="842352" y="0"/>
                </a:cubicBezTo>
                <a:cubicBezTo>
                  <a:pt x="1307566" y="0"/>
                  <a:pt x="1684705" y="377139"/>
                  <a:pt x="1684705" y="842353"/>
                </a:cubicBezTo>
              </a:path>
            </a:pathLst>
          </a:custGeom>
          <a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50800" ty="-69850" flip="none" algn="t"/>
          </a:blip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1"/>
          <p:cNvSpPr txBox="1"/>
          <p:nvPr/>
        </p:nvSpPr>
        <p:spPr>
          <a:xfrm>
            <a:off x="5796333" y="5331962"/>
            <a:ext cx="950322" cy="26428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215875" algn="l"/>
                <a:tab pos="406352" algn="l"/>
                <a:tab pos="698418" algn="l"/>
              </a:tabLst>
            </a:pPr>
            <a:r>
              <a:rPr lang="en-US" altLang="zh-CN" sz="1400" b="1" dirty="0">
                <a:solidFill>
                  <a:schemeClr val="bg1"/>
                </a:solidFill>
                <a:latin typeface="+mj-lt"/>
                <a:cs typeface="微软雅黑" panose="020B0503020204020204" pitchFamily="18" charset="-122"/>
              </a:rPr>
              <a:t>YOUR</a:t>
            </a:r>
            <a:r>
              <a:rPr lang="en-US" altLang="zh-CN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+mj-lt"/>
                <a:cs typeface="微软雅黑" panose="020B0503020204020204" pitchFamily="18" charset="-122"/>
              </a:rPr>
              <a:t>NAME</a:t>
            </a:r>
          </a:p>
        </p:txBody>
      </p:sp>
      <p:sp>
        <p:nvSpPr>
          <p:cNvPr id="53" name="椭圆 52"/>
          <p:cNvSpPr/>
          <p:nvPr/>
        </p:nvSpPr>
        <p:spPr>
          <a:xfrm>
            <a:off x="7641590" y="4755787"/>
            <a:ext cx="1343660" cy="134366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7750810" y="4865007"/>
            <a:ext cx="1125220" cy="1125220"/>
          </a:xfrm>
          <a:custGeom>
            <a:avLst/>
            <a:gdLst>
              <a:gd name="connsiteX0" fmla="*/ 1684705 w 1684705"/>
              <a:gd name="connsiteY0" fmla="*/ 842353 h 1684705"/>
              <a:gd name="connsiteX1" fmla="*/ 842352 w 1684705"/>
              <a:gd name="connsiteY1" fmla="*/ 1684705 h 1684705"/>
              <a:gd name="connsiteX2" fmla="*/ 0 w 1684705"/>
              <a:gd name="connsiteY2" fmla="*/ 842353 h 1684705"/>
              <a:gd name="connsiteX3" fmla="*/ 842352 w 1684705"/>
              <a:gd name="connsiteY3" fmla="*/ 0 h 1684705"/>
              <a:gd name="connsiteX4" fmla="*/ 1684705 w 1684705"/>
              <a:gd name="connsiteY4" fmla="*/ 842353 h 1684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4705" h="1684705">
                <a:moveTo>
                  <a:pt x="1684705" y="842353"/>
                </a:moveTo>
                <a:cubicBezTo>
                  <a:pt x="1684705" y="1307566"/>
                  <a:pt x="1307566" y="1684705"/>
                  <a:pt x="842352" y="1684705"/>
                </a:cubicBezTo>
                <a:cubicBezTo>
                  <a:pt x="377139" y="1684705"/>
                  <a:pt x="0" y="1307566"/>
                  <a:pt x="0" y="842353"/>
                </a:cubicBezTo>
                <a:cubicBezTo>
                  <a:pt x="0" y="377139"/>
                  <a:pt x="377139" y="0"/>
                  <a:pt x="842352" y="0"/>
                </a:cubicBezTo>
                <a:cubicBezTo>
                  <a:pt x="1307566" y="0"/>
                  <a:pt x="1684705" y="377139"/>
                  <a:pt x="1684705" y="842353"/>
                </a:cubicBezTo>
              </a:path>
            </a:pathLst>
          </a:custGeom>
          <a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50800" ty="-69850" flip="none" algn="t"/>
          </a:blip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1"/>
          <p:cNvSpPr txBox="1"/>
          <p:nvPr/>
        </p:nvSpPr>
        <p:spPr>
          <a:xfrm>
            <a:off x="9098334" y="5331962"/>
            <a:ext cx="950322" cy="264281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algn="ctr" defTabSz="-635">
              <a:tabLst>
                <a:tab pos="215875" algn="l"/>
                <a:tab pos="406352" algn="l"/>
                <a:tab pos="698418" algn="l"/>
              </a:tabLst>
            </a:pPr>
            <a:r>
              <a:rPr lang="en-US" altLang="zh-CN" sz="1400" b="1" dirty="0">
                <a:solidFill>
                  <a:schemeClr val="bg1"/>
                </a:solidFill>
                <a:latin typeface="+mj-lt"/>
                <a:cs typeface="微软雅黑" panose="020B0503020204020204" pitchFamily="18" charset="-122"/>
              </a:rPr>
              <a:t>YOUR</a:t>
            </a:r>
            <a:r>
              <a:rPr lang="en-US" altLang="zh-CN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+mj-lt"/>
                <a:cs typeface="微软雅黑" panose="020B0503020204020204" pitchFamily="18" charset="-122"/>
              </a:rPr>
              <a:t>NAME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933955" y="3799526"/>
            <a:ext cx="945051" cy="613266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215875" algn="l"/>
                <a:tab pos="406352" algn="l"/>
                <a:tab pos="698418" algn="l"/>
              </a:tabLs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215875" algn="l"/>
                <a:tab pos="406352" algn="l"/>
                <a:tab pos="698418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.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955726" y="5356183"/>
            <a:ext cx="945051" cy="613266"/>
          </a:xfrm>
          <a:prstGeom prst="rect">
            <a:avLst/>
          </a:prstGeom>
          <a:noFill/>
        </p:spPr>
        <p:txBody>
          <a:bodyPr wrap="none" lIns="0" tIns="0" rIns="0" bIns="45714" rtlCol="0">
            <a:spAutoFit/>
          </a:bodyPr>
          <a:lstStyle/>
          <a:p>
            <a:pPr defTabSz="-635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215875" algn="l"/>
                <a:tab pos="406352" algn="l"/>
                <a:tab pos="698418" algn="l"/>
              </a:tabLs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18" charset="0"/>
              </a:rPr>
              <a:t>Click to add content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18" charset="0"/>
            </a:endParaRPr>
          </a:p>
          <a:p>
            <a:pPr defTabSz="-635">
              <a:tabLst>
                <a:tab pos="215875" algn="l"/>
                <a:tab pos="406352" algn="l"/>
                <a:tab pos="698418" algn="l"/>
              </a:tabLst>
            </a:pPr>
            <a:r>
              <a:rPr lang="en-US" altLang="zh-CN" sz="1200" dirty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4298">
        <p14:flip dir="r"/>
      </p:transition>
    </mc:Choice>
    <mc:Fallback xmlns:a14="http://schemas.microsoft.com/office/drawing/2010/main" xmlns="">
      <p:transition spd="slow" advTm="142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3" grpId="0"/>
      <p:bldP spid="2" grpId="0"/>
      <p:bldP spid="17" grpId="0"/>
      <p:bldP spid="18" grpId="0"/>
      <p:bldP spid="20" grpId="0" animBg="1"/>
      <p:bldP spid="22" grpId="0"/>
      <p:bldP spid="26" grpId="0"/>
      <p:bldP spid="40" grpId="0"/>
      <p:bldP spid="41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Slide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1|0.9|0.8|0.7|0.7|0.6|0.6|0.6|0.6|0.7|0.6|0.8|0.8|0.8|0.6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0.7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8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7|0.9|0.9|0.9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0.6|0.9|0.8|1.5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1|2.3|1.1|0.6|2|0.9|0.5|1.9|1|0.5|1.9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6|0.9|1.3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6|2.1|0.8|1.8|0.8|0.8|0.8|1.4|0.6|0.8|0.6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8|0.9|1.4|0.7|0.5|0.8|0.6|2.1|1.3|1.6|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8|0.9|1.4|0.7|0.5|0.8|0.6|2.1|1.3|1.6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1|1.6|3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0.5|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|0.9|0.8|0.7|0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6|0.7|0.6|0.6|0.6|0.5|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0.7|1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5|0.8|0.5|0.9|0.8|0.5|0.6|0.6|1.1|0.3|0.4|0.7|0.7|1.1|0.3|0.7|0.7|0.7|0.6|0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5|0.5|0.6|0.5|0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|0.6|0.4|0.6|0.4|0.5|0.4|0.7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0.6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0.6|0.9|0.7|0.7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7|1|0.7|1.3|1.3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6|0.8|0.8|1.4|1|0.7|0.8|1.4|0.7|1.3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0.7|0.9|1.4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.4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>
            <a:alphaModFix amt="78000"/>
          </a:blip>
          <a:tile ty="0" sy="100000"/>
        </a:blip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1064</Words>
  <Application>Microsoft Office PowerPoint</Application>
  <PresentationFormat>自定义</PresentationFormat>
  <Paragraphs>319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黑体</vt:lpstr>
      <vt:lpstr>微软雅黑</vt:lpstr>
      <vt:lpstr>微软雅黑 Light</vt:lpstr>
      <vt:lpstr>Arial</vt:lpstr>
      <vt:lpstr>Arial Narrow</vt:lpstr>
      <vt:lpstr>Calibri</vt:lpstr>
      <vt:lpstr>Calibri Light</vt:lpstr>
      <vt:lpstr>Times New Roman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7</cp:revision>
  <dcterms:created xsi:type="dcterms:W3CDTF">2006-08-16T00:00:00Z</dcterms:created>
  <dcterms:modified xsi:type="dcterms:W3CDTF">2020-03-06T14:14:10Z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