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3" r:id="rId4"/>
    <p:sldId id="267" r:id="rId5"/>
    <p:sldId id="268" r:id="rId6"/>
    <p:sldId id="269" r:id="rId7"/>
    <p:sldId id="265" r:id="rId8"/>
    <p:sldId id="270" r:id="rId9"/>
    <p:sldId id="271" r:id="rId10"/>
    <p:sldId id="266" r:id="rId11"/>
    <p:sldId id="272" r:id="rId12"/>
    <p:sldId id="291" r:id="rId13"/>
    <p:sldId id="273" r:id="rId14"/>
    <p:sldId id="274" r:id="rId15"/>
    <p:sldId id="275" r:id="rId16"/>
    <p:sldId id="276" r:id="rId17"/>
    <p:sldId id="277" r:id="rId18"/>
    <p:sldId id="280" r:id="rId19"/>
    <p:sldId id="281" r:id="rId20"/>
    <p:sldId id="292" r:id="rId21"/>
    <p:sldId id="282" r:id="rId22"/>
    <p:sldId id="283" r:id="rId23"/>
    <p:sldId id="285" r:id="rId24"/>
    <p:sldId id="278" r:id="rId25"/>
    <p:sldId id="289" r:id="rId26"/>
    <p:sldId id="288" r:id="rId27"/>
    <p:sldId id="287" r:id="rId28"/>
    <p:sldId id="284" r:id="rId29"/>
    <p:sldId id="290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14"/>
    <a:srgbClr val="444444"/>
    <a:srgbClr val="1D1D1D"/>
    <a:srgbClr val="696969"/>
    <a:srgbClr val="454545"/>
    <a:srgbClr val="CCCCCC"/>
    <a:srgbClr val="DEDEDE"/>
    <a:srgbClr val="078DE9"/>
    <a:srgbClr val="E3E0E0"/>
    <a:srgbClr val="CDC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1" autoAdjust="0"/>
    <p:restoredTop sz="94424" autoAdjust="0"/>
  </p:normalViewPr>
  <p:slideViewPr>
    <p:cSldViewPr snapToGrid="0">
      <p:cViewPr varScale="1">
        <p:scale>
          <a:sx n="79" d="100"/>
          <a:sy n="79" d="100"/>
        </p:scale>
        <p:origin x="43" y="72"/>
      </p:cViewPr>
      <p:guideLst>
        <p:guide orient="horz" pos="2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TITTLE 1</c:v>
                </c:pt>
                <c:pt idx="1">
                  <c:v>TITTLE 2</c:v>
                </c:pt>
                <c:pt idx="2">
                  <c:v>TITTLE 3</c:v>
                </c:pt>
                <c:pt idx="3">
                  <c:v>TITTLE 4</c:v>
                </c:pt>
                <c:pt idx="4">
                  <c:v>TITTLE 5</c:v>
                </c:pt>
                <c:pt idx="5">
                  <c:v>TITTLE 6</c:v>
                </c:pt>
                <c:pt idx="6">
                  <c:v>TITTLE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1.2</c:v>
                </c:pt>
                <c:pt idx="5">
                  <c:v>2.8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5-47EB-899D-26CA835275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TITTLE 1</c:v>
                </c:pt>
                <c:pt idx="1">
                  <c:v>TITTLE 2</c:v>
                </c:pt>
                <c:pt idx="2">
                  <c:v>TITTLE 3</c:v>
                </c:pt>
                <c:pt idx="3">
                  <c:v>TITTLE 4</c:v>
                </c:pt>
                <c:pt idx="4">
                  <c:v>TITTLE 5</c:v>
                </c:pt>
                <c:pt idx="5">
                  <c:v>TITTLE 6</c:v>
                </c:pt>
                <c:pt idx="6">
                  <c:v>TITTLE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D305-47EB-899D-26CA835275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TITTLE 1</c:v>
                </c:pt>
                <c:pt idx="1">
                  <c:v>TITTLE 2</c:v>
                </c:pt>
                <c:pt idx="2">
                  <c:v>TITTLE 3</c:v>
                </c:pt>
                <c:pt idx="3">
                  <c:v>TITTLE 4</c:v>
                </c:pt>
                <c:pt idx="4">
                  <c:v>TITTLE 5</c:v>
                </c:pt>
                <c:pt idx="5">
                  <c:v>TITTLE 6</c:v>
                </c:pt>
                <c:pt idx="6">
                  <c:v>TITTLE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D305-47EB-899D-26CA83527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95"/>
        <c:axId val="94804992"/>
        <c:axId val="95365952"/>
      </c:barChart>
      <c:catAx>
        <c:axId val="9480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3000">
                  <a:schemeClr val="tx2"/>
                </a:gs>
              </a:gsLst>
              <a:lin ang="0" scaled="1"/>
              <a:tileRect/>
            </a:gra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zh-CN" altLang="en-US" sz="14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365952"/>
        <c:crosses val="autoZero"/>
        <c:auto val="1"/>
        <c:lblAlgn val="ctr"/>
        <c:lblOffset val="100"/>
        <c:noMultiLvlLbl val="0"/>
      </c:catAx>
      <c:valAx>
        <c:axId val="9536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>
            <a:gradFill>
              <a:gsLst>
                <a:gs pos="0">
                  <a:schemeClr val="bg1">
                    <a:alpha val="0"/>
                  </a:schemeClr>
                </a:gs>
                <a:gs pos="47000">
                  <a:schemeClr val="tx2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8049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2AE93-E9E1-4B78-BD98-301EB45659CD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54626-8DDB-45B4-BDA1-F075D90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87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4626-8DDB-45B4-BDA1-F075D903176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82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14320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91845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13625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33080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83917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44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0586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31531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47146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8738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3E3F-A680-447B-A199-02E7F2205AF7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6400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3E3F-A680-447B-A199-02E7F2205AF7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2DAE-D938-4B47-8FBC-3CBF6DD1B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1443" y="-3241574"/>
            <a:ext cx="11471311" cy="6996553"/>
            <a:chOff x="111443" y="-3241574"/>
            <a:chExt cx="11471311" cy="6996553"/>
          </a:xfrm>
        </p:grpSpPr>
        <p:sp>
          <p:nvSpPr>
            <p:cNvPr id="23" name="矩形 22"/>
            <p:cNvSpPr/>
            <p:nvPr/>
          </p:nvSpPr>
          <p:spPr>
            <a:xfrm rot="1221690">
              <a:off x="561246" y="-3241574"/>
              <a:ext cx="10779033" cy="6929880"/>
            </a:xfrm>
            <a:prstGeom prst="rect">
              <a:avLst/>
            </a:prstGeom>
            <a:solidFill>
              <a:srgbClr val="078DE9"/>
            </a:solidFill>
            <a:ln>
              <a:noFill/>
            </a:ln>
            <a:effectLst>
              <a:outerShdw blurRad="444500" dist="190500" sx="103000" sy="103000" algn="l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196476">
              <a:off x="111443" y="-3174901"/>
              <a:ext cx="11471311" cy="6929880"/>
            </a:xfrm>
            <a:prstGeom prst="rect">
              <a:avLst/>
            </a:prstGeom>
            <a:blipFill dpi="0"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330200" dist="1905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15641" y="-4234550"/>
            <a:ext cx="11159119" cy="8657790"/>
            <a:chOff x="-115641" y="-4234550"/>
            <a:chExt cx="11159119" cy="8657790"/>
          </a:xfrm>
        </p:grpSpPr>
        <p:sp>
          <p:nvSpPr>
            <p:cNvPr id="20" name="椭圆 19"/>
            <p:cNvSpPr/>
            <p:nvPr/>
          </p:nvSpPr>
          <p:spPr>
            <a:xfrm rot="946639">
              <a:off x="7879981" y="-2465545"/>
              <a:ext cx="3163497" cy="688878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-115641" y="-4234550"/>
              <a:ext cx="10779034" cy="6929880"/>
              <a:chOff x="-1107236" y="-3977375"/>
              <a:chExt cx="10779034" cy="6929880"/>
            </a:xfrm>
          </p:grpSpPr>
          <p:sp>
            <p:nvSpPr>
              <p:cNvPr id="25" name="矩形 24"/>
              <p:cNvSpPr/>
              <p:nvPr/>
            </p:nvSpPr>
            <p:spPr>
              <a:xfrm rot="937381">
                <a:off x="-1107235" y="-3977375"/>
                <a:ext cx="10779033" cy="6929880"/>
              </a:xfrm>
              <a:prstGeom prst="rect">
                <a:avLst/>
              </a:prstGeom>
              <a:solidFill>
                <a:srgbClr val="046ECE"/>
              </a:solidFill>
              <a:ln>
                <a:noFill/>
              </a:ln>
              <a:effectLst>
                <a:outerShdw blurRad="304800" dist="203200" dir="8100000" algn="tr" rotWithShape="0">
                  <a:prstClr val="black">
                    <a:alpha val="5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937381">
                <a:off x="-1107236" y="-3977375"/>
                <a:ext cx="10779033" cy="6929880"/>
              </a:xfrm>
              <a:prstGeom prst="rect">
                <a:avLst/>
              </a:prstGeom>
              <a:blipFill dpi="0" rotWithShape="1">
                <a:blip r:embed="rId2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381000" dist="12700" algn="l" rotWithShape="0">
                  <a:prstClr val="black">
                    <a:alpha val="7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-1623050" y="-5524860"/>
            <a:ext cx="10779034" cy="6987619"/>
            <a:chOff x="-1623050" y="-5524860"/>
            <a:chExt cx="10779034" cy="6987619"/>
          </a:xfrm>
        </p:grpSpPr>
        <p:sp>
          <p:nvSpPr>
            <p:cNvPr id="30" name="矩形 29"/>
            <p:cNvSpPr/>
            <p:nvPr/>
          </p:nvSpPr>
          <p:spPr>
            <a:xfrm rot="497024">
              <a:off x="-1623049" y="-5524860"/>
              <a:ext cx="10779033" cy="6929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203200" dir="48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497024">
              <a:off x="-1623050" y="-5467121"/>
              <a:ext cx="10779033" cy="6929880"/>
            </a:xfrm>
            <a:prstGeom prst="rect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outerShdw blurRad="330200" dist="203200" dir="48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47000"/>
                </a:schemeClr>
              </a:gs>
              <a:gs pos="39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08408" y="4473605"/>
            <a:ext cx="5600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8E8E8F"/>
                </a:solidFill>
              </a:rPr>
              <a:t>BUSINESS PLAN</a:t>
            </a:r>
            <a:endParaRPr lang="zh-CN" altLang="en-US" sz="6600" dirty="0">
              <a:solidFill>
                <a:srgbClr val="8E8E8F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54043" y="5311899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8E8E8F"/>
                </a:solidFill>
              </a:rPr>
              <a:t>DESIGNED BY </a:t>
            </a:r>
            <a:r>
              <a:rPr lang="en-US" altLang="zh-CN" sz="2400" dirty="0">
                <a:solidFill>
                  <a:srgbClr val="046ECE"/>
                </a:solidFill>
              </a:rPr>
              <a:t>XIAOYEFENG</a:t>
            </a:r>
            <a:endParaRPr lang="zh-CN" altLang="en-US" sz="2400" dirty="0">
              <a:solidFill>
                <a:srgbClr val="046ECE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53440" y="4251559"/>
            <a:ext cx="349250" cy="349250"/>
            <a:chOff x="7419340" y="1753078"/>
            <a:chExt cx="3047522" cy="3047522"/>
          </a:xfrm>
        </p:grpSpPr>
        <p:sp>
          <p:nvSpPr>
            <p:cNvPr id="57" name="椭圆 5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1" name="饼形 6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饼形 6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饼形 6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饼形 6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5" name="组合 64"/>
          <p:cNvGrpSpPr/>
          <p:nvPr/>
        </p:nvGrpSpPr>
        <p:grpSpPr>
          <a:xfrm>
            <a:off x="1385386" y="4251559"/>
            <a:ext cx="349250" cy="349250"/>
            <a:chOff x="7419340" y="1753078"/>
            <a:chExt cx="3047522" cy="3047522"/>
          </a:xfrm>
        </p:grpSpPr>
        <p:sp>
          <p:nvSpPr>
            <p:cNvPr id="66" name="椭圆 6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0" name="饼形 6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饼形 7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饼形 7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饼形 7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4" name="组合 73"/>
          <p:cNvGrpSpPr/>
          <p:nvPr/>
        </p:nvGrpSpPr>
        <p:grpSpPr>
          <a:xfrm>
            <a:off x="1916713" y="4251559"/>
            <a:ext cx="349250" cy="349250"/>
            <a:chOff x="7419340" y="1753078"/>
            <a:chExt cx="3047522" cy="3047522"/>
          </a:xfrm>
        </p:grpSpPr>
        <p:sp>
          <p:nvSpPr>
            <p:cNvPr id="75" name="椭圆 7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9" name="饼形 7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饼形 7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饼形 8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饼形 8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49" name="组合 48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51" name="任意多边形 50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54" name="任意多边形 53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46" name="任意多边形 4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50" name="任意多边形 49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Rounded Rectangle 7">
            <a:extLst>
              <a:ext uri="{FF2B5EF4-FFF2-40B4-BE49-F238E27FC236}">
                <a16:creationId xmlns:a16="http://schemas.microsoft.com/office/drawing/2014/main" id="{B0437E4B-ADF3-4F39-BE51-6067758FD703}"/>
              </a:ext>
            </a:extLst>
          </p:cNvPr>
          <p:cNvSpPr/>
          <p:nvPr/>
        </p:nvSpPr>
        <p:spPr>
          <a:xfrm>
            <a:off x="6209108" y="725904"/>
            <a:ext cx="168280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TextBox 14">
            <a:hlinkClick r:id="rId5"/>
            <a:extLst>
              <a:ext uri="{FF2B5EF4-FFF2-40B4-BE49-F238E27FC236}">
                <a16:creationId xmlns:a16="http://schemas.microsoft.com/office/drawing/2014/main" id="{C9ABB7D0-ABC8-495D-AB44-1D7C9168C435}"/>
              </a:ext>
            </a:extLst>
          </p:cNvPr>
          <p:cNvSpPr txBox="1"/>
          <p:nvPr/>
        </p:nvSpPr>
        <p:spPr>
          <a:xfrm>
            <a:off x="220616" y="5888403"/>
            <a:ext cx="2676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2">
                    <a:lumMod val="7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99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直接连接符 86"/>
          <p:cNvCxnSpPr>
            <a:endCxn id="72" idx="2"/>
          </p:cNvCxnSpPr>
          <p:nvPr/>
        </p:nvCxnSpPr>
        <p:spPr>
          <a:xfrm flipV="1">
            <a:off x="6835875" y="2904838"/>
            <a:ext cx="1487505" cy="693829"/>
          </a:xfrm>
          <a:prstGeom prst="line">
            <a:avLst/>
          </a:prstGeom>
          <a:ln w="38100">
            <a:gradFill>
              <a:gsLst>
                <a:gs pos="10000">
                  <a:schemeClr val="bg1"/>
                </a:gs>
                <a:gs pos="68000">
                  <a:schemeClr val="tx2"/>
                </a:gs>
                <a:gs pos="20000">
                  <a:schemeClr val="tx2"/>
                </a:gs>
                <a:gs pos="77000">
                  <a:schemeClr val="bg1"/>
                </a:gs>
                <a:gs pos="58000">
                  <a:schemeClr val="bg1"/>
                </a:gs>
                <a:gs pos="30000">
                  <a:schemeClr val="bg1"/>
                </a:gs>
              </a:gsLst>
              <a:lin ang="5400000" scaled="1"/>
            </a:gradFill>
          </a:ln>
          <a:effectLst>
            <a:outerShdw blurRad="127000" dist="101600" dir="5400000" algn="t" rotWithShape="0">
              <a:prstClr val="black">
                <a:alpha val="9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42" idx="1"/>
            <a:endCxn id="57" idx="1"/>
          </p:cNvCxnSpPr>
          <p:nvPr/>
        </p:nvCxnSpPr>
        <p:spPr>
          <a:xfrm>
            <a:off x="3432064" y="2908823"/>
            <a:ext cx="1944556" cy="680534"/>
          </a:xfrm>
          <a:prstGeom prst="line">
            <a:avLst/>
          </a:prstGeom>
          <a:ln w="38100">
            <a:gradFill>
              <a:gsLst>
                <a:gs pos="10000">
                  <a:schemeClr val="bg1"/>
                </a:gs>
                <a:gs pos="68000">
                  <a:schemeClr val="tx2"/>
                </a:gs>
                <a:gs pos="20000">
                  <a:schemeClr val="tx2"/>
                </a:gs>
                <a:gs pos="77000">
                  <a:schemeClr val="bg1"/>
                </a:gs>
                <a:gs pos="58000">
                  <a:schemeClr val="bg1"/>
                </a:gs>
                <a:gs pos="30000">
                  <a:schemeClr val="bg1"/>
                </a:gs>
              </a:gsLst>
              <a:lin ang="5400000" scaled="1"/>
            </a:gradFill>
          </a:ln>
          <a:effectLst>
            <a:outerShdw blurRad="114300" dist="1016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782296" y="1999148"/>
            <a:ext cx="2051289" cy="1829755"/>
            <a:chOff x="1466439" y="2211887"/>
            <a:chExt cx="2051289" cy="1829755"/>
          </a:xfrm>
        </p:grpSpPr>
        <p:grpSp>
          <p:nvGrpSpPr>
            <p:cNvPr id="34" name="组合 33"/>
            <p:cNvGrpSpPr/>
            <p:nvPr/>
          </p:nvGrpSpPr>
          <p:grpSpPr>
            <a:xfrm>
              <a:off x="1466439" y="2211887"/>
              <a:ext cx="2051289" cy="1829755"/>
              <a:chOff x="5379720" y="2482215"/>
              <a:chExt cx="2051289" cy="1829755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5379720" y="2482215"/>
                <a:ext cx="2051289" cy="1829755"/>
              </a:xfrm>
              <a:custGeom>
                <a:avLst/>
                <a:gdLst>
                  <a:gd name="connsiteX0" fmla="*/ 608111 w 2051289"/>
                  <a:gd name="connsiteY0" fmla="*/ 0 h 1829755"/>
                  <a:gd name="connsiteX1" fmla="*/ 1433654 w 2051289"/>
                  <a:gd name="connsiteY1" fmla="*/ 0 h 1829755"/>
                  <a:gd name="connsiteX2" fmla="*/ 1493144 w 2051289"/>
                  <a:gd name="connsiteY2" fmla="*/ 12010 h 1829755"/>
                  <a:gd name="connsiteX3" fmla="*/ 1494089 w 2051289"/>
                  <a:gd name="connsiteY3" fmla="*/ 12076 h 1829755"/>
                  <a:gd name="connsiteX4" fmla="*/ 1494526 w 2051289"/>
                  <a:gd name="connsiteY4" fmla="*/ 12289 h 1829755"/>
                  <a:gd name="connsiteX5" fmla="*/ 1510269 w 2051289"/>
                  <a:gd name="connsiteY5" fmla="*/ 15468 h 1829755"/>
                  <a:gd name="connsiteX6" fmla="*/ 1534453 w 2051289"/>
                  <a:gd name="connsiteY6" fmla="*/ 31773 h 1829755"/>
                  <a:gd name="connsiteX7" fmla="*/ 1561902 w 2051289"/>
                  <a:gd name="connsiteY7" fmla="*/ 45167 h 1829755"/>
                  <a:gd name="connsiteX8" fmla="*/ 1613605 w 2051289"/>
                  <a:gd name="connsiteY8" fmla="*/ 103784 h 1829755"/>
                  <a:gd name="connsiteX9" fmla="*/ 2026377 w 2051289"/>
                  <a:gd name="connsiteY9" fmla="*/ 818725 h 1829755"/>
                  <a:gd name="connsiteX10" fmla="*/ 2034396 w 2051289"/>
                  <a:gd name="connsiteY10" fmla="*/ 842573 h 1829755"/>
                  <a:gd name="connsiteX11" fmla="*/ 2046040 w 2051289"/>
                  <a:gd name="connsiteY11" fmla="*/ 866434 h 1829755"/>
                  <a:gd name="connsiteX12" fmla="*/ 2046987 w 2051289"/>
                  <a:gd name="connsiteY12" fmla="*/ 880016 h 1829755"/>
                  <a:gd name="connsiteX13" fmla="*/ 2051289 w 2051289"/>
                  <a:gd name="connsiteY13" fmla="*/ 892810 h 1829755"/>
                  <a:gd name="connsiteX14" fmla="*/ 2049584 w 2051289"/>
                  <a:gd name="connsiteY14" fmla="*/ 917262 h 1829755"/>
                  <a:gd name="connsiteX15" fmla="*/ 2051288 w 2051289"/>
                  <a:gd name="connsiteY15" fmla="*/ 941707 h 1829755"/>
                  <a:gd name="connsiteX16" fmla="*/ 2046987 w 2051289"/>
                  <a:gd name="connsiteY16" fmla="*/ 954497 h 1829755"/>
                  <a:gd name="connsiteX17" fmla="*/ 2046040 w 2051289"/>
                  <a:gd name="connsiteY17" fmla="*/ 968083 h 1829755"/>
                  <a:gd name="connsiteX18" fmla="*/ 2034393 w 2051289"/>
                  <a:gd name="connsiteY18" fmla="*/ 991951 h 1829755"/>
                  <a:gd name="connsiteX19" fmla="*/ 2026376 w 2051289"/>
                  <a:gd name="connsiteY19" fmla="*/ 1015791 h 1829755"/>
                  <a:gd name="connsiteX20" fmla="*/ 1613605 w 2051289"/>
                  <a:gd name="connsiteY20" fmla="*/ 1730733 h 1829755"/>
                  <a:gd name="connsiteX21" fmla="*/ 1456844 w 2051289"/>
                  <a:gd name="connsiteY21" fmla="*/ 1828690 h 1829755"/>
                  <a:gd name="connsiteX22" fmla="*/ 1446832 w 2051289"/>
                  <a:gd name="connsiteY22" fmla="*/ 1828427 h 1829755"/>
                  <a:gd name="connsiteX23" fmla="*/ 1433653 w 2051289"/>
                  <a:gd name="connsiteY23" fmla="*/ 1829755 h 1829755"/>
                  <a:gd name="connsiteX24" fmla="*/ 608111 w 2051289"/>
                  <a:gd name="connsiteY24" fmla="*/ 1829754 h 1829755"/>
                  <a:gd name="connsiteX25" fmla="*/ 601090 w 2051289"/>
                  <a:gd name="connsiteY25" fmla="*/ 1828515 h 1829755"/>
                  <a:gd name="connsiteX26" fmla="*/ 594443 w 2051289"/>
                  <a:gd name="connsiteY26" fmla="*/ 1828690 h 1829755"/>
                  <a:gd name="connsiteX27" fmla="*/ 557198 w 2051289"/>
                  <a:gd name="connsiteY27" fmla="*/ 1822441 h 1829755"/>
                  <a:gd name="connsiteX28" fmla="*/ 551832 w 2051289"/>
                  <a:gd name="connsiteY28" fmla="*/ 1819822 h 1829755"/>
                  <a:gd name="connsiteX29" fmla="*/ 540435 w 2051289"/>
                  <a:gd name="connsiteY29" fmla="*/ 1817811 h 1829755"/>
                  <a:gd name="connsiteX30" fmla="*/ 499021 w 2051289"/>
                  <a:gd name="connsiteY30" fmla="*/ 1794051 h 1829755"/>
                  <a:gd name="connsiteX31" fmla="*/ 489385 w 2051289"/>
                  <a:gd name="connsiteY31" fmla="*/ 1789349 h 1829755"/>
                  <a:gd name="connsiteX32" fmla="*/ 487910 w 2051289"/>
                  <a:gd name="connsiteY32" fmla="*/ 1787677 h 1829755"/>
                  <a:gd name="connsiteX33" fmla="*/ 482910 w 2051289"/>
                  <a:gd name="connsiteY33" fmla="*/ 1784808 h 1829755"/>
                  <a:gd name="connsiteX34" fmla="*/ 439778 w 2051289"/>
                  <a:gd name="connsiteY34" fmla="*/ 1734988 h 1829755"/>
                  <a:gd name="connsiteX35" fmla="*/ 438448 w 2051289"/>
                  <a:gd name="connsiteY35" fmla="*/ 1731601 h 1829755"/>
                  <a:gd name="connsiteX36" fmla="*/ 437682 w 2051289"/>
                  <a:gd name="connsiteY36" fmla="*/ 1730733 h 1829755"/>
                  <a:gd name="connsiteX37" fmla="*/ 24912 w 2051289"/>
                  <a:gd name="connsiteY37" fmla="*/ 1015791 h 1829755"/>
                  <a:gd name="connsiteX38" fmla="*/ 16892 w 2051289"/>
                  <a:gd name="connsiteY38" fmla="*/ 991943 h 1829755"/>
                  <a:gd name="connsiteX39" fmla="*/ 5248 w 2051289"/>
                  <a:gd name="connsiteY39" fmla="*/ 968081 h 1829755"/>
                  <a:gd name="connsiteX40" fmla="*/ 4301 w 2051289"/>
                  <a:gd name="connsiteY40" fmla="*/ 954499 h 1829755"/>
                  <a:gd name="connsiteX41" fmla="*/ 0 w 2051289"/>
                  <a:gd name="connsiteY41" fmla="*/ 941707 h 1829755"/>
                  <a:gd name="connsiteX42" fmla="*/ 1705 w 2051289"/>
                  <a:gd name="connsiteY42" fmla="*/ 917258 h 1829755"/>
                  <a:gd name="connsiteX43" fmla="*/ 0 w 2051289"/>
                  <a:gd name="connsiteY43" fmla="*/ 892808 h 1829755"/>
                  <a:gd name="connsiteX44" fmla="*/ 4301 w 2051289"/>
                  <a:gd name="connsiteY44" fmla="*/ 880016 h 1829755"/>
                  <a:gd name="connsiteX45" fmla="*/ 5248 w 2051289"/>
                  <a:gd name="connsiteY45" fmla="*/ 866434 h 1829755"/>
                  <a:gd name="connsiteX46" fmla="*/ 16892 w 2051289"/>
                  <a:gd name="connsiteY46" fmla="*/ 842572 h 1829755"/>
                  <a:gd name="connsiteX47" fmla="*/ 24912 w 2051289"/>
                  <a:gd name="connsiteY47" fmla="*/ 818724 h 1829755"/>
                  <a:gd name="connsiteX48" fmla="*/ 433163 w 2051289"/>
                  <a:gd name="connsiteY48" fmla="*/ 111616 h 1829755"/>
                  <a:gd name="connsiteX49" fmla="*/ 439778 w 2051289"/>
                  <a:gd name="connsiteY49" fmla="*/ 94766 h 1829755"/>
                  <a:gd name="connsiteX50" fmla="*/ 608111 w 2051289"/>
                  <a:gd name="connsiteY50" fmla="*/ 0 h 18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051289" h="1829755">
                    <a:moveTo>
                      <a:pt x="608111" y="0"/>
                    </a:moveTo>
                    <a:lnTo>
                      <a:pt x="1433654" y="0"/>
                    </a:lnTo>
                    <a:lnTo>
                      <a:pt x="1493144" y="12010"/>
                    </a:lnTo>
                    <a:lnTo>
                      <a:pt x="1494089" y="12076"/>
                    </a:lnTo>
                    <a:lnTo>
                      <a:pt x="1494526" y="12289"/>
                    </a:lnTo>
                    <a:lnTo>
                      <a:pt x="1510269" y="15468"/>
                    </a:lnTo>
                    <a:lnTo>
                      <a:pt x="1534453" y="31773"/>
                    </a:lnTo>
                    <a:lnTo>
                      <a:pt x="1561902" y="45167"/>
                    </a:lnTo>
                    <a:cubicBezTo>
                      <a:pt x="1582302" y="60581"/>
                      <a:pt x="1600017" y="80248"/>
                      <a:pt x="1613605" y="103784"/>
                    </a:cubicBezTo>
                    <a:lnTo>
                      <a:pt x="2026377" y="818725"/>
                    </a:lnTo>
                    <a:lnTo>
                      <a:pt x="2034396" y="842573"/>
                    </a:lnTo>
                    <a:lnTo>
                      <a:pt x="2046040" y="866434"/>
                    </a:lnTo>
                    <a:lnTo>
                      <a:pt x="2046987" y="880016"/>
                    </a:lnTo>
                    <a:lnTo>
                      <a:pt x="2051289" y="892810"/>
                    </a:lnTo>
                    <a:lnTo>
                      <a:pt x="2049584" y="917262"/>
                    </a:lnTo>
                    <a:lnTo>
                      <a:pt x="2051288" y="941707"/>
                    </a:lnTo>
                    <a:lnTo>
                      <a:pt x="2046987" y="954497"/>
                    </a:lnTo>
                    <a:lnTo>
                      <a:pt x="2046040" y="968083"/>
                    </a:lnTo>
                    <a:lnTo>
                      <a:pt x="2034393" y="991951"/>
                    </a:lnTo>
                    <a:lnTo>
                      <a:pt x="2026376" y="1015791"/>
                    </a:lnTo>
                    <a:lnTo>
                      <a:pt x="1613605" y="1730733"/>
                    </a:lnTo>
                    <a:cubicBezTo>
                      <a:pt x="1579634" y="1789572"/>
                      <a:pt x="1519872" y="1824236"/>
                      <a:pt x="1456844" y="1828690"/>
                    </a:cubicBezTo>
                    <a:lnTo>
                      <a:pt x="1446832" y="1828427"/>
                    </a:lnTo>
                    <a:lnTo>
                      <a:pt x="1433653" y="1829755"/>
                    </a:lnTo>
                    <a:lnTo>
                      <a:pt x="608111" y="1829754"/>
                    </a:lnTo>
                    <a:lnTo>
                      <a:pt x="601090" y="1828515"/>
                    </a:lnTo>
                    <a:lnTo>
                      <a:pt x="594443" y="1828690"/>
                    </a:lnTo>
                    <a:cubicBezTo>
                      <a:pt x="581837" y="1827799"/>
                      <a:pt x="569362" y="1825700"/>
                      <a:pt x="557198" y="1822441"/>
                    </a:cubicBezTo>
                    <a:lnTo>
                      <a:pt x="551832" y="1819822"/>
                    </a:lnTo>
                    <a:lnTo>
                      <a:pt x="540435" y="1817811"/>
                    </a:lnTo>
                    <a:lnTo>
                      <a:pt x="499021" y="1794051"/>
                    </a:lnTo>
                    <a:lnTo>
                      <a:pt x="489385" y="1789349"/>
                    </a:lnTo>
                    <a:lnTo>
                      <a:pt x="487910" y="1787677"/>
                    </a:lnTo>
                    <a:lnTo>
                      <a:pt x="482910" y="1784808"/>
                    </a:lnTo>
                    <a:cubicBezTo>
                      <a:pt x="465898" y="1770769"/>
                      <a:pt x="451285" y="1753927"/>
                      <a:pt x="439778" y="1734988"/>
                    </a:cubicBezTo>
                    <a:lnTo>
                      <a:pt x="438448" y="1731601"/>
                    </a:lnTo>
                    <a:lnTo>
                      <a:pt x="437682" y="1730733"/>
                    </a:lnTo>
                    <a:lnTo>
                      <a:pt x="24912" y="1015791"/>
                    </a:lnTo>
                    <a:lnTo>
                      <a:pt x="16892" y="991943"/>
                    </a:lnTo>
                    <a:lnTo>
                      <a:pt x="5248" y="968081"/>
                    </a:lnTo>
                    <a:lnTo>
                      <a:pt x="4301" y="954499"/>
                    </a:lnTo>
                    <a:lnTo>
                      <a:pt x="0" y="941707"/>
                    </a:lnTo>
                    <a:lnTo>
                      <a:pt x="1705" y="917258"/>
                    </a:lnTo>
                    <a:lnTo>
                      <a:pt x="0" y="892808"/>
                    </a:lnTo>
                    <a:lnTo>
                      <a:pt x="4301" y="880016"/>
                    </a:lnTo>
                    <a:lnTo>
                      <a:pt x="5248" y="866434"/>
                    </a:lnTo>
                    <a:lnTo>
                      <a:pt x="16892" y="842572"/>
                    </a:lnTo>
                    <a:lnTo>
                      <a:pt x="24912" y="818724"/>
                    </a:lnTo>
                    <a:lnTo>
                      <a:pt x="433163" y="111616"/>
                    </a:lnTo>
                    <a:lnTo>
                      <a:pt x="439778" y="94766"/>
                    </a:lnTo>
                    <a:cubicBezTo>
                      <a:pt x="474299" y="37951"/>
                      <a:pt x="536773" y="0"/>
                      <a:pt x="608111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1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0" dist="254000" dir="9060000" algn="r" rotWithShape="0">
                  <a:prstClr val="black">
                    <a:alpha val="8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579546" y="2571274"/>
                <a:ext cx="1651635" cy="1651635"/>
              </a:xfrm>
              <a:prstGeom prst="ellipse">
                <a:avLst/>
              </a:prstGeom>
              <a:gradFill>
                <a:gsLst>
                  <a:gs pos="1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825944" y="2460625"/>
              <a:ext cx="1332275" cy="1332275"/>
              <a:chOff x="6839102" y="2778413"/>
              <a:chExt cx="1332275" cy="1332275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6839102" y="2778413"/>
                <a:ext cx="1332275" cy="1332275"/>
              </a:xfrm>
              <a:prstGeom prst="ellipse">
                <a:avLst/>
              </a:prstGeom>
              <a:gradFill>
                <a:gsLst>
                  <a:gs pos="1000">
                    <a:schemeClr val="tx2"/>
                  </a:gs>
                  <a:gs pos="100000">
                    <a:schemeClr val="bg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6871802" y="2801256"/>
                <a:ext cx="1266874" cy="1266875"/>
                <a:chOff x="7146716" y="2554470"/>
                <a:chExt cx="2073551" cy="2073553"/>
              </a:xfrm>
            </p:grpSpPr>
            <p:sp>
              <p:nvSpPr>
                <p:cNvPr id="41" name="饼形 40"/>
                <p:cNvSpPr/>
                <p:nvPr/>
              </p:nvSpPr>
              <p:spPr>
                <a:xfrm rot="10800000">
                  <a:off x="7161956" y="2569712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饼形 41"/>
                <p:cNvSpPr/>
                <p:nvPr/>
              </p:nvSpPr>
              <p:spPr>
                <a:xfrm rot="16200000">
                  <a:off x="7146717" y="2569713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饼形 42"/>
                <p:cNvSpPr/>
                <p:nvPr/>
              </p:nvSpPr>
              <p:spPr>
                <a:xfrm rot="5400000">
                  <a:off x="7161957" y="2554471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饼形 43"/>
                <p:cNvSpPr/>
                <p:nvPr/>
              </p:nvSpPr>
              <p:spPr>
                <a:xfrm>
                  <a:off x="7146718" y="2554470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7" name="文本框 46"/>
            <p:cNvSpPr txBox="1"/>
            <p:nvPr/>
          </p:nvSpPr>
          <p:spPr>
            <a:xfrm>
              <a:off x="2328428" y="2596592"/>
              <a:ext cx="288965" cy="11079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1</a:t>
              </a:r>
              <a:endParaRPr lang="zh-CN" altLang="en-US" sz="66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928529" y="3880950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altLang="zh-CN" dirty="0"/>
              <a:t>ADD YOUR TITTLE</a:t>
            </a:r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1280705" y="4279131"/>
            <a:ext cx="302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975104" y="2688993"/>
            <a:ext cx="2051289" cy="1829755"/>
            <a:chOff x="1466439" y="2211887"/>
            <a:chExt cx="2051289" cy="1829755"/>
          </a:xfrm>
        </p:grpSpPr>
        <p:grpSp>
          <p:nvGrpSpPr>
            <p:cNvPr id="50" name="组合 49"/>
            <p:cNvGrpSpPr/>
            <p:nvPr/>
          </p:nvGrpSpPr>
          <p:grpSpPr>
            <a:xfrm>
              <a:off x="1466439" y="2211887"/>
              <a:ext cx="2051289" cy="1829755"/>
              <a:chOff x="5379720" y="2482215"/>
              <a:chExt cx="2051289" cy="1829755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5379720" y="2482215"/>
                <a:ext cx="2051289" cy="1829755"/>
              </a:xfrm>
              <a:custGeom>
                <a:avLst/>
                <a:gdLst>
                  <a:gd name="connsiteX0" fmla="*/ 608111 w 2051289"/>
                  <a:gd name="connsiteY0" fmla="*/ 0 h 1829755"/>
                  <a:gd name="connsiteX1" fmla="*/ 1433654 w 2051289"/>
                  <a:gd name="connsiteY1" fmla="*/ 0 h 1829755"/>
                  <a:gd name="connsiteX2" fmla="*/ 1493144 w 2051289"/>
                  <a:gd name="connsiteY2" fmla="*/ 12010 h 1829755"/>
                  <a:gd name="connsiteX3" fmla="*/ 1494089 w 2051289"/>
                  <a:gd name="connsiteY3" fmla="*/ 12076 h 1829755"/>
                  <a:gd name="connsiteX4" fmla="*/ 1494526 w 2051289"/>
                  <a:gd name="connsiteY4" fmla="*/ 12289 h 1829755"/>
                  <a:gd name="connsiteX5" fmla="*/ 1510269 w 2051289"/>
                  <a:gd name="connsiteY5" fmla="*/ 15468 h 1829755"/>
                  <a:gd name="connsiteX6" fmla="*/ 1534453 w 2051289"/>
                  <a:gd name="connsiteY6" fmla="*/ 31773 h 1829755"/>
                  <a:gd name="connsiteX7" fmla="*/ 1561902 w 2051289"/>
                  <a:gd name="connsiteY7" fmla="*/ 45167 h 1829755"/>
                  <a:gd name="connsiteX8" fmla="*/ 1613605 w 2051289"/>
                  <a:gd name="connsiteY8" fmla="*/ 103784 h 1829755"/>
                  <a:gd name="connsiteX9" fmla="*/ 2026377 w 2051289"/>
                  <a:gd name="connsiteY9" fmla="*/ 818725 h 1829755"/>
                  <a:gd name="connsiteX10" fmla="*/ 2034396 w 2051289"/>
                  <a:gd name="connsiteY10" fmla="*/ 842573 h 1829755"/>
                  <a:gd name="connsiteX11" fmla="*/ 2046040 w 2051289"/>
                  <a:gd name="connsiteY11" fmla="*/ 866434 h 1829755"/>
                  <a:gd name="connsiteX12" fmla="*/ 2046987 w 2051289"/>
                  <a:gd name="connsiteY12" fmla="*/ 880016 h 1829755"/>
                  <a:gd name="connsiteX13" fmla="*/ 2051289 w 2051289"/>
                  <a:gd name="connsiteY13" fmla="*/ 892810 h 1829755"/>
                  <a:gd name="connsiteX14" fmla="*/ 2049584 w 2051289"/>
                  <a:gd name="connsiteY14" fmla="*/ 917262 h 1829755"/>
                  <a:gd name="connsiteX15" fmla="*/ 2051288 w 2051289"/>
                  <a:gd name="connsiteY15" fmla="*/ 941707 h 1829755"/>
                  <a:gd name="connsiteX16" fmla="*/ 2046987 w 2051289"/>
                  <a:gd name="connsiteY16" fmla="*/ 954497 h 1829755"/>
                  <a:gd name="connsiteX17" fmla="*/ 2046040 w 2051289"/>
                  <a:gd name="connsiteY17" fmla="*/ 968083 h 1829755"/>
                  <a:gd name="connsiteX18" fmla="*/ 2034393 w 2051289"/>
                  <a:gd name="connsiteY18" fmla="*/ 991951 h 1829755"/>
                  <a:gd name="connsiteX19" fmla="*/ 2026376 w 2051289"/>
                  <a:gd name="connsiteY19" fmla="*/ 1015791 h 1829755"/>
                  <a:gd name="connsiteX20" fmla="*/ 1613605 w 2051289"/>
                  <a:gd name="connsiteY20" fmla="*/ 1730733 h 1829755"/>
                  <a:gd name="connsiteX21" fmla="*/ 1456844 w 2051289"/>
                  <a:gd name="connsiteY21" fmla="*/ 1828690 h 1829755"/>
                  <a:gd name="connsiteX22" fmla="*/ 1446832 w 2051289"/>
                  <a:gd name="connsiteY22" fmla="*/ 1828427 h 1829755"/>
                  <a:gd name="connsiteX23" fmla="*/ 1433653 w 2051289"/>
                  <a:gd name="connsiteY23" fmla="*/ 1829755 h 1829755"/>
                  <a:gd name="connsiteX24" fmla="*/ 608111 w 2051289"/>
                  <a:gd name="connsiteY24" fmla="*/ 1829754 h 1829755"/>
                  <a:gd name="connsiteX25" fmla="*/ 601090 w 2051289"/>
                  <a:gd name="connsiteY25" fmla="*/ 1828515 h 1829755"/>
                  <a:gd name="connsiteX26" fmla="*/ 594443 w 2051289"/>
                  <a:gd name="connsiteY26" fmla="*/ 1828690 h 1829755"/>
                  <a:gd name="connsiteX27" fmla="*/ 557198 w 2051289"/>
                  <a:gd name="connsiteY27" fmla="*/ 1822441 h 1829755"/>
                  <a:gd name="connsiteX28" fmla="*/ 551832 w 2051289"/>
                  <a:gd name="connsiteY28" fmla="*/ 1819822 h 1829755"/>
                  <a:gd name="connsiteX29" fmla="*/ 540435 w 2051289"/>
                  <a:gd name="connsiteY29" fmla="*/ 1817811 h 1829755"/>
                  <a:gd name="connsiteX30" fmla="*/ 499021 w 2051289"/>
                  <a:gd name="connsiteY30" fmla="*/ 1794051 h 1829755"/>
                  <a:gd name="connsiteX31" fmla="*/ 489385 w 2051289"/>
                  <a:gd name="connsiteY31" fmla="*/ 1789349 h 1829755"/>
                  <a:gd name="connsiteX32" fmla="*/ 487910 w 2051289"/>
                  <a:gd name="connsiteY32" fmla="*/ 1787677 h 1829755"/>
                  <a:gd name="connsiteX33" fmla="*/ 482910 w 2051289"/>
                  <a:gd name="connsiteY33" fmla="*/ 1784808 h 1829755"/>
                  <a:gd name="connsiteX34" fmla="*/ 439778 w 2051289"/>
                  <a:gd name="connsiteY34" fmla="*/ 1734988 h 1829755"/>
                  <a:gd name="connsiteX35" fmla="*/ 438448 w 2051289"/>
                  <a:gd name="connsiteY35" fmla="*/ 1731601 h 1829755"/>
                  <a:gd name="connsiteX36" fmla="*/ 437682 w 2051289"/>
                  <a:gd name="connsiteY36" fmla="*/ 1730733 h 1829755"/>
                  <a:gd name="connsiteX37" fmla="*/ 24912 w 2051289"/>
                  <a:gd name="connsiteY37" fmla="*/ 1015791 h 1829755"/>
                  <a:gd name="connsiteX38" fmla="*/ 16892 w 2051289"/>
                  <a:gd name="connsiteY38" fmla="*/ 991943 h 1829755"/>
                  <a:gd name="connsiteX39" fmla="*/ 5248 w 2051289"/>
                  <a:gd name="connsiteY39" fmla="*/ 968081 h 1829755"/>
                  <a:gd name="connsiteX40" fmla="*/ 4301 w 2051289"/>
                  <a:gd name="connsiteY40" fmla="*/ 954499 h 1829755"/>
                  <a:gd name="connsiteX41" fmla="*/ 0 w 2051289"/>
                  <a:gd name="connsiteY41" fmla="*/ 941707 h 1829755"/>
                  <a:gd name="connsiteX42" fmla="*/ 1705 w 2051289"/>
                  <a:gd name="connsiteY42" fmla="*/ 917258 h 1829755"/>
                  <a:gd name="connsiteX43" fmla="*/ 0 w 2051289"/>
                  <a:gd name="connsiteY43" fmla="*/ 892808 h 1829755"/>
                  <a:gd name="connsiteX44" fmla="*/ 4301 w 2051289"/>
                  <a:gd name="connsiteY44" fmla="*/ 880016 h 1829755"/>
                  <a:gd name="connsiteX45" fmla="*/ 5248 w 2051289"/>
                  <a:gd name="connsiteY45" fmla="*/ 866434 h 1829755"/>
                  <a:gd name="connsiteX46" fmla="*/ 16892 w 2051289"/>
                  <a:gd name="connsiteY46" fmla="*/ 842572 h 1829755"/>
                  <a:gd name="connsiteX47" fmla="*/ 24912 w 2051289"/>
                  <a:gd name="connsiteY47" fmla="*/ 818724 h 1829755"/>
                  <a:gd name="connsiteX48" fmla="*/ 433163 w 2051289"/>
                  <a:gd name="connsiteY48" fmla="*/ 111616 h 1829755"/>
                  <a:gd name="connsiteX49" fmla="*/ 439778 w 2051289"/>
                  <a:gd name="connsiteY49" fmla="*/ 94766 h 1829755"/>
                  <a:gd name="connsiteX50" fmla="*/ 608111 w 2051289"/>
                  <a:gd name="connsiteY50" fmla="*/ 0 h 18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051289" h="1829755">
                    <a:moveTo>
                      <a:pt x="608111" y="0"/>
                    </a:moveTo>
                    <a:lnTo>
                      <a:pt x="1433654" y="0"/>
                    </a:lnTo>
                    <a:lnTo>
                      <a:pt x="1493144" y="12010"/>
                    </a:lnTo>
                    <a:lnTo>
                      <a:pt x="1494089" y="12076"/>
                    </a:lnTo>
                    <a:lnTo>
                      <a:pt x="1494526" y="12289"/>
                    </a:lnTo>
                    <a:lnTo>
                      <a:pt x="1510269" y="15468"/>
                    </a:lnTo>
                    <a:lnTo>
                      <a:pt x="1534453" y="31773"/>
                    </a:lnTo>
                    <a:lnTo>
                      <a:pt x="1561902" y="45167"/>
                    </a:lnTo>
                    <a:cubicBezTo>
                      <a:pt x="1582302" y="60581"/>
                      <a:pt x="1600017" y="80248"/>
                      <a:pt x="1613605" y="103784"/>
                    </a:cubicBezTo>
                    <a:lnTo>
                      <a:pt x="2026377" y="818725"/>
                    </a:lnTo>
                    <a:lnTo>
                      <a:pt x="2034396" y="842573"/>
                    </a:lnTo>
                    <a:lnTo>
                      <a:pt x="2046040" y="866434"/>
                    </a:lnTo>
                    <a:lnTo>
                      <a:pt x="2046987" y="880016"/>
                    </a:lnTo>
                    <a:lnTo>
                      <a:pt x="2051289" y="892810"/>
                    </a:lnTo>
                    <a:lnTo>
                      <a:pt x="2049584" y="917262"/>
                    </a:lnTo>
                    <a:lnTo>
                      <a:pt x="2051288" y="941707"/>
                    </a:lnTo>
                    <a:lnTo>
                      <a:pt x="2046987" y="954497"/>
                    </a:lnTo>
                    <a:lnTo>
                      <a:pt x="2046040" y="968083"/>
                    </a:lnTo>
                    <a:lnTo>
                      <a:pt x="2034393" y="991951"/>
                    </a:lnTo>
                    <a:lnTo>
                      <a:pt x="2026376" y="1015791"/>
                    </a:lnTo>
                    <a:lnTo>
                      <a:pt x="1613605" y="1730733"/>
                    </a:lnTo>
                    <a:cubicBezTo>
                      <a:pt x="1579634" y="1789572"/>
                      <a:pt x="1519872" y="1824236"/>
                      <a:pt x="1456844" y="1828690"/>
                    </a:cubicBezTo>
                    <a:lnTo>
                      <a:pt x="1446832" y="1828427"/>
                    </a:lnTo>
                    <a:lnTo>
                      <a:pt x="1433653" y="1829755"/>
                    </a:lnTo>
                    <a:lnTo>
                      <a:pt x="608111" y="1829754"/>
                    </a:lnTo>
                    <a:lnTo>
                      <a:pt x="601090" y="1828515"/>
                    </a:lnTo>
                    <a:lnTo>
                      <a:pt x="594443" y="1828690"/>
                    </a:lnTo>
                    <a:cubicBezTo>
                      <a:pt x="581837" y="1827799"/>
                      <a:pt x="569362" y="1825700"/>
                      <a:pt x="557198" y="1822441"/>
                    </a:cubicBezTo>
                    <a:lnTo>
                      <a:pt x="551832" y="1819822"/>
                    </a:lnTo>
                    <a:lnTo>
                      <a:pt x="540435" y="1817811"/>
                    </a:lnTo>
                    <a:lnTo>
                      <a:pt x="499021" y="1794051"/>
                    </a:lnTo>
                    <a:lnTo>
                      <a:pt x="489385" y="1789349"/>
                    </a:lnTo>
                    <a:lnTo>
                      <a:pt x="487910" y="1787677"/>
                    </a:lnTo>
                    <a:lnTo>
                      <a:pt x="482910" y="1784808"/>
                    </a:lnTo>
                    <a:cubicBezTo>
                      <a:pt x="465898" y="1770769"/>
                      <a:pt x="451285" y="1753927"/>
                      <a:pt x="439778" y="1734988"/>
                    </a:cubicBezTo>
                    <a:lnTo>
                      <a:pt x="438448" y="1731601"/>
                    </a:lnTo>
                    <a:lnTo>
                      <a:pt x="437682" y="1730733"/>
                    </a:lnTo>
                    <a:lnTo>
                      <a:pt x="24912" y="1015791"/>
                    </a:lnTo>
                    <a:lnTo>
                      <a:pt x="16892" y="991943"/>
                    </a:lnTo>
                    <a:lnTo>
                      <a:pt x="5248" y="968081"/>
                    </a:lnTo>
                    <a:lnTo>
                      <a:pt x="4301" y="954499"/>
                    </a:lnTo>
                    <a:lnTo>
                      <a:pt x="0" y="941707"/>
                    </a:lnTo>
                    <a:lnTo>
                      <a:pt x="1705" y="917258"/>
                    </a:lnTo>
                    <a:lnTo>
                      <a:pt x="0" y="892808"/>
                    </a:lnTo>
                    <a:lnTo>
                      <a:pt x="4301" y="880016"/>
                    </a:lnTo>
                    <a:lnTo>
                      <a:pt x="5248" y="866434"/>
                    </a:lnTo>
                    <a:lnTo>
                      <a:pt x="16892" y="842572"/>
                    </a:lnTo>
                    <a:lnTo>
                      <a:pt x="24912" y="818724"/>
                    </a:lnTo>
                    <a:lnTo>
                      <a:pt x="433163" y="111616"/>
                    </a:lnTo>
                    <a:lnTo>
                      <a:pt x="439778" y="94766"/>
                    </a:lnTo>
                    <a:cubicBezTo>
                      <a:pt x="474299" y="37951"/>
                      <a:pt x="536773" y="0"/>
                      <a:pt x="608111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1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0" dist="254000" dir="9060000" algn="r" rotWithShape="0">
                  <a:prstClr val="black">
                    <a:alpha val="8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5579546" y="2571274"/>
                <a:ext cx="1651635" cy="1651635"/>
              </a:xfrm>
              <a:prstGeom prst="ellipse">
                <a:avLst/>
              </a:prstGeom>
              <a:gradFill>
                <a:gsLst>
                  <a:gs pos="1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825944" y="2460625"/>
              <a:ext cx="1332275" cy="1332275"/>
              <a:chOff x="6839102" y="2778413"/>
              <a:chExt cx="1332275" cy="133227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39102" y="2778413"/>
                <a:ext cx="1332275" cy="1332275"/>
              </a:xfrm>
              <a:prstGeom prst="ellipse">
                <a:avLst/>
              </a:prstGeom>
              <a:gradFill>
                <a:gsLst>
                  <a:gs pos="1000">
                    <a:schemeClr val="tx2"/>
                  </a:gs>
                  <a:gs pos="100000">
                    <a:schemeClr val="bg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6871802" y="2801256"/>
                <a:ext cx="1266874" cy="1266875"/>
                <a:chOff x="7146716" y="2554470"/>
                <a:chExt cx="2073551" cy="2073553"/>
              </a:xfrm>
            </p:grpSpPr>
            <p:sp>
              <p:nvSpPr>
                <p:cNvPr id="55" name="饼形 54"/>
                <p:cNvSpPr/>
                <p:nvPr/>
              </p:nvSpPr>
              <p:spPr>
                <a:xfrm rot="10800000">
                  <a:off x="7161956" y="2569712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饼形 55"/>
                <p:cNvSpPr/>
                <p:nvPr/>
              </p:nvSpPr>
              <p:spPr>
                <a:xfrm rot="16200000">
                  <a:off x="7146717" y="2569713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饼形 56"/>
                <p:cNvSpPr/>
                <p:nvPr/>
              </p:nvSpPr>
              <p:spPr>
                <a:xfrm rot="5400000">
                  <a:off x="7161957" y="2554471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饼形 57"/>
                <p:cNvSpPr/>
                <p:nvPr/>
              </p:nvSpPr>
              <p:spPr>
                <a:xfrm>
                  <a:off x="7146718" y="2554470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2" name="文本框 51"/>
            <p:cNvSpPr txBox="1"/>
            <p:nvPr/>
          </p:nvSpPr>
          <p:spPr>
            <a:xfrm>
              <a:off x="2357456" y="2596592"/>
              <a:ext cx="288965" cy="11079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2</a:t>
              </a:r>
              <a:endParaRPr lang="zh-CN" altLang="en-US" sz="66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4156336" y="4719364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altLang="zh-CN" dirty="0"/>
              <a:t>ADD YOUR TITTLE</a:t>
            </a:r>
            <a:endParaRPr lang="zh-CN" altLang="en-US" dirty="0"/>
          </a:p>
        </p:txBody>
      </p:sp>
      <p:grpSp>
        <p:nvGrpSpPr>
          <p:cNvPr id="61" name="组合 60"/>
          <p:cNvGrpSpPr/>
          <p:nvPr/>
        </p:nvGrpSpPr>
        <p:grpSpPr>
          <a:xfrm>
            <a:off x="8123554" y="1989961"/>
            <a:ext cx="2051289" cy="1829755"/>
            <a:chOff x="1466439" y="2211887"/>
            <a:chExt cx="2051289" cy="1829755"/>
          </a:xfrm>
        </p:grpSpPr>
        <p:grpSp>
          <p:nvGrpSpPr>
            <p:cNvPr id="62" name="组合 61"/>
            <p:cNvGrpSpPr/>
            <p:nvPr/>
          </p:nvGrpSpPr>
          <p:grpSpPr>
            <a:xfrm>
              <a:off x="1466439" y="2211887"/>
              <a:ext cx="2051289" cy="1829755"/>
              <a:chOff x="5379720" y="2482215"/>
              <a:chExt cx="2051289" cy="1829755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5379720" y="2482215"/>
                <a:ext cx="2051289" cy="1829755"/>
              </a:xfrm>
              <a:custGeom>
                <a:avLst/>
                <a:gdLst>
                  <a:gd name="connsiteX0" fmla="*/ 608111 w 2051289"/>
                  <a:gd name="connsiteY0" fmla="*/ 0 h 1829755"/>
                  <a:gd name="connsiteX1" fmla="*/ 1433654 w 2051289"/>
                  <a:gd name="connsiteY1" fmla="*/ 0 h 1829755"/>
                  <a:gd name="connsiteX2" fmla="*/ 1493144 w 2051289"/>
                  <a:gd name="connsiteY2" fmla="*/ 12010 h 1829755"/>
                  <a:gd name="connsiteX3" fmla="*/ 1494089 w 2051289"/>
                  <a:gd name="connsiteY3" fmla="*/ 12076 h 1829755"/>
                  <a:gd name="connsiteX4" fmla="*/ 1494526 w 2051289"/>
                  <a:gd name="connsiteY4" fmla="*/ 12289 h 1829755"/>
                  <a:gd name="connsiteX5" fmla="*/ 1510269 w 2051289"/>
                  <a:gd name="connsiteY5" fmla="*/ 15468 h 1829755"/>
                  <a:gd name="connsiteX6" fmla="*/ 1534453 w 2051289"/>
                  <a:gd name="connsiteY6" fmla="*/ 31773 h 1829755"/>
                  <a:gd name="connsiteX7" fmla="*/ 1561902 w 2051289"/>
                  <a:gd name="connsiteY7" fmla="*/ 45167 h 1829755"/>
                  <a:gd name="connsiteX8" fmla="*/ 1613605 w 2051289"/>
                  <a:gd name="connsiteY8" fmla="*/ 103784 h 1829755"/>
                  <a:gd name="connsiteX9" fmla="*/ 2026377 w 2051289"/>
                  <a:gd name="connsiteY9" fmla="*/ 818725 h 1829755"/>
                  <a:gd name="connsiteX10" fmla="*/ 2034396 w 2051289"/>
                  <a:gd name="connsiteY10" fmla="*/ 842573 h 1829755"/>
                  <a:gd name="connsiteX11" fmla="*/ 2046040 w 2051289"/>
                  <a:gd name="connsiteY11" fmla="*/ 866434 h 1829755"/>
                  <a:gd name="connsiteX12" fmla="*/ 2046987 w 2051289"/>
                  <a:gd name="connsiteY12" fmla="*/ 880016 h 1829755"/>
                  <a:gd name="connsiteX13" fmla="*/ 2051289 w 2051289"/>
                  <a:gd name="connsiteY13" fmla="*/ 892810 h 1829755"/>
                  <a:gd name="connsiteX14" fmla="*/ 2049584 w 2051289"/>
                  <a:gd name="connsiteY14" fmla="*/ 917262 h 1829755"/>
                  <a:gd name="connsiteX15" fmla="*/ 2051288 w 2051289"/>
                  <a:gd name="connsiteY15" fmla="*/ 941707 h 1829755"/>
                  <a:gd name="connsiteX16" fmla="*/ 2046987 w 2051289"/>
                  <a:gd name="connsiteY16" fmla="*/ 954497 h 1829755"/>
                  <a:gd name="connsiteX17" fmla="*/ 2046040 w 2051289"/>
                  <a:gd name="connsiteY17" fmla="*/ 968083 h 1829755"/>
                  <a:gd name="connsiteX18" fmla="*/ 2034393 w 2051289"/>
                  <a:gd name="connsiteY18" fmla="*/ 991951 h 1829755"/>
                  <a:gd name="connsiteX19" fmla="*/ 2026376 w 2051289"/>
                  <a:gd name="connsiteY19" fmla="*/ 1015791 h 1829755"/>
                  <a:gd name="connsiteX20" fmla="*/ 1613605 w 2051289"/>
                  <a:gd name="connsiteY20" fmla="*/ 1730733 h 1829755"/>
                  <a:gd name="connsiteX21" fmla="*/ 1456844 w 2051289"/>
                  <a:gd name="connsiteY21" fmla="*/ 1828690 h 1829755"/>
                  <a:gd name="connsiteX22" fmla="*/ 1446832 w 2051289"/>
                  <a:gd name="connsiteY22" fmla="*/ 1828427 h 1829755"/>
                  <a:gd name="connsiteX23" fmla="*/ 1433653 w 2051289"/>
                  <a:gd name="connsiteY23" fmla="*/ 1829755 h 1829755"/>
                  <a:gd name="connsiteX24" fmla="*/ 608111 w 2051289"/>
                  <a:gd name="connsiteY24" fmla="*/ 1829754 h 1829755"/>
                  <a:gd name="connsiteX25" fmla="*/ 601090 w 2051289"/>
                  <a:gd name="connsiteY25" fmla="*/ 1828515 h 1829755"/>
                  <a:gd name="connsiteX26" fmla="*/ 594443 w 2051289"/>
                  <a:gd name="connsiteY26" fmla="*/ 1828690 h 1829755"/>
                  <a:gd name="connsiteX27" fmla="*/ 557198 w 2051289"/>
                  <a:gd name="connsiteY27" fmla="*/ 1822441 h 1829755"/>
                  <a:gd name="connsiteX28" fmla="*/ 551832 w 2051289"/>
                  <a:gd name="connsiteY28" fmla="*/ 1819822 h 1829755"/>
                  <a:gd name="connsiteX29" fmla="*/ 540435 w 2051289"/>
                  <a:gd name="connsiteY29" fmla="*/ 1817811 h 1829755"/>
                  <a:gd name="connsiteX30" fmla="*/ 499021 w 2051289"/>
                  <a:gd name="connsiteY30" fmla="*/ 1794051 h 1829755"/>
                  <a:gd name="connsiteX31" fmla="*/ 489385 w 2051289"/>
                  <a:gd name="connsiteY31" fmla="*/ 1789349 h 1829755"/>
                  <a:gd name="connsiteX32" fmla="*/ 487910 w 2051289"/>
                  <a:gd name="connsiteY32" fmla="*/ 1787677 h 1829755"/>
                  <a:gd name="connsiteX33" fmla="*/ 482910 w 2051289"/>
                  <a:gd name="connsiteY33" fmla="*/ 1784808 h 1829755"/>
                  <a:gd name="connsiteX34" fmla="*/ 439778 w 2051289"/>
                  <a:gd name="connsiteY34" fmla="*/ 1734988 h 1829755"/>
                  <a:gd name="connsiteX35" fmla="*/ 438448 w 2051289"/>
                  <a:gd name="connsiteY35" fmla="*/ 1731601 h 1829755"/>
                  <a:gd name="connsiteX36" fmla="*/ 437682 w 2051289"/>
                  <a:gd name="connsiteY36" fmla="*/ 1730733 h 1829755"/>
                  <a:gd name="connsiteX37" fmla="*/ 24912 w 2051289"/>
                  <a:gd name="connsiteY37" fmla="*/ 1015791 h 1829755"/>
                  <a:gd name="connsiteX38" fmla="*/ 16892 w 2051289"/>
                  <a:gd name="connsiteY38" fmla="*/ 991943 h 1829755"/>
                  <a:gd name="connsiteX39" fmla="*/ 5248 w 2051289"/>
                  <a:gd name="connsiteY39" fmla="*/ 968081 h 1829755"/>
                  <a:gd name="connsiteX40" fmla="*/ 4301 w 2051289"/>
                  <a:gd name="connsiteY40" fmla="*/ 954499 h 1829755"/>
                  <a:gd name="connsiteX41" fmla="*/ 0 w 2051289"/>
                  <a:gd name="connsiteY41" fmla="*/ 941707 h 1829755"/>
                  <a:gd name="connsiteX42" fmla="*/ 1705 w 2051289"/>
                  <a:gd name="connsiteY42" fmla="*/ 917258 h 1829755"/>
                  <a:gd name="connsiteX43" fmla="*/ 0 w 2051289"/>
                  <a:gd name="connsiteY43" fmla="*/ 892808 h 1829755"/>
                  <a:gd name="connsiteX44" fmla="*/ 4301 w 2051289"/>
                  <a:gd name="connsiteY44" fmla="*/ 880016 h 1829755"/>
                  <a:gd name="connsiteX45" fmla="*/ 5248 w 2051289"/>
                  <a:gd name="connsiteY45" fmla="*/ 866434 h 1829755"/>
                  <a:gd name="connsiteX46" fmla="*/ 16892 w 2051289"/>
                  <a:gd name="connsiteY46" fmla="*/ 842572 h 1829755"/>
                  <a:gd name="connsiteX47" fmla="*/ 24912 w 2051289"/>
                  <a:gd name="connsiteY47" fmla="*/ 818724 h 1829755"/>
                  <a:gd name="connsiteX48" fmla="*/ 433163 w 2051289"/>
                  <a:gd name="connsiteY48" fmla="*/ 111616 h 1829755"/>
                  <a:gd name="connsiteX49" fmla="*/ 439778 w 2051289"/>
                  <a:gd name="connsiteY49" fmla="*/ 94766 h 1829755"/>
                  <a:gd name="connsiteX50" fmla="*/ 608111 w 2051289"/>
                  <a:gd name="connsiteY50" fmla="*/ 0 h 18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051289" h="1829755">
                    <a:moveTo>
                      <a:pt x="608111" y="0"/>
                    </a:moveTo>
                    <a:lnTo>
                      <a:pt x="1433654" y="0"/>
                    </a:lnTo>
                    <a:lnTo>
                      <a:pt x="1493144" y="12010"/>
                    </a:lnTo>
                    <a:lnTo>
                      <a:pt x="1494089" y="12076"/>
                    </a:lnTo>
                    <a:lnTo>
                      <a:pt x="1494526" y="12289"/>
                    </a:lnTo>
                    <a:lnTo>
                      <a:pt x="1510269" y="15468"/>
                    </a:lnTo>
                    <a:lnTo>
                      <a:pt x="1534453" y="31773"/>
                    </a:lnTo>
                    <a:lnTo>
                      <a:pt x="1561902" y="45167"/>
                    </a:lnTo>
                    <a:cubicBezTo>
                      <a:pt x="1582302" y="60581"/>
                      <a:pt x="1600017" y="80248"/>
                      <a:pt x="1613605" y="103784"/>
                    </a:cubicBezTo>
                    <a:lnTo>
                      <a:pt x="2026377" y="818725"/>
                    </a:lnTo>
                    <a:lnTo>
                      <a:pt x="2034396" y="842573"/>
                    </a:lnTo>
                    <a:lnTo>
                      <a:pt x="2046040" y="866434"/>
                    </a:lnTo>
                    <a:lnTo>
                      <a:pt x="2046987" y="880016"/>
                    </a:lnTo>
                    <a:lnTo>
                      <a:pt x="2051289" y="892810"/>
                    </a:lnTo>
                    <a:lnTo>
                      <a:pt x="2049584" y="917262"/>
                    </a:lnTo>
                    <a:lnTo>
                      <a:pt x="2051288" y="941707"/>
                    </a:lnTo>
                    <a:lnTo>
                      <a:pt x="2046987" y="954497"/>
                    </a:lnTo>
                    <a:lnTo>
                      <a:pt x="2046040" y="968083"/>
                    </a:lnTo>
                    <a:lnTo>
                      <a:pt x="2034393" y="991951"/>
                    </a:lnTo>
                    <a:lnTo>
                      <a:pt x="2026376" y="1015791"/>
                    </a:lnTo>
                    <a:lnTo>
                      <a:pt x="1613605" y="1730733"/>
                    </a:lnTo>
                    <a:cubicBezTo>
                      <a:pt x="1579634" y="1789572"/>
                      <a:pt x="1519872" y="1824236"/>
                      <a:pt x="1456844" y="1828690"/>
                    </a:cubicBezTo>
                    <a:lnTo>
                      <a:pt x="1446832" y="1828427"/>
                    </a:lnTo>
                    <a:lnTo>
                      <a:pt x="1433653" y="1829755"/>
                    </a:lnTo>
                    <a:lnTo>
                      <a:pt x="608111" y="1829754"/>
                    </a:lnTo>
                    <a:lnTo>
                      <a:pt x="601090" y="1828515"/>
                    </a:lnTo>
                    <a:lnTo>
                      <a:pt x="594443" y="1828690"/>
                    </a:lnTo>
                    <a:cubicBezTo>
                      <a:pt x="581837" y="1827799"/>
                      <a:pt x="569362" y="1825700"/>
                      <a:pt x="557198" y="1822441"/>
                    </a:cubicBezTo>
                    <a:lnTo>
                      <a:pt x="551832" y="1819822"/>
                    </a:lnTo>
                    <a:lnTo>
                      <a:pt x="540435" y="1817811"/>
                    </a:lnTo>
                    <a:lnTo>
                      <a:pt x="499021" y="1794051"/>
                    </a:lnTo>
                    <a:lnTo>
                      <a:pt x="489385" y="1789349"/>
                    </a:lnTo>
                    <a:lnTo>
                      <a:pt x="487910" y="1787677"/>
                    </a:lnTo>
                    <a:lnTo>
                      <a:pt x="482910" y="1784808"/>
                    </a:lnTo>
                    <a:cubicBezTo>
                      <a:pt x="465898" y="1770769"/>
                      <a:pt x="451285" y="1753927"/>
                      <a:pt x="439778" y="1734988"/>
                    </a:cubicBezTo>
                    <a:lnTo>
                      <a:pt x="438448" y="1731601"/>
                    </a:lnTo>
                    <a:lnTo>
                      <a:pt x="437682" y="1730733"/>
                    </a:lnTo>
                    <a:lnTo>
                      <a:pt x="24912" y="1015791"/>
                    </a:lnTo>
                    <a:lnTo>
                      <a:pt x="16892" y="991943"/>
                    </a:lnTo>
                    <a:lnTo>
                      <a:pt x="5248" y="968081"/>
                    </a:lnTo>
                    <a:lnTo>
                      <a:pt x="4301" y="954499"/>
                    </a:lnTo>
                    <a:lnTo>
                      <a:pt x="0" y="941707"/>
                    </a:lnTo>
                    <a:lnTo>
                      <a:pt x="1705" y="917258"/>
                    </a:lnTo>
                    <a:lnTo>
                      <a:pt x="0" y="892808"/>
                    </a:lnTo>
                    <a:lnTo>
                      <a:pt x="4301" y="880016"/>
                    </a:lnTo>
                    <a:lnTo>
                      <a:pt x="5248" y="866434"/>
                    </a:lnTo>
                    <a:lnTo>
                      <a:pt x="16892" y="842572"/>
                    </a:lnTo>
                    <a:lnTo>
                      <a:pt x="24912" y="818724"/>
                    </a:lnTo>
                    <a:lnTo>
                      <a:pt x="433163" y="111616"/>
                    </a:lnTo>
                    <a:lnTo>
                      <a:pt x="439778" y="94766"/>
                    </a:lnTo>
                    <a:cubicBezTo>
                      <a:pt x="474299" y="37951"/>
                      <a:pt x="536773" y="0"/>
                      <a:pt x="608111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1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0" dist="254000" dir="9060000" algn="r" rotWithShape="0">
                  <a:prstClr val="black">
                    <a:alpha val="8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5579546" y="2571274"/>
                <a:ext cx="1651635" cy="1651635"/>
              </a:xfrm>
              <a:prstGeom prst="ellipse">
                <a:avLst/>
              </a:prstGeom>
              <a:gradFill>
                <a:gsLst>
                  <a:gs pos="1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825944" y="2460625"/>
              <a:ext cx="1332275" cy="1332275"/>
              <a:chOff x="6839102" y="2778413"/>
              <a:chExt cx="1332275" cy="1332275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6839102" y="2778413"/>
                <a:ext cx="1332275" cy="1332275"/>
              </a:xfrm>
              <a:prstGeom prst="ellipse">
                <a:avLst/>
              </a:prstGeom>
              <a:gradFill>
                <a:gsLst>
                  <a:gs pos="1000">
                    <a:schemeClr val="tx2"/>
                  </a:gs>
                  <a:gs pos="100000">
                    <a:schemeClr val="bg1"/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6" name="组合 65"/>
              <p:cNvGrpSpPr/>
              <p:nvPr/>
            </p:nvGrpSpPr>
            <p:grpSpPr>
              <a:xfrm>
                <a:off x="6871802" y="2801256"/>
                <a:ext cx="1266874" cy="1266875"/>
                <a:chOff x="7146716" y="2554470"/>
                <a:chExt cx="2073551" cy="2073553"/>
              </a:xfrm>
            </p:grpSpPr>
            <p:sp>
              <p:nvSpPr>
                <p:cNvPr id="67" name="饼形 66"/>
                <p:cNvSpPr/>
                <p:nvPr/>
              </p:nvSpPr>
              <p:spPr>
                <a:xfrm rot="10800000">
                  <a:off x="7161956" y="2569712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饼形 67"/>
                <p:cNvSpPr/>
                <p:nvPr/>
              </p:nvSpPr>
              <p:spPr>
                <a:xfrm rot="16200000">
                  <a:off x="7146717" y="2569713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饼形 68"/>
                <p:cNvSpPr/>
                <p:nvPr/>
              </p:nvSpPr>
              <p:spPr>
                <a:xfrm rot="5400000">
                  <a:off x="7161957" y="2554471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饼形 69"/>
                <p:cNvSpPr/>
                <p:nvPr/>
              </p:nvSpPr>
              <p:spPr>
                <a:xfrm>
                  <a:off x="7146718" y="2554470"/>
                  <a:ext cx="2058309" cy="205831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4" name="文本框 63"/>
            <p:cNvSpPr txBox="1"/>
            <p:nvPr/>
          </p:nvSpPr>
          <p:spPr>
            <a:xfrm>
              <a:off x="2357456" y="2596592"/>
              <a:ext cx="288965" cy="11079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3</a:t>
              </a:r>
              <a:endParaRPr lang="zh-CN" altLang="en-US" sz="66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7317439" y="3876282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altLang="zh-CN" dirty="0"/>
              <a:t>ADD YOUR TITTLE</a:t>
            </a:r>
            <a:endParaRPr lang="zh-CN" altLang="en-US" dirty="0"/>
          </a:p>
        </p:txBody>
      </p:sp>
      <p:sp>
        <p:nvSpPr>
          <p:cNvPr id="90" name="文本框 89"/>
          <p:cNvSpPr txBox="1"/>
          <p:nvPr/>
        </p:nvSpPr>
        <p:spPr>
          <a:xfrm>
            <a:off x="4477676" y="5132289"/>
            <a:ext cx="302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610107" y="4263891"/>
            <a:ext cx="302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7" name="椭圆 9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3" name="饼形 10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饼形 10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饼形 10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饼形 10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7" name="文本框 106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4155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8" grpId="0"/>
      <p:bldP spid="90" grpId="0"/>
      <p:bldP spid="91" grpId="0"/>
      <p:bldP spid="107" grpId="0"/>
      <p:bldP spid="108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5629583" y="1589554"/>
            <a:ext cx="1050552" cy="5481806"/>
            <a:chOff x="5629583" y="1589554"/>
            <a:chExt cx="1050552" cy="5481806"/>
          </a:xfrm>
        </p:grpSpPr>
        <p:grpSp>
          <p:nvGrpSpPr>
            <p:cNvPr id="2" name="组合 1"/>
            <p:cNvGrpSpPr/>
            <p:nvPr/>
          </p:nvGrpSpPr>
          <p:grpSpPr>
            <a:xfrm>
              <a:off x="5629583" y="1589554"/>
              <a:ext cx="1050552" cy="5481806"/>
              <a:chOff x="5629583" y="1589554"/>
              <a:chExt cx="1050552" cy="5481806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5895779" y="2011680"/>
                <a:ext cx="457200" cy="50596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81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5629583" y="1589554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39" name="泪滴形 3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0" name="组合 3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41" name="任意多边形 4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2" name="任意多边形 4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3" name="任意多边形 4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4" name="任意多边形 4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37" name="泪滴形 3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泪滴形 3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5" name="文本框 84"/>
            <p:cNvSpPr txBox="1"/>
            <p:nvPr/>
          </p:nvSpPr>
          <p:spPr>
            <a:xfrm>
              <a:off x="5905864" y="1729110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1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29836" y="2952203"/>
            <a:ext cx="2006863" cy="4119157"/>
            <a:chOff x="3629836" y="2952203"/>
            <a:chExt cx="2006863" cy="4119157"/>
          </a:xfrm>
        </p:grpSpPr>
        <p:grpSp>
          <p:nvGrpSpPr>
            <p:cNvPr id="22" name="组合 21"/>
            <p:cNvGrpSpPr/>
            <p:nvPr/>
          </p:nvGrpSpPr>
          <p:grpSpPr>
            <a:xfrm>
              <a:off x="3629836" y="2952203"/>
              <a:ext cx="2006863" cy="4119157"/>
              <a:chOff x="3629836" y="2952203"/>
              <a:chExt cx="2006863" cy="4119157"/>
            </a:xfrm>
          </p:grpSpPr>
          <p:sp>
            <p:nvSpPr>
              <p:cNvPr id="32" name="任意多边形 31"/>
              <p:cNvSpPr/>
              <p:nvPr/>
            </p:nvSpPr>
            <p:spPr>
              <a:xfrm rot="5400000">
                <a:off x="3106859" y="4541520"/>
                <a:ext cx="3825240" cy="1234440"/>
              </a:xfrm>
              <a:custGeom>
                <a:avLst/>
                <a:gdLst>
                  <a:gd name="connsiteX0" fmla="*/ 0 w 3825240"/>
                  <a:gd name="connsiteY0" fmla="*/ 1005840 h 1234440"/>
                  <a:gd name="connsiteX1" fmla="*/ 0 w 3825240"/>
                  <a:gd name="connsiteY1" fmla="*/ 228600 h 1234440"/>
                  <a:gd name="connsiteX2" fmla="*/ 228600 w 3825240"/>
                  <a:gd name="connsiteY2" fmla="*/ 0 h 1234440"/>
                  <a:gd name="connsiteX3" fmla="*/ 3596640 w 3825240"/>
                  <a:gd name="connsiteY3" fmla="*/ 0 h 1234440"/>
                  <a:gd name="connsiteX4" fmla="*/ 3825240 w 3825240"/>
                  <a:gd name="connsiteY4" fmla="*/ 228600 h 1234440"/>
                  <a:gd name="connsiteX5" fmla="*/ 3596640 w 3825240"/>
                  <a:gd name="connsiteY5" fmla="*/ 457200 h 1234440"/>
                  <a:gd name="connsiteX6" fmla="*/ 457200 w 3825240"/>
                  <a:gd name="connsiteY6" fmla="*/ 457200 h 1234440"/>
                  <a:gd name="connsiteX7" fmla="*/ 457200 w 3825240"/>
                  <a:gd name="connsiteY7" fmla="*/ 1005840 h 1234440"/>
                  <a:gd name="connsiteX8" fmla="*/ 228600 w 3825240"/>
                  <a:gd name="connsiteY8" fmla="*/ 1234440 h 1234440"/>
                  <a:gd name="connsiteX9" fmla="*/ 0 w 3825240"/>
                  <a:gd name="connsiteY9" fmla="*/ 10058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25240" h="1234440">
                    <a:moveTo>
                      <a:pt x="0" y="1005840"/>
                    </a:moveTo>
                    <a:lnTo>
                      <a:pt x="0" y="228600"/>
                    </a:lnTo>
                    <a:cubicBezTo>
                      <a:pt x="0" y="102348"/>
                      <a:pt x="102348" y="0"/>
                      <a:pt x="228600" y="0"/>
                    </a:cubicBezTo>
                    <a:lnTo>
                      <a:pt x="3596640" y="0"/>
                    </a:lnTo>
                    <a:cubicBezTo>
                      <a:pt x="3722892" y="0"/>
                      <a:pt x="3825240" y="102348"/>
                      <a:pt x="3825240" y="228600"/>
                    </a:cubicBezTo>
                    <a:cubicBezTo>
                      <a:pt x="3825240" y="354852"/>
                      <a:pt x="3722892" y="457200"/>
                      <a:pt x="3596640" y="457200"/>
                    </a:cubicBezTo>
                    <a:lnTo>
                      <a:pt x="457200" y="457200"/>
                    </a:lnTo>
                    <a:lnTo>
                      <a:pt x="457200" y="1005840"/>
                    </a:lnTo>
                    <a:cubicBezTo>
                      <a:pt x="457200" y="1132092"/>
                      <a:pt x="354852" y="1234440"/>
                      <a:pt x="228600" y="1234440"/>
                    </a:cubicBezTo>
                    <a:cubicBezTo>
                      <a:pt x="102348" y="1234440"/>
                      <a:pt x="0" y="1132092"/>
                      <a:pt x="0" y="1005840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83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 rot="16200000">
                <a:off x="3675139" y="2906900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69" name="泪滴形 6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70" name="组合 6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71" name="任意多边形 7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" name="任意多边形 7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" name="任意多边形 7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" name="任意多边形 7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67" name="泪滴形 6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泪滴形 6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6" name="文本框 85"/>
            <p:cNvSpPr txBox="1"/>
            <p:nvPr/>
          </p:nvSpPr>
          <p:spPr>
            <a:xfrm>
              <a:off x="3904883" y="3085797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2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07014" y="4047818"/>
            <a:ext cx="2113407" cy="3023541"/>
            <a:chOff x="2807014" y="4047818"/>
            <a:chExt cx="2113407" cy="3023541"/>
          </a:xfrm>
        </p:grpSpPr>
        <p:grpSp>
          <p:nvGrpSpPr>
            <p:cNvPr id="24" name="组合 23"/>
            <p:cNvGrpSpPr/>
            <p:nvPr/>
          </p:nvGrpSpPr>
          <p:grpSpPr>
            <a:xfrm>
              <a:off x="2807014" y="4047818"/>
              <a:ext cx="2113407" cy="3023541"/>
              <a:chOff x="2807014" y="4047818"/>
              <a:chExt cx="2113407" cy="3023541"/>
            </a:xfrm>
          </p:grpSpPr>
          <p:sp>
            <p:nvSpPr>
              <p:cNvPr id="27" name="任意多边形 26"/>
              <p:cNvSpPr/>
              <p:nvPr/>
            </p:nvSpPr>
            <p:spPr>
              <a:xfrm rot="5400000">
                <a:off x="2895215" y="5046154"/>
                <a:ext cx="2743201" cy="1307210"/>
              </a:xfrm>
              <a:custGeom>
                <a:avLst/>
                <a:gdLst>
                  <a:gd name="connsiteX0" fmla="*/ 0 w 2743201"/>
                  <a:gd name="connsiteY0" fmla="*/ 228601 h 1307210"/>
                  <a:gd name="connsiteX1" fmla="*/ 228601 w 2743201"/>
                  <a:gd name="connsiteY1" fmla="*/ 0 h 1307210"/>
                  <a:gd name="connsiteX2" fmla="*/ 2514601 w 2743201"/>
                  <a:gd name="connsiteY2" fmla="*/ 0 h 1307210"/>
                  <a:gd name="connsiteX3" fmla="*/ 2743201 w 2743201"/>
                  <a:gd name="connsiteY3" fmla="*/ 228601 h 1307210"/>
                  <a:gd name="connsiteX4" fmla="*/ 2514601 w 2743201"/>
                  <a:gd name="connsiteY4" fmla="*/ 457201 h 1307210"/>
                  <a:gd name="connsiteX5" fmla="*/ 487681 w 2743201"/>
                  <a:gd name="connsiteY5" fmla="*/ 457201 h 1307210"/>
                  <a:gd name="connsiteX6" fmla="*/ 487681 w 2743201"/>
                  <a:gd name="connsiteY6" fmla="*/ 1063370 h 1307210"/>
                  <a:gd name="connsiteX7" fmla="*/ 243841 w 2743201"/>
                  <a:gd name="connsiteY7" fmla="*/ 1307210 h 1307210"/>
                  <a:gd name="connsiteX8" fmla="*/ 1 w 2743201"/>
                  <a:gd name="connsiteY8" fmla="*/ 1063370 h 1307210"/>
                  <a:gd name="connsiteX9" fmla="*/ 1 w 2743201"/>
                  <a:gd name="connsiteY9" fmla="*/ 243841 h 1307210"/>
                  <a:gd name="connsiteX10" fmla="*/ 1540 w 2743201"/>
                  <a:gd name="connsiteY10" fmla="*/ 236222 h 130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3201" h="1307210">
                    <a:moveTo>
                      <a:pt x="0" y="228601"/>
                    </a:moveTo>
                    <a:cubicBezTo>
                      <a:pt x="0" y="102349"/>
                      <a:pt x="102349" y="0"/>
                      <a:pt x="228601" y="0"/>
                    </a:cubicBezTo>
                    <a:lnTo>
                      <a:pt x="2514601" y="0"/>
                    </a:lnTo>
                    <a:cubicBezTo>
                      <a:pt x="2640853" y="0"/>
                      <a:pt x="2743201" y="102349"/>
                      <a:pt x="2743201" y="228601"/>
                    </a:cubicBezTo>
                    <a:cubicBezTo>
                      <a:pt x="2743201" y="354853"/>
                      <a:pt x="2640853" y="457201"/>
                      <a:pt x="2514601" y="457201"/>
                    </a:cubicBezTo>
                    <a:lnTo>
                      <a:pt x="487681" y="457201"/>
                    </a:lnTo>
                    <a:lnTo>
                      <a:pt x="487681" y="1063370"/>
                    </a:lnTo>
                    <a:cubicBezTo>
                      <a:pt x="487681" y="1198039"/>
                      <a:pt x="378510" y="1307210"/>
                      <a:pt x="243841" y="1307210"/>
                    </a:cubicBezTo>
                    <a:cubicBezTo>
                      <a:pt x="109172" y="1307210"/>
                      <a:pt x="1" y="1198039"/>
                      <a:pt x="1" y="1063370"/>
                    </a:cubicBezTo>
                    <a:lnTo>
                      <a:pt x="1" y="243841"/>
                    </a:lnTo>
                    <a:lnTo>
                      <a:pt x="1540" y="236222"/>
                    </a:lnTo>
                    <a:close/>
                  </a:path>
                </a:pathLst>
              </a:cu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9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 rot="16200000">
                <a:off x="2852317" y="4002515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76" name="组合 7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79" name="泪滴形 7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81" name="任意多边形 8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" name="任意多边形 8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" name="任意多边形 8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4" name="任意多边形 8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77" name="泪滴形 7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泪滴形 7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7" name="文本框 86"/>
            <p:cNvSpPr txBox="1"/>
            <p:nvPr/>
          </p:nvSpPr>
          <p:spPr>
            <a:xfrm>
              <a:off x="3082678" y="4181435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3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12059" y="3307081"/>
            <a:ext cx="2079338" cy="3764279"/>
            <a:chOff x="6612059" y="3307081"/>
            <a:chExt cx="2079338" cy="3764279"/>
          </a:xfrm>
        </p:grpSpPr>
        <p:grpSp>
          <p:nvGrpSpPr>
            <p:cNvPr id="3" name="组合 2"/>
            <p:cNvGrpSpPr/>
            <p:nvPr/>
          </p:nvGrpSpPr>
          <p:grpSpPr>
            <a:xfrm>
              <a:off x="6612059" y="3307081"/>
              <a:ext cx="2079338" cy="3764279"/>
              <a:chOff x="6612059" y="3307081"/>
              <a:chExt cx="2079338" cy="3764279"/>
            </a:xfrm>
          </p:grpSpPr>
          <p:sp>
            <p:nvSpPr>
              <p:cNvPr id="33" name="任意多边形 32"/>
              <p:cNvSpPr/>
              <p:nvPr/>
            </p:nvSpPr>
            <p:spPr>
              <a:xfrm rot="5400000">
                <a:off x="5491919" y="4701540"/>
                <a:ext cx="3489960" cy="1249680"/>
              </a:xfrm>
              <a:custGeom>
                <a:avLst/>
                <a:gdLst>
                  <a:gd name="connsiteX0" fmla="*/ 0 w 3489960"/>
                  <a:gd name="connsiteY0" fmla="*/ 1021080 h 1249680"/>
                  <a:gd name="connsiteX1" fmla="*/ 1539 w 3489960"/>
                  <a:gd name="connsiteY1" fmla="*/ 1013460 h 1249680"/>
                  <a:gd name="connsiteX2" fmla="*/ 0 w 3489960"/>
                  <a:gd name="connsiteY2" fmla="*/ 1005840 h 1249680"/>
                  <a:gd name="connsiteX3" fmla="*/ 0 w 3489960"/>
                  <a:gd name="connsiteY3" fmla="*/ 228600 h 1249680"/>
                  <a:gd name="connsiteX4" fmla="*/ 228600 w 3489960"/>
                  <a:gd name="connsiteY4" fmla="*/ 0 h 1249680"/>
                  <a:gd name="connsiteX5" fmla="*/ 457200 w 3489960"/>
                  <a:gd name="connsiteY5" fmla="*/ 228600 h 1249680"/>
                  <a:gd name="connsiteX6" fmla="*/ 457200 w 3489960"/>
                  <a:gd name="connsiteY6" fmla="*/ 792480 h 1249680"/>
                  <a:gd name="connsiteX7" fmla="*/ 3261360 w 3489960"/>
                  <a:gd name="connsiteY7" fmla="*/ 792480 h 1249680"/>
                  <a:gd name="connsiteX8" fmla="*/ 3489960 w 3489960"/>
                  <a:gd name="connsiteY8" fmla="*/ 1021080 h 1249680"/>
                  <a:gd name="connsiteX9" fmla="*/ 3261360 w 3489960"/>
                  <a:gd name="connsiteY9" fmla="*/ 1249680 h 1249680"/>
                  <a:gd name="connsiteX10" fmla="*/ 228600 w 3489960"/>
                  <a:gd name="connsiteY10" fmla="*/ 1249680 h 1249680"/>
                  <a:gd name="connsiteX11" fmla="*/ 0 w 3489960"/>
                  <a:gd name="connsiteY11" fmla="*/ 1021080 h 124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89960" h="1249680">
                    <a:moveTo>
                      <a:pt x="0" y="1021080"/>
                    </a:moveTo>
                    <a:lnTo>
                      <a:pt x="1539" y="1013460"/>
                    </a:lnTo>
                    <a:lnTo>
                      <a:pt x="0" y="1005840"/>
                    </a:lnTo>
                    <a:lnTo>
                      <a:pt x="0" y="228600"/>
                    </a:lnTo>
                    <a:cubicBezTo>
                      <a:pt x="0" y="102348"/>
                      <a:pt x="102348" y="0"/>
                      <a:pt x="228600" y="0"/>
                    </a:cubicBezTo>
                    <a:cubicBezTo>
                      <a:pt x="354852" y="0"/>
                      <a:pt x="457200" y="102348"/>
                      <a:pt x="457200" y="228600"/>
                    </a:cubicBezTo>
                    <a:lnTo>
                      <a:pt x="457200" y="792480"/>
                    </a:lnTo>
                    <a:lnTo>
                      <a:pt x="3261360" y="792480"/>
                    </a:lnTo>
                    <a:cubicBezTo>
                      <a:pt x="3387612" y="792480"/>
                      <a:pt x="3489960" y="894828"/>
                      <a:pt x="3489960" y="1021080"/>
                    </a:cubicBezTo>
                    <a:cubicBezTo>
                      <a:pt x="3489960" y="1147332"/>
                      <a:pt x="3387612" y="1249680"/>
                      <a:pt x="3261360" y="1249680"/>
                    </a:cubicBezTo>
                    <a:lnTo>
                      <a:pt x="228600" y="1249680"/>
                    </a:lnTo>
                    <a:cubicBezTo>
                      <a:pt x="102348" y="1249680"/>
                      <a:pt x="0" y="1147332"/>
                      <a:pt x="0" y="1021080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 rot="5400000">
                <a:off x="7595543" y="3261778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49" name="泪滴形 4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50" name="组合 4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51" name="任意多边形 5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2" name="任意多边形 5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3" name="任意多边形 5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4" name="任意多边形 5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47" name="泪滴形 4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泪滴形 4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8" name="文本框 87"/>
            <p:cNvSpPr txBox="1"/>
            <p:nvPr/>
          </p:nvSpPr>
          <p:spPr>
            <a:xfrm>
              <a:off x="7928538" y="3418492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4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28339" y="4449704"/>
            <a:ext cx="2083775" cy="2621656"/>
            <a:chOff x="7328339" y="4449704"/>
            <a:chExt cx="2083775" cy="2621656"/>
          </a:xfrm>
        </p:grpSpPr>
        <p:grpSp>
          <p:nvGrpSpPr>
            <p:cNvPr id="21" name="组合 20"/>
            <p:cNvGrpSpPr/>
            <p:nvPr/>
          </p:nvGrpSpPr>
          <p:grpSpPr>
            <a:xfrm>
              <a:off x="7328339" y="4449704"/>
              <a:ext cx="2083775" cy="2621656"/>
              <a:chOff x="7328339" y="4449704"/>
              <a:chExt cx="2083775" cy="2621656"/>
            </a:xfrm>
          </p:grpSpPr>
          <p:sp>
            <p:nvSpPr>
              <p:cNvPr id="34" name="任意多边形 33"/>
              <p:cNvSpPr/>
              <p:nvPr/>
            </p:nvSpPr>
            <p:spPr>
              <a:xfrm rot="5400000">
                <a:off x="6764459" y="5273040"/>
                <a:ext cx="2362200" cy="1234440"/>
              </a:xfrm>
              <a:custGeom>
                <a:avLst/>
                <a:gdLst>
                  <a:gd name="connsiteX0" fmla="*/ 0 w 2362200"/>
                  <a:gd name="connsiteY0" fmla="*/ 1005840 h 1234440"/>
                  <a:gd name="connsiteX1" fmla="*/ 0 w 2362200"/>
                  <a:gd name="connsiteY1" fmla="*/ 228600 h 1234440"/>
                  <a:gd name="connsiteX2" fmla="*/ 228600 w 2362200"/>
                  <a:gd name="connsiteY2" fmla="*/ 0 h 1234440"/>
                  <a:gd name="connsiteX3" fmla="*/ 457200 w 2362200"/>
                  <a:gd name="connsiteY3" fmla="*/ 228600 h 1234440"/>
                  <a:gd name="connsiteX4" fmla="*/ 457200 w 2362200"/>
                  <a:gd name="connsiteY4" fmla="*/ 777240 h 1234440"/>
                  <a:gd name="connsiteX5" fmla="*/ 2133600 w 2362200"/>
                  <a:gd name="connsiteY5" fmla="*/ 777240 h 1234440"/>
                  <a:gd name="connsiteX6" fmla="*/ 2362200 w 2362200"/>
                  <a:gd name="connsiteY6" fmla="*/ 1005840 h 1234440"/>
                  <a:gd name="connsiteX7" fmla="*/ 2133600 w 2362200"/>
                  <a:gd name="connsiteY7" fmla="*/ 1234440 h 1234440"/>
                  <a:gd name="connsiteX8" fmla="*/ 228600 w 2362200"/>
                  <a:gd name="connsiteY8" fmla="*/ 1234440 h 1234440"/>
                  <a:gd name="connsiteX9" fmla="*/ 0 w 2362200"/>
                  <a:gd name="connsiteY9" fmla="*/ 10058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2200" h="1234440">
                    <a:moveTo>
                      <a:pt x="0" y="1005840"/>
                    </a:moveTo>
                    <a:lnTo>
                      <a:pt x="0" y="228600"/>
                    </a:lnTo>
                    <a:cubicBezTo>
                      <a:pt x="0" y="102348"/>
                      <a:pt x="102348" y="0"/>
                      <a:pt x="228600" y="0"/>
                    </a:cubicBezTo>
                    <a:cubicBezTo>
                      <a:pt x="354852" y="0"/>
                      <a:pt x="457200" y="102348"/>
                      <a:pt x="457200" y="228600"/>
                    </a:cubicBezTo>
                    <a:lnTo>
                      <a:pt x="457200" y="777240"/>
                    </a:lnTo>
                    <a:lnTo>
                      <a:pt x="2133600" y="777240"/>
                    </a:lnTo>
                    <a:cubicBezTo>
                      <a:pt x="2259852" y="777240"/>
                      <a:pt x="2362200" y="879588"/>
                      <a:pt x="2362200" y="1005840"/>
                    </a:cubicBezTo>
                    <a:cubicBezTo>
                      <a:pt x="2362200" y="1132092"/>
                      <a:pt x="2259852" y="1234440"/>
                      <a:pt x="2133600" y="1234440"/>
                    </a:cubicBezTo>
                    <a:lnTo>
                      <a:pt x="228600" y="1234440"/>
                    </a:lnTo>
                    <a:cubicBezTo>
                      <a:pt x="102348" y="1234440"/>
                      <a:pt x="0" y="1132092"/>
                      <a:pt x="0" y="1005840"/>
                    </a:cubicBezTo>
                    <a:close/>
                  </a:path>
                </a:pathLst>
              </a:cu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254000" dist="50800" dir="13500000">
                  <a:prstClr val="black">
                    <a:alpha val="6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 rot="5400000">
                <a:off x="8316260" y="4404401"/>
                <a:ext cx="1050552" cy="1141157"/>
                <a:chOff x="4098043" y="1905956"/>
                <a:chExt cx="2175620" cy="2363258"/>
              </a:xfrm>
            </p:grpSpPr>
            <p:grpSp>
              <p:nvGrpSpPr>
                <p:cNvPr id="56" name="组合 55"/>
                <p:cNvGrpSpPr/>
                <p:nvPr/>
              </p:nvGrpSpPr>
              <p:grpSpPr>
                <a:xfrm>
                  <a:off x="4098043" y="1905956"/>
                  <a:ext cx="2175620" cy="2363258"/>
                  <a:chOff x="4707578" y="1608681"/>
                  <a:chExt cx="1898287" cy="2062007"/>
                </a:xfrm>
              </p:grpSpPr>
              <p:sp>
                <p:nvSpPr>
                  <p:cNvPr id="59" name="泪滴形 58"/>
                  <p:cNvSpPr/>
                  <p:nvPr/>
                </p:nvSpPr>
                <p:spPr>
                  <a:xfrm rot="8100000">
                    <a:off x="4713894" y="1614507"/>
                    <a:ext cx="1836390" cy="1836390"/>
                  </a:xfrm>
                  <a:prstGeom prst="teardrop">
                    <a:avLst/>
                  </a:prstGeom>
                  <a:gradFill>
                    <a:gsLst>
                      <a:gs pos="0">
                        <a:schemeClr val="bg1"/>
                      </a:gs>
                      <a:gs pos="23000">
                        <a:schemeClr val="tx2"/>
                      </a:gs>
                      <a:gs pos="46000">
                        <a:schemeClr val="bg1"/>
                      </a:gs>
                      <a:gs pos="63000">
                        <a:schemeClr val="bg2">
                          <a:lumMod val="75000"/>
                        </a:schemeClr>
                      </a:gs>
                      <a:gs pos="80000">
                        <a:schemeClr val="bg1"/>
                      </a:gs>
                      <a:gs pos="98000">
                        <a:schemeClr val="bg2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279400" dist="177800" dir="10800000" algn="r" rotWithShape="0">
                      <a:prstClr val="black">
                        <a:alpha val="6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60" name="组合 59"/>
                  <p:cNvGrpSpPr/>
                  <p:nvPr/>
                </p:nvGrpSpPr>
                <p:grpSpPr>
                  <a:xfrm>
                    <a:off x="4707578" y="1608681"/>
                    <a:ext cx="1898287" cy="2062007"/>
                    <a:chOff x="4707578" y="1608681"/>
                    <a:chExt cx="1898287" cy="2062007"/>
                  </a:xfrm>
                </p:grpSpPr>
                <p:sp>
                  <p:nvSpPr>
                    <p:cNvPr id="61" name="任意多边形 60"/>
                    <p:cNvSpPr/>
                    <p:nvPr/>
                  </p:nvSpPr>
                  <p:spPr>
                    <a:xfrm rot="8100000">
                      <a:off x="5106634" y="2494756"/>
                      <a:ext cx="1499231" cy="878828"/>
                    </a:xfrm>
                    <a:custGeom>
                      <a:avLst/>
                      <a:gdLst>
                        <a:gd name="connsiteX0" fmla="*/ 620403 w 1499231"/>
                        <a:gd name="connsiteY0" fmla="*/ 878828 h 878828"/>
                        <a:gd name="connsiteX1" fmla="*/ 0 w 1499231"/>
                        <a:gd name="connsiteY1" fmla="*/ 258425 h 878828"/>
                        <a:gd name="connsiteX2" fmla="*/ 61727 w 1499231"/>
                        <a:gd name="connsiteY2" fmla="*/ 202324 h 878828"/>
                        <a:gd name="connsiteX3" fmla="*/ 625318 w 1499231"/>
                        <a:gd name="connsiteY3" fmla="*/ 0 h 878828"/>
                        <a:gd name="connsiteX4" fmla="*/ 1499231 w 1499231"/>
                        <a:gd name="connsiteY4" fmla="*/ 0 h 878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99231" h="878828">
                          <a:moveTo>
                            <a:pt x="620403" y="878828"/>
                          </a:moveTo>
                          <a:lnTo>
                            <a:pt x="0" y="258425"/>
                          </a:lnTo>
                          <a:lnTo>
                            <a:pt x="61727" y="202324"/>
                          </a:lnTo>
                          <a:cubicBezTo>
                            <a:pt x="214884" y="75928"/>
                            <a:pt x="411234" y="0"/>
                            <a:pt x="625318" y="0"/>
                          </a:cubicBezTo>
                          <a:lnTo>
                            <a:pt x="149923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" name="任意多边形 61"/>
                    <p:cNvSpPr/>
                    <p:nvPr/>
                  </p:nvSpPr>
                  <p:spPr>
                    <a:xfrm rot="8100000">
                      <a:off x="4707578" y="1781482"/>
                      <a:ext cx="1252672" cy="886760"/>
                    </a:xfrm>
                    <a:custGeom>
                      <a:avLst/>
                      <a:gdLst>
                        <a:gd name="connsiteX0" fmla="*/ 5472 w 1252672"/>
                        <a:gd name="connsiteY0" fmla="*/ 627251 h 886760"/>
                        <a:gd name="connsiteX1" fmla="*/ 0 w 1252672"/>
                        <a:gd name="connsiteY1" fmla="*/ 620619 h 886760"/>
                        <a:gd name="connsiteX2" fmla="*/ 620619 w 1252672"/>
                        <a:gd name="connsiteY2" fmla="*/ 0 h 886760"/>
                        <a:gd name="connsiteX3" fmla="*/ 1252672 w 1252672"/>
                        <a:gd name="connsiteY3" fmla="*/ 632053 h 886760"/>
                        <a:gd name="connsiteX4" fmla="*/ 1127364 w 1252672"/>
                        <a:gd name="connsiteY4" fmla="*/ 735442 h 886760"/>
                        <a:gd name="connsiteX5" fmla="*/ 631982 w 1252672"/>
                        <a:gd name="connsiteY5" fmla="*/ 886760 h 886760"/>
                        <a:gd name="connsiteX6" fmla="*/ 5472 w 1252672"/>
                        <a:gd name="connsiteY6" fmla="*/ 627251 h 886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52672" h="886760">
                          <a:moveTo>
                            <a:pt x="5472" y="627251"/>
                          </a:moveTo>
                          <a:lnTo>
                            <a:pt x="0" y="620619"/>
                          </a:lnTo>
                          <a:lnTo>
                            <a:pt x="620619" y="0"/>
                          </a:lnTo>
                          <a:lnTo>
                            <a:pt x="1252672" y="632053"/>
                          </a:lnTo>
                          <a:lnTo>
                            <a:pt x="1127364" y="735442"/>
                          </a:lnTo>
                          <a:cubicBezTo>
                            <a:pt x="985954" y="830976"/>
                            <a:pt x="815483" y="886760"/>
                            <a:pt x="631982" y="886760"/>
                          </a:cubicBezTo>
                          <a:cubicBezTo>
                            <a:pt x="387315" y="886760"/>
                            <a:pt x="165810" y="787589"/>
                            <a:pt x="5472" y="62725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" name="任意多边形 62"/>
                    <p:cNvSpPr/>
                    <p:nvPr/>
                  </p:nvSpPr>
                  <p:spPr>
                    <a:xfrm rot="8100000">
                      <a:off x="4978713" y="2171424"/>
                      <a:ext cx="879966" cy="1499264"/>
                    </a:xfrm>
                    <a:custGeom>
                      <a:avLst/>
                      <a:gdLst>
                        <a:gd name="connsiteX0" fmla="*/ 631402 w 879966"/>
                        <a:gd name="connsiteY0" fmla="*/ 1499264 h 1499264"/>
                        <a:gd name="connsiteX1" fmla="*/ 0 w 879966"/>
                        <a:gd name="connsiteY1" fmla="*/ 867862 h 1499264"/>
                        <a:gd name="connsiteX2" fmla="*/ 867863 w 879966"/>
                        <a:gd name="connsiteY2" fmla="*/ 0 h 1499264"/>
                        <a:gd name="connsiteX3" fmla="*/ 879966 w 879966"/>
                        <a:gd name="connsiteY3" fmla="*/ 0 h 1499264"/>
                        <a:gd name="connsiteX4" fmla="*/ 879966 w 879966"/>
                        <a:gd name="connsiteY4" fmla="*/ 886019 h 1499264"/>
                        <a:gd name="connsiteX5" fmla="*/ 728648 w 879966"/>
                        <a:gd name="connsiteY5" fmla="*/ 1381401 h 1499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66" h="1499264">
                          <a:moveTo>
                            <a:pt x="631402" y="1499264"/>
                          </a:moveTo>
                          <a:lnTo>
                            <a:pt x="0" y="867862"/>
                          </a:lnTo>
                          <a:lnTo>
                            <a:pt x="867863" y="0"/>
                          </a:lnTo>
                          <a:lnTo>
                            <a:pt x="879966" y="0"/>
                          </a:lnTo>
                          <a:lnTo>
                            <a:pt x="879966" y="886019"/>
                          </a:lnTo>
                          <a:cubicBezTo>
                            <a:pt x="879966" y="1069520"/>
                            <a:pt x="824182" y="1239991"/>
                            <a:pt x="728648" y="138140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4" name="任意多边形 63"/>
                    <p:cNvSpPr/>
                    <p:nvPr/>
                  </p:nvSpPr>
                  <p:spPr>
                    <a:xfrm rot="8100000">
                      <a:off x="5513895" y="1608681"/>
                      <a:ext cx="874657" cy="1240823"/>
                    </a:xfrm>
                    <a:custGeom>
                      <a:avLst/>
                      <a:gdLst>
                        <a:gd name="connsiteX0" fmla="*/ 254037 w 874657"/>
                        <a:gd name="connsiteY0" fmla="*/ 1240823 h 1240823"/>
                        <a:gd name="connsiteX1" fmla="*/ 151318 w 874657"/>
                        <a:gd name="connsiteY1" fmla="*/ 1116328 h 1240823"/>
                        <a:gd name="connsiteX2" fmla="*/ 0 w 874657"/>
                        <a:gd name="connsiteY2" fmla="*/ 620946 h 1240823"/>
                        <a:gd name="connsiteX3" fmla="*/ 1 w 874657"/>
                        <a:gd name="connsiteY3" fmla="*/ 620946 h 1240823"/>
                        <a:gd name="connsiteX4" fmla="*/ 202325 w 874657"/>
                        <a:gd name="connsiteY4" fmla="*/ 57356 h 1240823"/>
                        <a:gd name="connsiteX5" fmla="*/ 254453 w 874657"/>
                        <a:gd name="connsiteY5" fmla="*/ 0 h 1240823"/>
                        <a:gd name="connsiteX6" fmla="*/ 874657 w 874657"/>
                        <a:gd name="connsiteY6" fmla="*/ 620203 h 124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4657" h="1240823">
                          <a:moveTo>
                            <a:pt x="254037" y="1240823"/>
                          </a:moveTo>
                          <a:lnTo>
                            <a:pt x="151318" y="1116328"/>
                          </a:lnTo>
                          <a:cubicBezTo>
                            <a:pt x="55784" y="974918"/>
                            <a:pt x="0" y="804447"/>
                            <a:pt x="0" y="620946"/>
                          </a:cubicBezTo>
                          <a:lnTo>
                            <a:pt x="1" y="620946"/>
                          </a:lnTo>
                          <a:cubicBezTo>
                            <a:pt x="1" y="406862"/>
                            <a:pt x="75929" y="210512"/>
                            <a:pt x="202325" y="57356"/>
                          </a:cubicBezTo>
                          <a:lnTo>
                            <a:pt x="254453" y="0"/>
                          </a:lnTo>
                          <a:lnTo>
                            <a:pt x="874657" y="6202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">
                          <a:schemeClr val="bg2">
                            <a:lumMod val="75000"/>
                          </a:schemeClr>
                        </a:gs>
                        <a:gs pos="51000">
                          <a:schemeClr val="bg1"/>
                        </a:gs>
                        <a:gs pos="88000">
                          <a:schemeClr val="bg2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57" name="泪滴形 56"/>
                <p:cNvSpPr/>
                <p:nvPr/>
              </p:nvSpPr>
              <p:spPr>
                <a:xfrm rot="8100000">
                  <a:off x="4285725" y="2101580"/>
                  <a:ext cx="1743794" cy="1743793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58000">
                      <a:schemeClr val="bg1">
                        <a:lumMod val="75000"/>
                      </a:schemeClr>
                    </a:gs>
                    <a:gs pos="26000">
                      <a:schemeClr val="bg2">
                        <a:lumMod val="50000"/>
                      </a:schemeClr>
                    </a:gs>
                    <a:gs pos="80000">
                      <a:schemeClr val="tx2"/>
                    </a:gs>
                    <a:gs pos="98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泪滴形 57"/>
                <p:cNvSpPr/>
                <p:nvPr/>
              </p:nvSpPr>
              <p:spPr>
                <a:xfrm rot="8100000">
                  <a:off x="4318901" y="2130749"/>
                  <a:ext cx="1677443" cy="1677443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4826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9" name="文本框 88"/>
            <p:cNvSpPr txBox="1"/>
            <p:nvPr/>
          </p:nvSpPr>
          <p:spPr>
            <a:xfrm>
              <a:off x="8629886" y="4561876"/>
              <a:ext cx="5851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8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+mj-lt"/>
                </a:rPr>
                <a:t>5</a:t>
              </a:r>
              <a:endParaRPr lang="zh-CN" altLang="en-US" sz="48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6592599" y="1425771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8615191" y="3151005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9307078" y="4334665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724509" y="2795134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865762" y="4006495"/>
            <a:ext cx="20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37692" y="3087633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67594" y="4294337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730266" y="1738331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795916" y="3459575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9470543" y="4634703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13" name="椭圆 112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6" name="组合 115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17" name="椭圆 116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8" name="组合 117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19" name="饼形 11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饼形 119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饼形 120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2" name="饼形 121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3" name="文本框 122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96273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1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23" grpId="0"/>
      <p:bldP spid="124" grpId="0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784525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758780"/>
            <a:ext cx="564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5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0751" y="3514445"/>
            <a:ext cx="532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8909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1354645">
            <a:off x="-1265031" y="5596112"/>
            <a:ext cx="9485222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989228">
            <a:off x="-707441" y="6045293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646338">
            <a:off x="-869774" y="6265019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26609" y="1496807"/>
            <a:ext cx="1503714" cy="1503714"/>
            <a:chOff x="8926609" y="1496807"/>
            <a:chExt cx="1503714" cy="1503714"/>
          </a:xfrm>
        </p:grpSpPr>
        <p:sp>
          <p:nvSpPr>
            <p:cNvPr id="28" name="圆角矩形 27"/>
            <p:cNvSpPr/>
            <p:nvPr/>
          </p:nvSpPr>
          <p:spPr>
            <a:xfrm rot="2719642">
              <a:off x="8926609" y="1496807"/>
              <a:ext cx="1503714" cy="1503714"/>
            </a:xfrm>
            <a:prstGeom prst="roundRect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bg1"/>
                </a:gs>
                <a:gs pos="71000">
                  <a:schemeClr val="bg2">
                    <a:lumMod val="75000"/>
                  </a:schemeClr>
                </a:gs>
                <a:gs pos="26000">
                  <a:schemeClr val="tx2">
                    <a:lumMod val="60000"/>
                    <a:lumOff val="40000"/>
                  </a:schemeClr>
                </a:gs>
                <a:gs pos="3000">
                  <a:schemeClr val="bg1"/>
                </a:gs>
              </a:gsLst>
              <a:lin ang="18900000" scaled="1"/>
              <a:tileRect/>
            </a:gradFill>
            <a:ln w="38100">
              <a:gradFill>
                <a:gsLst>
                  <a:gs pos="82000">
                    <a:schemeClr val="accent1">
                      <a:lumMod val="5000"/>
                      <a:lumOff val="95000"/>
                    </a:schemeClr>
                  </a:gs>
                  <a:gs pos="0">
                    <a:schemeClr val="bg2">
                      <a:lumMod val="50000"/>
                    </a:schemeClr>
                  </a:gs>
                  <a:gs pos="42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st="114300" dir="3480000" algn="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 rot="2719642">
              <a:off x="9114999" y="1685198"/>
              <a:ext cx="1126931" cy="1126931"/>
            </a:xfrm>
            <a:prstGeom prst="roundRect">
              <a:avLst/>
            </a:prstGeom>
            <a:blipFill dpi="0" rotWithShape="0">
              <a:blip r:embed="rId3"/>
              <a:srcRect/>
              <a:tile tx="-152400" ty="50800" sx="28000" sy="28000" flip="none" algn="tl"/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96954" y="2914361"/>
            <a:ext cx="1503714" cy="1503714"/>
            <a:chOff x="7796954" y="2914361"/>
            <a:chExt cx="1503714" cy="1503714"/>
          </a:xfrm>
        </p:grpSpPr>
        <p:sp>
          <p:nvSpPr>
            <p:cNvPr id="34" name="圆角矩形 33"/>
            <p:cNvSpPr/>
            <p:nvPr/>
          </p:nvSpPr>
          <p:spPr>
            <a:xfrm rot="2719642">
              <a:off x="7796954" y="2914361"/>
              <a:ext cx="1503714" cy="1503714"/>
            </a:xfrm>
            <a:prstGeom prst="roundRect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bg1"/>
                </a:gs>
                <a:gs pos="71000">
                  <a:schemeClr val="bg2">
                    <a:lumMod val="75000"/>
                  </a:schemeClr>
                </a:gs>
                <a:gs pos="26000">
                  <a:schemeClr val="tx2">
                    <a:lumMod val="60000"/>
                    <a:lumOff val="40000"/>
                  </a:schemeClr>
                </a:gs>
                <a:gs pos="3000">
                  <a:schemeClr val="bg1"/>
                </a:gs>
              </a:gsLst>
              <a:lin ang="18900000" scaled="1"/>
              <a:tileRect/>
            </a:gradFill>
            <a:ln w="38100">
              <a:gradFill>
                <a:gsLst>
                  <a:gs pos="82000">
                    <a:schemeClr val="accent1">
                      <a:lumMod val="5000"/>
                      <a:lumOff val="95000"/>
                    </a:schemeClr>
                  </a:gs>
                  <a:gs pos="0">
                    <a:schemeClr val="bg2">
                      <a:lumMod val="50000"/>
                    </a:schemeClr>
                  </a:gs>
                  <a:gs pos="42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st="114300" dir="3480000" algn="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 rot="2719642">
              <a:off x="7985344" y="3102752"/>
              <a:ext cx="1126931" cy="1126931"/>
            </a:xfrm>
            <a:prstGeom prst="round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91840" y="3885967"/>
            <a:ext cx="1503714" cy="1503714"/>
            <a:chOff x="9291840" y="3885967"/>
            <a:chExt cx="1503714" cy="1503714"/>
          </a:xfrm>
        </p:grpSpPr>
        <p:sp>
          <p:nvSpPr>
            <p:cNvPr id="37" name="圆角矩形 36"/>
            <p:cNvSpPr/>
            <p:nvPr/>
          </p:nvSpPr>
          <p:spPr>
            <a:xfrm rot="2719642">
              <a:off x="9291840" y="3885967"/>
              <a:ext cx="1503714" cy="1503714"/>
            </a:xfrm>
            <a:prstGeom prst="roundRect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bg1"/>
                </a:gs>
                <a:gs pos="71000">
                  <a:schemeClr val="bg2">
                    <a:lumMod val="75000"/>
                  </a:schemeClr>
                </a:gs>
                <a:gs pos="26000">
                  <a:schemeClr val="tx2">
                    <a:lumMod val="60000"/>
                    <a:lumOff val="40000"/>
                  </a:schemeClr>
                </a:gs>
                <a:gs pos="3000">
                  <a:schemeClr val="bg1"/>
                </a:gs>
              </a:gsLst>
              <a:lin ang="18900000" scaled="1"/>
              <a:tileRect/>
            </a:gradFill>
            <a:ln w="38100">
              <a:gradFill>
                <a:gsLst>
                  <a:gs pos="82000">
                    <a:schemeClr val="accent1">
                      <a:lumMod val="5000"/>
                      <a:lumOff val="95000"/>
                    </a:schemeClr>
                  </a:gs>
                  <a:gs pos="0">
                    <a:schemeClr val="bg2">
                      <a:lumMod val="50000"/>
                    </a:schemeClr>
                  </a:gs>
                  <a:gs pos="42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st="114300" dir="3480000" algn="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 rot="2719642">
              <a:off x="9480230" y="4074358"/>
              <a:ext cx="1126931" cy="1126931"/>
            </a:xfrm>
            <a:prstGeom prst="roundRect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圆角矩形 38"/>
          <p:cNvSpPr/>
          <p:nvPr/>
        </p:nvSpPr>
        <p:spPr>
          <a:xfrm rot="2719642">
            <a:off x="10215945" y="2945247"/>
            <a:ext cx="623505" cy="623505"/>
          </a:xfrm>
          <a:prstGeom prst="roundRect">
            <a:avLst/>
          </a:prstGeom>
          <a:gradFill flip="none" rotWithShape="1">
            <a:gsLst>
              <a:gs pos="47000">
                <a:schemeClr val="bg1"/>
              </a:gs>
              <a:gs pos="100000">
                <a:schemeClr val="bg1"/>
              </a:gs>
              <a:gs pos="71000">
                <a:schemeClr val="bg2">
                  <a:lumMod val="75000"/>
                </a:schemeClr>
              </a:gs>
              <a:gs pos="26000">
                <a:schemeClr val="tx2">
                  <a:lumMod val="60000"/>
                  <a:lumOff val="40000"/>
                </a:schemeClr>
              </a:gs>
              <a:gs pos="3000">
                <a:schemeClr val="bg1"/>
              </a:gs>
            </a:gsLst>
            <a:lin ang="18900000" scaled="1"/>
            <a:tileRect/>
          </a:gradFill>
          <a:ln w="38100">
            <a:gradFill>
              <a:gsLst>
                <a:gs pos="82000">
                  <a:schemeClr val="accent1">
                    <a:lumMod val="5000"/>
                    <a:lumOff val="95000"/>
                  </a:schemeClr>
                </a:gs>
                <a:gs pos="0">
                  <a:schemeClr val="bg2">
                    <a:lumMod val="50000"/>
                  </a:schemeClr>
                </a:gs>
                <a:gs pos="4200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</a:ln>
          <a:effectLst>
            <a:outerShdw blurRad="152400" dist="114300" dir="34800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 rot="2719642">
            <a:off x="8559774" y="4808429"/>
            <a:ext cx="399550" cy="399550"/>
          </a:xfrm>
          <a:prstGeom prst="roundRect">
            <a:avLst/>
          </a:prstGeom>
          <a:gradFill flip="none" rotWithShape="1">
            <a:gsLst>
              <a:gs pos="47000">
                <a:schemeClr val="bg1"/>
              </a:gs>
              <a:gs pos="100000">
                <a:schemeClr val="bg1"/>
              </a:gs>
              <a:gs pos="71000">
                <a:schemeClr val="bg2">
                  <a:lumMod val="75000"/>
                </a:schemeClr>
              </a:gs>
              <a:gs pos="26000">
                <a:schemeClr val="tx2">
                  <a:lumMod val="60000"/>
                  <a:lumOff val="40000"/>
                </a:schemeClr>
              </a:gs>
              <a:gs pos="3000">
                <a:schemeClr val="bg1"/>
              </a:gs>
            </a:gsLst>
            <a:lin ang="18900000" scaled="1"/>
            <a:tileRect/>
          </a:gradFill>
          <a:ln w="38100">
            <a:gradFill>
              <a:gsLst>
                <a:gs pos="82000">
                  <a:schemeClr val="accent1">
                    <a:lumMod val="5000"/>
                    <a:lumOff val="95000"/>
                  </a:schemeClr>
                </a:gs>
                <a:gs pos="0">
                  <a:schemeClr val="bg2">
                    <a:lumMod val="50000"/>
                  </a:schemeClr>
                </a:gs>
                <a:gs pos="4200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</a:ln>
          <a:effectLst>
            <a:outerShdw blurRad="152400" dist="114300" dir="34800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236399" y="3294812"/>
            <a:ext cx="293454" cy="423460"/>
            <a:chOff x="1129226" y="3332403"/>
            <a:chExt cx="708063" cy="1021749"/>
          </a:xfrm>
        </p:grpSpPr>
        <p:sp>
          <p:nvSpPr>
            <p:cNvPr id="49" name="任意多边形 48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081956" y="3244262"/>
            <a:ext cx="200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8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87543" y="1990417"/>
            <a:ext cx="2690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paste it here. Text or Copy  Your text . paste it here. Text or Copy  Your text .</a:t>
            </a:r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paste it here. </a:t>
            </a:r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58" name="椭圆 5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3" name="组合 62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64" name="饼形 6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饼形 6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饼形 6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饼形 6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8" name="文本框 67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67862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9" grpId="0" animBg="1"/>
      <p:bldP spid="40" grpId="0" animBg="1"/>
      <p:bldP spid="44" grpId="0"/>
      <p:bldP spid="51" grpId="0"/>
      <p:bldP spid="68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34932" y="1900123"/>
            <a:ext cx="1052372" cy="1956916"/>
            <a:chOff x="4534932" y="1900123"/>
            <a:chExt cx="1052372" cy="1956916"/>
          </a:xfrm>
        </p:grpSpPr>
        <p:sp>
          <p:nvSpPr>
            <p:cNvPr id="44" name="圆角矩形 43"/>
            <p:cNvSpPr/>
            <p:nvPr/>
          </p:nvSpPr>
          <p:spPr>
            <a:xfrm>
              <a:off x="4744807" y="1900123"/>
              <a:ext cx="627232" cy="1290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0">
                  <a:schemeClr val="tx2"/>
                </a:gs>
                <a:gs pos="100000">
                  <a:schemeClr val="bg1">
                    <a:lumMod val="75000"/>
                  </a:schemeClr>
                </a:gs>
                <a:gs pos="58000">
                  <a:schemeClr val="bg1"/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100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9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27000" dir="8100000" algn="tr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4963533" y="2226638"/>
              <a:ext cx="195403" cy="7884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2"/>
                </a:gs>
                <a:gs pos="58000">
                  <a:schemeClr val="accent1"/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4534932" y="2804667"/>
              <a:ext cx="1052372" cy="1052372"/>
              <a:chOff x="4625342" y="2658568"/>
              <a:chExt cx="1052372" cy="105237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625342" y="2658568"/>
                <a:ext cx="1052372" cy="1052372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668216" y="2701442"/>
                <a:ext cx="966624" cy="9666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731489" y="2764715"/>
                <a:ext cx="840079" cy="840079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14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750955" y="2784181"/>
                <a:ext cx="801146" cy="801146"/>
              </a:xfrm>
              <a:prstGeom prst="ellipse">
                <a:avLst/>
              </a:prstGeom>
              <a:gradFill>
                <a:gsLst>
                  <a:gs pos="12000">
                    <a:schemeClr val="bg1"/>
                  </a:gs>
                  <a:gs pos="100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40607" y="2873833"/>
                <a:ext cx="621842" cy="62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020955" y="2768983"/>
                <a:ext cx="288965" cy="8309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2</a:t>
                </a:r>
                <a:endParaRPr lang="zh-CN" altLang="en-US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604697" y="2848899"/>
            <a:ext cx="1052372" cy="1930534"/>
            <a:chOff x="6604697" y="2848899"/>
            <a:chExt cx="1052372" cy="1930534"/>
          </a:xfrm>
        </p:grpSpPr>
        <p:sp>
          <p:nvSpPr>
            <p:cNvPr id="52" name="圆角矩形 51"/>
            <p:cNvSpPr/>
            <p:nvPr/>
          </p:nvSpPr>
          <p:spPr>
            <a:xfrm>
              <a:off x="6814572" y="3489113"/>
              <a:ext cx="627232" cy="1290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0">
                  <a:schemeClr val="tx2"/>
                </a:gs>
                <a:gs pos="100000">
                  <a:schemeClr val="bg1">
                    <a:lumMod val="75000"/>
                  </a:schemeClr>
                </a:gs>
                <a:gs pos="58000">
                  <a:schemeClr val="bg1"/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100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8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27000" dir="8100000" algn="tr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7035490" y="3701474"/>
              <a:ext cx="195403" cy="7884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2"/>
                </a:gs>
                <a:gs pos="58000">
                  <a:schemeClr val="accent1"/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604697" y="2848899"/>
              <a:ext cx="1052372" cy="1052372"/>
              <a:chOff x="6695107" y="2702800"/>
              <a:chExt cx="1052372" cy="1052372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695107" y="2702800"/>
                <a:ext cx="1052372" cy="1052372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6737981" y="2745674"/>
                <a:ext cx="966624" cy="9666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6801254" y="2808947"/>
                <a:ext cx="840079" cy="840079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14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6820720" y="2828413"/>
                <a:ext cx="801146" cy="801146"/>
              </a:xfrm>
              <a:prstGeom prst="ellipse">
                <a:avLst/>
              </a:prstGeom>
              <a:gradFill>
                <a:gsLst>
                  <a:gs pos="12000">
                    <a:schemeClr val="bg1"/>
                  </a:gs>
                  <a:gs pos="100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910372" y="2918065"/>
                <a:ext cx="621842" cy="62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7090720" y="2813215"/>
                <a:ext cx="288965" cy="8309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3</a:t>
                </a:r>
                <a:endParaRPr lang="zh-CN" altLang="en-US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674462" y="1942997"/>
            <a:ext cx="1052372" cy="1956916"/>
            <a:chOff x="8674462" y="1942997"/>
            <a:chExt cx="1052372" cy="1956916"/>
          </a:xfrm>
        </p:grpSpPr>
        <p:sp>
          <p:nvSpPr>
            <p:cNvPr id="62" name="圆角矩形 61"/>
            <p:cNvSpPr/>
            <p:nvPr/>
          </p:nvSpPr>
          <p:spPr>
            <a:xfrm>
              <a:off x="8884337" y="1942997"/>
              <a:ext cx="627232" cy="1290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0">
                  <a:schemeClr val="tx2"/>
                </a:gs>
                <a:gs pos="100000">
                  <a:schemeClr val="bg1">
                    <a:lumMod val="75000"/>
                  </a:schemeClr>
                </a:gs>
                <a:gs pos="58000">
                  <a:schemeClr val="bg1"/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100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2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27000" dir="8100000" algn="tr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9121661" y="2256772"/>
              <a:ext cx="195403" cy="7884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2"/>
                </a:gs>
                <a:gs pos="58000">
                  <a:schemeClr val="accent1"/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8674462" y="2847541"/>
              <a:ext cx="1052372" cy="1052372"/>
              <a:chOff x="8764872" y="2701442"/>
              <a:chExt cx="1052372" cy="1052372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8764872" y="2701442"/>
                <a:ext cx="1052372" cy="1052372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8807746" y="2744316"/>
                <a:ext cx="966624" cy="9666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8871019" y="2807589"/>
                <a:ext cx="840079" cy="840079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14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8875245" y="2827055"/>
                <a:ext cx="801146" cy="801146"/>
              </a:xfrm>
              <a:prstGeom prst="ellipse">
                <a:avLst/>
              </a:prstGeom>
              <a:gradFill>
                <a:gsLst>
                  <a:gs pos="12000">
                    <a:schemeClr val="bg1"/>
                  </a:gs>
                  <a:gs pos="100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8980137" y="2916707"/>
                <a:ext cx="621842" cy="62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9130005" y="2811857"/>
                <a:ext cx="288965" cy="8309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4</a:t>
                </a:r>
                <a:endParaRPr lang="zh-CN" altLang="en-US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 rot="5400000">
            <a:off x="9123240" y="3982008"/>
            <a:ext cx="146727" cy="211730"/>
            <a:chOff x="1129226" y="3332403"/>
            <a:chExt cx="708063" cy="1021749"/>
          </a:xfrm>
        </p:grpSpPr>
        <p:sp>
          <p:nvSpPr>
            <p:cNvPr id="79" name="任意多边形 78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 rot="5400000">
            <a:off x="4996034" y="3949181"/>
            <a:ext cx="146727" cy="211730"/>
            <a:chOff x="1129226" y="3332403"/>
            <a:chExt cx="708063" cy="1021749"/>
          </a:xfrm>
        </p:grpSpPr>
        <p:sp>
          <p:nvSpPr>
            <p:cNvPr id="82" name="任意多边形 81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 rot="16200000">
            <a:off x="2907133" y="2527091"/>
            <a:ext cx="146727" cy="211730"/>
            <a:chOff x="1129226" y="3332403"/>
            <a:chExt cx="708063" cy="1021749"/>
          </a:xfrm>
        </p:grpSpPr>
        <p:sp>
          <p:nvSpPr>
            <p:cNvPr id="85" name="任意多边形 84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 rot="16200000">
            <a:off x="7048052" y="2557897"/>
            <a:ext cx="146727" cy="211730"/>
            <a:chOff x="1129226" y="3332403"/>
            <a:chExt cx="708063" cy="1021749"/>
          </a:xfrm>
        </p:grpSpPr>
        <p:sp>
          <p:nvSpPr>
            <p:cNvPr id="88" name="任意多边形 87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998630" y="2117714"/>
            <a:ext cx="20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068809" y="4173168"/>
            <a:ext cx="20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110130" y="2193644"/>
            <a:ext cx="20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179895" y="4173168"/>
            <a:ext cx="20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977310" y="1584093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969226" y="4475772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984563" y="1607806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107145" y="4475771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551148" y="5460448"/>
            <a:ext cx="908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+mn-ea"/>
              </a:rPr>
              <a:t>   Text or Copy Your text and paste it here. Text or Copy  Your text . Text or Copy  Your text . Text or Copy  Your text . Text or Copy Your text and paste it here. Text or Copy  Your text . Text or Copy Your text and paste it here. </a:t>
            </a:r>
            <a:endParaRPr lang="zh-CN" altLang="en-US" sz="1200" dirty="0">
              <a:solidFill>
                <a:schemeClr val="bg2"/>
              </a:solidFill>
              <a:effectLst>
                <a:outerShdw blurRad="215900" dist="38100" dir="8100000" algn="tr" rotWithShape="0">
                  <a:prstClr val="black"/>
                </a:outerShdw>
              </a:effectLst>
              <a:latin typeface="+mn-ea"/>
            </a:endParaRPr>
          </a:p>
          <a:p>
            <a:endParaRPr lang="zh-CN" altLang="en-US" sz="1200" dirty="0">
              <a:solidFill>
                <a:schemeClr val="bg2"/>
              </a:solidFill>
              <a:effectLst>
                <a:outerShdw blurRad="215900" dist="38100" dir="8100000" algn="tr" rotWithShape="0">
                  <a:prstClr val="black"/>
                </a:outerShdw>
              </a:effectLst>
              <a:latin typeface="+mn-ea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01" name="椭圆 100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5" name="椭圆 10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6" name="组合 105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7" name="饼形 10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饼形 107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饼形 10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1" name="文本框 110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465167" y="2804667"/>
            <a:ext cx="1052372" cy="1930534"/>
            <a:chOff x="2465167" y="2804667"/>
            <a:chExt cx="1052372" cy="1930534"/>
          </a:xfrm>
        </p:grpSpPr>
        <p:sp>
          <p:nvSpPr>
            <p:cNvPr id="41" name="圆角矩形 40"/>
            <p:cNvSpPr/>
            <p:nvPr/>
          </p:nvSpPr>
          <p:spPr>
            <a:xfrm>
              <a:off x="2675042" y="3444881"/>
              <a:ext cx="627232" cy="12903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0">
                  <a:schemeClr val="tx2"/>
                </a:gs>
                <a:gs pos="100000">
                  <a:schemeClr val="bg1">
                    <a:lumMod val="75000"/>
                  </a:schemeClr>
                </a:gs>
                <a:gs pos="58000">
                  <a:schemeClr val="bg1"/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100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8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27000" dir="8100000" algn="tr" rotWithShape="0">
                <a:prstClr val="black">
                  <a:alpha val="8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2905111" y="3641556"/>
              <a:ext cx="195403" cy="78848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2"/>
                </a:gs>
                <a:gs pos="58000">
                  <a:schemeClr val="accent1"/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465167" y="2804667"/>
              <a:ext cx="1052372" cy="1052372"/>
              <a:chOff x="3188185" y="2658568"/>
              <a:chExt cx="1052372" cy="105237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188185" y="2658568"/>
                <a:ext cx="1052372" cy="1052372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231059" y="2701442"/>
                <a:ext cx="966624" cy="9666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294332" y="2764715"/>
                <a:ext cx="840079" cy="840079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14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313798" y="2784181"/>
                <a:ext cx="801146" cy="801146"/>
              </a:xfrm>
              <a:prstGeom prst="ellipse">
                <a:avLst/>
              </a:prstGeom>
              <a:gradFill>
                <a:gsLst>
                  <a:gs pos="12000">
                    <a:schemeClr val="bg1"/>
                  </a:gs>
                  <a:gs pos="100000">
                    <a:schemeClr val="tx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403450" y="2873833"/>
                <a:ext cx="621842" cy="62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538078" y="2768983"/>
                <a:ext cx="288965" cy="8309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1</a:t>
                </a:r>
                <a:endParaRPr lang="zh-CN" altLang="en-US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29880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9" grpId="0"/>
      <p:bldP spid="111" grpId="0"/>
      <p:bldP spid="112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图表 25"/>
          <p:cNvGraphicFramePr/>
          <p:nvPr>
            <p:extLst>
              <p:ext uri="{D42A27DB-BD31-4B8C-83A1-F6EECF244321}">
                <p14:modId xmlns:p14="http://schemas.microsoft.com/office/powerpoint/2010/main" val="336898780"/>
              </p:ext>
            </p:extLst>
          </p:nvPr>
        </p:nvGraphicFramePr>
        <p:xfrm>
          <a:off x="1125426" y="1905000"/>
          <a:ext cx="5402384" cy="41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7448827" y="1874521"/>
            <a:ext cx="420899" cy="457200"/>
            <a:chOff x="4098043" y="1905956"/>
            <a:chExt cx="2175620" cy="2363258"/>
          </a:xfrm>
        </p:grpSpPr>
        <p:grpSp>
          <p:nvGrpSpPr>
            <p:cNvPr id="31" name="组合 30"/>
            <p:cNvGrpSpPr/>
            <p:nvPr/>
          </p:nvGrpSpPr>
          <p:grpSpPr>
            <a:xfrm>
              <a:off x="4098043" y="1905956"/>
              <a:ext cx="2175620" cy="2363258"/>
              <a:chOff x="4707578" y="1608681"/>
              <a:chExt cx="1898287" cy="2062007"/>
            </a:xfrm>
          </p:grpSpPr>
          <p:sp>
            <p:nvSpPr>
              <p:cNvPr id="34" name="泪滴形 33"/>
              <p:cNvSpPr/>
              <p:nvPr/>
            </p:nvSpPr>
            <p:spPr>
              <a:xfrm rot="8100000">
                <a:off x="4713894" y="1614507"/>
                <a:ext cx="1836390" cy="1836390"/>
              </a:xfrm>
              <a:prstGeom prst="teardrop">
                <a:avLst/>
              </a:prstGeom>
              <a:gradFill>
                <a:gsLst>
                  <a:gs pos="0">
                    <a:schemeClr val="bg1"/>
                  </a:gs>
                  <a:gs pos="23000">
                    <a:schemeClr val="tx2"/>
                  </a:gs>
                  <a:gs pos="46000">
                    <a:schemeClr val="bg1"/>
                  </a:gs>
                  <a:gs pos="63000">
                    <a:schemeClr val="bg2">
                      <a:lumMod val="75000"/>
                    </a:schemeClr>
                  </a:gs>
                  <a:gs pos="80000">
                    <a:schemeClr val="bg1"/>
                  </a:gs>
                  <a:gs pos="98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279400" dist="177800" dir="10800000" algn="r" rotWithShape="0">
                  <a:prstClr val="black">
                    <a:alpha val="6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4707578" y="1608681"/>
                <a:ext cx="1898287" cy="2062007"/>
                <a:chOff x="4707578" y="1608681"/>
                <a:chExt cx="1898287" cy="2062007"/>
              </a:xfrm>
            </p:grpSpPr>
            <p:sp>
              <p:nvSpPr>
                <p:cNvPr id="36" name="任意多边形 35"/>
                <p:cNvSpPr/>
                <p:nvPr/>
              </p:nvSpPr>
              <p:spPr>
                <a:xfrm rot="8100000">
                  <a:off x="5106634" y="2494756"/>
                  <a:ext cx="1499231" cy="878828"/>
                </a:xfrm>
                <a:custGeom>
                  <a:avLst/>
                  <a:gdLst>
                    <a:gd name="connsiteX0" fmla="*/ 620403 w 1499231"/>
                    <a:gd name="connsiteY0" fmla="*/ 878828 h 878828"/>
                    <a:gd name="connsiteX1" fmla="*/ 0 w 1499231"/>
                    <a:gd name="connsiteY1" fmla="*/ 258425 h 878828"/>
                    <a:gd name="connsiteX2" fmla="*/ 61727 w 1499231"/>
                    <a:gd name="connsiteY2" fmla="*/ 202324 h 878828"/>
                    <a:gd name="connsiteX3" fmla="*/ 625318 w 1499231"/>
                    <a:gd name="connsiteY3" fmla="*/ 0 h 878828"/>
                    <a:gd name="connsiteX4" fmla="*/ 1499231 w 1499231"/>
                    <a:gd name="connsiteY4" fmla="*/ 0 h 8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31" h="878828">
                      <a:moveTo>
                        <a:pt x="620403" y="878828"/>
                      </a:moveTo>
                      <a:lnTo>
                        <a:pt x="0" y="258425"/>
                      </a:lnTo>
                      <a:lnTo>
                        <a:pt x="61727" y="202324"/>
                      </a:lnTo>
                      <a:cubicBezTo>
                        <a:pt x="214884" y="75928"/>
                        <a:pt x="411234" y="0"/>
                        <a:pt x="625318" y="0"/>
                      </a:cubicBezTo>
                      <a:lnTo>
                        <a:pt x="149923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 rot="8100000">
                  <a:off x="4707578" y="1781482"/>
                  <a:ext cx="1252672" cy="886760"/>
                </a:xfrm>
                <a:custGeom>
                  <a:avLst/>
                  <a:gdLst>
                    <a:gd name="connsiteX0" fmla="*/ 5472 w 1252672"/>
                    <a:gd name="connsiteY0" fmla="*/ 627251 h 886760"/>
                    <a:gd name="connsiteX1" fmla="*/ 0 w 1252672"/>
                    <a:gd name="connsiteY1" fmla="*/ 620619 h 886760"/>
                    <a:gd name="connsiteX2" fmla="*/ 620619 w 1252672"/>
                    <a:gd name="connsiteY2" fmla="*/ 0 h 886760"/>
                    <a:gd name="connsiteX3" fmla="*/ 1252672 w 1252672"/>
                    <a:gd name="connsiteY3" fmla="*/ 632053 h 886760"/>
                    <a:gd name="connsiteX4" fmla="*/ 1127364 w 1252672"/>
                    <a:gd name="connsiteY4" fmla="*/ 735442 h 886760"/>
                    <a:gd name="connsiteX5" fmla="*/ 631982 w 1252672"/>
                    <a:gd name="connsiteY5" fmla="*/ 886760 h 886760"/>
                    <a:gd name="connsiteX6" fmla="*/ 5472 w 1252672"/>
                    <a:gd name="connsiteY6" fmla="*/ 627251 h 8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72" h="886760">
                      <a:moveTo>
                        <a:pt x="5472" y="627251"/>
                      </a:moveTo>
                      <a:lnTo>
                        <a:pt x="0" y="620619"/>
                      </a:lnTo>
                      <a:lnTo>
                        <a:pt x="620619" y="0"/>
                      </a:lnTo>
                      <a:lnTo>
                        <a:pt x="1252672" y="632053"/>
                      </a:lnTo>
                      <a:lnTo>
                        <a:pt x="1127364" y="735442"/>
                      </a:lnTo>
                      <a:cubicBezTo>
                        <a:pt x="985954" y="830976"/>
                        <a:pt x="815483" y="886760"/>
                        <a:pt x="631982" y="886760"/>
                      </a:cubicBezTo>
                      <a:cubicBezTo>
                        <a:pt x="387315" y="886760"/>
                        <a:pt x="165810" y="787589"/>
                        <a:pt x="5472" y="62725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任意多边形 37"/>
                <p:cNvSpPr/>
                <p:nvPr/>
              </p:nvSpPr>
              <p:spPr>
                <a:xfrm rot="8100000">
                  <a:off x="4978713" y="2171424"/>
                  <a:ext cx="879966" cy="1499264"/>
                </a:xfrm>
                <a:custGeom>
                  <a:avLst/>
                  <a:gdLst>
                    <a:gd name="connsiteX0" fmla="*/ 631402 w 879966"/>
                    <a:gd name="connsiteY0" fmla="*/ 1499264 h 1499264"/>
                    <a:gd name="connsiteX1" fmla="*/ 0 w 879966"/>
                    <a:gd name="connsiteY1" fmla="*/ 867862 h 1499264"/>
                    <a:gd name="connsiteX2" fmla="*/ 867863 w 879966"/>
                    <a:gd name="connsiteY2" fmla="*/ 0 h 1499264"/>
                    <a:gd name="connsiteX3" fmla="*/ 879966 w 879966"/>
                    <a:gd name="connsiteY3" fmla="*/ 0 h 1499264"/>
                    <a:gd name="connsiteX4" fmla="*/ 879966 w 879966"/>
                    <a:gd name="connsiteY4" fmla="*/ 886019 h 1499264"/>
                    <a:gd name="connsiteX5" fmla="*/ 728648 w 879966"/>
                    <a:gd name="connsiteY5" fmla="*/ 1381401 h 14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966" h="1499264">
                      <a:moveTo>
                        <a:pt x="631402" y="1499264"/>
                      </a:moveTo>
                      <a:lnTo>
                        <a:pt x="0" y="867862"/>
                      </a:lnTo>
                      <a:lnTo>
                        <a:pt x="867863" y="0"/>
                      </a:lnTo>
                      <a:lnTo>
                        <a:pt x="879966" y="0"/>
                      </a:lnTo>
                      <a:lnTo>
                        <a:pt x="879966" y="886019"/>
                      </a:lnTo>
                      <a:cubicBezTo>
                        <a:pt x="879966" y="1069520"/>
                        <a:pt x="824182" y="1239991"/>
                        <a:pt x="728648" y="138140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 rot="8100000">
                  <a:off x="5513895" y="1608681"/>
                  <a:ext cx="874657" cy="1240823"/>
                </a:xfrm>
                <a:custGeom>
                  <a:avLst/>
                  <a:gdLst>
                    <a:gd name="connsiteX0" fmla="*/ 254037 w 874657"/>
                    <a:gd name="connsiteY0" fmla="*/ 1240823 h 1240823"/>
                    <a:gd name="connsiteX1" fmla="*/ 151318 w 874657"/>
                    <a:gd name="connsiteY1" fmla="*/ 1116328 h 1240823"/>
                    <a:gd name="connsiteX2" fmla="*/ 0 w 874657"/>
                    <a:gd name="connsiteY2" fmla="*/ 620946 h 1240823"/>
                    <a:gd name="connsiteX3" fmla="*/ 1 w 874657"/>
                    <a:gd name="connsiteY3" fmla="*/ 620946 h 1240823"/>
                    <a:gd name="connsiteX4" fmla="*/ 202325 w 874657"/>
                    <a:gd name="connsiteY4" fmla="*/ 57356 h 1240823"/>
                    <a:gd name="connsiteX5" fmla="*/ 254453 w 874657"/>
                    <a:gd name="connsiteY5" fmla="*/ 0 h 1240823"/>
                    <a:gd name="connsiteX6" fmla="*/ 874657 w 874657"/>
                    <a:gd name="connsiteY6" fmla="*/ 620203 h 124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657" h="1240823">
                      <a:moveTo>
                        <a:pt x="254037" y="1240823"/>
                      </a:moveTo>
                      <a:lnTo>
                        <a:pt x="151318" y="1116328"/>
                      </a:lnTo>
                      <a:cubicBezTo>
                        <a:pt x="55784" y="974918"/>
                        <a:pt x="0" y="804447"/>
                        <a:pt x="0" y="620946"/>
                      </a:cubicBezTo>
                      <a:lnTo>
                        <a:pt x="1" y="620946"/>
                      </a:lnTo>
                      <a:cubicBezTo>
                        <a:pt x="1" y="406862"/>
                        <a:pt x="75929" y="210512"/>
                        <a:pt x="202325" y="57356"/>
                      </a:cubicBezTo>
                      <a:lnTo>
                        <a:pt x="254453" y="0"/>
                      </a:lnTo>
                      <a:lnTo>
                        <a:pt x="874657" y="6202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2" name="泪滴形 31"/>
            <p:cNvSpPr/>
            <p:nvPr/>
          </p:nvSpPr>
          <p:spPr>
            <a:xfrm rot="8100000">
              <a:off x="4285725" y="2101580"/>
              <a:ext cx="1743794" cy="1743793"/>
            </a:xfrm>
            <a:prstGeom prst="teardrop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8000">
                  <a:schemeClr val="bg1">
                    <a:lumMod val="75000"/>
                  </a:schemeClr>
                </a:gs>
                <a:gs pos="26000">
                  <a:schemeClr val="bg2">
                    <a:lumMod val="50000"/>
                  </a:schemeClr>
                </a:gs>
                <a:gs pos="80000">
                  <a:schemeClr val="tx2"/>
                </a:gs>
                <a:gs pos="9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泪滴形 32"/>
            <p:cNvSpPr/>
            <p:nvPr/>
          </p:nvSpPr>
          <p:spPr>
            <a:xfrm rot="8100000">
              <a:off x="4318901" y="2130749"/>
              <a:ext cx="1677443" cy="167744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innerShdw blurRad="241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45830" y="3250679"/>
            <a:ext cx="420899" cy="457200"/>
            <a:chOff x="4098043" y="1905956"/>
            <a:chExt cx="2175620" cy="2363258"/>
          </a:xfrm>
        </p:grpSpPr>
        <p:grpSp>
          <p:nvGrpSpPr>
            <p:cNvPr id="41" name="组合 40"/>
            <p:cNvGrpSpPr/>
            <p:nvPr/>
          </p:nvGrpSpPr>
          <p:grpSpPr>
            <a:xfrm>
              <a:off x="4098043" y="1905956"/>
              <a:ext cx="2175620" cy="2363258"/>
              <a:chOff x="4707578" y="1608681"/>
              <a:chExt cx="1898287" cy="2062007"/>
            </a:xfrm>
          </p:grpSpPr>
          <p:sp>
            <p:nvSpPr>
              <p:cNvPr id="44" name="泪滴形 43"/>
              <p:cNvSpPr/>
              <p:nvPr/>
            </p:nvSpPr>
            <p:spPr>
              <a:xfrm rot="8100000">
                <a:off x="4713894" y="1614507"/>
                <a:ext cx="1836390" cy="1836390"/>
              </a:xfrm>
              <a:prstGeom prst="teardrop">
                <a:avLst/>
              </a:prstGeom>
              <a:gradFill>
                <a:gsLst>
                  <a:gs pos="0">
                    <a:schemeClr val="bg1"/>
                  </a:gs>
                  <a:gs pos="23000">
                    <a:schemeClr val="tx2"/>
                  </a:gs>
                  <a:gs pos="46000">
                    <a:schemeClr val="bg1"/>
                  </a:gs>
                  <a:gs pos="63000">
                    <a:schemeClr val="bg2">
                      <a:lumMod val="75000"/>
                    </a:schemeClr>
                  </a:gs>
                  <a:gs pos="80000">
                    <a:schemeClr val="bg1"/>
                  </a:gs>
                  <a:gs pos="98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279400" dist="177800" dir="10800000" algn="r" rotWithShape="0">
                  <a:prstClr val="black">
                    <a:alpha val="6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4707578" y="1608681"/>
                <a:ext cx="1898287" cy="2062007"/>
                <a:chOff x="4707578" y="1608681"/>
                <a:chExt cx="1898287" cy="2062007"/>
              </a:xfrm>
            </p:grpSpPr>
            <p:sp>
              <p:nvSpPr>
                <p:cNvPr id="46" name="任意多边形 45"/>
                <p:cNvSpPr/>
                <p:nvPr/>
              </p:nvSpPr>
              <p:spPr>
                <a:xfrm rot="8100000">
                  <a:off x="5106634" y="2494756"/>
                  <a:ext cx="1499231" cy="878828"/>
                </a:xfrm>
                <a:custGeom>
                  <a:avLst/>
                  <a:gdLst>
                    <a:gd name="connsiteX0" fmla="*/ 620403 w 1499231"/>
                    <a:gd name="connsiteY0" fmla="*/ 878828 h 878828"/>
                    <a:gd name="connsiteX1" fmla="*/ 0 w 1499231"/>
                    <a:gd name="connsiteY1" fmla="*/ 258425 h 878828"/>
                    <a:gd name="connsiteX2" fmla="*/ 61727 w 1499231"/>
                    <a:gd name="connsiteY2" fmla="*/ 202324 h 878828"/>
                    <a:gd name="connsiteX3" fmla="*/ 625318 w 1499231"/>
                    <a:gd name="connsiteY3" fmla="*/ 0 h 878828"/>
                    <a:gd name="connsiteX4" fmla="*/ 1499231 w 1499231"/>
                    <a:gd name="connsiteY4" fmla="*/ 0 h 8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31" h="878828">
                      <a:moveTo>
                        <a:pt x="620403" y="878828"/>
                      </a:moveTo>
                      <a:lnTo>
                        <a:pt x="0" y="258425"/>
                      </a:lnTo>
                      <a:lnTo>
                        <a:pt x="61727" y="202324"/>
                      </a:lnTo>
                      <a:cubicBezTo>
                        <a:pt x="214884" y="75928"/>
                        <a:pt x="411234" y="0"/>
                        <a:pt x="625318" y="0"/>
                      </a:cubicBezTo>
                      <a:lnTo>
                        <a:pt x="149923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任意多边形 46"/>
                <p:cNvSpPr/>
                <p:nvPr/>
              </p:nvSpPr>
              <p:spPr>
                <a:xfrm rot="8100000">
                  <a:off x="4707578" y="1781482"/>
                  <a:ext cx="1252672" cy="886760"/>
                </a:xfrm>
                <a:custGeom>
                  <a:avLst/>
                  <a:gdLst>
                    <a:gd name="connsiteX0" fmla="*/ 5472 w 1252672"/>
                    <a:gd name="connsiteY0" fmla="*/ 627251 h 886760"/>
                    <a:gd name="connsiteX1" fmla="*/ 0 w 1252672"/>
                    <a:gd name="connsiteY1" fmla="*/ 620619 h 886760"/>
                    <a:gd name="connsiteX2" fmla="*/ 620619 w 1252672"/>
                    <a:gd name="connsiteY2" fmla="*/ 0 h 886760"/>
                    <a:gd name="connsiteX3" fmla="*/ 1252672 w 1252672"/>
                    <a:gd name="connsiteY3" fmla="*/ 632053 h 886760"/>
                    <a:gd name="connsiteX4" fmla="*/ 1127364 w 1252672"/>
                    <a:gd name="connsiteY4" fmla="*/ 735442 h 886760"/>
                    <a:gd name="connsiteX5" fmla="*/ 631982 w 1252672"/>
                    <a:gd name="connsiteY5" fmla="*/ 886760 h 886760"/>
                    <a:gd name="connsiteX6" fmla="*/ 5472 w 1252672"/>
                    <a:gd name="connsiteY6" fmla="*/ 627251 h 8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72" h="886760">
                      <a:moveTo>
                        <a:pt x="5472" y="627251"/>
                      </a:moveTo>
                      <a:lnTo>
                        <a:pt x="0" y="620619"/>
                      </a:lnTo>
                      <a:lnTo>
                        <a:pt x="620619" y="0"/>
                      </a:lnTo>
                      <a:lnTo>
                        <a:pt x="1252672" y="632053"/>
                      </a:lnTo>
                      <a:lnTo>
                        <a:pt x="1127364" y="735442"/>
                      </a:lnTo>
                      <a:cubicBezTo>
                        <a:pt x="985954" y="830976"/>
                        <a:pt x="815483" y="886760"/>
                        <a:pt x="631982" y="886760"/>
                      </a:cubicBezTo>
                      <a:cubicBezTo>
                        <a:pt x="387315" y="886760"/>
                        <a:pt x="165810" y="787589"/>
                        <a:pt x="5472" y="62725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任意多边形 47"/>
                <p:cNvSpPr/>
                <p:nvPr/>
              </p:nvSpPr>
              <p:spPr>
                <a:xfrm rot="8100000">
                  <a:off x="4978713" y="2171424"/>
                  <a:ext cx="879966" cy="1499264"/>
                </a:xfrm>
                <a:custGeom>
                  <a:avLst/>
                  <a:gdLst>
                    <a:gd name="connsiteX0" fmla="*/ 631402 w 879966"/>
                    <a:gd name="connsiteY0" fmla="*/ 1499264 h 1499264"/>
                    <a:gd name="connsiteX1" fmla="*/ 0 w 879966"/>
                    <a:gd name="connsiteY1" fmla="*/ 867862 h 1499264"/>
                    <a:gd name="connsiteX2" fmla="*/ 867863 w 879966"/>
                    <a:gd name="connsiteY2" fmla="*/ 0 h 1499264"/>
                    <a:gd name="connsiteX3" fmla="*/ 879966 w 879966"/>
                    <a:gd name="connsiteY3" fmla="*/ 0 h 1499264"/>
                    <a:gd name="connsiteX4" fmla="*/ 879966 w 879966"/>
                    <a:gd name="connsiteY4" fmla="*/ 886019 h 1499264"/>
                    <a:gd name="connsiteX5" fmla="*/ 728648 w 879966"/>
                    <a:gd name="connsiteY5" fmla="*/ 1381401 h 14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966" h="1499264">
                      <a:moveTo>
                        <a:pt x="631402" y="1499264"/>
                      </a:moveTo>
                      <a:lnTo>
                        <a:pt x="0" y="867862"/>
                      </a:lnTo>
                      <a:lnTo>
                        <a:pt x="867863" y="0"/>
                      </a:lnTo>
                      <a:lnTo>
                        <a:pt x="879966" y="0"/>
                      </a:lnTo>
                      <a:lnTo>
                        <a:pt x="879966" y="886019"/>
                      </a:lnTo>
                      <a:cubicBezTo>
                        <a:pt x="879966" y="1069520"/>
                        <a:pt x="824182" y="1239991"/>
                        <a:pt x="728648" y="138140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任意多边形 48"/>
                <p:cNvSpPr/>
                <p:nvPr/>
              </p:nvSpPr>
              <p:spPr>
                <a:xfrm rot="8100000">
                  <a:off x="5513895" y="1608681"/>
                  <a:ext cx="874657" cy="1240823"/>
                </a:xfrm>
                <a:custGeom>
                  <a:avLst/>
                  <a:gdLst>
                    <a:gd name="connsiteX0" fmla="*/ 254037 w 874657"/>
                    <a:gd name="connsiteY0" fmla="*/ 1240823 h 1240823"/>
                    <a:gd name="connsiteX1" fmla="*/ 151318 w 874657"/>
                    <a:gd name="connsiteY1" fmla="*/ 1116328 h 1240823"/>
                    <a:gd name="connsiteX2" fmla="*/ 0 w 874657"/>
                    <a:gd name="connsiteY2" fmla="*/ 620946 h 1240823"/>
                    <a:gd name="connsiteX3" fmla="*/ 1 w 874657"/>
                    <a:gd name="connsiteY3" fmla="*/ 620946 h 1240823"/>
                    <a:gd name="connsiteX4" fmla="*/ 202325 w 874657"/>
                    <a:gd name="connsiteY4" fmla="*/ 57356 h 1240823"/>
                    <a:gd name="connsiteX5" fmla="*/ 254453 w 874657"/>
                    <a:gd name="connsiteY5" fmla="*/ 0 h 1240823"/>
                    <a:gd name="connsiteX6" fmla="*/ 874657 w 874657"/>
                    <a:gd name="connsiteY6" fmla="*/ 620203 h 124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657" h="1240823">
                      <a:moveTo>
                        <a:pt x="254037" y="1240823"/>
                      </a:moveTo>
                      <a:lnTo>
                        <a:pt x="151318" y="1116328"/>
                      </a:lnTo>
                      <a:cubicBezTo>
                        <a:pt x="55784" y="974918"/>
                        <a:pt x="0" y="804447"/>
                        <a:pt x="0" y="620946"/>
                      </a:cubicBezTo>
                      <a:lnTo>
                        <a:pt x="1" y="620946"/>
                      </a:lnTo>
                      <a:cubicBezTo>
                        <a:pt x="1" y="406862"/>
                        <a:pt x="75929" y="210512"/>
                        <a:pt x="202325" y="57356"/>
                      </a:cubicBezTo>
                      <a:lnTo>
                        <a:pt x="254453" y="0"/>
                      </a:lnTo>
                      <a:lnTo>
                        <a:pt x="874657" y="6202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2" name="泪滴形 41"/>
            <p:cNvSpPr/>
            <p:nvPr/>
          </p:nvSpPr>
          <p:spPr>
            <a:xfrm rot="8100000">
              <a:off x="4285725" y="2101580"/>
              <a:ext cx="1743794" cy="1743793"/>
            </a:xfrm>
            <a:prstGeom prst="teardrop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8000">
                  <a:schemeClr val="bg1">
                    <a:lumMod val="75000"/>
                  </a:schemeClr>
                </a:gs>
                <a:gs pos="26000">
                  <a:schemeClr val="bg2">
                    <a:lumMod val="50000"/>
                  </a:schemeClr>
                </a:gs>
                <a:gs pos="80000">
                  <a:schemeClr val="tx2"/>
                </a:gs>
                <a:gs pos="9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泪滴形 42"/>
            <p:cNvSpPr/>
            <p:nvPr/>
          </p:nvSpPr>
          <p:spPr>
            <a:xfrm rot="8100000">
              <a:off x="4318901" y="2130749"/>
              <a:ext cx="1677443" cy="167744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innerShdw blurRad="241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442832" y="4626837"/>
            <a:ext cx="420899" cy="457200"/>
            <a:chOff x="4098043" y="1905956"/>
            <a:chExt cx="2175620" cy="2363258"/>
          </a:xfrm>
        </p:grpSpPr>
        <p:grpSp>
          <p:nvGrpSpPr>
            <p:cNvPr id="51" name="组合 50"/>
            <p:cNvGrpSpPr/>
            <p:nvPr/>
          </p:nvGrpSpPr>
          <p:grpSpPr>
            <a:xfrm>
              <a:off x="4098043" y="1905956"/>
              <a:ext cx="2175620" cy="2363258"/>
              <a:chOff x="4707578" y="1608681"/>
              <a:chExt cx="1898287" cy="2062007"/>
            </a:xfrm>
          </p:grpSpPr>
          <p:sp>
            <p:nvSpPr>
              <p:cNvPr id="54" name="泪滴形 53"/>
              <p:cNvSpPr/>
              <p:nvPr/>
            </p:nvSpPr>
            <p:spPr>
              <a:xfrm rot="8100000">
                <a:off x="4713894" y="1614507"/>
                <a:ext cx="1836390" cy="1836390"/>
              </a:xfrm>
              <a:prstGeom prst="teardrop">
                <a:avLst/>
              </a:prstGeom>
              <a:gradFill>
                <a:gsLst>
                  <a:gs pos="0">
                    <a:schemeClr val="bg1"/>
                  </a:gs>
                  <a:gs pos="23000">
                    <a:schemeClr val="tx2"/>
                  </a:gs>
                  <a:gs pos="46000">
                    <a:schemeClr val="bg1"/>
                  </a:gs>
                  <a:gs pos="63000">
                    <a:schemeClr val="bg2">
                      <a:lumMod val="75000"/>
                    </a:schemeClr>
                  </a:gs>
                  <a:gs pos="80000">
                    <a:schemeClr val="bg1"/>
                  </a:gs>
                  <a:gs pos="98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279400" dist="177800" dir="10800000" algn="r" rotWithShape="0">
                  <a:prstClr val="black">
                    <a:alpha val="6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4707578" y="1608681"/>
                <a:ext cx="1898287" cy="2062007"/>
                <a:chOff x="4707578" y="1608681"/>
                <a:chExt cx="1898287" cy="2062007"/>
              </a:xfrm>
            </p:grpSpPr>
            <p:sp>
              <p:nvSpPr>
                <p:cNvPr id="56" name="任意多边形 55"/>
                <p:cNvSpPr/>
                <p:nvPr/>
              </p:nvSpPr>
              <p:spPr>
                <a:xfrm rot="8100000">
                  <a:off x="5106634" y="2494756"/>
                  <a:ext cx="1499231" cy="878828"/>
                </a:xfrm>
                <a:custGeom>
                  <a:avLst/>
                  <a:gdLst>
                    <a:gd name="connsiteX0" fmla="*/ 620403 w 1499231"/>
                    <a:gd name="connsiteY0" fmla="*/ 878828 h 878828"/>
                    <a:gd name="connsiteX1" fmla="*/ 0 w 1499231"/>
                    <a:gd name="connsiteY1" fmla="*/ 258425 h 878828"/>
                    <a:gd name="connsiteX2" fmla="*/ 61727 w 1499231"/>
                    <a:gd name="connsiteY2" fmla="*/ 202324 h 878828"/>
                    <a:gd name="connsiteX3" fmla="*/ 625318 w 1499231"/>
                    <a:gd name="connsiteY3" fmla="*/ 0 h 878828"/>
                    <a:gd name="connsiteX4" fmla="*/ 1499231 w 1499231"/>
                    <a:gd name="connsiteY4" fmla="*/ 0 h 8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31" h="878828">
                      <a:moveTo>
                        <a:pt x="620403" y="878828"/>
                      </a:moveTo>
                      <a:lnTo>
                        <a:pt x="0" y="258425"/>
                      </a:lnTo>
                      <a:lnTo>
                        <a:pt x="61727" y="202324"/>
                      </a:lnTo>
                      <a:cubicBezTo>
                        <a:pt x="214884" y="75928"/>
                        <a:pt x="411234" y="0"/>
                        <a:pt x="625318" y="0"/>
                      </a:cubicBezTo>
                      <a:lnTo>
                        <a:pt x="149923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任意多边形 56"/>
                <p:cNvSpPr/>
                <p:nvPr/>
              </p:nvSpPr>
              <p:spPr>
                <a:xfrm rot="8100000">
                  <a:off x="4707578" y="1781482"/>
                  <a:ext cx="1252672" cy="886760"/>
                </a:xfrm>
                <a:custGeom>
                  <a:avLst/>
                  <a:gdLst>
                    <a:gd name="connsiteX0" fmla="*/ 5472 w 1252672"/>
                    <a:gd name="connsiteY0" fmla="*/ 627251 h 886760"/>
                    <a:gd name="connsiteX1" fmla="*/ 0 w 1252672"/>
                    <a:gd name="connsiteY1" fmla="*/ 620619 h 886760"/>
                    <a:gd name="connsiteX2" fmla="*/ 620619 w 1252672"/>
                    <a:gd name="connsiteY2" fmla="*/ 0 h 886760"/>
                    <a:gd name="connsiteX3" fmla="*/ 1252672 w 1252672"/>
                    <a:gd name="connsiteY3" fmla="*/ 632053 h 886760"/>
                    <a:gd name="connsiteX4" fmla="*/ 1127364 w 1252672"/>
                    <a:gd name="connsiteY4" fmla="*/ 735442 h 886760"/>
                    <a:gd name="connsiteX5" fmla="*/ 631982 w 1252672"/>
                    <a:gd name="connsiteY5" fmla="*/ 886760 h 886760"/>
                    <a:gd name="connsiteX6" fmla="*/ 5472 w 1252672"/>
                    <a:gd name="connsiteY6" fmla="*/ 627251 h 8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72" h="886760">
                      <a:moveTo>
                        <a:pt x="5472" y="627251"/>
                      </a:moveTo>
                      <a:lnTo>
                        <a:pt x="0" y="620619"/>
                      </a:lnTo>
                      <a:lnTo>
                        <a:pt x="620619" y="0"/>
                      </a:lnTo>
                      <a:lnTo>
                        <a:pt x="1252672" y="632053"/>
                      </a:lnTo>
                      <a:lnTo>
                        <a:pt x="1127364" y="735442"/>
                      </a:lnTo>
                      <a:cubicBezTo>
                        <a:pt x="985954" y="830976"/>
                        <a:pt x="815483" y="886760"/>
                        <a:pt x="631982" y="886760"/>
                      </a:cubicBezTo>
                      <a:cubicBezTo>
                        <a:pt x="387315" y="886760"/>
                        <a:pt x="165810" y="787589"/>
                        <a:pt x="5472" y="62725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 rot="8100000">
                  <a:off x="4978713" y="2171424"/>
                  <a:ext cx="879966" cy="1499264"/>
                </a:xfrm>
                <a:custGeom>
                  <a:avLst/>
                  <a:gdLst>
                    <a:gd name="connsiteX0" fmla="*/ 631402 w 879966"/>
                    <a:gd name="connsiteY0" fmla="*/ 1499264 h 1499264"/>
                    <a:gd name="connsiteX1" fmla="*/ 0 w 879966"/>
                    <a:gd name="connsiteY1" fmla="*/ 867862 h 1499264"/>
                    <a:gd name="connsiteX2" fmla="*/ 867863 w 879966"/>
                    <a:gd name="connsiteY2" fmla="*/ 0 h 1499264"/>
                    <a:gd name="connsiteX3" fmla="*/ 879966 w 879966"/>
                    <a:gd name="connsiteY3" fmla="*/ 0 h 1499264"/>
                    <a:gd name="connsiteX4" fmla="*/ 879966 w 879966"/>
                    <a:gd name="connsiteY4" fmla="*/ 886019 h 1499264"/>
                    <a:gd name="connsiteX5" fmla="*/ 728648 w 879966"/>
                    <a:gd name="connsiteY5" fmla="*/ 1381401 h 14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966" h="1499264">
                      <a:moveTo>
                        <a:pt x="631402" y="1499264"/>
                      </a:moveTo>
                      <a:lnTo>
                        <a:pt x="0" y="867862"/>
                      </a:lnTo>
                      <a:lnTo>
                        <a:pt x="867863" y="0"/>
                      </a:lnTo>
                      <a:lnTo>
                        <a:pt x="879966" y="0"/>
                      </a:lnTo>
                      <a:lnTo>
                        <a:pt x="879966" y="886019"/>
                      </a:lnTo>
                      <a:cubicBezTo>
                        <a:pt x="879966" y="1069520"/>
                        <a:pt x="824182" y="1239991"/>
                        <a:pt x="728648" y="138140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任意多边形 58"/>
                <p:cNvSpPr/>
                <p:nvPr/>
              </p:nvSpPr>
              <p:spPr>
                <a:xfrm rot="8100000">
                  <a:off x="5513895" y="1608681"/>
                  <a:ext cx="874657" cy="1240823"/>
                </a:xfrm>
                <a:custGeom>
                  <a:avLst/>
                  <a:gdLst>
                    <a:gd name="connsiteX0" fmla="*/ 254037 w 874657"/>
                    <a:gd name="connsiteY0" fmla="*/ 1240823 h 1240823"/>
                    <a:gd name="connsiteX1" fmla="*/ 151318 w 874657"/>
                    <a:gd name="connsiteY1" fmla="*/ 1116328 h 1240823"/>
                    <a:gd name="connsiteX2" fmla="*/ 0 w 874657"/>
                    <a:gd name="connsiteY2" fmla="*/ 620946 h 1240823"/>
                    <a:gd name="connsiteX3" fmla="*/ 1 w 874657"/>
                    <a:gd name="connsiteY3" fmla="*/ 620946 h 1240823"/>
                    <a:gd name="connsiteX4" fmla="*/ 202325 w 874657"/>
                    <a:gd name="connsiteY4" fmla="*/ 57356 h 1240823"/>
                    <a:gd name="connsiteX5" fmla="*/ 254453 w 874657"/>
                    <a:gd name="connsiteY5" fmla="*/ 0 h 1240823"/>
                    <a:gd name="connsiteX6" fmla="*/ 874657 w 874657"/>
                    <a:gd name="connsiteY6" fmla="*/ 620203 h 124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657" h="1240823">
                      <a:moveTo>
                        <a:pt x="254037" y="1240823"/>
                      </a:moveTo>
                      <a:lnTo>
                        <a:pt x="151318" y="1116328"/>
                      </a:lnTo>
                      <a:cubicBezTo>
                        <a:pt x="55784" y="974918"/>
                        <a:pt x="0" y="804447"/>
                        <a:pt x="0" y="620946"/>
                      </a:cubicBezTo>
                      <a:lnTo>
                        <a:pt x="1" y="620946"/>
                      </a:lnTo>
                      <a:cubicBezTo>
                        <a:pt x="1" y="406862"/>
                        <a:pt x="75929" y="210512"/>
                        <a:pt x="202325" y="57356"/>
                      </a:cubicBezTo>
                      <a:lnTo>
                        <a:pt x="254453" y="0"/>
                      </a:lnTo>
                      <a:lnTo>
                        <a:pt x="874657" y="6202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2" name="泪滴形 51"/>
            <p:cNvSpPr/>
            <p:nvPr/>
          </p:nvSpPr>
          <p:spPr>
            <a:xfrm rot="8100000">
              <a:off x="4285725" y="2101580"/>
              <a:ext cx="1743794" cy="1743793"/>
            </a:xfrm>
            <a:prstGeom prst="teardrop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8000">
                  <a:schemeClr val="bg1">
                    <a:lumMod val="75000"/>
                  </a:schemeClr>
                </a:gs>
                <a:gs pos="26000">
                  <a:schemeClr val="bg2">
                    <a:lumMod val="50000"/>
                  </a:schemeClr>
                </a:gs>
                <a:gs pos="80000">
                  <a:schemeClr val="tx2"/>
                </a:gs>
                <a:gs pos="9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泪滴形 52"/>
            <p:cNvSpPr/>
            <p:nvPr/>
          </p:nvSpPr>
          <p:spPr>
            <a:xfrm rot="8100000">
              <a:off x="4318901" y="2130749"/>
              <a:ext cx="1677443" cy="167744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innerShdw blurRad="241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7703517" y="1812077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715027" y="3223584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697522" y="4566404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039178" y="2180778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039177" y="3596737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039177" y="4933094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83" name="椭圆 82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6" name="组合 85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8" name="组合 87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89" name="饼形 8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饼形 89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饼形 90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饼形 91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3" name="文本框 92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063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  <p:bldP spid="61" grpId="0"/>
      <p:bldP spid="62" grpId="0"/>
      <p:bldP spid="63" grpId="0"/>
      <p:bldP spid="64" grpId="0"/>
      <p:bldP spid="65" grpId="0"/>
      <p:bldP spid="66" grpId="0"/>
      <p:bldP spid="93" grpId="0"/>
      <p:bldP spid="94" grpId="0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 rot="18527171">
            <a:off x="5971842" y="4046098"/>
            <a:ext cx="144606" cy="16340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chemeClr val="tx2"/>
              </a:gs>
              <a:gs pos="28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/>
              </a:gs>
            </a:gsLst>
            <a:lin ang="8100000" scaled="1"/>
            <a:tileRect/>
          </a:gradFill>
          <a:ln w="38100">
            <a:gradFill flip="none" rotWithShape="1">
              <a:gsLst>
                <a:gs pos="16000">
                  <a:schemeClr val="bg1"/>
                </a:gs>
                <a:gs pos="56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254000" dist="50800" dir="13500000">
              <a:prstClr val="black">
                <a:alpha val="6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14151085">
            <a:off x="5817438" y="3079225"/>
            <a:ext cx="121448" cy="16340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chemeClr val="tx2"/>
              </a:gs>
              <a:gs pos="28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/>
              </a:gs>
            </a:gsLst>
            <a:lin ang="8100000" scaled="1"/>
            <a:tileRect/>
          </a:gradFill>
          <a:ln w="38100">
            <a:gradFill flip="none" rotWithShape="1">
              <a:gsLst>
                <a:gs pos="16000">
                  <a:schemeClr val="bg1"/>
                </a:gs>
                <a:gs pos="56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254000" dist="50800" dir="13500000">
              <a:prstClr val="black">
                <a:alpha val="6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 rot="18527171">
            <a:off x="5996260" y="2040818"/>
            <a:ext cx="144606" cy="16340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chemeClr val="tx2"/>
              </a:gs>
              <a:gs pos="28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/>
              </a:gs>
            </a:gsLst>
            <a:lin ang="8100000" scaled="1"/>
            <a:tileRect/>
          </a:gradFill>
          <a:ln w="38100">
            <a:gradFill flip="none" rotWithShape="1">
              <a:gsLst>
                <a:gs pos="16000">
                  <a:schemeClr val="bg1"/>
                </a:gs>
                <a:gs pos="56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254000" dist="50800" dir="13500000">
              <a:prstClr val="black">
                <a:alpha val="6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894498" y="1894526"/>
            <a:ext cx="822648" cy="822648"/>
            <a:chOff x="2873052" y="2041908"/>
            <a:chExt cx="1056134" cy="1056134"/>
          </a:xfrm>
        </p:grpSpPr>
        <p:sp>
          <p:nvSpPr>
            <p:cNvPr id="28" name="椭圆 27"/>
            <p:cNvSpPr/>
            <p:nvPr/>
          </p:nvSpPr>
          <p:spPr>
            <a:xfrm>
              <a:off x="2873052" y="2041908"/>
              <a:ext cx="1056134" cy="1056134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916079" y="2087070"/>
              <a:ext cx="970080" cy="9700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018557" y="2193699"/>
              <a:ext cx="765123" cy="752551"/>
              <a:chOff x="6672217" y="1837192"/>
              <a:chExt cx="1596572" cy="1602694"/>
            </a:xfrm>
          </p:grpSpPr>
          <p:sp>
            <p:nvSpPr>
              <p:cNvPr id="24" name="椭圆 23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300645" y="2900756"/>
            <a:ext cx="822648" cy="822648"/>
            <a:chOff x="2873052" y="2041908"/>
            <a:chExt cx="1056134" cy="1056134"/>
          </a:xfrm>
        </p:grpSpPr>
        <p:sp>
          <p:nvSpPr>
            <p:cNvPr id="32" name="椭圆 31"/>
            <p:cNvSpPr/>
            <p:nvPr/>
          </p:nvSpPr>
          <p:spPr>
            <a:xfrm>
              <a:off x="2873052" y="2041908"/>
              <a:ext cx="1056134" cy="1056134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2916079" y="2087070"/>
              <a:ext cx="970080" cy="9700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018557" y="2193699"/>
              <a:ext cx="765123" cy="752551"/>
              <a:chOff x="6672217" y="1837192"/>
              <a:chExt cx="1596572" cy="1602694"/>
            </a:xfrm>
          </p:grpSpPr>
          <p:sp>
            <p:nvSpPr>
              <p:cNvPr id="35" name="椭圆 34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885827" y="3881797"/>
            <a:ext cx="822648" cy="822648"/>
            <a:chOff x="2873052" y="2041908"/>
            <a:chExt cx="1056134" cy="1056134"/>
          </a:xfrm>
        </p:grpSpPr>
        <p:sp>
          <p:nvSpPr>
            <p:cNvPr id="40" name="椭圆 39"/>
            <p:cNvSpPr/>
            <p:nvPr/>
          </p:nvSpPr>
          <p:spPr>
            <a:xfrm>
              <a:off x="2873052" y="2041908"/>
              <a:ext cx="1056134" cy="1056134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916079" y="2087070"/>
              <a:ext cx="970080" cy="9700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018557" y="2193699"/>
              <a:ext cx="765123" cy="752551"/>
              <a:chOff x="6672217" y="1837192"/>
              <a:chExt cx="1596572" cy="1602694"/>
            </a:xfrm>
          </p:grpSpPr>
          <p:sp>
            <p:nvSpPr>
              <p:cNvPr id="43" name="椭圆 42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267130" y="4941646"/>
            <a:ext cx="822648" cy="822648"/>
            <a:chOff x="2873052" y="2041908"/>
            <a:chExt cx="1056134" cy="1056134"/>
          </a:xfrm>
        </p:grpSpPr>
        <p:sp>
          <p:nvSpPr>
            <p:cNvPr id="48" name="椭圆 47"/>
            <p:cNvSpPr/>
            <p:nvPr/>
          </p:nvSpPr>
          <p:spPr>
            <a:xfrm>
              <a:off x="2873052" y="2041908"/>
              <a:ext cx="1056134" cy="1056134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2916079" y="2087070"/>
              <a:ext cx="970080" cy="97008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018557" y="2193699"/>
              <a:ext cx="765123" cy="752551"/>
              <a:chOff x="6672217" y="1837192"/>
              <a:chExt cx="1596572" cy="1602694"/>
            </a:xfrm>
          </p:grpSpPr>
          <p:sp>
            <p:nvSpPr>
              <p:cNvPr id="51" name="椭圆 50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 rot="10800000">
            <a:off x="4239046" y="2227832"/>
            <a:ext cx="137437" cy="198324"/>
            <a:chOff x="1129226" y="3332403"/>
            <a:chExt cx="708063" cy="1021749"/>
          </a:xfrm>
        </p:grpSpPr>
        <p:sp>
          <p:nvSpPr>
            <p:cNvPr id="134" name="任意多边形 133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任意多边形 134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 rot="10800000">
            <a:off x="4254245" y="4158385"/>
            <a:ext cx="137437" cy="198324"/>
            <a:chOff x="1129226" y="3332403"/>
            <a:chExt cx="708063" cy="1021749"/>
          </a:xfrm>
        </p:grpSpPr>
        <p:sp>
          <p:nvSpPr>
            <p:cNvPr id="137" name="任意多边形 136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任意多边形 137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7631977" y="3212918"/>
            <a:ext cx="137437" cy="198324"/>
            <a:chOff x="1129226" y="3332403"/>
            <a:chExt cx="708063" cy="1021749"/>
          </a:xfrm>
        </p:grpSpPr>
        <p:sp>
          <p:nvSpPr>
            <p:cNvPr id="140" name="任意多边形 139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任意多边形 140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7632972" y="5253808"/>
            <a:ext cx="137437" cy="198324"/>
            <a:chOff x="1129226" y="3332403"/>
            <a:chExt cx="708063" cy="1021749"/>
          </a:xfrm>
        </p:grpSpPr>
        <p:sp>
          <p:nvSpPr>
            <p:cNvPr id="143" name="任意多边形 142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任意多边形 143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5" name="文本框 144"/>
          <p:cNvSpPr txBox="1"/>
          <p:nvPr/>
        </p:nvSpPr>
        <p:spPr>
          <a:xfrm>
            <a:off x="1807684" y="1841094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1807684" y="3833390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891141" y="2171114"/>
            <a:ext cx="33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906450" y="4141541"/>
            <a:ext cx="33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7487427" y="2875566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7826507" y="3165457"/>
            <a:ext cx="33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7487427" y="4918186"/>
            <a:ext cx="27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7817410" y="5218234"/>
            <a:ext cx="3314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01" name="椭圆 100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5" name="椭圆 10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6" name="组合 105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7" name="饼形 10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饼形 107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饼形 10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1" name="文本框 110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13562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1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60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7" grpId="0" animBg="1"/>
      <p:bldP spid="55" grpId="0" animBg="1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11" grpId="0"/>
      <p:bldP spid="112" grpId="0"/>
      <p:bldP spid="1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20460072">
            <a:off x="4886201" y="6508799"/>
            <a:ext cx="9485222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20094655">
            <a:off x="5726553" y="6459176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19751765">
            <a:off x="5750930" y="6731273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031155" y="2062963"/>
            <a:ext cx="3471203" cy="1003222"/>
            <a:chOff x="1219527" y="2002003"/>
            <a:chExt cx="3471203" cy="1003222"/>
          </a:xfrm>
        </p:grpSpPr>
        <p:grpSp>
          <p:nvGrpSpPr>
            <p:cNvPr id="55" name="组合 54"/>
            <p:cNvGrpSpPr/>
            <p:nvPr/>
          </p:nvGrpSpPr>
          <p:grpSpPr>
            <a:xfrm>
              <a:off x="1219527" y="2002003"/>
              <a:ext cx="3471203" cy="1003222"/>
              <a:chOff x="1219527" y="2002003"/>
              <a:chExt cx="3471203" cy="1003222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1342405" y="2026080"/>
                <a:ext cx="3339071" cy="963404"/>
              </a:xfrm>
              <a:custGeom>
                <a:avLst/>
                <a:gdLst>
                  <a:gd name="connsiteX0" fmla="*/ 154750 w 5040344"/>
                  <a:gd name="connsiteY0" fmla="*/ 0 h 722118"/>
                  <a:gd name="connsiteX1" fmla="*/ 4885594 w 5040344"/>
                  <a:gd name="connsiteY1" fmla="*/ 0 h 722118"/>
                  <a:gd name="connsiteX2" fmla="*/ 5040344 w 5040344"/>
                  <a:gd name="connsiteY2" fmla="*/ 154750 h 722118"/>
                  <a:gd name="connsiteX3" fmla="*/ 5040344 w 5040344"/>
                  <a:gd name="connsiteY3" fmla="*/ 722118 h 722118"/>
                  <a:gd name="connsiteX4" fmla="*/ 0 w 5040344"/>
                  <a:gd name="connsiteY4" fmla="*/ 722118 h 722118"/>
                  <a:gd name="connsiteX5" fmla="*/ 0 w 5040344"/>
                  <a:gd name="connsiteY5" fmla="*/ 154750 h 722118"/>
                  <a:gd name="connsiteX6" fmla="*/ 154750 w 5040344"/>
                  <a:gd name="connsiteY6" fmla="*/ 0 h 72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0344" h="722118">
                    <a:moveTo>
                      <a:pt x="154750" y="0"/>
                    </a:moveTo>
                    <a:lnTo>
                      <a:pt x="4885594" y="0"/>
                    </a:lnTo>
                    <a:cubicBezTo>
                      <a:pt x="4971060" y="0"/>
                      <a:pt x="5040344" y="69284"/>
                      <a:pt x="5040344" y="154750"/>
                    </a:cubicBezTo>
                    <a:lnTo>
                      <a:pt x="5040344" y="722118"/>
                    </a:lnTo>
                    <a:lnTo>
                      <a:pt x="0" y="722118"/>
                    </a:lnTo>
                    <a:lnTo>
                      <a:pt x="0" y="154750"/>
                    </a:lnTo>
                    <a:cubicBezTo>
                      <a:pt x="0" y="69284"/>
                      <a:pt x="69284" y="0"/>
                      <a:pt x="15475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31000"/>
                    </a:schemeClr>
                  </a:gs>
                  <a:gs pos="47000">
                    <a:schemeClr val="bg1">
                      <a:alpha val="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1340012" y="2019135"/>
                <a:ext cx="3339072" cy="956762"/>
              </a:xfrm>
              <a:prstGeom prst="roundRect">
                <a:avLst>
                  <a:gd name="adj" fmla="val 10715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65100" dist="152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Oval 16"/>
              <p:cNvSpPr>
                <a:spLocks noChangeArrowheads="1"/>
              </p:cNvSpPr>
              <p:nvPr/>
            </p:nvSpPr>
            <p:spPr bwMode="auto">
              <a:xfrm flipV="1">
                <a:off x="1219527" y="2002003"/>
                <a:ext cx="1501573" cy="596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Oval 16"/>
              <p:cNvSpPr>
                <a:spLocks noChangeArrowheads="1"/>
              </p:cNvSpPr>
              <p:nvPr/>
            </p:nvSpPr>
            <p:spPr bwMode="auto">
              <a:xfrm flipV="1">
                <a:off x="3189157" y="2952757"/>
                <a:ext cx="1501573" cy="524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1389778" y="2068570"/>
                <a:ext cx="181472" cy="179317"/>
                <a:chOff x="6295571" y="1999011"/>
                <a:chExt cx="181472" cy="179317"/>
              </a:xfrm>
            </p:grpSpPr>
            <p:sp>
              <p:nvSpPr>
                <p:cNvPr id="50" name="椭圆 49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圆角矩形 50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1990126" y="2239985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031155" y="3462981"/>
            <a:ext cx="3471203" cy="1003222"/>
            <a:chOff x="1207881" y="3402021"/>
            <a:chExt cx="3471203" cy="1003222"/>
          </a:xfrm>
        </p:grpSpPr>
        <p:sp>
          <p:nvSpPr>
            <p:cNvPr id="56" name="任意多边形 55"/>
            <p:cNvSpPr/>
            <p:nvPr/>
          </p:nvSpPr>
          <p:spPr>
            <a:xfrm>
              <a:off x="1330759" y="3426098"/>
              <a:ext cx="3339071" cy="963404"/>
            </a:xfrm>
            <a:custGeom>
              <a:avLst/>
              <a:gdLst>
                <a:gd name="connsiteX0" fmla="*/ 154750 w 5040344"/>
                <a:gd name="connsiteY0" fmla="*/ 0 h 722118"/>
                <a:gd name="connsiteX1" fmla="*/ 4885594 w 5040344"/>
                <a:gd name="connsiteY1" fmla="*/ 0 h 722118"/>
                <a:gd name="connsiteX2" fmla="*/ 5040344 w 5040344"/>
                <a:gd name="connsiteY2" fmla="*/ 154750 h 722118"/>
                <a:gd name="connsiteX3" fmla="*/ 5040344 w 5040344"/>
                <a:gd name="connsiteY3" fmla="*/ 722118 h 722118"/>
                <a:gd name="connsiteX4" fmla="*/ 0 w 5040344"/>
                <a:gd name="connsiteY4" fmla="*/ 722118 h 722118"/>
                <a:gd name="connsiteX5" fmla="*/ 0 w 5040344"/>
                <a:gd name="connsiteY5" fmla="*/ 154750 h 722118"/>
                <a:gd name="connsiteX6" fmla="*/ 154750 w 5040344"/>
                <a:gd name="connsiteY6" fmla="*/ 0 h 7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344" h="722118">
                  <a:moveTo>
                    <a:pt x="154750" y="0"/>
                  </a:moveTo>
                  <a:lnTo>
                    <a:pt x="4885594" y="0"/>
                  </a:lnTo>
                  <a:cubicBezTo>
                    <a:pt x="4971060" y="0"/>
                    <a:pt x="5040344" y="69284"/>
                    <a:pt x="5040344" y="154750"/>
                  </a:cubicBezTo>
                  <a:lnTo>
                    <a:pt x="5040344" y="722118"/>
                  </a:lnTo>
                  <a:lnTo>
                    <a:pt x="0" y="722118"/>
                  </a:lnTo>
                  <a:lnTo>
                    <a:pt x="0" y="154750"/>
                  </a:lnTo>
                  <a:cubicBezTo>
                    <a:pt x="0" y="69284"/>
                    <a:pt x="69284" y="0"/>
                    <a:pt x="15475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31000"/>
                  </a:schemeClr>
                </a:gs>
                <a:gs pos="47000">
                  <a:schemeClr val="bg1"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1328366" y="3419153"/>
              <a:ext cx="3339072" cy="956762"/>
            </a:xfrm>
            <a:prstGeom prst="roundRect">
              <a:avLst>
                <a:gd name="adj" fmla="val 10715"/>
              </a:avLst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chemeClr val="tx2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65100" dist="1524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auto">
            <a:xfrm flipV="1">
              <a:off x="1207881" y="3402021"/>
              <a:ext cx="1501573" cy="596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16"/>
            <p:cNvSpPr>
              <a:spLocks noChangeArrowheads="1"/>
            </p:cNvSpPr>
            <p:nvPr/>
          </p:nvSpPr>
          <p:spPr bwMode="auto">
            <a:xfrm flipV="1">
              <a:off x="3177511" y="4352775"/>
              <a:ext cx="1501573" cy="524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378132" y="3468588"/>
              <a:ext cx="181472" cy="179317"/>
              <a:chOff x="6295571" y="1999011"/>
              <a:chExt cx="181472" cy="179317"/>
            </a:xfrm>
          </p:grpSpPr>
          <p:sp>
            <p:nvSpPr>
              <p:cNvPr id="61" name="椭圆 60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圆角矩形 61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1993720" y="3611466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031155" y="4821024"/>
            <a:ext cx="3471203" cy="1003222"/>
            <a:chOff x="1196235" y="4760064"/>
            <a:chExt cx="3471203" cy="1003222"/>
          </a:xfrm>
        </p:grpSpPr>
        <p:sp>
          <p:nvSpPr>
            <p:cNvPr id="63" name="任意多边形 62"/>
            <p:cNvSpPr/>
            <p:nvPr/>
          </p:nvSpPr>
          <p:spPr>
            <a:xfrm>
              <a:off x="1319113" y="4784141"/>
              <a:ext cx="3339071" cy="963404"/>
            </a:xfrm>
            <a:custGeom>
              <a:avLst/>
              <a:gdLst>
                <a:gd name="connsiteX0" fmla="*/ 154750 w 5040344"/>
                <a:gd name="connsiteY0" fmla="*/ 0 h 722118"/>
                <a:gd name="connsiteX1" fmla="*/ 4885594 w 5040344"/>
                <a:gd name="connsiteY1" fmla="*/ 0 h 722118"/>
                <a:gd name="connsiteX2" fmla="*/ 5040344 w 5040344"/>
                <a:gd name="connsiteY2" fmla="*/ 154750 h 722118"/>
                <a:gd name="connsiteX3" fmla="*/ 5040344 w 5040344"/>
                <a:gd name="connsiteY3" fmla="*/ 722118 h 722118"/>
                <a:gd name="connsiteX4" fmla="*/ 0 w 5040344"/>
                <a:gd name="connsiteY4" fmla="*/ 722118 h 722118"/>
                <a:gd name="connsiteX5" fmla="*/ 0 w 5040344"/>
                <a:gd name="connsiteY5" fmla="*/ 154750 h 722118"/>
                <a:gd name="connsiteX6" fmla="*/ 154750 w 5040344"/>
                <a:gd name="connsiteY6" fmla="*/ 0 h 7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344" h="722118">
                  <a:moveTo>
                    <a:pt x="154750" y="0"/>
                  </a:moveTo>
                  <a:lnTo>
                    <a:pt x="4885594" y="0"/>
                  </a:lnTo>
                  <a:cubicBezTo>
                    <a:pt x="4971060" y="0"/>
                    <a:pt x="5040344" y="69284"/>
                    <a:pt x="5040344" y="154750"/>
                  </a:cubicBezTo>
                  <a:lnTo>
                    <a:pt x="5040344" y="722118"/>
                  </a:lnTo>
                  <a:lnTo>
                    <a:pt x="0" y="722118"/>
                  </a:lnTo>
                  <a:lnTo>
                    <a:pt x="0" y="154750"/>
                  </a:lnTo>
                  <a:cubicBezTo>
                    <a:pt x="0" y="69284"/>
                    <a:pt x="69284" y="0"/>
                    <a:pt x="15475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31000"/>
                  </a:schemeClr>
                </a:gs>
                <a:gs pos="47000">
                  <a:schemeClr val="bg1"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316720" y="4777196"/>
              <a:ext cx="3339072" cy="956762"/>
            </a:xfrm>
            <a:prstGeom prst="roundRect">
              <a:avLst>
                <a:gd name="adj" fmla="val 10715"/>
              </a:avLst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chemeClr val="tx2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65100" dist="1524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 flipV="1">
              <a:off x="1196235" y="4760064"/>
              <a:ext cx="1501573" cy="596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 flipV="1">
              <a:off x="3165865" y="5710818"/>
              <a:ext cx="1501573" cy="524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366486" y="4826631"/>
              <a:ext cx="181472" cy="179317"/>
              <a:chOff x="6295571" y="1999011"/>
              <a:chExt cx="181472" cy="179317"/>
            </a:xfrm>
          </p:grpSpPr>
          <p:sp>
            <p:nvSpPr>
              <p:cNvPr id="68" name="椭圆 67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1982074" y="4999473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391411" y="2212074"/>
            <a:ext cx="590229" cy="590229"/>
            <a:chOff x="7419340" y="1753078"/>
            <a:chExt cx="3047522" cy="3047522"/>
          </a:xfrm>
        </p:grpSpPr>
        <p:sp>
          <p:nvSpPr>
            <p:cNvPr id="77" name="椭圆 7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81" name="饼形 8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饼形 8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饼形 8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饼形 8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5" name="组合 84"/>
          <p:cNvGrpSpPr/>
          <p:nvPr/>
        </p:nvGrpSpPr>
        <p:grpSpPr>
          <a:xfrm>
            <a:off x="5391411" y="3594490"/>
            <a:ext cx="590229" cy="590229"/>
            <a:chOff x="7419340" y="1753078"/>
            <a:chExt cx="3047522" cy="3047522"/>
          </a:xfrm>
        </p:grpSpPr>
        <p:sp>
          <p:nvSpPr>
            <p:cNvPr id="86" name="椭圆 8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90" name="饼形 8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饼形 9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饼形 9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饼形 9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4" name="组合 93"/>
          <p:cNvGrpSpPr/>
          <p:nvPr/>
        </p:nvGrpSpPr>
        <p:grpSpPr>
          <a:xfrm>
            <a:off x="5391411" y="4976906"/>
            <a:ext cx="590229" cy="590229"/>
            <a:chOff x="7419340" y="1753078"/>
            <a:chExt cx="3047522" cy="3047522"/>
          </a:xfrm>
        </p:grpSpPr>
        <p:sp>
          <p:nvSpPr>
            <p:cNvPr id="95" name="椭圆 9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8" name="组合 9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99" name="饼形 9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饼形 9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饼形 10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饼形 10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03" name="文本框 102"/>
          <p:cNvSpPr txBox="1"/>
          <p:nvPr/>
        </p:nvSpPr>
        <p:spPr>
          <a:xfrm>
            <a:off x="6337464" y="2062963"/>
            <a:ext cx="4823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337464" y="3462981"/>
            <a:ext cx="4823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337464" y="4821024"/>
            <a:ext cx="4823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07" name="椭圆 10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0" name="组合 10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11" name="椭圆 11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2" name="组合 11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13" name="饼形 11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饼形 11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饼形 11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饼形 11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7" name="文本框 116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278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03" grpId="0"/>
      <p:bldP spid="104" grpId="0"/>
      <p:bldP spid="105" grpId="0"/>
      <p:bldP spid="117" grpId="0"/>
      <p:bldP spid="118" grpId="0"/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025987" y="1641213"/>
            <a:ext cx="4106025" cy="3910500"/>
            <a:chOff x="4025987" y="1641213"/>
            <a:chExt cx="4106025" cy="3910500"/>
          </a:xfrm>
        </p:grpSpPr>
        <p:grpSp>
          <p:nvGrpSpPr>
            <p:cNvPr id="3" name="组合 2"/>
            <p:cNvGrpSpPr/>
            <p:nvPr/>
          </p:nvGrpSpPr>
          <p:grpSpPr>
            <a:xfrm>
              <a:off x="4025987" y="1641213"/>
              <a:ext cx="4106025" cy="3910500"/>
              <a:chOff x="4025987" y="1641213"/>
              <a:chExt cx="4106025" cy="391050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025987" y="1641213"/>
                <a:ext cx="4106025" cy="3910500"/>
                <a:chOff x="4025987" y="1641213"/>
                <a:chExt cx="4106025" cy="3910500"/>
              </a:xfrm>
            </p:grpSpPr>
            <p:sp>
              <p:nvSpPr>
                <p:cNvPr id="119" name="正五边形 118"/>
                <p:cNvSpPr/>
                <p:nvPr/>
              </p:nvSpPr>
              <p:spPr>
                <a:xfrm>
                  <a:off x="4025987" y="1641213"/>
                  <a:ext cx="4106025" cy="3910500"/>
                </a:xfrm>
                <a:prstGeom prst="pentagon">
                  <a:avLst/>
                </a:prstGeom>
                <a:ln>
                  <a:noFill/>
                </a:ln>
                <a:effectLst>
                  <a:innerShdw blurRad="533400">
                    <a:prstClr val="black">
                      <a:alpha val="86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8" name="组合 87"/>
                <p:cNvGrpSpPr/>
                <p:nvPr/>
              </p:nvGrpSpPr>
              <p:grpSpPr>
                <a:xfrm>
                  <a:off x="4379657" y="2125836"/>
                  <a:ext cx="3383280" cy="3383280"/>
                  <a:chOff x="4130040" y="2137022"/>
                  <a:chExt cx="3383280" cy="3383280"/>
                </a:xfrm>
              </p:grpSpPr>
              <p:sp>
                <p:nvSpPr>
                  <p:cNvPr id="84" name="椭圆 83"/>
                  <p:cNvSpPr/>
                  <p:nvPr/>
                </p:nvSpPr>
                <p:spPr>
                  <a:xfrm>
                    <a:off x="4130040" y="2137022"/>
                    <a:ext cx="3383280" cy="33832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0000">
                        <a:schemeClr val="tx2"/>
                      </a:gs>
                      <a:gs pos="61000">
                        <a:schemeClr val="tx2">
                          <a:lumMod val="75000"/>
                        </a:schemeClr>
                      </a:gs>
                      <a:gs pos="40000">
                        <a:schemeClr val="bg1"/>
                      </a:gs>
                      <a:gs pos="100000">
                        <a:schemeClr val="tx2"/>
                      </a:gs>
                      <a:gs pos="81000">
                        <a:schemeClr val="bg1"/>
                      </a:gs>
                    </a:gsLst>
                    <a:lin ang="8100000" scaled="1"/>
                    <a:tileRect/>
                  </a:gradFill>
                  <a:ln w="762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9000">
                          <a:schemeClr val="tx2"/>
                        </a:gs>
                        <a:gs pos="62000">
                          <a:schemeClr val="tx2"/>
                        </a:gs>
                        <a:gs pos="39000">
                          <a:schemeClr val="bg1"/>
                        </a:gs>
                        <a:gs pos="100000">
                          <a:schemeClr val="tx2"/>
                        </a:gs>
                        <a:gs pos="83000">
                          <a:schemeClr val="bg1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" name="椭圆 84"/>
                  <p:cNvSpPr/>
                  <p:nvPr/>
                </p:nvSpPr>
                <p:spPr>
                  <a:xfrm>
                    <a:off x="4236720" y="2243100"/>
                    <a:ext cx="3169920" cy="3169920"/>
                  </a:xfrm>
                  <a:prstGeom prst="ellipse">
                    <a:avLst/>
                  </a:prstGeom>
                  <a:solidFill>
                    <a:srgbClr val="1D1D1D"/>
                  </a:solidFill>
                  <a:ln>
                    <a:noFill/>
                  </a:ln>
                  <a:effectLst>
                    <a:innerShdw blurRad="381000">
                      <a:prstClr val="black">
                        <a:alpha val="56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0" name="椭圆 89"/>
              <p:cNvSpPr/>
              <p:nvPr/>
            </p:nvSpPr>
            <p:spPr>
              <a:xfrm>
                <a:off x="4926091" y="2668276"/>
                <a:ext cx="2313663" cy="23136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0000">
                    <a:schemeClr val="tx2"/>
                  </a:gs>
                  <a:gs pos="61000">
                    <a:schemeClr val="tx2">
                      <a:lumMod val="75000"/>
                    </a:schemeClr>
                  </a:gs>
                  <a:gs pos="40000">
                    <a:schemeClr val="bg1"/>
                  </a:gs>
                  <a:gs pos="100000">
                    <a:schemeClr val="tx2"/>
                  </a:gs>
                  <a:gs pos="81000">
                    <a:schemeClr val="bg1"/>
                  </a:gs>
                </a:gsLst>
                <a:lin ang="8100000" scaled="1"/>
                <a:tileRect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9000">
                      <a:schemeClr val="tx2"/>
                    </a:gs>
                    <a:gs pos="62000">
                      <a:schemeClr val="tx2"/>
                    </a:gs>
                    <a:gs pos="39000">
                      <a:schemeClr val="bg1"/>
                    </a:gs>
                    <a:gs pos="100000">
                      <a:schemeClr val="tx2"/>
                    </a:gs>
                    <a:gs pos="83000">
                      <a:schemeClr val="bg1"/>
                    </a:gs>
                  </a:gsLst>
                  <a:lin ang="5400000" scaled="1"/>
                </a:gradFill>
              </a:ln>
              <a:effectLst>
                <a:outerShdw blurRad="304800" sx="102000" sy="102000" algn="ctr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椭圆 90"/>
            <p:cNvSpPr/>
            <p:nvPr/>
          </p:nvSpPr>
          <p:spPr>
            <a:xfrm>
              <a:off x="4999044" y="2740818"/>
              <a:ext cx="2167756" cy="2167756"/>
            </a:xfrm>
            <a:prstGeom prst="ellipse">
              <a:avLst/>
            </a:prstGeom>
            <a:solidFill>
              <a:srgbClr val="1D1D1D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44509" y="1678291"/>
            <a:ext cx="1629496" cy="1629496"/>
            <a:chOff x="4144509" y="1678291"/>
            <a:chExt cx="1629496" cy="1629496"/>
          </a:xfrm>
        </p:grpSpPr>
        <p:grpSp>
          <p:nvGrpSpPr>
            <p:cNvPr id="124" name="组合 123"/>
            <p:cNvGrpSpPr/>
            <p:nvPr/>
          </p:nvGrpSpPr>
          <p:grpSpPr>
            <a:xfrm rot="528758">
              <a:off x="4144509" y="1678291"/>
              <a:ext cx="1629496" cy="1629496"/>
              <a:chOff x="4130040" y="2297815"/>
              <a:chExt cx="1371945" cy="1371945"/>
            </a:xfrm>
          </p:grpSpPr>
          <p:sp>
            <p:nvSpPr>
              <p:cNvPr id="126" name="泪滴形 125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130" name="椭圆 1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1" name="组合 130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32" name="饼形 1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饼形 132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饼形 1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饼形 1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6" name="文本框 175"/>
            <p:cNvSpPr txBox="1"/>
            <p:nvPr/>
          </p:nvSpPr>
          <p:spPr>
            <a:xfrm>
              <a:off x="4814774" y="2060683"/>
              <a:ext cx="288965" cy="8309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1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55636" y="1503245"/>
            <a:ext cx="1629496" cy="1629496"/>
            <a:chOff x="6155636" y="1503245"/>
            <a:chExt cx="1629496" cy="1629496"/>
          </a:xfrm>
        </p:grpSpPr>
        <p:grpSp>
          <p:nvGrpSpPr>
            <p:cNvPr id="96" name="组合 95"/>
            <p:cNvGrpSpPr/>
            <p:nvPr/>
          </p:nvGrpSpPr>
          <p:grpSpPr>
            <a:xfrm rot="4858455">
              <a:off x="6155636" y="1503245"/>
              <a:ext cx="1629496" cy="1629496"/>
              <a:chOff x="4130040" y="2297815"/>
              <a:chExt cx="1371945" cy="1371945"/>
            </a:xfrm>
          </p:grpSpPr>
          <p:sp>
            <p:nvSpPr>
              <p:cNvPr id="92" name="泪滴形 91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3" name="组合 32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34" name="饼形 3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饼形 3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饼形 3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7" name="文本框 176"/>
            <p:cNvSpPr txBox="1"/>
            <p:nvPr/>
          </p:nvSpPr>
          <p:spPr>
            <a:xfrm>
              <a:off x="6843693" y="1909664"/>
              <a:ext cx="288965" cy="83099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2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51107" y="3364857"/>
            <a:ext cx="1629496" cy="1629496"/>
            <a:chOff x="6951107" y="3364857"/>
            <a:chExt cx="1629496" cy="1629496"/>
          </a:xfrm>
        </p:grpSpPr>
        <p:grpSp>
          <p:nvGrpSpPr>
            <p:cNvPr id="163" name="组合 162"/>
            <p:cNvGrpSpPr/>
            <p:nvPr/>
          </p:nvGrpSpPr>
          <p:grpSpPr>
            <a:xfrm rot="9166367">
              <a:off x="6951107" y="3364857"/>
              <a:ext cx="1629496" cy="1629496"/>
              <a:chOff x="4130040" y="2297815"/>
              <a:chExt cx="1371945" cy="1371945"/>
            </a:xfrm>
          </p:grpSpPr>
          <p:sp>
            <p:nvSpPr>
              <p:cNvPr id="165" name="泪滴形 164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8" name="组合 167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70" name="组合 169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71" name="饼形 170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饼形 171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3" name="饼形 172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4" name="饼形 173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8" name="文本框 177"/>
            <p:cNvSpPr txBox="1"/>
            <p:nvPr/>
          </p:nvSpPr>
          <p:spPr>
            <a:xfrm>
              <a:off x="7620603" y="3794586"/>
              <a:ext cx="288965" cy="83099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3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34497" y="4702274"/>
            <a:ext cx="1629496" cy="1629496"/>
            <a:chOff x="5434497" y="4702274"/>
            <a:chExt cx="1629496" cy="1629496"/>
          </a:xfrm>
        </p:grpSpPr>
        <p:grpSp>
          <p:nvGrpSpPr>
            <p:cNvPr id="150" name="组合 149"/>
            <p:cNvGrpSpPr/>
            <p:nvPr/>
          </p:nvGrpSpPr>
          <p:grpSpPr>
            <a:xfrm rot="13468596">
              <a:off x="5434497" y="4702274"/>
              <a:ext cx="1629496" cy="1629496"/>
              <a:chOff x="4130040" y="2297815"/>
              <a:chExt cx="1371945" cy="1371945"/>
            </a:xfrm>
          </p:grpSpPr>
          <p:sp>
            <p:nvSpPr>
              <p:cNvPr id="152" name="泪滴形 151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5" name="组合 154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156" name="椭圆 15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7" name="组合 15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58" name="饼形 15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9" name="饼形 15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饼形 15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饼形 16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9" name="文本框 178"/>
            <p:cNvSpPr txBox="1"/>
            <p:nvPr/>
          </p:nvSpPr>
          <p:spPr>
            <a:xfrm>
              <a:off x="6081881" y="5119166"/>
              <a:ext cx="288965" cy="83099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4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683891" y="3654230"/>
            <a:ext cx="1629496" cy="1629496"/>
            <a:chOff x="3683891" y="3654230"/>
            <a:chExt cx="1629496" cy="1629496"/>
          </a:xfrm>
        </p:grpSpPr>
        <p:grpSp>
          <p:nvGrpSpPr>
            <p:cNvPr id="137" name="组合 136"/>
            <p:cNvGrpSpPr/>
            <p:nvPr/>
          </p:nvGrpSpPr>
          <p:grpSpPr>
            <a:xfrm rot="17788041">
              <a:off x="3683891" y="3654230"/>
              <a:ext cx="1629496" cy="1629496"/>
              <a:chOff x="4130040" y="2297815"/>
              <a:chExt cx="1371945" cy="1371945"/>
            </a:xfrm>
          </p:grpSpPr>
          <p:sp>
            <p:nvSpPr>
              <p:cNvPr id="139" name="泪滴形 138"/>
              <p:cNvSpPr/>
              <p:nvPr/>
            </p:nvSpPr>
            <p:spPr>
              <a:xfrm>
                <a:off x="4130040" y="2297815"/>
                <a:ext cx="1371945" cy="1371945"/>
              </a:xfrm>
              <a:prstGeom prst="teardrop">
                <a:avLst/>
              </a:prstGeom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4206864" y="2363817"/>
                <a:ext cx="1211748" cy="1211748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215900" dist="381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292327" y="2451093"/>
                <a:ext cx="1042303" cy="104230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4457213" y="2602660"/>
                <a:ext cx="736828" cy="736828"/>
                <a:chOff x="7950657" y="2241132"/>
                <a:chExt cx="2039896" cy="2039898"/>
              </a:xfrm>
            </p:grpSpPr>
            <p:sp>
              <p:nvSpPr>
                <p:cNvPr id="143" name="椭圆 142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4" name="组合 143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45" name="饼形 144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6" name="饼形 145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饼形 146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饼形 147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80" name="文本框 179"/>
            <p:cNvSpPr txBox="1"/>
            <p:nvPr/>
          </p:nvSpPr>
          <p:spPr>
            <a:xfrm>
              <a:off x="4342791" y="4054310"/>
              <a:ext cx="288965" cy="83099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5</a:t>
              </a:r>
              <a:endParaRPr lang="zh-CN" altLang="en-US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181" name="文本框 180"/>
          <p:cNvSpPr txBox="1"/>
          <p:nvPr/>
        </p:nvSpPr>
        <p:spPr>
          <a:xfrm>
            <a:off x="1398149" y="1895003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954940" y="2255058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956571" y="4090528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4" name="文本框 183"/>
          <p:cNvSpPr txBox="1"/>
          <p:nvPr/>
        </p:nvSpPr>
        <p:spPr>
          <a:xfrm>
            <a:off x="513362" y="4450583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7503208" y="5385845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7059999" y="5745900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7705692" y="1475907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7855211" y="1821284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8550772" y="3590784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 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8700291" y="3936161"/>
            <a:ext cx="302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8" name="椭圆 9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2" name="椭圆 10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3" name="组合 102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4" name="饼形 10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饼形 10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饼形 10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饼形 10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8" name="文本框 107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855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91" grpId="0"/>
      <p:bldP spid="192" grpId="0"/>
      <p:bldP spid="108" grpId="0"/>
      <p:bldP spid="109" grpId="0"/>
      <p:bldP spid="1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448570" y="2781298"/>
            <a:ext cx="1932375" cy="1932375"/>
            <a:chOff x="1448570" y="2781298"/>
            <a:chExt cx="1932375" cy="1932375"/>
          </a:xfrm>
        </p:grpSpPr>
        <p:grpSp>
          <p:nvGrpSpPr>
            <p:cNvPr id="21" name="组合 20"/>
            <p:cNvGrpSpPr/>
            <p:nvPr/>
          </p:nvGrpSpPr>
          <p:grpSpPr>
            <a:xfrm>
              <a:off x="1448570" y="2781298"/>
              <a:ext cx="1932375" cy="1932375"/>
              <a:chOff x="1781996" y="2506980"/>
              <a:chExt cx="1932375" cy="1932375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1781996" y="2506980"/>
                <a:ext cx="1932375" cy="1932375"/>
                <a:chOff x="2086795" y="2476500"/>
                <a:chExt cx="1932375" cy="1932375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2086795" y="2476500"/>
                  <a:ext cx="1932375" cy="1932375"/>
                </a:xfrm>
                <a:prstGeom prst="ellipse">
                  <a:avLst/>
                </a:prstGeom>
                <a:gradFill>
                  <a:gsLst>
                    <a:gs pos="81000">
                      <a:schemeClr val="bg1"/>
                    </a:gs>
                    <a:gs pos="0">
                      <a:schemeClr val="bg1"/>
                    </a:gs>
                    <a:gs pos="22000">
                      <a:schemeClr val="tx2"/>
                    </a:gs>
                    <a:gs pos="43000">
                      <a:schemeClr val="bg1"/>
                    </a:gs>
                    <a:gs pos="61000">
                      <a:schemeClr val="tx2"/>
                    </a:gs>
                    <a:gs pos="100000">
                      <a:schemeClr val="tx2"/>
                    </a:gs>
                  </a:gsLst>
                  <a:lin ang="18900000" scaled="1"/>
                </a:gradFill>
                <a:ln w="76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effectLst>
                  <a:outerShdw blurRad="406400" dir="2700000" algn="tl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2223083" y="2615679"/>
                  <a:ext cx="1662161" cy="166216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n w="762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8100000" scaled="1"/>
                    <a:tileRect/>
                  </a:gradFill>
                </a:ln>
                <a:effectLst>
                  <a:innerShdw blurRad="1397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" name="饼形 1"/>
              <p:cNvSpPr/>
              <p:nvPr/>
            </p:nvSpPr>
            <p:spPr>
              <a:xfrm>
                <a:off x="2206576" y="2931560"/>
                <a:ext cx="1083213" cy="1083213"/>
              </a:xfrm>
              <a:prstGeom prst="pie">
                <a:avLst>
                  <a:gd name="adj1" fmla="val 8051583"/>
                  <a:gd name="adj2" fmla="val 16199996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chemeClr val="tx2"/>
                  </a:gs>
                  <a:gs pos="73000">
                    <a:schemeClr val="tx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>
                  <a:gsLst>
                    <a:gs pos="37000">
                      <a:schemeClr val="tx2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0000">
                      <a:schemeClr val="bg2"/>
                    </a:gs>
                    <a:gs pos="59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165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694668" y="3400352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35%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72320" y="1973380"/>
            <a:ext cx="2344953" cy="585005"/>
            <a:chOff x="1272320" y="1973380"/>
            <a:chExt cx="2344953" cy="585005"/>
          </a:xfrm>
        </p:grpSpPr>
        <p:grpSp>
          <p:nvGrpSpPr>
            <p:cNvPr id="36" name="组合 35"/>
            <p:cNvGrpSpPr/>
            <p:nvPr/>
          </p:nvGrpSpPr>
          <p:grpSpPr>
            <a:xfrm>
              <a:off x="1405446" y="1973380"/>
              <a:ext cx="2049099" cy="585005"/>
              <a:chOff x="1219527" y="2002003"/>
              <a:chExt cx="3471203" cy="1003222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1342405" y="2026080"/>
                <a:ext cx="3339071" cy="502094"/>
              </a:xfrm>
              <a:custGeom>
                <a:avLst/>
                <a:gdLst>
                  <a:gd name="connsiteX0" fmla="*/ 154750 w 5040344"/>
                  <a:gd name="connsiteY0" fmla="*/ 0 h 722118"/>
                  <a:gd name="connsiteX1" fmla="*/ 4885594 w 5040344"/>
                  <a:gd name="connsiteY1" fmla="*/ 0 h 722118"/>
                  <a:gd name="connsiteX2" fmla="*/ 5040344 w 5040344"/>
                  <a:gd name="connsiteY2" fmla="*/ 154750 h 722118"/>
                  <a:gd name="connsiteX3" fmla="*/ 5040344 w 5040344"/>
                  <a:gd name="connsiteY3" fmla="*/ 722118 h 722118"/>
                  <a:gd name="connsiteX4" fmla="*/ 0 w 5040344"/>
                  <a:gd name="connsiteY4" fmla="*/ 722118 h 722118"/>
                  <a:gd name="connsiteX5" fmla="*/ 0 w 5040344"/>
                  <a:gd name="connsiteY5" fmla="*/ 154750 h 722118"/>
                  <a:gd name="connsiteX6" fmla="*/ 154750 w 5040344"/>
                  <a:gd name="connsiteY6" fmla="*/ 0 h 72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0344" h="722118">
                    <a:moveTo>
                      <a:pt x="154750" y="0"/>
                    </a:moveTo>
                    <a:lnTo>
                      <a:pt x="4885594" y="0"/>
                    </a:lnTo>
                    <a:cubicBezTo>
                      <a:pt x="4971060" y="0"/>
                      <a:pt x="5040344" y="69284"/>
                      <a:pt x="5040344" y="154750"/>
                    </a:cubicBezTo>
                    <a:lnTo>
                      <a:pt x="5040344" y="722118"/>
                    </a:lnTo>
                    <a:lnTo>
                      <a:pt x="0" y="722118"/>
                    </a:lnTo>
                    <a:lnTo>
                      <a:pt x="0" y="154750"/>
                    </a:lnTo>
                    <a:cubicBezTo>
                      <a:pt x="0" y="69284"/>
                      <a:pt x="69284" y="0"/>
                      <a:pt x="15475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3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1340012" y="2019135"/>
                <a:ext cx="3339072" cy="956762"/>
              </a:xfrm>
              <a:prstGeom prst="roundRect">
                <a:avLst>
                  <a:gd name="adj" fmla="val 10715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65100" dist="152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Oval 16"/>
              <p:cNvSpPr>
                <a:spLocks noChangeArrowheads="1"/>
              </p:cNvSpPr>
              <p:nvPr/>
            </p:nvSpPr>
            <p:spPr bwMode="auto">
              <a:xfrm flipV="1">
                <a:off x="1219527" y="2002003"/>
                <a:ext cx="1501573" cy="596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Oval 16"/>
              <p:cNvSpPr>
                <a:spLocks noChangeArrowheads="1"/>
              </p:cNvSpPr>
              <p:nvPr/>
            </p:nvSpPr>
            <p:spPr bwMode="auto">
              <a:xfrm flipV="1">
                <a:off x="3189157" y="2952757"/>
                <a:ext cx="1501573" cy="524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1389778" y="2068570"/>
                <a:ext cx="181472" cy="179317"/>
                <a:chOff x="6295571" y="1999011"/>
                <a:chExt cx="181472" cy="179317"/>
              </a:xfrm>
            </p:grpSpPr>
            <p:sp>
              <p:nvSpPr>
                <p:cNvPr id="43" name="椭圆 42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0" name="文本框 89"/>
            <p:cNvSpPr txBox="1"/>
            <p:nvPr/>
          </p:nvSpPr>
          <p:spPr>
            <a:xfrm>
              <a:off x="1272320" y="2017329"/>
              <a:ext cx="234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1029555" y="4835643"/>
            <a:ext cx="280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114576" y="2781300"/>
            <a:ext cx="1932375" cy="1932375"/>
            <a:chOff x="5114576" y="2781300"/>
            <a:chExt cx="1932375" cy="1932375"/>
          </a:xfrm>
        </p:grpSpPr>
        <p:grpSp>
          <p:nvGrpSpPr>
            <p:cNvPr id="55" name="组合 54"/>
            <p:cNvGrpSpPr/>
            <p:nvPr/>
          </p:nvGrpSpPr>
          <p:grpSpPr>
            <a:xfrm>
              <a:off x="5114576" y="2781300"/>
              <a:ext cx="1932375" cy="1932375"/>
              <a:chOff x="2086795" y="2476500"/>
              <a:chExt cx="1932375" cy="1932375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饼形 28"/>
            <p:cNvSpPr/>
            <p:nvPr/>
          </p:nvSpPr>
          <p:spPr>
            <a:xfrm>
              <a:off x="5539156" y="3205879"/>
              <a:ext cx="1083213" cy="1083213"/>
            </a:xfrm>
            <a:prstGeom prst="pie">
              <a:avLst>
                <a:gd name="adj1" fmla="val 1898973"/>
                <a:gd name="adj2" fmla="val 16199996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tx2"/>
                </a:gs>
                <a:gs pos="46000">
                  <a:schemeClr val="bg1"/>
                </a:gs>
                <a:gs pos="78000">
                  <a:schemeClr val="tx2"/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>
                <a:gsLst>
                  <a:gs pos="37000">
                    <a:schemeClr val="tx2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0000">
                    <a:schemeClr val="bg2"/>
                  </a:gs>
                  <a:gs pos="59000">
                    <a:schemeClr val="bg1"/>
                  </a:gs>
                  <a:gs pos="100000">
                    <a:schemeClr val="tx2"/>
                  </a:gs>
                </a:gsLst>
                <a:lin ang="5400000" scaled="1"/>
              </a:gradFill>
            </a:ln>
            <a:effectLst>
              <a:outerShdw blurRad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379723" y="3424319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65%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23525" y="1973382"/>
            <a:ext cx="2344953" cy="585005"/>
            <a:chOff x="4923525" y="1973382"/>
            <a:chExt cx="2344953" cy="585005"/>
          </a:xfrm>
        </p:grpSpPr>
        <p:sp>
          <p:nvSpPr>
            <p:cNvPr id="75" name="任意多边形 74"/>
            <p:cNvSpPr/>
            <p:nvPr/>
          </p:nvSpPr>
          <p:spPr>
            <a:xfrm>
              <a:off x="5143989" y="1987422"/>
              <a:ext cx="1971100" cy="292784"/>
            </a:xfrm>
            <a:custGeom>
              <a:avLst/>
              <a:gdLst>
                <a:gd name="connsiteX0" fmla="*/ 154750 w 5040344"/>
                <a:gd name="connsiteY0" fmla="*/ 0 h 722118"/>
                <a:gd name="connsiteX1" fmla="*/ 4885594 w 5040344"/>
                <a:gd name="connsiteY1" fmla="*/ 0 h 722118"/>
                <a:gd name="connsiteX2" fmla="*/ 5040344 w 5040344"/>
                <a:gd name="connsiteY2" fmla="*/ 154750 h 722118"/>
                <a:gd name="connsiteX3" fmla="*/ 5040344 w 5040344"/>
                <a:gd name="connsiteY3" fmla="*/ 722118 h 722118"/>
                <a:gd name="connsiteX4" fmla="*/ 0 w 5040344"/>
                <a:gd name="connsiteY4" fmla="*/ 722118 h 722118"/>
                <a:gd name="connsiteX5" fmla="*/ 0 w 5040344"/>
                <a:gd name="connsiteY5" fmla="*/ 154750 h 722118"/>
                <a:gd name="connsiteX6" fmla="*/ 154750 w 5040344"/>
                <a:gd name="connsiteY6" fmla="*/ 0 h 7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344" h="722118">
                  <a:moveTo>
                    <a:pt x="154750" y="0"/>
                  </a:moveTo>
                  <a:lnTo>
                    <a:pt x="4885594" y="0"/>
                  </a:lnTo>
                  <a:cubicBezTo>
                    <a:pt x="4971060" y="0"/>
                    <a:pt x="5040344" y="69284"/>
                    <a:pt x="5040344" y="154750"/>
                  </a:cubicBezTo>
                  <a:lnTo>
                    <a:pt x="5040344" y="722118"/>
                  </a:lnTo>
                  <a:lnTo>
                    <a:pt x="0" y="722118"/>
                  </a:lnTo>
                  <a:lnTo>
                    <a:pt x="0" y="154750"/>
                  </a:lnTo>
                  <a:cubicBezTo>
                    <a:pt x="0" y="69284"/>
                    <a:pt x="69284" y="0"/>
                    <a:pt x="15475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3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5142576" y="1983372"/>
              <a:ext cx="1971100" cy="557913"/>
            </a:xfrm>
            <a:prstGeom prst="roundRect">
              <a:avLst>
                <a:gd name="adj" fmla="val 10715"/>
              </a:avLst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chemeClr val="tx2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65100" dist="1524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Oval 16"/>
            <p:cNvSpPr>
              <a:spLocks noChangeArrowheads="1"/>
            </p:cNvSpPr>
            <p:nvPr/>
          </p:nvSpPr>
          <p:spPr bwMode="auto">
            <a:xfrm flipV="1">
              <a:off x="5071452" y="1973382"/>
              <a:ext cx="886399" cy="347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16"/>
            <p:cNvSpPr>
              <a:spLocks noChangeArrowheads="1"/>
            </p:cNvSpPr>
            <p:nvPr/>
          </p:nvSpPr>
          <p:spPr bwMode="auto">
            <a:xfrm flipV="1">
              <a:off x="6234152" y="2527792"/>
              <a:ext cx="886399" cy="3059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5171954" y="2012199"/>
              <a:ext cx="107125" cy="104564"/>
              <a:chOff x="6295571" y="1999011"/>
              <a:chExt cx="181472" cy="179317"/>
            </a:xfrm>
          </p:grpSpPr>
          <p:sp>
            <p:nvSpPr>
              <p:cNvPr id="80" name="椭圆 79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圆角矩形 80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文本框 90"/>
            <p:cNvSpPr txBox="1"/>
            <p:nvPr/>
          </p:nvSpPr>
          <p:spPr>
            <a:xfrm>
              <a:off x="4923525" y="2017330"/>
              <a:ext cx="234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4695560" y="4835645"/>
            <a:ext cx="280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732986" y="2774697"/>
            <a:ext cx="1932375" cy="1932375"/>
            <a:chOff x="8732986" y="2774697"/>
            <a:chExt cx="1932375" cy="1932375"/>
          </a:xfrm>
        </p:grpSpPr>
        <p:grpSp>
          <p:nvGrpSpPr>
            <p:cNvPr id="3" name="组合 2"/>
            <p:cNvGrpSpPr/>
            <p:nvPr/>
          </p:nvGrpSpPr>
          <p:grpSpPr>
            <a:xfrm>
              <a:off x="8732986" y="2774697"/>
              <a:ext cx="1932375" cy="1932375"/>
              <a:chOff x="8152316" y="2506980"/>
              <a:chExt cx="1932375" cy="1932375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8152316" y="2506980"/>
                <a:ext cx="1932375" cy="1932375"/>
                <a:chOff x="2086795" y="2476500"/>
                <a:chExt cx="1932375" cy="1932375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2086795" y="2476500"/>
                  <a:ext cx="1932375" cy="1932375"/>
                </a:xfrm>
                <a:prstGeom prst="ellipse">
                  <a:avLst/>
                </a:prstGeom>
                <a:gradFill>
                  <a:gsLst>
                    <a:gs pos="81000">
                      <a:schemeClr val="bg1"/>
                    </a:gs>
                    <a:gs pos="0">
                      <a:schemeClr val="bg1"/>
                    </a:gs>
                    <a:gs pos="22000">
                      <a:schemeClr val="tx2"/>
                    </a:gs>
                    <a:gs pos="43000">
                      <a:schemeClr val="bg1"/>
                    </a:gs>
                    <a:gs pos="70000">
                      <a:schemeClr val="tx2"/>
                    </a:gs>
                    <a:gs pos="100000">
                      <a:schemeClr val="tx2"/>
                    </a:gs>
                  </a:gsLst>
                  <a:lin ang="18900000" scaled="1"/>
                </a:gradFill>
                <a:ln w="76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effectLst>
                  <a:outerShdw blurRad="406400" dir="2700000" algn="tl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223083" y="2615679"/>
                  <a:ext cx="1662161" cy="166216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n w="762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7000">
                        <a:schemeClr val="tx2"/>
                      </a:gs>
                      <a:gs pos="66000">
                        <a:schemeClr val="bg1"/>
                      </a:gs>
                      <a:gs pos="100000">
                        <a:schemeClr val="tx2"/>
                      </a:gs>
                    </a:gsLst>
                    <a:lin ang="8100000" scaled="1"/>
                    <a:tileRect/>
                  </a:gradFill>
                </a:ln>
                <a:effectLst>
                  <a:innerShdw blurRad="1397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饼形 29"/>
              <p:cNvSpPr/>
              <p:nvPr/>
            </p:nvSpPr>
            <p:spPr>
              <a:xfrm>
                <a:off x="8576896" y="2931559"/>
                <a:ext cx="1083213" cy="1083213"/>
              </a:xfrm>
              <a:prstGeom prst="pie">
                <a:avLst>
                  <a:gd name="adj1" fmla="val 18878512"/>
                  <a:gd name="adj2" fmla="val 16199996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chemeClr val="bg1"/>
                  </a:gs>
                  <a:gs pos="36000">
                    <a:schemeClr val="tx2"/>
                  </a:gs>
                  <a:gs pos="79000">
                    <a:schemeClr val="tx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>
                  <a:gsLst>
                    <a:gs pos="37000">
                      <a:schemeClr val="tx2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0000">
                      <a:schemeClr val="bg2"/>
                    </a:gs>
                    <a:gs pos="59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381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8977335" y="3424318"/>
              <a:ext cx="1569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87%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91383" y="1966780"/>
            <a:ext cx="2344953" cy="585005"/>
            <a:chOff x="8591383" y="1966780"/>
            <a:chExt cx="2344953" cy="585005"/>
          </a:xfrm>
        </p:grpSpPr>
        <p:grpSp>
          <p:nvGrpSpPr>
            <p:cNvPr id="82" name="组合 81"/>
            <p:cNvGrpSpPr/>
            <p:nvPr/>
          </p:nvGrpSpPr>
          <p:grpSpPr>
            <a:xfrm>
              <a:off x="8689862" y="1966780"/>
              <a:ext cx="2049099" cy="585005"/>
              <a:chOff x="1219526" y="2002000"/>
              <a:chExt cx="3471197" cy="1003220"/>
            </a:xfrm>
          </p:grpSpPr>
          <p:sp>
            <p:nvSpPr>
              <p:cNvPr id="83" name="任意多边形 82"/>
              <p:cNvSpPr/>
              <p:nvPr/>
            </p:nvSpPr>
            <p:spPr>
              <a:xfrm>
                <a:off x="1342405" y="2026075"/>
                <a:ext cx="3339066" cy="502093"/>
              </a:xfrm>
              <a:custGeom>
                <a:avLst/>
                <a:gdLst>
                  <a:gd name="connsiteX0" fmla="*/ 154750 w 5040344"/>
                  <a:gd name="connsiteY0" fmla="*/ 0 h 722118"/>
                  <a:gd name="connsiteX1" fmla="*/ 4885594 w 5040344"/>
                  <a:gd name="connsiteY1" fmla="*/ 0 h 722118"/>
                  <a:gd name="connsiteX2" fmla="*/ 5040344 w 5040344"/>
                  <a:gd name="connsiteY2" fmla="*/ 154750 h 722118"/>
                  <a:gd name="connsiteX3" fmla="*/ 5040344 w 5040344"/>
                  <a:gd name="connsiteY3" fmla="*/ 722118 h 722118"/>
                  <a:gd name="connsiteX4" fmla="*/ 0 w 5040344"/>
                  <a:gd name="connsiteY4" fmla="*/ 722118 h 722118"/>
                  <a:gd name="connsiteX5" fmla="*/ 0 w 5040344"/>
                  <a:gd name="connsiteY5" fmla="*/ 154750 h 722118"/>
                  <a:gd name="connsiteX6" fmla="*/ 154750 w 5040344"/>
                  <a:gd name="connsiteY6" fmla="*/ 0 h 72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0344" h="722118">
                    <a:moveTo>
                      <a:pt x="154750" y="0"/>
                    </a:moveTo>
                    <a:lnTo>
                      <a:pt x="4885594" y="0"/>
                    </a:lnTo>
                    <a:cubicBezTo>
                      <a:pt x="4971060" y="0"/>
                      <a:pt x="5040344" y="69284"/>
                      <a:pt x="5040344" y="154750"/>
                    </a:cubicBezTo>
                    <a:lnTo>
                      <a:pt x="5040344" y="722118"/>
                    </a:lnTo>
                    <a:lnTo>
                      <a:pt x="0" y="722118"/>
                    </a:lnTo>
                    <a:lnTo>
                      <a:pt x="0" y="154750"/>
                    </a:lnTo>
                    <a:cubicBezTo>
                      <a:pt x="0" y="69284"/>
                      <a:pt x="69284" y="0"/>
                      <a:pt x="15475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3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1340011" y="2019130"/>
                <a:ext cx="3339066" cy="956760"/>
              </a:xfrm>
              <a:prstGeom prst="roundRect">
                <a:avLst>
                  <a:gd name="adj" fmla="val 10715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65100" dist="152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Oval 16"/>
              <p:cNvSpPr>
                <a:spLocks noChangeArrowheads="1"/>
              </p:cNvSpPr>
              <p:nvPr/>
            </p:nvSpPr>
            <p:spPr bwMode="auto">
              <a:xfrm flipV="1">
                <a:off x="1219526" y="2002000"/>
                <a:ext cx="1501570" cy="596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Oval 16"/>
              <p:cNvSpPr>
                <a:spLocks noChangeArrowheads="1"/>
              </p:cNvSpPr>
              <p:nvPr/>
            </p:nvSpPr>
            <p:spPr bwMode="auto">
              <a:xfrm flipV="1">
                <a:off x="3189153" y="2952753"/>
                <a:ext cx="1501570" cy="524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87" name="组合 86"/>
              <p:cNvGrpSpPr/>
              <p:nvPr/>
            </p:nvGrpSpPr>
            <p:grpSpPr>
              <a:xfrm>
                <a:off x="1389779" y="2068570"/>
                <a:ext cx="181471" cy="179316"/>
                <a:chOff x="6295571" y="1999011"/>
                <a:chExt cx="181472" cy="179317"/>
              </a:xfrm>
            </p:grpSpPr>
            <p:sp>
              <p:nvSpPr>
                <p:cNvPr id="88" name="椭圆 87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圆角矩形 88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2" name="文本框 91"/>
            <p:cNvSpPr txBox="1"/>
            <p:nvPr/>
          </p:nvSpPr>
          <p:spPr>
            <a:xfrm>
              <a:off x="8591383" y="2010727"/>
              <a:ext cx="234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96" name="文本框 95"/>
          <p:cNvSpPr txBox="1"/>
          <p:nvPr/>
        </p:nvSpPr>
        <p:spPr>
          <a:xfrm>
            <a:off x="8361564" y="4829041"/>
            <a:ext cx="280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70" name="椭圆 6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7" name="组合 96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98" name="椭圆 97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9" name="组合 98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0" name="饼形 99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饼形 100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饼形 101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饼形 102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4" name="文本框 103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23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  <p:bldP spid="96" grpId="0"/>
      <p:bldP spid="104" grpId="0"/>
      <p:bldP spid="105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527682" y="1966206"/>
            <a:ext cx="1127010" cy="1127010"/>
            <a:chOff x="853440" y="644211"/>
            <a:chExt cx="3166110" cy="3166110"/>
          </a:xfrm>
        </p:grpSpPr>
        <p:sp>
          <p:nvSpPr>
            <p:cNvPr id="10" name="椭圆 9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14" name="饼形 13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饼形 14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饼形 15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饼形 16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" name="组合 18"/>
          <p:cNvGrpSpPr/>
          <p:nvPr/>
        </p:nvGrpSpPr>
        <p:grpSpPr>
          <a:xfrm>
            <a:off x="5527682" y="3240910"/>
            <a:ext cx="1127010" cy="1127010"/>
            <a:chOff x="853440" y="644211"/>
            <a:chExt cx="3166110" cy="3166110"/>
          </a:xfrm>
        </p:grpSpPr>
        <p:sp>
          <p:nvSpPr>
            <p:cNvPr id="20" name="椭圆 19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24" name="饼形 23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饼形 24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饼形 25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饼形 26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8" name="组合 27"/>
          <p:cNvGrpSpPr/>
          <p:nvPr/>
        </p:nvGrpSpPr>
        <p:grpSpPr>
          <a:xfrm>
            <a:off x="5527682" y="4519994"/>
            <a:ext cx="1127010" cy="1127010"/>
            <a:chOff x="853440" y="644211"/>
            <a:chExt cx="3166110" cy="3166110"/>
          </a:xfrm>
        </p:grpSpPr>
        <p:sp>
          <p:nvSpPr>
            <p:cNvPr id="29" name="椭圆 28"/>
            <p:cNvSpPr/>
            <p:nvPr/>
          </p:nvSpPr>
          <p:spPr>
            <a:xfrm>
              <a:off x="853440" y="644211"/>
              <a:ext cx="3166110" cy="3166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188174" y="978944"/>
              <a:ext cx="2496642" cy="2496644"/>
              <a:chOff x="7950657" y="2241132"/>
              <a:chExt cx="2039896" cy="203989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7971206" y="2270472"/>
                <a:ext cx="1998799" cy="1981220"/>
                <a:chOff x="7856220" y="480057"/>
                <a:chExt cx="2598420" cy="2575565"/>
              </a:xfrm>
            </p:grpSpPr>
            <p:sp>
              <p:nvSpPr>
                <p:cNvPr id="33" name="饼形 32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饼形 33"/>
                <p:cNvSpPr/>
                <p:nvPr/>
              </p:nvSpPr>
              <p:spPr>
                <a:xfrm rot="16200000">
                  <a:off x="7856221" y="480061"/>
                  <a:ext cx="2575561" cy="2575561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饼形 34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饼形 35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50" name="文本框 49"/>
          <p:cNvSpPr txBox="1"/>
          <p:nvPr/>
        </p:nvSpPr>
        <p:spPr>
          <a:xfrm>
            <a:off x="5913283" y="2156277"/>
            <a:ext cx="336911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928522" y="3405929"/>
            <a:ext cx="336911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32119" y="4714947"/>
            <a:ext cx="336911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785376" y="2083814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</a:rPr>
              <a:t>ADD YOUR TITTLE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640256" y="3313373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tx2"/>
                </a:solidFill>
              </a:rPr>
              <a:t>ADD YOUR TITTLE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771576" y="4666386"/>
            <a:ext cx="36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</a:rPr>
              <a:t>ADD YOUR TITTLE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811877" y="3738254"/>
            <a:ext cx="369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46132" y="564151"/>
            <a:ext cx="469011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2"/>
                </a:solidFill>
                <a:latin typeface="+mj-lt"/>
              </a:rPr>
              <a:t>CONTENTS</a:t>
            </a:r>
            <a:endParaRPr lang="zh-CN" altLang="en-US" sz="6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784003" y="2496010"/>
            <a:ext cx="369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84003" y="5047647"/>
            <a:ext cx="369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2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 rot="1354645">
            <a:off x="-1695313" y="5454856"/>
            <a:ext cx="7483769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9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989228">
            <a:off x="-1255379" y="5904037"/>
            <a:ext cx="7417488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9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12068310">
            <a:off x="6539336" y="-729141"/>
            <a:ext cx="7483769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66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904542">
            <a:off x="6317907" y="-948241"/>
            <a:ext cx="6973917" cy="1443508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1905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724353">
            <a:off x="-1383458" y="6123763"/>
            <a:ext cx="7417488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9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 rot="649008">
            <a:off x="5899627" y="-1555238"/>
            <a:ext cx="7417488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8220000" algn="bl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7402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6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600"/>
                            </p:stCondLst>
                            <p:childTnLst>
                              <p:par>
                                <p:cTn id="9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59" grpId="0"/>
      <p:bldP spid="49" grpId="0"/>
      <p:bldP spid="47" grpId="0"/>
      <p:bldP spid="48" grpId="0"/>
      <p:bldP spid="60" grpId="0" animBg="1"/>
      <p:bldP spid="46" grpId="0" animBg="1"/>
      <p:bldP spid="61" grpId="0" animBg="1"/>
      <p:bldP spid="45" grpId="0" animBg="1"/>
      <p:bldP spid="62" grpId="0" animBg="1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813553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758780"/>
            <a:ext cx="564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5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0751" y="3514445"/>
            <a:ext cx="532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72038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/>
          <p:cNvSpPr/>
          <p:nvPr/>
        </p:nvSpPr>
        <p:spPr>
          <a:xfrm rot="5400000">
            <a:off x="8476883" y="935093"/>
            <a:ext cx="2470551" cy="140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1634" y="5920743"/>
            <a:ext cx="10800000" cy="15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6243384" y="5055494"/>
            <a:ext cx="4680000" cy="1394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6681069" y="2445887"/>
            <a:ext cx="2470551" cy="140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908800" y="3309484"/>
            <a:ext cx="3277250" cy="140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158698" y="4190245"/>
            <a:ext cx="4070533" cy="1394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2"/>
              </a:gs>
              <a:gs pos="66000">
                <a:schemeClr val="bg1"/>
              </a:gs>
              <a:gs pos="100000">
                <a:schemeClr val="tx2"/>
              </a:gs>
            </a:gsLst>
            <a:lin ang="5400000" scaled="1"/>
            <a:tileRect/>
          </a:gradFill>
          <a:ln w="25400">
            <a:gradFill>
              <a:gsLst>
                <a:gs pos="9400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8000">
                  <a:schemeClr val="bg1"/>
                </a:gs>
                <a:gs pos="42000">
                  <a:schemeClr val="tx2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8776773" y="1606399"/>
            <a:ext cx="1057679" cy="967740"/>
            <a:chOff x="8776773" y="1606399"/>
            <a:chExt cx="1057679" cy="967740"/>
          </a:xfrm>
        </p:grpSpPr>
        <p:grpSp>
          <p:nvGrpSpPr>
            <p:cNvPr id="66" name="组合 65"/>
            <p:cNvGrpSpPr/>
            <p:nvPr/>
          </p:nvGrpSpPr>
          <p:grpSpPr>
            <a:xfrm>
              <a:off x="8802693" y="1606399"/>
              <a:ext cx="967740" cy="967740"/>
              <a:chOff x="2086795" y="2476500"/>
              <a:chExt cx="1932375" cy="1932375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8776773" y="1859436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r>
                <a:rPr lang="en-US" altLang="zh-CN" dirty="0"/>
                <a:t>2020</a:t>
              </a:r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43384" y="2474524"/>
            <a:ext cx="1057679" cy="967740"/>
            <a:chOff x="6243384" y="2474524"/>
            <a:chExt cx="1057679" cy="967740"/>
          </a:xfrm>
        </p:grpSpPr>
        <p:grpSp>
          <p:nvGrpSpPr>
            <p:cNvPr id="61" name="组合 60"/>
            <p:cNvGrpSpPr/>
            <p:nvPr/>
          </p:nvGrpSpPr>
          <p:grpSpPr>
            <a:xfrm>
              <a:off x="6278880" y="2474524"/>
              <a:ext cx="967740" cy="967740"/>
              <a:chOff x="2086795" y="2476500"/>
              <a:chExt cx="1932375" cy="1932375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" name="文本框 75"/>
            <p:cNvSpPr txBox="1"/>
            <p:nvPr/>
          </p:nvSpPr>
          <p:spPr>
            <a:xfrm>
              <a:off x="6243384" y="2716955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2019</a:t>
              </a:r>
              <a:endParaRPr lang="zh-CN" altLang="en-US" sz="2400" b="1" dirty="0">
                <a:gradFill flip="none" rotWithShape="1"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676260" y="3336715"/>
            <a:ext cx="1057679" cy="967740"/>
            <a:chOff x="9676260" y="3336715"/>
            <a:chExt cx="1057679" cy="967740"/>
          </a:xfrm>
        </p:grpSpPr>
        <p:grpSp>
          <p:nvGrpSpPr>
            <p:cNvPr id="52" name="组合 51"/>
            <p:cNvGrpSpPr/>
            <p:nvPr/>
          </p:nvGrpSpPr>
          <p:grpSpPr>
            <a:xfrm>
              <a:off x="9702180" y="3336715"/>
              <a:ext cx="967740" cy="967740"/>
              <a:chOff x="2086795" y="2476500"/>
              <a:chExt cx="1932375" cy="193237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9676260" y="3590221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2018</a:t>
              </a:r>
              <a:endParaRPr lang="zh-CN" altLang="en-US" sz="2400" b="1" dirty="0">
                <a:gradFill flip="none" rotWithShape="1"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73038" y="4206270"/>
            <a:ext cx="1057679" cy="967740"/>
            <a:chOff x="5673038" y="4206270"/>
            <a:chExt cx="1057679" cy="967740"/>
          </a:xfrm>
        </p:grpSpPr>
        <p:grpSp>
          <p:nvGrpSpPr>
            <p:cNvPr id="56" name="组合 55"/>
            <p:cNvGrpSpPr/>
            <p:nvPr/>
          </p:nvGrpSpPr>
          <p:grpSpPr>
            <a:xfrm>
              <a:off x="5718008" y="4206270"/>
              <a:ext cx="967740" cy="967740"/>
              <a:chOff x="2086795" y="2476500"/>
              <a:chExt cx="1932375" cy="1932375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5673038" y="4448793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2017</a:t>
              </a:r>
              <a:endParaRPr lang="zh-CN" altLang="en-US" sz="2400" b="1" dirty="0">
                <a:gradFill flip="none" rotWithShape="1"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445669" y="5066254"/>
            <a:ext cx="1057679" cy="967740"/>
            <a:chOff x="10445669" y="5066254"/>
            <a:chExt cx="1057679" cy="967740"/>
          </a:xfrm>
        </p:grpSpPr>
        <p:grpSp>
          <p:nvGrpSpPr>
            <p:cNvPr id="70" name="组合 69"/>
            <p:cNvGrpSpPr/>
            <p:nvPr/>
          </p:nvGrpSpPr>
          <p:grpSpPr>
            <a:xfrm>
              <a:off x="10470823" y="5066254"/>
              <a:ext cx="967740" cy="967740"/>
              <a:chOff x="2086795" y="2476500"/>
              <a:chExt cx="1932375" cy="1932375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10445669" y="5308498"/>
              <a:ext cx="105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 flip="none" rotWithShape="1"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2016</a:t>
              </a:r>
              <a:endParaRPr lang="zh-CN" altLang="en-US" sz="2400" b="1" dirty="0">
                <a:gradFill flip="none" rotWithShape="1"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7788111" y="5326987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672966" y="4469330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011405" y="3594571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219875" y="2735583"/>
            <a:ext cx="272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TITTLE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088369" y="2572163"/>
            <a:ext cx="41003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paste it here. </a:t>
            </a:r>
          </a:p>
          <a:p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paste it here. Text or Copy  Your text . paste it here. Text or Copy  Your text .</a:t>
            </a:r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436648" y="2184277"/>
            <a:ext cx="326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28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cxnSp>
        <p:nvCxnSpPr>
          <p:cNvPr id="116" name="直接连接符 115"/>
          <p:cNvCxnSpPr/>
          <p:nvPr/>
        </p:nvCxnSpPr>
        <p:spPr>
          <a:xfrm>
            <a:off x="1245957" y="2716955"/>
            <a:ext cx="3625667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65" name="椭圆 64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6" name="组合 85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8" name="组合 87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89" name="饼形 8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饼形 89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饼形 90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饼形 91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3" name="文本框 92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270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  <p:bldP spid="69" grpId="0" animBg="1"/>
      <p:bldP spid="64" grpId="0" animBg="1"/>
      <p:bldP spid="60" grpId="0" animBg="1"/>
      <p:bldP spid="59" grpId="0" animBg="1"/>
      <p:bldP spid="80" grpId="0"/>
      <p:bldP spid="81" grpId="0"/>
      <p:bldP spid="82" grpId="0"/>
      <p:bldP spid="83" grpId="0"/>
      <p:bldP spid="113" grpId="0"/>
      <p:bldP spid="114" grpId="0"/>
      <p:bldP spid="93" grpId="0"/>
      <p:bldP spid="94" grpId="0"/>
      <p:bldP spid="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56829" y="1887418"/>
            <a:ext cx="3095462" cy="2779331"/>
            <a:chOff x="4456829" y="1887418"/>
            <a:chExt cx="3095462" cy="2779331"/>
          </a:xfrm>
        </p:grpSpPr>
        <p:grpSp>
          <p:nvGrpSpPr>
            <p:cNvPr id="3" name="组合 2"/>
            <p:cNvGrpSpPr/>
            <p:nvPr/>
          </p:nvGrpSpPr>
          <p:grpSpPr>
            <a:xfrm>
              <a:off x="4456829" y="1887418"/>
              <a:ext cx="3095462" cy="2593652"/>
              <a:chOff x="4456829" y="1887418"/>
              <a:chExt cx="3095462" cy="2593652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456829" y="1887418"/>
                <a:ext cx="3095462" cy="2593652"/>
                <a:chOff x="2505238" y="1738313"/>
                <a:chExt cx="4746598" cy="3977120"/>
              </a:xfrm>
            </p:grpSpPr>
            <p:sp>
              <p:nvSpPr>
                <p:cNvPr id="40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738313"/>
                  <a:ext cx="3762374" cy="3762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5"/>
                <p:cNvSpPr>
                  <a:spLocks noEditPoints="1"/>
                </p:cNvSpPr>
                <p:nvPr/>
              </p:nvSpPr>
              <p:spPr bwMode="auto">
                <a:xfrm>
                  <a:off x="3281363" y="1738313"/>
                  <a:ext cx="3762374" cy="3768207"/>
                </a:xfrm>
                <a:custGeom>
                  <a:avLst/>
                  <a:gdLst>
                    <a:gd name="T0" fmla="*/ 1195 w 1290"/>
                    <a:gd name="T1" fmla="*/ 418 h 1292"/>
                    <a:gd name="T2" fmla="*/ 1102 w 1290"/>
                    <a:gd name="T3" fmla="*/ 190 h 1292"/>
                    <a:gd name="T4" fmla="*/ 874 w 1290"/>
                    <a:gd name="T5" fmla="*/ 95 h 1292"/>
                    <a:gd name="T6" fmla="*/ 646 w 1290"/>
                    <a:gd name="T7" fmla="*/ 0 h 1292"/>
                    <a:gd name="T8" fmla="*/ 416 w 1290"/>
                    <a:gd name="T9" fmla="*/ 95 h 1292"/>
                    <a:gd name="T10" fmla="*/ 188 w 1290"/>
                    <a:gd name="T11" fmla="*/ 190 h 1292"/>
                    <a:gd name="T12" fmla="*/ 95 w 1290"/>
                    <a:gd name="T13" fmla="*/ 418 h 1292"/>
                    <a:gd name="T14" fmla="*/ 0 w 1290"/>
                    <a:gd name="T15" fmla="*/ 646 h 1292"/>
                    <a:gd name="T16" fmla="*/ 95 w 1290"/>
                    <a:gd name="T17" fmla="*/ 874 h 1292"/>
                    <a:gd name="T18" fmla="*/ 188 w 1290"/>
                    <a:gd name="T19" fmla="*/ 1102 h 1292"/>
                    <a:gd name="T20" fmla="*/ 416 w 1290"/>
                    <a:gd name="T21" fmla="*/ 1197 h 1292"/>
                    <a:gd name="T22" fmla="*/ 646 w 1290"/>
                    <a:gd name="T23" fmla="*/ 1292 h 1292"/>
                    <a:gd name="T24" fmla="*/ 874 w 1290"/>
                    <a:gd name="T25" fmla="*/ 1197 h 1292"/>
                    <a:gd name="T26" fmla="*/ 1102 w 1290"/>
                    <a:gd name="T27" fmla="*/ 1102 h 1292"/>
                    <a:gd name="T28" fmla="*/ 1195 w 1290"/>
                    <a:gd name="T29" fmla="*/ 874 h 1292"/>
                    <a:gd name="T30" fmla="*/ 1290 w 1290"/>
                    <a:gd name="T31" fmla="*/ 646 h 1292"/>
                    <a:gd name="T32" fmla="*/ 1195 w 1290"/>
                    <a:gd name="T33" fmla="*/ 418 h 1292"/>
                    <a:gd name="T34" fmla="*/ 1186 w 1290"/>
                    <a:gd name="T35" fmla="*/ 870 h 1292"/>
                    <a:gd name="T36" fmla="*/ 1093 w 1290"/>
                    <a:gd name="T37" fmla="*/ 1093 h 1292"/>
                    <a:gd name="T38" fmla="*/ 870 w 1290"/>
                    <a:gd name="T39" fmla="*/ 1185 h 1292"/>
                    <a:gd name="T40" fmla="*/ 646 w 1290"/>
                    <a:gd name="T41" fmla="*/ 1278 h 1292"/>
                    <a:gd name="T42" fmla="*/ 421 w 1290"/>
                    <a:gd name="T43" fmla="*/ 1185 h 1292"/>
                    <a:gd name="T44" fmla="*/ 197 w 1290"/>
                    <a:gd name="T45" fmla="*/ 1093 h 1292"/>
                    <a:gd name="T46" fmla="*/ 105 w 1290"/>
                    <a:gd name="T47" fmla="*/ 870 h 1292"/>
                    <a:gd name="T48" fmla="*/ 12 w 1290"/>
                    <a:gd name="T49" fmla="*/ 646 h 1292"/>
                    <a:gd name="T50" fmla="*/ 105 w 1290"/>
                    <a:gd name="T51" fmla="*/ 423 h 1292"/>
                    <a:gd name="T52" fmla="*/ 197 w 1290"/>
                    <a:gd name="T53" fmla="*/ 200 h 1292"/>
                    <a:gd name="T54" fmla="*/ 646 w 1290"/>
                    <a:gd name="T55" fmla="*/ 14 h 1292"/>
                    <a:gd name="T56" fmla="*/ 870 w 1290"/>
                    <a:gd name="T57" fmla="*/ 107 h 1292"/>
                    <a:gd name="T58" fmla="*/ 1093 w 1290"/>
                    <a:gd name="T59" fmla="*/ 200 h 1292"/>
                    <a:gd name="T60" fmla="*/ 1186 w 1290"/>
                    <a:gd name="T61" fmla="*/ 423 h 1292"/>
                    <a:gd name="T62" fmla="*/ 1278 w 1290"/>
                    <a:gd name="T63" fmla="*/ 646 h 1292"/>
                    <a:gd name="T64" fmla="*/ 1186 w 1290"/>
                    <a:gd name="T65" fmla="*/ 870 h 1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90" h="1292">
                      <a:moveTo>
                        <a:pt x="1195" y="418"/>
                      </a:moveTo>
                      <a:lnTo>
                        <a:pt x="1102" y="190"/>
                      </a:lnTo>
                      <a:lnTo>
                        <a:pt x="874" y="95"/>
                      </a:lnTo>
                      <a:lnTo>
                        <a:pt x="646" y="0"/>
                      </a:lnTo>
                      <a:lnTo>
                        <a:pt x="416" y="95"/>
                      </a:lnTo>
                      <a:lnTo>
                        <a:pt x="188" y="190"/>
                      </a:lnTo>
                      <a:lnTo>
                        <a:pt x="95" y="418"/>
                      </a:lnTo>
                      <a:lnTo>
                        <a:pt x="0" y="646"/>
                      </a:lnTo>
                      <a:lnTo>
                        <a:pt x="95" y="874"/>
                      </a:lnTo>
                      <a:lnTo>
                        <a:pt x="188" y="1102"/>
                      </a:lnTo>
                      <a:lnTo>
                        <a:pt x="416" y="1197"/>
                      </a:lnTo>
                      <a:lnTo>
                        <a:pt x="646" y="1292"/>
                      </a:lnTo>
                      <a:lnTo>
                        <a:pt x="874" y="1197"/>
                      </a:lnTo>
                      <a:lnTo>
                        <a:pt x="1102" y="1102"/>
                      </a:lnTo>
                      <a:lnTo>
                        <a:pt x="1195" y="874"/>
                      </a:lnTo>
                      <a:lnTo>
                        <a:pt x="1290" y="646"/>
                      </a:lnTo>
                      <a:lnTo>
                        <a:pt x="1195" y="418"/>
                      </a:lnTo>
                      <a:close/>
                      <a:moveTo>
                        <a:pt x="1186" y="870"/>
                      </a:moveTo>
                      <a:lnTo>
                        <a:pt x="1093" y="1093"/>
                      </a:lnTo>
                      <a:lnTo>
                        <a:pt x="870" y="1185"/>
                      </a:lnTo>
                      <a:lnTo>
                        <a:pt x="646" y="1278"/>
                      </a:lnTo>
                      <a:lnTo>
                        <a:pt x="421" y="1185"/>
                      </a:lnTo>
                      <a:lnTo>
                        <a:pt x="197" y="1093"/>
                      </a:lnTo>
                      <a:lnTo>
                        <a:pt x="105" y="870"/>
                      </a:lnTo>
                      <a:lnTo>
                        <a:pt x="12" y="646"/>
                      </a:lnTo>
                      <a:lnTo>
                        <a:pt x="105" y="423"/>
                      </a:lnTo>
                      <a:lnTo>
                        <a:pt x="197" y="200"/>
                      </a:lnTo>
                      <a:lnTo>
                        <a:pt x="646" y="14"/>
                      </a:lnTo>
                      <a:lnTo>
                        <a:pt x="870" y="107"/>
                      </a:lnTo>
                      <a:lnTo>
                        <a:pt x="1093" y="200"/>
                      </a:lnTo>
                      <a:lnTo>
                        <a:pt x="1186" y="423"/>
                      </a:lnTo>
                      <a:lnTo>
                        <a:pt x="1278" y="646"/>
                      </a:lnTo>
                      <a:lnTo>
                        <a:pt x="1186" y="87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2"/>
                    </a:gs>
                    <a:gs pos="72000">
                      <a:schemeClr val="tx1"/>
                    </a:gs>
                    <a:gs pos="45000">
                      <a:schemeClr val="tx1"/>
                    </a:gs>
                    <a:gs pos="19000">
                      <a:schemeClr val="bg2">
                        <a:lumMod val="90000"/>
                      </a:schemeClr>
                    </a:gs>
                    <a:gs pos="0">
                      <a:schemeClr val="bg1"/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Freeform 13"/>
                <p:cNvSpPr>
                  <a:spLocks/>
                </p:cNvSpPr>
                <p:nvPr/>
              </p:nvSpPr>
              <p:spPr bwMode="auto">
                <a:xfrm>
                  <a:off x="3281363" y="1757880"/>
                  <a:ext cx="3502132" cy="2217220"/>
                </a:xfrm>
                <a:custGeom>
                  <a:avLst/>
                  <a:gdLst>
                    <a:gd name="T0" fmla="*/ 266 w 493"/>
                    <a:gd name="T1" fmla="*/ 0 h 311"/>
                    <a:gd name="T2" fmla="*/ 78 w 493"/>
                    <a:gd name="T3" fmla="*/ 78 h 311"/>
                    <a:gd name="T4" fmla="*/ 39 w 493"/>
                    <a:gd name="T5" fmla="*/ 172 h 311"/>
                    <a:gd name="T6" fmla="*/ 0 w 493"/>
                    <a:gd name="T7" fmla="*/ 266 h 311"/>
                    <a:gd name="T8" fmla="*/ 19 w 493"/>
                    <a:gd name="T9" fmla="*/ 311 h 311"/>
                    <a:gd name="T10" fmla="*/ 279 w 493"/>
                    <a:gd name="T11" fmla="*/ 227 h 311"/>
                    <a:gd name="T12" fmla="*/ 493 w 493"/>
                    <a:gd name="T13" fmla="*/ 170 h 311"/>
                    <a:gd name="T14" fmla="*/ 454 w 493"/>
                    <a:gd name="T15" fmla="*/ 78 h 311"/>
                    <a:gd name="T16" fmla="*/ 360 w 493"/>
                    <a:gd name="T17" fmla="*/ 39 h 311"/>
                    <a:gd name="T18" fmla="*/ 266 w 493"/>
                    <a:gd name="T19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3" h="311">
                      <a:moveTo>
                        <a:pt x="266" y="0"/>
                      </a:move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39" y="172"/>
                        <a:pt x="39" y="172"/>
                        <a:pt x="39" y="17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19" y="311"/>
                        <a:pt x="19" y="311"/>
                        <a:pt x="19" y="311"/>
                      </a:cubicBezTo>
                      <a:cubicBezTo>
                        <a:pt x="99" y="283"/>
                        <a:pt x="187" y="254"/>
                        <a:pt x="279" y="227"/>
                      </a:cubicBezTo>
                      <a:cubicBezTo>
                        <a:pt x="353" y="206"/>
                        <a:pt x="425" y="187"/>
                        <a:pt x="493" y="170"/>
                      </a:cubicBezTo>
                      <a:cubicBezTo>
                        <a:pt x="454" y="78"/>
                        <a:pt x="454" y="78"/>
                        <a:pt x="454" y="78"/>
                      </a:cubicBezTo>
                      <a:cubicBezTo>
                        <a:pt x="360" y="39"/>
                        <a:pt x="360" y="39"/>
                        <a:pt x="360" y="39"/>
                      </a:cubicBezTo>
                      <a:cubicBezTo>
                        <a:pt x="266" y="0"/>
                        <a:pt x="266" y="0"/>
                        <a:pt x="266" y="0"/>
                      </a:cubicBezTo>
                    </a:path>
                  </a:pathLst>
                </a:custGeom>
                <a:gradFill flip="none" rotWithShape="1">
                  <a:gsLst>
                    <a:gs pos="100000">
                      <a:schemeClr val="bg2">
                        <a:lumMod val="50000"/>
                      </a:schemeClr>
                    </a:gs>
                    <a:gs pos="44000">
                      <a:srgbClr val="999595">
                        <a:alpha val="36000"/>
                      </a:srgbClr>
                    </a:gs>
                    <a:gs pos="74000">
                      <a:srgbClr val="BBB8B8">
                        <a:alpha val="48000"/>
                      </a:srgb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96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 rot="20256149">
                  <a:off x="3288672" y="1932622"/>
                  <a:ext cx="2457365" cy="216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71000">
                      <a:srgbClr val="444444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505238" y="2855301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chemeClr val="tx1">
                        <a:alpha val="0"/>
                      </a:schemeClr>
                    </a:gs>
                    <a:gs pos="0">
                      <a:schemeClr val="bg2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5645395" y="4108992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0000">
                      <a:schemeClr val="tx1">
                        <a:alpha val="0"/>
                      </a:schemeClr>
                    </a:gs>
                    <a:gs pos="2000">
                      <a:schemeClr val="bg1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文本框 71"/>
              <p:cNvSpPr txBox="1"/>
              <p:nvPr/>
            </p:nvSpPr>
            <p:spPr>
              <a:xfrm>
                <a:off x="4808519" y="2829468"/>
                <a:ext cx="27270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gradFill>
                      <a:gsLst>
                        <a:gs pos="76000">
                          <a:schemeClr val="bg1"/>
                        </a:gs>
                        <a:gs pos="20000">
                          <a:schemeClr val="bg1"/>
                        </a:gs>
                        <a:gs pos="65000">
                          <a:schemeClr val="tx2"/>
                        </a:gs>
                        <a:gs pos="55000">
                          <a:schemeClr val="bg1"/>
                        </a:gs>
                        <a:gs pos="40000">
                          <a:schemeClr val="bg1"/>
                        </a:gs>
                        <a:gs pos="30000">
                          <a:schemeClr val="accent3"/>
                        </a:gs>
                      </a:gsLst>
                      <a:lin ang="18900000" scaled="1"/>
                    </a:gradFill>
                    <a:effectLst>
                      <a:outerShdw blurRad="215900" dist="38100" dir="8100000" algn="tr" rotWithShape="0">
                        <a:prstClr val="black"/>
                      </a:outerShdw>
                    </a:effectLst>
                  </a:rPr>
                  <a:t>TITTLE HERE</a:t>
                </a:r>
                <a:endParaRPr lang="zh-CN" altLang="en-US" sz="32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endParaRPr>
              </a:p>
            </p:txBody>
          </p:sp>
        </p:grpSp>
        <p:sp>
          <p:nvSpPr>
            <p:cNvPr id="75" name="椭圆 74"/>
            <p:cNvSpPr/>
            <p:nvPr/>
          </p:nvSpPr>
          <p:spPr>
            <a:xfrm>
              <a:off x="5130123" y="4480300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52535" y="1895486"/>
            <a:ext cx="3095462" cy="2793517"/>
            <a:chOff x="7952535" y="1895486"/>
            <a:chExt cx="3095462" cy="2793517"/>
          </a:xfrm>
        </p:grpSpPr>
        <p:grpSp>
          <p:nvGrpSpPr>
            <p:cNvPr id="4" name="组合 3"/>
            <p:cNvGrpSpPr/>
            <p:nvPr/>
          </p:nvGrpSpPr>
          <p:grpSpPr>
            <a:xfrm>
              <a:off x="7952535" y="1895486"/>
              <a:ext cx="3095462" cy="2593652"/>
              <a:chOff x="7952535" y="1895486"/>
              <a:chExt cx="3095462" cy="2593652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7952535" y="1895486"/>
                <a:ext cx="3095462" cy="2593652"/>
                <a:chOff x="2505238" y="1738313"/>
                <a:chExt cx="4746598" cy="3977120"/>
              </a:xfrm>
            </p:grpSpPr>
            <p:sp>
              <p:nvSpPr>
                <p:cNvPr id="6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738313"/>
                  <a:ext cx="3762374" cy="3762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5"/>
                <p:cNvSpPr>
                  <a:spLocks noEditPoints="1"/>
                </p:cNvSpPr>
                <p:nvPr/>
              </p:nvSpPr>
              <p:spPr bwMode="auto">
                <a:xfrm>
                  <a:off x="3281363" y="1738313"/>
                  <a:ext cx="3762374" cy="3768207"/>
                </a:xfrm>
                <a:custGeom>
                  <a:avLst/>
                  <a:gdLst>
                    <a:gd name="T0" fmla="*/ 1195 w 1290"/>
                    <a:gd name="T1" fmla="*/ 418 h 1292"/>
                    <a:gd name="T2" fmla="*/ 1102 w 1290"/>
                    <a:gd name="T3" fmla="*/ 190 h 1292"/>
                    <a:gd name="T4" fmla="*/ 874 w 1290"/>
                    <a:gd name="T5" fmla="*/ 95 h 1292"/>
                    <a:gd name="T6" fmla="*/ 646 w 1290"/>
                    <a:gd name="T7" fmla="*/ 0 h 1292"/>
                    <a:gd name="T8" fmla="*/ 416 w 1290"/>
                    <a:gd name="T9" fmla="*/ 95 h 1292"/>
                    <a:gd name="T10" fmla="*/ 188 w 1290"/>
                    <a:gd name="T11" fmla="*/ 190 h 1292"/>
                    <a:gd name="T12" fmla="*/ 95 w 1290"/>
                    <a:gd name="T13" fmla="*/ 418 h 1292"/>
                    <a:gd name="T14" fmla="*/ 0 w 1290"/>
                    <a:gd name="T15" fmla="*/ 646 h 1292"/>
                    <a:gd name="T16" fmla="*/ 95 w 1290"/>
                    <a:gd name="T17" fmla="*/ 874 h 1292"/>
                    <a:gd name="T18" fmla="*/ 188 w 1290"/>
                    <a:gd name="T19" fmla="*/ 1102 h 1292"/>
                    <a:gd name="T20" fmla="*/ 416 w 1290"/>
                    <a:gd name="T21" fmla="*/ 1197 h 1292"/>
                    <a:gd name="T22" fmla="*/ 646 w 1290"/>
                    <a:gd name="T23" fmla="*/ 1292 h 1292"/>
                    <a:gd name="T24" fmla="*/ 874 w 1290"/>
                    <a:gd name="T25" fmla="*/ 1197 h 1292"/>
                    <a:gd name="T26" fmla="*/ 1102 w 1290"/>
                    <a:gd name="T27" fmla="*/ 1102 h 1292"/>
                    <a:gd name="T28" fmla="*/ 1195 w 1290"/>
                    <a:gd name="T29" fmla="*/ 874 h 1292"/>
                    <a:gd name="T30" fmla="*/ 1290 w 1290"/>
                    <a:gd name="T31" fmla="*/ 646 h 1292"/>
                    <a:gd name="T32" fmla="*/ 1195 w 1290"/>
                    <a:gd name="T33" fmla="*/ 418 h 1292"/>
                    <a:gd name="T34" fmla="*/ 1186 w 1290"/>
                    <a:gd name="T35" fmla="*/ 870 h 1292"/>
                    <a:gd name="T36" fmla="*/ 1093 w 1290"/>
                    <a:gd name="T37" fmla="*/ 1093 h 1292"/>
                    <a:gd name="T38" fmla="*/ 870 w 1290"/>
                    <a:gd name="T39" fmla="*/ 1185 h 1292"/>
                    <a:gd name="T40" fmla="*/ 646 w 1290"/>
                    <a:gd name="T41" fmla="*/ 1278 h 1292"/>
                    <a:gd name="T42" fmla="*/ 421 w 1290"/>
                    <a:gd name="T43" fmla="*/ 1185 h 1292"/>
                    <a:gd name="T44" fmla="*/ 197 w 1290"/>
                    <a:gd name="T45" fmla="*/ 1093 h 1292"/>
                    <a:gd name="T46" fmla="*/ 105 w 1290"/>
                    <a:gd name="T47" fmla="*/ 870 h 1292"/>
                    <a:gd name="T48" fmla="*/ 12 w 1290"/>
                    <a:gd name="T49" fmla="*/ 646 h 1292"/>
                    <a:gd name="T50" fmla="*/ 105 w 1290"/>
                    <a:gd name="T51" fmla="*/ 423 h 1292"/>
                    <a:gd name="T52" fmla="*/ 197 w 1290"/>
                    <a:gd name="T53" fmla="*/ 200 h 1292"/>
                    <a:gd name="T54" fmla="*/ 646 w 1290"/>
                    <a:gd name="T55" fmla="*/ 14 h 1292"/>
                    <a:gd name="T56" fmla="*/ 870 w 1290"/>
                    <a:gd name="T57" fmla="*/ 107 h 1292"/>
                    <a:gd name="T58" fmla="*/ 1093 w 1290"/>
                    <a:gd name="T59" fmla="*/ 200 h 1292"/>
                    <a:gd name="T60" fmla="*/ 1186 w 1290"/>
                    <a:gd name="T61" fmla="*/ 423 h 1292"/>
                    <a:gd name="T62" fmla="*/ 1278 w 1290"/>
                    <a:gd name="T63" fmla="*/ 646 h 1292"/>
                    <a:gd name="T64" fmla="*/ 1186 w 1290"/>
                    <a:gd name="T65" fmla="*/ 870 h 1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90" h="1292">
                      <a:moveTo>
                        <a:pt x="1195" y="418"/>
                      </a:moveTo>
                      <a:lnTo>
                        <a:pt x="1102" y="190"/>
                      </a:lnTo>
                      <a:lnTo>
                        <a:pt x="874" y="95"/>
                      </a:lnTo>
                      <a:lnTo>
                        <a:pt x="646" y="0"/>
                      </a:lnTo>
                      <a:lnTo>
                        <a:pt x="416" y="95"/>
                      </a:lnTo>
                      <a:lnTo>
                        <a:pt x="188" y="190"/>
                      </a:lnTo>
                      <a:lnTo>
                        <a:pt x="95" y="418"/>
                      </a:lnTo>
                      <a:lnTo>
                        <a:pt x="0" y="646"/>
                      </a:lnTo>
                      <a:lnTo>
                        <a:pt x="95" y="874"/>
                      </a:lnTo>
                      <a:lnTo>
                        <a:pt x="188" y="1102"/>
                      </a:lnTo>
                      <a:lnTo>
                        <a:pt x="416" y="1197"/>
                      </a:lnTo>
                      <a:lnTo>
                        <a:pt x="646" y="1292"/>
                      </a:lnTo>
                      <a:lnTo>
                        <a:pt x="874" y="1197"/>
                      </a:lnTo>
                      <a:lnTo>
                        <a:pt x="1102" y="1102"/>
                      </a:lnTo>
                      <a:lnTo>
                        <a:pt x="1195" y="874"/>
                      </a:lnTo>
                      <a:lnTo>
                        <a:pt x="1290" y="646"/>
                      </a:lnTo>
                      <a:lnTo>
                        <a:pt x="1195" y="418"/>
                      </a:lnTo>
                      <a:close/>
                      <a:moveTo>
                        <a:pt x="1186" y="870"/>
                      </a:moveTo>
                      <a:lnTo>
                        <a:pt x="1093" y="1093"/>
                      </a:lnTo>
                      <a:lnTo>
                        <a:pt x="870" y="1185"/>
                      </a:lnTo>
                      <a:lnTo>
                        <a:pt x="646" y="1278"/>
                      </a:lnTo>
                      <a:lnTo>
                        <a:pt x="421" y="1185"/>
                      </a:lnTo>
                      <a:lnTo>
                        <a:pt x="197" y="1093"/>
                      </a:lnTo>
                      <a:lnTo>
                        <a:pt x="105" y="870"/>
                      </a:lnTo>
                      <a:lnTo>
                        <a:pt x="12" y="646"/>
                      </a:lnTo>
                      <a:lnTo>
                        <a:pt x="105" y="423"/>
                      </a:lnTo>
                      <a:lnTo>
                        <a:pt x="197" y="200"/>
                      </a:lnTo>
                      <a:lnTo>
                        <a:pt x="646" y="14"/>
                      </a:lnTo>
                      <a:lnTo>
                        <a:pt x="870" y="107"/>
                      </a:lnTo>
                      <a:lnTo>
                        <a:pt x="1093" y="200"/>
                      </a:lnTo>
                      <a:lnTo>
                        <a:pt x="1186" y="423"/>
                      </a:lnTo>
                      <a:lnTo>
                        <a:pt x="1278" y="646"/>
                      </a:lnTo>
                      <a:lnTo>
                        <a:pt x="1186" y="87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2"/>
                    </a:gs>
                    <a:gs pos="72000">
                      <a:schemeClr val="tx1"/>
                    </a:gs>
                    <a:gs pos="45000">
                      <a:schemeClr val="tx1"/>
                    </a:gs>
                    <a:gs pos="19000">
                      <a:schemeClr val="bg2">
                        <a:lumMod val="90000"/>
                      </a:schemeClr>
                    </a:gs>
                    <a:gs pos="0">
                      <a:schemeClr val="bg1"/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Freeform 13"/>
                <p:cNvSpPr>
                  <a:spLocks/>
                </p:cNvSpPr>
                <p:nvPr/>
              </p:nvSpPr>
              <p:spPr bwMode="auto">
                <a:xfrm>
                  <a:off x="3281363" y="1757880"/>
                  <a:ext cx="3502132" cy="2217220"/>
                </a:xfrm>
                <a:custGeom>
                  <a:avLst/>
                  <a:gdLst>
                    <a:gd name="T0" fmla="*/ 266 w 493"/>
                    <a:gd name="T1" fmla="*/ 0 h 311"/>
                    <a:gd name="T2" fmla="*/ 78 w 493"/>
                    <a:gd name="T3" fmla="*/ 78 h 311"/>
                    <a:gd name="T4" fmla="*/ 39 w 493"/>
                    <a:gd name="T5" fmla="*/ 172 h 311"/>
                    <a:gd name="T6" fmla="*/ 0 w 493"/>
                    <a:gd name="T7" fmla="*/ 266 h 311"/>
                    <a:gd name="T8" fmla="*/ 19 w 493"/>
                    <a:gd name="T9" fmla="*/ 311 h 311"/>
                    <a:gd name="T10" fmla="*/ 279 w 493"/>
                    <a:gd name="T11" fmla="*/ 227 h 311"/>
                    <a:gd name="T12" fmla="*/ 493 w 493"/>
                    <a:gd name="T13" fmla="*/ 170 h 311"/>
                    <a:gd name="T14" fmla="*/ 454 w 493"/>
                    <a:gd name="T15" fmla="*/ 78 h 311"/>
                    <a:gd name="T16" fmla="*/ 360 w 493"/>
                    <a:gd name="T17" fmla="*/ 39 h 311"/>
                    <a:gd name="T18" fmla="*/ 266 w 493"/>
                    <a:gd name="T19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3" h="311">
                      <a:moveTo>
                        <a:pt x="266" y="0"/>
                      </a:move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39" y="172"/>
                        <a:pt x="39" y="172"/>
                        <a:pt x="39" y="17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19" y="311"/>
                        <a:pt x="19" y="311"/>
                        <a:pt x="19" y="311"/>
                      </a:cubicBezTo>
                      <a:cubicBezTo>
                        <a:pt x="99" y="283"/>
                        <a:pt x="187" y="254"/>
                        <a:pt x="279" y="227"/>
                      </a:cubicBezTo>
                      <a:cubicBezTo>
                        <a:pt x="353" y="206"/>
                        <a:pt x="425" y="187"/>
                        <a:pt x="493" y="170"/>
                      </a:cubicBezTo>
                      <a:cubicBezTo>
                        <a:pt x="454" y="78"/>
                        <a:pt x="454" y="78"/>
                        <a:pt x="454" y="78"/>
                      </a:cubicBezTo>
                      <a:cubicBezTo>
                        <a:pt x="360" y="39"/>
                        <a:pt x="360" y="39"/>
                        <a:pt x="360" y="39"/>
                      </a:cubicBezTo>
                      <a:cubicBezTo>
                        <a:pt x="266" y="0"/>
                        <a:pt x="266" y="0"/>
                        <a:pt x="266" y="0"/>
                      </a:cubicBezTo>
                    </a:path>
                  </a:pathLst>
                </a:custGeom>
                <a:gradFill flip="none" rotWithShape="1">
                  <a:gsLst>
                    <a:gs pos="100000">
                      <a:schemeClr val="bg2">
                        <a:lumMod val="50000"/>
                      </a:schemeClr>
                    </a:gs>
                    <a:gs pos="44000">
                      <a:srgbClr val="999595">
                        <a:alpha val="36000"/>
                      </a:srgbClr>
                    </a:gs>
                    <a:gs pos="74000">
                      <a:srgbClr val="BBB8B8">
                        <a:alpha val="48000"/>
                      </a:srgb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96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 rot="20256149">
                  <a:off x="3288672" y="1932622"/>
                  <a:ext cx="2457365" cy="216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71000">
                      <a:srgbClr val="444444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505238" y="2855301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chemeClr val="tx1">
                        <a:alpha val="0"/>
                      </a:schemeClr>
                    </a:gs>
                    <a:gs pos="0">
                      <a:schemeClr val="bg2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5645395" y="4108992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0000">
                      <a:schemeClr val="tx1">
                        <a:alpha val="0"/>
                      </a:schemeClr>
                    </a:gs>
                    <a:gs pos="2000">
                      <a:schemeClr val="bg1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3" name="文本框 72"/>
              <p:cNvSpPr txBox="1"/>
              <p:nvPr/>
            </p:nvSpPr>
            <p:spPr>
              <a:xfrm>
                <a:off x="8288966" y="2829468"/>
                <a:ext cx="27270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gradFill>
                      <a:gsLst>
                        <a:gs pos="76000">
                          <a:schemeClr val="bg1"/>
                        </a:gs>
                        <a:gs pos="20000">
                          <a:schemeClr val="bg1"/>
                        </a:gs>
                        <a:gs pos="65000">
                          <a:schemeClr val="tx2"/>
                        </a:gs>
                        <a:gs pos="55000">
                          <a:schemeClr val="bg1"/>
                        </a:gs>
                        <a:gs pos="40000">
                          <a:schemeClr val="bg1"/>
                        </a:gs>
                        <a:gs pos="30000">
                          <a:schemeClr val="accent3"/>
                        </a:gs>
                      </a:gsLst>
                      <a:lin ang="18900000" scaled="1"/>
                    </a:gradFill>
                    <a:effectLst>
                      <a:outerShdw blurRad="215900" dist="38100" dir="8100000" algn="tr" rotWithShape="0">
                        <a:prstClr val="black"/>
                      </a:outerShdw>
                    </a:effectLst>
                  </a:rPr>
                  <a:t>TITTLE HERE</a:t>
                </a:r>
                <a:endParaRPr lang="zh-CN" altLang="en-US" sz="32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endParaRPr>
              </a:p>
            </p:txBody>
          </p:sp>
        </p:grpSp>
        <p:sp>
          <p:nvSpPr>
            <p:cNvPr id="76" name="椭圆 75"/>
            <p:cNvSpPr/>
            <p:nvPr/>
          </p:nvSpPr>
          <p:spPr>
            <a:xfrm>
              <a:off x="8688629" y="4502554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625352" y="4788229"/>
            <a:ext cx="2118047" cy="268472"/>
            <a:chOff x="1329566" y="4393216"/>
            <a:chExt cx="4255056" cy="1598475"/>
          </a:xfrm>
        </p:grpSpPr>
        <p:sp>
          <p:nvSpPr>
            <p:cNvPr id="74" name="椭圆 73"/>
            <p:cNvSpPr/>
            <p:nvPr/>
          </p:nvSpPr>
          <p:spPr>
            <a:xfrm>
              <a:off x="1593202" y="4393216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/>
          </p:nvSpPr>
          <p:spPr>
            <a:xfrm rot="5400000">
              <a:off x="2769828" y="3176897"/>
              <a:ext cx="1374532" cy="4255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508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66700" dir="2700000" algn="tl" rotWithShape="0">
                <a:prstClr val="black">
                  <a:alpha val="7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圆角矩形 78"/>
            <p:cNvSpPr/>
            <p:nvPr/>
          </p:nvSpPr>
          <p:spPr>
            <a:xfrm rot="5400000">
              <a:off x="2887891" y="3374895"/>
              <a:ext cx="1131940" cy="385699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</a:gradFill>
            <a:ln w="50800">
              <a:noFill/>
            </a:ln>
            <a:effectLst>
              <a:innerShdw blurRad="2667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61122" y="1887418"/>
            <a:ext cx="3095462" cy="2786398"/>
            <a:chOff x="961122" y="1887418"/>
            <a:chExt cx="3095462" cy="2786398"/>
          </a:xfrm>
        </p:grpSpPr>
        <p:grpSp>
          <p:nvGrpSpPr>
            <p:cNvPr id="2" name="组合 1"/>
            <p:cNvGrpSpPr/>
            <p:nvPr/>
          </p:nvGrpSpPr>
          <p:grpSpPr>
            <a:xfrm>
              <a:off x="961122" y="1887418"/>
              <a:ext cx="3095462" cy="2593652"/>
              <a:chOff x="961122" y="1887418"/>
              <a:chExt cx="3095462" cy="259365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961122" y="1887418"/>
                <a:ext cx="3095462" cy="2593652"/>
                <a:chOff x="2505238" y="1738313"/>
                <a:chExt cx="4746598" cy="3977120"/>
              </a:xfrm>
            </p:grpSpPr>
            <p:sp>
              <p:nvSpPr>
                <p:cNvPr id="7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738313"/>
                  <a:ext cx="3762374" cy="3762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" name="Freeform 5"/>
                <p:cNvSpPr>
                  <a:spLocks noEditPoints="1"/>
                </p:cNvSpPr>
                <p:nvPr/>
              </p:nvSpPr>
              <p:spPr bwMode="auto">
                <a:xfrm>
                  <a:off x="3281363" y="1738313"/>
                  <a:ext cx="3762374" cy="3768207"/>
                </a:xfrm>
                <a:custGeom>
                  <a:avLst/>
                  <a:gdLst>
                    <a:gd name="T0" fmla="*/ 1195 w 1290"/>
                    <a:gd name="T1" fmla="*/ 418 h 1292"/>
                    <a:gd name="T2" fmla="*/ 1102 w 1290"/>
                    <a:gd name="T3" fmla="*/ 190 h 1292"/>
                    <a:gd name="T4" fmla="*/ 874 w 1290"/>
                    <a:gd name="T5" fmla="*/ 95 h 1292"/>
                    <a:gd name="T6" fmla="*/ 646 w 1290"/>
                    <a:gd name="T7" fmla="*/ 0 h 1292"/>
                    <a:gd name="T8" fmla="*/ 416 w 1290"/>
                    <a:gd name="T9" fmla="*/ 95 h 1292"/>
                    <a:gd name="T10" fmla="*/ 188 w 1290"/>
                    <a:gd name="T11" fmla="*/ 190 h 1292"/>
                    <a:gd name="T12" fmla="*/ 95 w 1290"/>
                    <a:gd name="T13" fmla="*/ 418 h 1292"/>
                    <a:gd name="T14" fmla="*/ 0 w 1290"/>
                    <a:gd name="T15" fmla="*/ 646 h 1292"/>
                    <a:gd name="T16" fmla="*/ 95 w 1290"/>
                    <a:gd name="T17" fmla="*/ 874 h 1292"/>
                    <a:gd name="T18" fmla="*/ 188 w 1290"/>
                    <a:gd name="T19" fmla="*/ 1102 h 1292"/>
                    <a:gd name="T20" fmla="*/ 416 w 1290"/>
                    <a:gd name="T21" fmla="*/ 1197 h 1292"/>
                    <a:gd name="T22" fmla="*/ 646 w 1290"/>
                    <a:gd name="T23" fmla="*/ 1292 h 1292"/>
                    <a:gd name="T24" fmla="*/ 874 w 1290"/>
                    <a:gd name="T25" fmla="*/ 1197 h 1292"/>
                    <a:gd name="T26" fmla="*/ 1102 w 1290"/>
                    <a:gd name="T27" fmla="*/ 1102 h 1292"/>
                    <a:gd name="T28" fmla="*/ 1195 w 1290"/>
                    <a:gd name="T29" fmla="*/ 874 h 1292"/>
                    <a:gd name="T30" fmla="*/ 1290 w 1290"/>
                    <a:gd name="T31" fmla="*/ 646 h 1292"/>
                    <a:gd name="T32" fmla="*/ 1195 w 1290"/>
                    <a:gd name="T33" fmla="*/ 418 h 1292"/>
                    <a:gd name="T34" fmla="*/ 1186 w 1290"/>
                    <a:gd name="T35" fmla="*/ 870 h 1292"/>
                    <a:gd name="T36" fmla="*/ 1093 w 1290"/>
                    <a:gd name="T37" fmla="*/ 1093 h 1292"/>
                    <a:gd name="T38" fmla="*/ 870 w 1290"/>
                    <a:gd name="T39" fmla="*/ 1185 h 1292"/>
                    <a:gd name="T40" fmla="*/ 646 w 1290"/>
                    <a:gd name="T41" fmla="*/ 1278 h 1292"/>
                    <a:gd name="T42" fmla="*/ 421 w 1290"/>
                    <a:gd name="T43" fmla="*/ 1185 h 1292"/>
                    <a:gd name="T44" fmla="*/ 197 w 1290"/>
                    <a:gd name="T45" fmla="*/ 1093 h 1292"/>
                    <a:gd name="T46" fmla="*/ 105 w 1290"/>
                    <a:gd name="T47" fmla="*/ 870 h 1292"/>
                    <a:gd name="T48" fmla="*/ 12 w 1290"/>
                    <a:gd name="T49" fmla="*/ 646 h 1292"/>
                    <a:gd name="T50" fmla="*/ 105 w 1290"/>
                    <a:gd name="T51" fmla="*/ 423 h 1292"/>
                    <a:gd name="T52" fmla="*/ 197 w 1290"/>
                    <a:gd name="T53" fmla="*/ 200 h 1292"/>
                    <a:gd name="T54" fmla="*/ 646 w 1290"/>
                    <a:gd name="T55" fmla="*/ 14 h 1292"/>
                    <a:gd name="T56" fmla="*/ 870 w 1290"/>
                    <a:gd name="T57" fmla="*/ 107 h 1292"/>
                    <a:gd name="T58" fmla="*/ 1093 w 1290"/>
                    <a:gd name="T59" fmla="*/ 200 h 1292"/>
                    <a:gd name="T60" fmla="*/ 1186 w 1290"/>
                    <a:gd name="T61" fmla="*/ 423 h 1292"/>
                    <a:gd name="T62" fmla="*/ 1278 w 1290"/>
                    <a:gd name="T63" fmla="*/ 646 h 1292"/>
                    <a:gd name="T64" fmla="*/ 1186 w 1290"/>
                    <a:gd name="T65" fmla="*/ 870 h 1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90" h="1292">
                      <a:moveTo>
                        <a:pt x="1195" y="418"/>
                      </a:moveTo>
                      <a:lnTo>
                        <a:pt x="1102" y="190"/>
                      </a:lnTo>
                      <a:lnTo>
                        <a:pt x="874" y="95"/>
                      </a:lnTo>
                      <a:lnTo>
                        <a:pt x="646" y="0"/>
                      </a:lnTo>
                      <a:lnTo>
                        <a:pt x="416" y="95"/>
                      </a:lnTo>
                      <a:lnTo>
                        <a:pt x="188" y="190"/>
                      </a:lnTo>
                      <a:lnTo>
                        <a:pt x="95" y="418"/>
                      </a:lnTo>
                      <a:lnTo>
                        <a:pt x="0" y="646"/>
                      </a:lnTo>
                      <a:lnTo>
                        <a:pt x="95" y="874"/>
                      </a:lnTo>
                      <a:lnTo>
                        <a:pt x="188" y="1102"/>
                      </a:lnTo>
                      <a:lnTo>
                        <a:pt x="416" y="1197"/>
                      </a:lnTo>
                      <a:lnTo>
                        <a:pt x="646" y="1292"/>
                      </a:lnTo>
                      <a:lnTo>
                        <a:pt x="874" y="1197"/>
                      </a:lnTo>
                      <a:lnTo>
                        <a:pt x="1102" y="1102"/>
                      </a:lnTo>
                      <a:lnTo>
                        <a:pt x="1195" y="874"/>
                      </a:lnTo>
                      <a:lnTo>
                        <a:pt x="1290" y="646"/>
                      </a:lnTo>
                      <a:lnTo>
                        <a:pt x="1195" y="418"/>
                      </a:lnTo>
                      <a:close/>
                      <a:moveTo>
                        <a:pt x="1186" y="870"/>
                      </a:moveTo>
                      <a:lnTo>
                        <a:pt x="1093" y="1093"/>
                      </a:lnTo>
                      <a:lnTo>
                        <a:pt x="870" y="1185"/>
                      </a:lnTo>
                      <a:lnTo>
                        <a:pt x="646" y="1278"/>
                      </a:lnTo>
                      <a:lnTo>
                        <a:pt x="421" y="1185"/>
                      </a:lnTo>
                      <a:lnTo>
                        <a:pt x="197" y="1093"/>
                      </a:lnTo>
                      <a:lnTo>
                        <a:pt x="105" y="870"/>
                      </a:lnTo>
                      <a:lnTo>
                        <a:pt x="12" y="646"/>
                      </a:lnTo>
                      <a:lnTo>
                        <a:pt x="105" y="423"/>
                      </a:lnTo>
                      <a:lnTo>
                        <a:pt x="197" y="200"/>
                      </a:lnTo>
                      <a:lnTo>
                        <a:pt x="646" y="14"/>
                      </a:lnTo>
                      <a:lnTo>
                        <a:pt x="870" y="107"/>
                      </a:lnTo>
                      <a:lnTo>
                        <a:pt x="1093" y="200"/>
                      </a:lnTo>
                      <a:lnTo>
                        <a:pt x="1186" y="423"/>
                      </a:lnTo>
                      <a:lnTo>
                        <a:pt x="1278" y="646"/>
                      </a:lnTo>
                      <a:lnTo>
                        <a:pt x="1186" y="87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2"/>
                    </a:gs>
                    <a:gs pos="72000">
                      <a:schemeClr val="tx1"/>
                    </a:gs>
                    <a:gs pos="45000">
                      <a:schemeClr val="tx1"/>
                    </a:gs>
                    <a:gs pos="19000">
                      <a:schemeClr val="bg2">
                        <a:lumMod val="90000"/>
                      </a:schemeClr>
                    </a:gs>
                    <a:gs pos="0">
                      <a:schemeClr val="bg1"/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auto">
                <a:xfrm>
                  <a:off x="3281363" y="1757880"/>
                  <a:ext cx="3502132" cy="2217220"/>
                </a:xfrm>
                <a:custGeom>
                  <a:avLst/>
                  <a:gdLst>
                    <a:gd name="T0" fmla="*/ 266 w 493"/>
                    <a:gd name="T1" fmla="*/ 0 h 311"/>
                    <a:gd name="T2" fmla="*/ 78 w 493"/>
                    <a:gd name="T3" fmla="*/ 78 h 311"/>
                    <a:gd name="T4" fmla="*/ 39 w 493"/>
                    <a:gd name="T5" fmla="*/ 172 h 311"/>
                    <a:gd name="T6" fmla="*/ 0 w 493"/>
                    <a:gd name="T7" fmla="*/ 266 h 311"/>
                    <a:gd name="T8" fmla="*/ 19 w 493"/>
                    <a:gd name="T9" fmla="*/ 311 h 311"/>
                    <a:gd name="T10" fmla="*/ 279 w 493"/>
                    <a:gd name="T11" fmla="*/ 227 h 311"/>
                    <a:gd name="T12" fmla="*/ 493 w 493"/>
                    <a:gd name="T13" fmla="*/ 170 h 311"/>
                    <a:gd name="T14" fmla="*/ 454 w 493"/>
                    <a:gd name="T15" fmla="*/ 78 h 311"/>
                    <a:gd name="T16" fmla="*/ 360 w 493"/>
                    <a:gd name="T17" fmla="*/ 39 h 311"/>
                    <a:gd name="T18" fmla="*/ 266 w 493"/>
                    <a:gd name="T19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3" h="311">
                      <a:moveTo>
                        <a:pt x="266" y="0"/>
                      </a:move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39" y="172"/>
                        <a:pt x="39" y="172"/>
                        <a:pt x="39" y="17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19" y="311"/>
                        <a:pt x="19" y="311"/>
                        <a:pt x="19" y="311"/>
                      </a:cubicBezTo>
                      <a:cubicBezTo>
                        <a:pt x="99" y="283"/>
                        <a:pt x="187" y="254"/>
                        <a:pt x="279" y="227"/>
                      </a:cubicBezTo>
                      <a:cubicBezTo>
                        <a:pt x="353" y="206"/>
                        <a:pt x="425" y="187"/>
                        <a:pt x="493" y="170"/>
                      </a:cubicBezTo>
                      <a:cubicBezTo>
                        <a:pt x="454" y="78"/>
                        <a:pt x="454" y="78"/>
                        <a:pt x="454" y="78"/>
                      </a:cubicBezTo>
                      <a:cubicBezTo>
                        <a:pt x="360" y="39"/>
                        <a:pt x="360" y="39"/>
                        <a:pt x="360" y="39"/>
                      </a:cubicBezTo>
                      <a:cubicBezTo>
                        <a:pt x="266" y="0"/>
                        <a:pt x="266" y="0"/>
                        <a:pt x="266" y="0"/>
                      </a:cubicBezTo>
                    </a:path>
                  </a:pathLst>
                </a:custGeom>
                <a:gradFill flip="none" rotWithShape="1">
                  <a:gsLst>
                    <a:gs pos="100000">
                      <a:schemeClr val="bg2">
                        <a:lumMod val="50000"/>
                      </a:schemeClr>
                    </a:gs>
                    <a:gs pos="44000">
                      <a:srgbClr val="999595">
                        <a:alpha val="36000"/>
                      </a:srgbClr>
                    </a:gs>
                    <a:gs pos="74000">
                      <a:srgbClr val="BBB8B8">
                        <a:alpha val="48000"/>
                      </a:srgb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96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 rot="20256149">
                  <a:off x="3288672" y="1932622"/>
                  <a:ext cx="2457365" cy="216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71000">
                      <a:srgbClr val="444444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505238" y="2855301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chemeClr val="tx1">
                        <a:alpha val="0"/>
                      </a:schemeClr>
                    </a:gs>
                    <a:gs pos="0">
                      <a:schemeClr val="bg2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645395" y="4108992"/>
                  <a:ext cx="1606441" cy="1606441"/>
                </a:xfrm>
                <a:prstGeom prst="ellipse">
                  <a:avLst/>
                </a:prstGeom>
                <a:gradFill flip="none" rotWithShape="1">
                  <a:gsLst>
                    <a:gs pos="90000">
                      <a:schemeClr val="tx1">
                        <a:alpha val="0"/>
                      </a:schemeClr>
                    </a:gs>
                    <a:gs pos="2000">
                      <a:schemeClr val="bg1">
                        <a:alpha val="2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1" name="文本框 70"/>
              <p:cNvSpPr txBox="1"/>
              <p:nvPr/>
            </p:nvSpPr>
            <p:spPr>
              <a:xfrm>
                <a:off x="1329566" y="2797459"/>
                <a:ext cx="27270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gradFill>
                      <a:gsLst>
                        <a:gs pos="76000">
                          <a:schemeClr val="bg1"/>
                        </a:gs>
                        <a:gs pos="20000">
                          <a:schemeClr val="bg1"/>
                        </a:gs>
                        <a:gs pos="65000">
                          <a:schemeClr val="tx2"/>
                        </a:gs>
                        <a:gs pos="55000">
                          <a:schemeClr val="bg1"/>
                        </a:gs>
                        <a:gs pos="40000">
                          <a:schemeClr val="bg1"/>
                        </a:gs>
                        <a:gs pos="30000">
                          <a:schemeClr val="accent3"/>
                        </a:gs>
                      </a:gsLst>
                      <a:lin ang="18900000" scaled="1"/>
                    </a:gradFill>
                    <a:effectLst>
                      <a:outerShdw blurRad="215900" dist="38100" dir="8100000" algn="tr" rotWithShape="0">
                        <a:prstClr val="black"/>
                      </a:outerShdw>
                    </a:effectLst>
                  </a:rPr>
                  <a:t>TITTLE HERE</a:t>
                </a:r>
                <a:endParaRPr lang="zh-CN" altLang="en-US" sz="32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endParaRPr>
              </a:p>
            </p:txBody>
          </p:sp>
        </p:grpSp>
        <p:sp>
          <p:nvSpPr>
            <p:cNvPr id="81" name="椭圆 80"/>
            <p:cNvSpPr/>
            <p:nvPr/>
          </p:nvSpPr>
          <p:spPr>
            <a:xfrm>
              <a:off x="1649722" y="4487367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113004" y="4782159"/>
            <a:ext cx="2118047" cy="268472"/>
            <a:chOff x="1329566" y="4393216"/>
            <a:chExt cx="4255056" cy="1598475"/>
          </a:xfrm>
        </p:grpSpPr>
        <p:sp>
          <p:nvSpPr>
            <p:cNvPr id="83" name="椭圆 82"/>
            <p:cNvSpPr/>
            <p:nvPr/>
          </p:nvSpPr>
          <p:spPr>
            <a:xfrm>
              <a:off x="1593202" y="4393216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 rot="5400000">
              <a:off x="2769828" y="3176897"/>
              <a:ext cx="1374532" cy="4255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508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66700" dir="2700000" algn="tl" rotWithShape="0">
                <a:prstClr val="black">
                  <a:alpha val="7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圆角矩形 84"/>
            <p:cNvSpPr/>
            <p:nvPr/>
          </p:nvSpPr>
          <p:spPr>
            <a:xfrm rot="5400000">
              <a:off x="2887891" y="3374895"/>
              <a:ext cx="1131940" cy="385699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</a:gradFill>
            <a:ln w="50800">
              <a:noFill/>
            </a:ln>
            <a:effectLst>
              <a:innerShdw blurRad="2667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636993" y="4770258"/>
            <a:ext cx="2118047" cy="268472"/>
            <a:chOff x="1329566" y="4393216"/>
            <a:chExt cx="4255056" cy="1598475"/>
          </a:xfrm>
        </p:grpSpPr>
        <p:sp>
          <p:nvSpPr>
            <p:cNvPr id="87" name="椭圆 86"/>
            <p:cNvSpPr/>
            <p:nvPr/>
          </p:nvSpPr>
          <p:spPr>
            <a:xfrm>
              <a:off x="1593202" y="4393216"/>
              <a:ext cx="2121169" cy="186449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圆角矩形 87"/>
            <p:cNvSpPr/>
            <p:nvPr/>
          </p:nvSpPr>
          <p:spPr>
            <a:xfrm rot="5400000">
              <a:off x="2769828" y="3176897"/>
              <a:ext cx="1374532" cy="42550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508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66700" dir="2700000" algn="tl" rotWithShape="0">
                <a:prstClr val="black">
                  <a:alpha val="7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>
            <a:xfrm rot="5400000">
              <a:off x="2887891" y="3374895"/>
              <a:ext cx="1131940" cy="385699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</a:gradFill>
            <a:ln w="50800">
              <a:noFill/>
            </a:ln>
            <a:effectLst>
              <a:innerShdw blurRad="2667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219527" y="5330925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4730548" y="5330925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8241569" y="5326207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78" name="椭圆 7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7" name="组合 9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98" name="饼形 9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饼形 9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饼形 9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饼形 10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2" name="文本框 101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3060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102" grpId="0"/>
      <p:bldP spid="103" grpId="0"/>
      <p:bldP spid="1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8201649" y="2215361"/>
            <a:ext cx="349250" cy="349250"/>
            <a:chOff x="7419340" y="1753078"/>
            <a:chExt cx="3047522" cy="3047522"/>
          </a:xfrm>
        </p:grpSpPr>
        <p:sp>
          <p:nvSpPr>
            <p:cNvPr id="57" name="椭圆 5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1" name="饼形 6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饼形 6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饼形 6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饼形 6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5" name="组合 64"/>
          <p:cNvGrpSpPr/>
          <p:nvPr/>
        </p:nvGrpSpPr>
        <p:grpSpPr>
          <a:xfrm>
            <a:off x="8221289" y="3543848"/>
            <a:ext cx="349250" cy="349250"/>
            <a:chOff x="7419340" y="1753078"/>
            <a:chExt cx="3047522" cy="3047522"/>
          </a:xfrm>
        </p:grpSpPr>
        <p:sp>
          <p:nvSpPr>
            <p:cNvPr id="66" name="椭圆 6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0" name="饼形 6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饼形 7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饼形 7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饼形 7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4" name="组合 73"/>
          <p:cNvGrpSpPr/>
          <p:nvPr/>
        </p:nvGrpSpPr>
        <p:grpSpPr>
          <a:xfrm>
            <a:off x="8220925" y="4872336"/>
            <a:ext cx="349250" cy="349250"/>
            <a:chOff x="7419340" y="1753078"/>
            <a:chExt cx="3047522" cy="3047522"/>
          </a:xfrm>
        </p:grpSpPr>
        <p:sp>
          <p:nvSpPr>
            <p:cNvPr id="75" name="椭圆 7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9" name="饼形 7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饼形 7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饼形 8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饼形 8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5" name="组合 84"/>
          <p:cNvGrpSpPr/>
          <p:nvPr/>
        </p:nvGrpSpPr>
        <p:grpSpPr>
          <a:xfrm>
            <a:off x="3610451" y="2215361"/>
            <a:ext cx="349250" cy="349250"/>
            <a:chOff x="7419340" y="1753078"/>
            <a:chExt cx="3047522" cy="3047522"/>
          </a:xfrm>
        </p:grpSpPr>
        <p:sp>
          <p:nvSpPr>
            <p:cNvPr id="104" name="椭圆 103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7" name="组合 106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08" name="饼形 107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饼形 108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饼形 109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饼形 110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6" name="组合 85"/>
          <p:cNvGrpSpPr/>
          <p:nvPr/>
        </p:nvGrpSpPr>
        <p:grpSpPr>
          <a:xfrm>
            <a:off x="3630091" y="3543848"/>
            <a:ext cx="349250" cy="349250"/>
            <a:chOff x="7419340" y="1753078"/>
            <a:chExt cx="3047522" cy="3047522"/>
          </a:xfrm>
        </p:grpSpPr>
        <p:sp>
          <p:nvSpPr>
            <p:cNvPr id="96" name="椭圆 9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9" name="组合 9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00" name="饼形 9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饼形 10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饼形 10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饼形 10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7" name="组合 86"/>
          <p:cNvGrpSpPr/>
          <p:nvPr/>
        </p:nvGrpSpPr>
        <p:grpSpPr>
          <a:xfrm>
            <a:off x="3629727" y="4872336"/>
            <a:ext cx="349250" cy="349250"/>
            <a:chOff x="7419340" y="1753078"/>
            <a:chExt cx="3047522" cy="3047522"/>
          </a:xfrm>
        </p:grpSpPr>
        <p:sp>
          <p:nvSpPr>
            <p:cNvPr id="88" name="椭圆 87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92" name="饼形 91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饼形 92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饼形 93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饼形 94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12" name="文本框 111"/>
          <p:cNvSpPr txBox="1"/>
          <p:nvPr/>
        </p:nvSpPr>
        <p:spPr>
          <a:xfrm>
            <a:off x="608562" y="2044352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628202" y="3376257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608562" y="4740182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8703862" y="2047770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703862" y="3414356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684812" y="4710804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913080" y="1827838"/>
            <a:ext cx="4393261" cy="4245599"/>
            <a:chOff x="3913080" y="1827838"/>
            <a:chExt cx="4393261" cy="4245599"/>
          </a:xfrm>
        </p:grpSpPr>
        <p:sp>
          <p:nvSpPr>
            <p:cNvPr id="2063" name="椭圆 2062"/>
            <p:cNvSpPr/>
            <p:nvPr/>
          </p:nvSpPr>
          <p:spPr>
            <a:xfrm>
              <a:off x="4413501" y="2021512"/>
              <a:ext cx="3365001" cy="3365001"/>
            </a:xfrm>
            <a:prstGeom prst="ellipse">
              <a:avLst/>
            </a:prstGeom>
            <a:ln>
              <a:noFill/>
            </a:ln>
            <a:effectLst>
              <a:outerShdw blurRad="635000" dir="7500000" algn="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4278127" y="1884843"/>
              <a:ext cx="3635748" cy="3638337"/>
            </a:xfrm>
            <a:custGeom>
              <a:avLst/>
              <a:gdLst>
                <a:gd name="T0" fmla="*/ 105 w 591"/>
                <a:gd name="T1" fmla="*/ 487 h 592"/>
                <a:gd name="T2" fmla="*/ 105 w 591"/>
                <a:gd name="T3" fmla="*/ 106 h 592"/>
                <a:gd name="T4" fmla="*/ 486 w 591"/>
                <a:gd name="T5" fmla="*/ 106 h 592"/>
                <a:gd name="T6" fmla="*/ 486 w 591"/>
                <a:gd name="T7" fmla="*/ 487 h 592"/>
                <a:gd name="T8" fmla="*/ 105 w 591"/>
                <a:gd name="T9" fmla="*/ 487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592">
                  <a:moveTo>
                    <a:pt x="105" y="487"/>
                  </a:moveTo>
                  <a:cubicBezTo>
                    <a:pt x="0" y="381"/>
                    <a:pt x="0" y="211"/>
                    <a:pt x="105" y="106"/>
                  </a:cubicBezTo>
                  <a:cubicBezTo>
                    <a:pt x="210" y="0"/>
                    <a:pt x="381" y="0"/>
                    <a:pt x="486" y="106"/>
                  </a:cubicBezTo>
                  <a:cubicBezTo>
                    <a:pt x="591" y="211"/>
                    <a:pt x="591" y="381"/>
                    <a:pt x="486" y="487"/>
                  </a:cubicBezTo>
                  <a:cubicBezTo>
                    <a:pt x="381" y="592"/>
                    <a:pt x="210" y="592"/>
                    <a:pt x="105" y="48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495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8" name="Freeform 21"/>
            <p:cNvSpPr>
              <a:spLocks/>
            </p:cNvSpPr>
            <p:nvPr/>
          </p:nvSpPr>
          <p:spPr bwMode="auto">
            <a:xfrm>
              <a:off x="5528887" y="5203948"/>
              <a:ext cx="375487" cy="139836"/>
            </a:xfrm>
            <a:custGeom>
              <a:avLst/>
              <a:gdLst>
                <a:gd name="T0" fmla="*/ 0 w 61"/>
                <a:gd name="T1" fmla="*/ 0 h 23"/>
                <a:gd name="T2" fmla="*/ 61 w 61"/>
                <a:gd name="T3" fmla="*/ 23 h 23"/>
                <a:gd name="T4" fmla="*/ 0 w 61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23">
                  <a:moveTo>
                    <a:pt x="0" y="0"/>
                  </a:moveTo>
                  <a:cubicBezTo>
                    <a:pt x="17" y="14"/>
                    <a:pt x="39" y="21"/>
                    <a:pt x="61" y="23"/>
                  </a:cubicBezTo>
                  <a:cubicBezTo>
                    <a:pt x="40" y="20"/>
                    <a:pt x="19" y="1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4643257" y="3468940"/>
              <a:ext cx="701772" cy="1476051"/>
            </a:xfrm>
            <a:custGeom>
              <a:avLst/>
              <a:gdLst>
                <a:gd name="T0" fmla="*/ 109 w 114"/>
                <a:gd name="T1" fmla="*/ 0 h 240"/>
                <a:gd name="T2" fmla="*/ 0 w 114"/>
                <a:gd name="T3" fmla="*/ 110 h 240"/>
                <a:gd name="T4" fmla="*/ 61 w 114"/>
                <a:gd name="T5" fmla="*/ 210 h 240"/>
                <a:gd name="T6" fmla="*/ 97 w 114"/>
                <a:gd name="T7" fmla="*/ 240 h 240"/>
                <a:gd name="T8" fmla="*/ 112 w 114"/>
                <a:gd name="T9" fmla="*/ 7 h 240"/>
                <a:gd name="T10" fmla="*/ 114 w 114"/>
                <a:gd name="T11" fmla="*/ 5 h 240"/>
                <a:gd name="T12" fmla="*/ 109 w 114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40">
                  <a:moveTo>
                    <a:pt x="109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12" y="147"/>
                    <a:pt x="32" y="181"/>
                    <a:pt x="61" y="210"/>
                  </a:cubicBezTo>
                  <a:cubicBezTo>
                    <a:pt x="72" y="222"/>
                    <a:pt x="84" y="232"/>
                    <a:pt x="97" y="240"/>
                  </a:cubicBezTo>
                  <a:cubicBezTo>
                    <a:pt x="43" y="171"/>
                    <a:pt x="48" y="71"/>
                    <a:pt x="112" y="7"/>
                  </a:cubicBezTo>
                  <a:cubicBezTo>
                    <a:pt x="112" y="6"/>
                    <a:pt x="113" y="5"/>
                    <a:pt x="114" y="5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gradFill>
              <a:gsLst>
                <a:gs pos="4200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9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64" name="组合 2063"/>
            <p:cNvGrpSpPr/>
            <p:nvPr/>
          </p:nvGrpSpPr>
          <p:grpSpPr>
            <a:xfrm>
              <a:off x="4855599" y="3066752"/>
              <a:ext cx="2480802" cy="2478213"/>
              <a:chOff x="4278424" y="4722913"/>
              <a:chExt cx="2480802" cy="2478213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493388" y="4860299"/>
                <a:ext cx="2114897" cy="2114897"/>
              </a:xfrm>
              <a:prstGeom prst="ellipse">
                <a:avLst/>
              </a:prstGeom>
              <a:ln>
                <a:noFill/>
              </a:ln>
              <a:effectLst>
                <a:outerShdw blurRad="635000" dir="7500000" algn="tr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4359636" y="4742752"/>
                <a:ext cx="2382399" cy="2384988"/>
              </a:xfrm>
              <a:custGeom>
                <a:avLst/>
                <a:gdLst>
                  <a:gd name="T0" fmla="*/ 69 w 387"/>
                  <a:gd name="T1" fmla="*/ 319 h 388"/>
                  <a:gd name="T2" fmla="*/ 69 w 387"/>
                  <a:gd name="T3" fmla="*/ 69 h 388"/>
                  <a:gd name="T4" fmla="*/ 318 w 387"/>
                  <a:gd name="T5" fmla="*/ 69 h 388"/>
                  <a:gd name="T6" fmla="*/ 318 w 387"/>
                  <a:gd name="T7" fmla="*/ 319 h 388"/>
                  <a:gd name="T8" fmla="*/ 69 w 387"/>
                  <a:gd name="T9" fmla="*/ 31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7" h="388">
                    <a:moveTo>
                      <a:pt x="69" y="319"/>
                    </a:moveTo>
                    <a:cubicBezTo>
                      <a:pt x="0" y="250"/>
                      <a:pt x="0" y="138"/>
                      <a:pt x="69" y="69"/>
                    </a:cubicBezTo>
                    <a:cubicBezTo>
                      <a:pt x="138" y="0"/>
                      <a:pt x="249" y="0"/>
                      <a:pt x="318" y="69"/>
                    </a:cubicBezTo>
                    <a:cubicBezTo>
                      <a:pt x="387" y="138"/>
                      <a:pt x="387" y="250"/>
                      <a:pt x="318" y="319"/>
                    </a:cubicBezTo>
                    <a:cubicBezTo>
                      <a:pt x="249" y="388"/>
                      <a:pt x="138" y="388"/>
                      <a:pt x="69" y="31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innerShdw blurRad="406400">
                  <a:prstClr val="black"/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" name="Freeform 23"/>
              <p:cNvSpPr>
                <a:spLocks noEditPoints="1"/>
              </p:cNvSpPr>
              <p:nvPr/>
            </p:nvSpPr>
            <p:spPr bwMode="auto">
              <a:xfrm>
                <a:off x="4278424" y="4722913"/>
                <a:ext cx="2480802" cy="2478213"/>
              </a:xfrm>
              <a:custGeom>
                <a:avLst/>
                <a:gdLst>
                  <a:gd name="T0" fmla="*/ 331 w 403"/>
                  <a:gd name="T1" fmla="*/ 331 h 403"/>
                  <a:gd name="T2" fmla="*/ 331 w 403"/>
                  <a:gd name="T3" fmla="*/ 72 h 403"/>
                  <a:gd name="T4" fmla="*/ 72 w 403"/>
                  <a:gd name="T5" fmla="*/ 72 h 403"/>
                  <a:gd name="T6" fmla="*/ 72 w 403"/>
                  <a:gd name="T7" fmla="*/ 331 h 403"/>
                  <a:gd name="T8" fmla="*/ 331 w 403"/>
                  <a:gd name="T9" fmla="*/ 331 h 403"/>
                  <a:gd name="T10" fmla="*/ 87 w 403"/>
                  <a:gd name="T11" fmla="*/ 87 h 403"/>
                  <a:gd name="T12" fmla="*/ 316 w 403"/>
                  <a:gd name="T13" fmla="*/ 87 h 403"/>
                  <a:gd name="T14" fmla="*/ 316 w 403"/>
                  <a:gd name="T15" fmla="*/ 317 h 403"/>
                  <a:gd name="T16" fmla="*/ 87 w 403"/>
                  <a:gd name="T17" fmla="*/ 317 h 403"/>
                  <a:gd name="T18" fmla="*/ 87 w 403"/>
                  <a:gd name="T19" fmla="*/ 87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3" h="403">
                    <a:moveTo>
                      <a:pt x="331" y="331"/>
                    </a:moveTo>
                    <a:cubicBezTo>
                      <a:pt x="403" y="260"/>
                      <a:pt x="403" y="144"/>
                      <a:pt x="331" y="72"/>
                    </a:cubicBezTo>
                    <a:cubicBezTo>
                      <a:pt x="260" y="0"/>
                      <a:pt x="143" y="0"/>
                      <a:pt x="72" y="72"/>
                    </a:cubicBezTo>
                    <a:cubicBezTo>
                      <a:pt x="0" y="144"/>
                      <a:pt x="0" y="260"/>
                      <a:pt x="72" y="331"/>
                    </a:cubicBezTo>
                    <a:cubicBezTo>
                      <a:pt x="143" y="403"/>
                      <a:pt x="260" y="403"/>
                      <a:pt x="331" y="331"/>
                    </a:cubicBezTo>
                    <a:close/>
                    <a:moveTo>
                      <a:pt x="87" y="87"/>
                    </a:moveTo>
                    <a:cubicBezTo>
                      <a:pt x="150" y="23"/>
                      <a:pt x="253" y="23"/>
                      <a:pt x="316" y="87"/>
                    </a:cubicBezTo>
                    <a:cubicBezTo>
                      <a:pt x="380" y="150"/>
                      <a:pt x="380" y="253"/>
                      <a:pt x="316" y="317"/>
                    </a:cubicBezTo>
                    <a:cubicBezTo>
                      <a:pt x="253" y="380"/>
                      <a:pt x="150" y="380"/>
                      <a:pt x="87" y="317"/>
                    </a:cubicBezTo>
                    <a:cubicBezTo>
                      <a:pt x="23" y="253"/>
                      <a:pt x="23" y="150"/>
                      <a:pt x="87" y="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2"/>
                  </a:gs>
                  <a:gs pos="16000">
                    <a:schemeClr val="bg1"/>
                  </a:gs>
                  <a:gs pos="31000">
                    <a:schemeClr val="tx2"/>
                  </a:gs>
                  <a:gs pos="100000">
                    <a:schemeClr val="bg1"/>
                  </a:gs>
                </a:gsLst>
                <a:lin ang="19200000" scaled="0"/>
              </a:gradFill>
              <a:ln w="38100">
                <a:gradFill>
                  <a:gsLst>
                    <a:gs pos="0">
                      <a:schemeClr val="bg1"/>
                    </a:gs>
                    <a:gs pos="74000">
                      <a:schemeClr val="tx2"/>
                    </a:gs>
                    <a:gs pos="86000">
                      <a:schemeClr val="bg1"/>
                    </a:gs>
                    <a:gs pos="100000">
                      <a:schemeClr val="tx2"/>
                    </a:gs>
                  </a:gsLst>
                  <a:lin ang="19200000" scaled="0"/>
                </a:gra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49" name="Freeform 22"/>
            <p:cNvSpPr>
              <a:spLocks/>
            </p:cNvSpPr>
            <p:nvPr/>
          </p:nvSpPr>
          <p:spPr bwMode="auto">
            <a:xfrm>
              <a:off x="5264752" y="4507355"/>
              <a:ext cx="1113513" cy="844198"/>
            </a:xfrm>
            <a:custGeom>
              <a:avLst/>
              <a:gdLst>
                <a:gd name="T0" fmla="*/ 69 w 181"/>
                <a:gd name="T1" fmla="*/ 0 h 137"/>
                <a:gd name="T2" fmla="*/ 0 w 181"/>
                <a:gd name="T3" fmla="*/ 69 h 137"/>
                <a:gd name="T4" fmla="*/ 35 w 181"/>
                <a:gd name="T5" fmla="*/ 106 h 137"/>
                <a:gd name="T6" fmla="*/ 43 w 181"/>
                <a:gd name="T7" fmla="*/ 113 h 137"/>
                <a:gd name="T8" fmla="*/ 104 w 181"/>
                <a:gd name="T9" fmla="*/ 136 h 137"/>
                <a:gd name="T10" fmla="*/ 117 w 181"/>
                <a:gd name="T11" fmla="*/ 137 h 137"/>
                <a:gd name="T12" fmla="*/ 163 w 181"/>
                <a:gd name="T13" fmla="*/ 130 h 137"/>
                <a:gd name="T14" fmla="*/ 181 w 181"/>
                <a:gd name="T15" fmla="*/ 112 h 137"/>
                <a:gd name="T16" fmla="*/ 69 w 181"/>
                <a:gd name="T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37">
                  <a:moveTo>
                    <a:pt x="69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6" y="85"/>
                    <a:pt x="22" y="93"/>
                    <a:pt x="35" y="106"/>
                  </a:cubicBezTo>
                  <a:cubicBezTo>
                    <a:pt x="38" y="109"/>
                    <a:pt x="40" y="111"/>
                    <a:pt x="43" y="113"/>
                  </a:cubicBezTo>
                  <a:cubicBezTo>
                    <a:pt x="62" y="125"/>
                    <a:pt x="83" y="133"/>
                    <a:pt x="104" y="136"/>
                  </a:cubicBezTo>
                  <a:cubicBezTo>
                    <a:pt x="108" y="137"/>
                    <a:pt x="113" y="137"/>
                    <a:pt x="117" y="137"/>
                  </a:cubicBezTo>
                  <a:cubicBezTo>
                    <a:pt x="133" y="137"/>
                    <a:pt x="149" y="135"/>
                    <a:pt x="163" y="130"/>
                  </a:cubicBezTo>
                  <a:cubicBezTo>
                    <a:pt x="181" y="112"/>
                    <a:pt x="181" y="112"/>
                    <a:pt x="181" y="112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adFill>
              <a:gsLst>
                <a:gs pos="32000">
                  <a:schemeClr val="bg1">
                    <a:alpha val="0"/>
                  </a:schemeClr>
                </a:gs>
                <a:gs pos="72000">
                  <a:schemeClr val="tx2"/>
                </a:gs>
              </a:gsLst>
              <a:lin ang="19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65" name="组合 2064"/>
            <p:cNvGrpSpPr/>
            <p:nvPr/>
          </p:nvGrpSpPr>
          <p:grpSpPr>
            <a:xfrm>
              <a:off x="5496516" y="4290270"/>
              <a:ext cx="1198968" cy="1198968"/>
              <a:chOff x="2300109" y="4537323"/>
              <a:chExt cx="1198968" cy="1198968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2373912" y="4598700"/>
                <a:ext cx="1076213" cy="1076213"/>
              </a:xfrm>
              <a:prstGeom prst="ellipse">
                <a:avLst/>
              </a:prstGeom>
              <a:ln>
                <a:noFill/>
              </a:ln>
              <a:effectLst>
                <a:outerShdw blurRad="635000" dir="7500000" algn="tr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62" name="组合 2061"/>
              <p:cNvGrpSpPr/>
              <p:nvPr/>
            </p:nvGrpSpPr>
            <p:grpSpPr>
              <a:xfrm>
                <a:off x="2300109" y="4537323"/>
                <a:ext cx="1198968" cy="1198968"/>
                <a:chOff x="5059869" y="3625077"/>
                <a:chExt cx="1198968" cy="1198968"/>
              </a:xfrm>
            </p:grpSpPr>
            <p:sp>
              <p:nvSpPr>
                <p:cNvPr id="2051" name="Oval 24"/>
                <p:cNvSpPr>
                  <a:spLocks noChangeArrowheads="1"/>
                </p:cNvSpPr>
                <p:nvPr/>
              </p:nvSpPr>
              <p:spPr bwMode="auto">
                <a:xfrm>
                  <a:off x="5133672" y="3698880"/>
                  <a:ext cx="1051363" cy="1051363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355600">
                    <a:prstClr val="black"/>
                  </a:inn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2" name="Freeform 25"/>
                <p:cNvSpPr>
                  <a:spLocks noEditPoints="1"/>
                </p:cNvSpPr>
                <p:nvPr/>
              </p:nvSpPr>
              <p:spPr bwMode="auto">
                <a:xfrm>
                  <a:off x="5059869" y="3625077"/>
                  <a:ext cx="1198968" cy="1198968"/>
                </a:xfrm>
                <a:custGeom>
                  <a:avLst/>
                  <a:gdLst>
                    <a:gd name="T0" fmla="*/ 160 w 195"/>
                    <a:gd name="T1" fmla="*/ 160 h 195"/>
                    <a:gd name="T2" fmla="*/ 160 w 195"/>
                    <a:gd name="T3" fmla="*/ 35 h 195"/>
                    <a:gd name="T4" fmla="*/ 35 w 195"/>
                    <a:gd name="T5" fmla="*/ 35 h 195"/>
                    <a:gd name="T6" fmla="*/ 35 w 195"/>
                    <a:gd name="T7" fmla="*/ 160 h 195"/>
                    <a:gd name="T8" fmla="*/ 160 w 195"/>
                    <a:gd name="T9" fmla="*/ 160 h 195"/>
                    <a:gd name="T10" fmla="*/ 42 w 195"/>
                    <a:gd name="T11" fmla="*/ 42 h 195"/>
                    <a:gd name="T12" fmla="*/ 153 w 195"/>
                    <a:gd name="T13" fmla="*/ 42 h 195"/>
                    <a:gd name="T14" fmla="*/ 153 w 195"/>
                    <a:gd name="T15" fmla="*/ 153 h 195"/>
                    <a:gd name="T16" fmla="*/ 42 w 195"/>
                    <a:gd name="T17" fmla="*/ 153 h 195"/>
                    <a:gd name="T18" fmla="*/ 42 w 195"/>
                    <a:gd name="T19" fmla="*/ 42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5" h="195">
                      <a:moveTo>
                        <a:pt x="160" y="160"/>
                      </a:moveTo>
                      <a:cubicBezTo>
                        <a:pt x="195" y="126"/>
                        <a:pt x="195" y="70"/>
                        <a:pt x="160" y="35"/>
                      </a:cubicBezTo>
                      <a:cubicBezTo>
                        <a:pt x="125" y="0"/>
                        <a:pt x="69" y="0"/>
                        <a:pt x="35" y="35"/>
                      </a:cubicBezTo>
                      <a:cubicBezTo>
                        <a:pt x="0" y="70"/>
                        <a:pt x="0" y="126"/>
                        <a:pt x="35" y="160"/>
                      </a:cubicBezTo>
                      <a:cubicBezTo>
                        <a:pt x="69" y="195"/>
                        <a:pt x="125" y="195"/>
                        <a:pt x="160" y="160"/>
                      </a:cubicBezTo>
                      <a:close/>
                      <a:moveTo>
                        <a:pt x="42" y="42"/>
                      </a:moveTo>
                      <a:cubicBezTo>
                        <a:pt x="73" y="12"/>
                        <a:pt x="122" y="12"/>
                        <a:pt x="153" y="42"/>
                      </a:cubicBezTo>
                      <a:cubicBezTo>
                        <a:pt x="183" y="73"/>
                        <a:pt x="183" y="122"/>
                        <a:pt x="153" y="153"/>
                      </a:cubicBezTo>
                      <a:cubicBezTo>
                        <a:pt x="122" y="184"/>
                        <a:pt x="73" y="184"/>
                        <a:pt x="42" y="153"/>
                      </a:cubicBezTo>
                      <a:cubicBezTo>
                        <a:pt x="11" y="122"/>
                        <a:pt x="11" y="73"/>
                        <a:pt x="42" y="4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2"/>
                    </a:gs>
                    <a:gs pos="16000">
                      <a:schemeClr val="bg1"/>
                    </a:gs>
                    <a:gs pos="31000">
                      <a:schemeClr val="tx2"/>
                    </a:gs>
                    <a:gs pos="100000">
                      <a:schemeClr val="bg1"/>
                    </a:gs>
                  </a:gsLst>
                  <a:lin ang="19200000" scaled="0"/>
                </a:gradFill>
                <a:ln>
                  <a:gradFill>
                    <a:gsLst>
                      <a:gs pos="0">
                        <a:schemeClr val="bg1"/>
                      </a:gs>
                      <a:gs pos="74000">
                        <a:schemeClr val="tx2"/>
                      </a:gs>
                      <a:gs pos="86000">
                        <a:schemeClr val="bg1"/>
                      </a:gs>
                      <a:gs pos="100000">
                        <a:schemeClr val="tx2"/>
                      </a:gs>
                    </a:gsLst>
                    <a:lin ang="19200000" scaled="0"/>
                  </a:gra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4204324" y="1827838"/>
              <a:ext cx="3783353" cy="3775584"/>
              <a:chOff x="4204324" y="1827838"/>
              <a:chExt cx="3783353" cy="3775584"/>
            </a:xfrm>
          </p:grpSpPr>
          <p:sp>
            <p:nvSpPr>
              <p:cNvPr id="30" name="Freeform 19"/>
              <p:cNvSpPr>
                <a:spLocks noEditPoints="1"/>
              </p:cNvSpPr>
              <p:nvPr/>
            </p:nvSpPr>
            <p:spPr bwMode="auto">
              <a:xfrm>
                <a:off x="4204324" y="1827838"/>
                <a:ext cx="3783353" cy="3775584"/>
              </a:xfrm>
              <a:custGeom>
                <a:avLst/>
                <a:gdLst>
                  <a:gd name="T0" fmla="*/ 505 w 615"/>
                  <a:gd name="T1" fmla="*/ 505 h 614"/>
                  <a:gd name="T2" fmla="*/ 505 w 615"/>
                  <a:gd name="T3" fmla="*/ 109 h 614"/>
                  <a:gd name="T4" fmla="*/ 109 w 615"/>
                  <a:gd name="T5" fmla="*/ 109 h 614"/>
                  <a:gd name="T6" fmla="*/ 109 w 615"/>
                  <a:gd name="T7" fmla="*/ 505 h 614"/>
                  <a:gd name="T8" fmla="*/ 505 w 615"/>
                  <a:gd name="T9" fmla="*/ 505 h 614"/>
                  <a:gd name="T10" fmla="*/ 132 w 615"/>
                  <a:gd name="T11" fmla="*/ 132 h 614"/>
                  <a:gd name="T12" fmla="*/ 483 w 615"/>
                  <a:gd name="T13" fmla="*/ 132 h 614"/>
                  <a:gd name="T14" fmla="*/ 483 w 615"/>
                  <a:gd name="T15" fmla="*/ 482 h 614"/>
                  <a:gd name="T16" fmla="*/ 132 w 615"/>
                  <a:gd name="T17" fmla="*/ 482 h 614"/>
                  <a:gd name="T18" fmla="*/ 132 w 615"/>
                  <a:gd name="T19" fmla="*/ 132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5" h="614">
                    <a:moveTo>
                      <a:pt x="505" y="505"/>
                    </a:moveTo>
                    <a:cubicBezTo>
                      <a:pt x="615" y="396"/>
                      <a:pt x="615" y="218"/>
                      <a:pt x="505" y="109"/>
                    </a:cubicBezTo>
                    <a:cubicBezTo>
                      <a:pt x="396" y="0"/>
                      <a:pt x="219" y="0"/>
                      <a:pt x="109" y="109"/>
                    </a:cubicBezTo>
                    <a:cubicBezTo>
                      <a:pt x="0" y="218"/>
                      <a:pt x="0" y="396"/>
                      <a:pt x="109" y="505"/>
                    </a:cubicBezTo>
                    <a:cubicBezTo>
                      <a:pt x="219" y="614"/>
                      <a:pt x="396" y="614"/>
                      <a:pt x="505" y="505"/>
                    </a:cubicBezTo>
                    <a:moveTo>
                      <a:pt x="132" y="132"/>
                    </a:moveTo>
                    <a:cubicBezTo>
                      <a:pt x="229" y="35"/>
                      <a:pt x="386" y="35"/>
                      <a:pt x="483" y="132"/>
                    </a:cubicBezTo>
                    <a:cubicBezTo>
                      <a:pt x="580" y="229"/>
                      <a:pt x="580" y="386"/>
                      <a:pt x="483" y="482"/>
                    </a:cubicBezTo>
                    <a:cubicBezTo>
                      <a:pt x="386" y="579"/>
                      <a:pt x="229" y="579"/>
                      <a:pt x="132" y="482"/>
                    </a:cubicBezTo>
                    <a:cubicBezTo>
                      <a:pt x="35" y="386"/>
                      <a:pt x="35" y="229"/>
                      <a:pt x="132" y="132"/>
                    </a:cubicBezTo>
                  </a:path>
                </a:pathLst>
              </a:custGeom>
              <a:gradFill>
                <a:gsLst>
                  <a:gs pos="0">
                    <a:schemeClr val="tx2"/>
                  </a:gs>
                  <a:gs pos="16000">
                    <a:schemeClr val="bg1"/>
                  </a:gs>
                  <a:gs pos="31000">
                    <a:schemeClr val="tx2"/>
                  </a:gs>
                  <a:gs pos="100000">
                    <a:schemeClr val="bg1"/>
                  </a:gs>
                </a:gsLst>
                <a:lin ang="19200000" scaled="0"/>
              </a:gradFill>
              <a:ln w="38100">
                <a:gradFill>
                  <a:gsLst>
                    <a:gs pos="0">
                      <a:schemeClr val="bg1"/>
                    </a:gs>
                    <a:gs pos="74000">
                      <a:schemeClr val="tx2"/>
                    </a:gs>
                    <a:gs pos="86000">
                      <a:schemeClr val="bg1"/>
                    </a:gs>
                    <a:gs pos="100000">
                      <a:schemeClr val="tx2"/>
                    </a:gs>
                  </a:gsLst>
                  <a:lin ang="19200000" scaled="0"/>
                </a:gra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5427109" y="2370936"/>
                <a:ext cx="14018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gradFill>
                      <a:gsLst>
                        <a:gs pos="76000">
                          <a:schemeClr val="bg1"/>
                        </a:gs>
                        <a:gs pos="20000">
                          <a:schemeClr val="bg1"/>
                        </a:gs>
                        <a:gs pos="65000">
                          <a:schemeClr val="tx2"/>
                        </a:gs>
                        <a:gs pos="55000">
                          <a:schemeClr val="bg1"/>
                        </a:gs>
                        <a:gs pos="40000">
                          <a:schemeClr val="bg1"/>
                        </a:gs>
                        <a:gs pos="30000">
                          <a:schemeClr val="accent3"/>
                        </a:gs>
                      </a:gsLst>
                      <a:lin ang="18900000" scaled="1"/>
                    </a:gradFill>
                    <a:effectLst>
                      <a:outerShdw blurRad="215900" dist="38100" dir="8100000" algn="tr" rotWithShape="0">
                        <a:prstClr val="black"/>
                      </a:outerShdw>
                    </a:effectLst>
                  </a:rPr>
                  <a:t>93%</a:t>
                </a:r>
                <a:endParaRPr lang="zh-CN" altLang="en-US" sz="4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5427109" y="3530845"/>
              <a:ext cx="1401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48%</a:t>
              </a:r>
              <a:endParaRPr lang="zh-CN" altLang="en-US" sz="4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409918" y="4561083"/>
              <a:ext cx="1401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12%</a:t>
              </a:r>
              <a:endParaRPr lang="zh-CN" altLang="en-US" sz="36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13080" y="5687273"/>
              <a:ext cx="4393261" cy="386164"/>
            </a:xfrm>
            <a:prstGeom prst="ellipse">
              <a:avLst/>
            </a:prstGeom>
            <a:gradFill flip="none" rotWithShape="1">
              <a:gsLst>
                <a:gs pos="26000">
                  <a:schemeClr val="tx1"/>
                </a:gs>
                <a:gs pos="100000">
                  <a:srgbClr val="14141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20" name="椭圆 11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22" name="椭圆 121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3" name="组合 122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24" name="椭圆 12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5" name="组合 124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26" name="饼形 125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7" name="饼形 126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饼形 127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饼形 128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0" name="文本框 129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2547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  <p:bldP spid="130" grpId="0"/>
      <p:bldP spid="131" grpId="0"/>
      <p:bldP spid="1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8678" y="2054583"/>
            <a:ext cx="2850654" cy="707886"/>
            <a:chOff x="7633331" y="2035533"/>
            <a:chExt cx="2850654" cy="707886"/>
          </a:xfrm>
        </p:grpSpPr>
        <p:grpSp>
          <p:nvGrpSpPr>
            <p:cNvPr id="33" name="组合 32"/>
            <p:cNvGrpSpPr/>
            <p:nvPr/>
          </p:nvGrpSpPr>
          <p:grpSpPr>
            <a:xfrm>
              <a:off x="7633331" y="2046115"/>
              <a:ext cx="2125855" cy="686726"/>
              <a:chOff x="1329566" y="4617159"/>
              <a:chExt cx="4255056" cy="1374532"/>
            </a:xfrm>
          </p:grpSpPr>
          <p:sp>
            <p:nvSpPr>
              <p:cNvPr id="35" name="圆角矩形 34"/>
              <p:cNvSpPr/>
              <p:nvPr/>
            </p:nvSpPr>
            <p:spPr>
              <a:xfrm rot="5400000">
                <a:off x="2769828" y="3176897"/>
                <a:ext cx="1374532" cy="4255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5400000" scaled="1"/>
                <a:tileRect/>
              </a:gradFill>
              <a:ln w="508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30200" dir="2700000" algn="tl" rotWithShape="0">
                  <a:prstClr val="black">
                    <a:alpha val="5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圆角矩形 35"/>
              <p:cNvSpPr/>
              <p:nvPr/>
            </p:nvSpPr>
            <p:spPr>
              <a:xfrm rot="5400000">
                <a:off x="2200331" y="4013109"/>
                <a:ext cx="1123188" cy="258931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50800">
                <a:noFill/>
              </a:ln>
              <a:effectLst>
                <a:innerShdw blurRad="266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2" name="文本框 91"/>
            <p:cNvSpPr txBox="1"/>
            <p:nvPr/>
          </p:nvSpPr>
          <p:spPr>
            <a:xfrm>
              <a:off x="9171980" y="2035533"/>
              <a:ext cx="1312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2"/>
                  </a:solidFill>
                  <a:effectLst>
                    <a:innerShdw blurRad="177800">
                      <a:prstClr val="black">
                        <a:alpha val="68000"/>
                      </a:prstClr>
                    </a:innerShdw>
                  </a:effectLst>
                  <a:latin typeface="+mj-lt"/>
                </a:rPr>
                <a:t>1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177800">
                    <a:prstClr val="black">
                      <a:alpha val="68000"/>
                    </a:prstClr>
                  </a:innerShdw>
                </a:effectLst>
                <a:latin typeface="+mj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718005" y="2174056"/>
              <a:ext cx="126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81115" y="2999463"/>
            <a:ext cx="2850654" cy="707886"/>
            <a:chOff x="7633331" y="2035533"/>
            <a:chExt cx="2850654" cy="707886"/>
          </a:xfrm>
        </p:grpSpPr>
        <p:grpSp>
          <p:nvGrpSpPr>
            <p:cNvPr id="40" name="组合 39"/>
            <p:cNvGrpSpPr/>
            <p:nvPr/>
          </p:nvGrpSpPr>
          <p:grpSpPr>
            <a:xfrm>
              <a:off x="7633331" y="2046115"/>
              <a:ext cx="2125855" cy="686726"/>
              <a:chOff x="1329566" y="4617159"/>
              <a:chExt cx="4255056" cy="1374532"/>
            </a:xfrm>
          </p:grpSpPr>
          <p:sp>
            <p:nvSpPr>
              <p:cNvPr id="43" name="圆角矩形 42"/>
              <p:cNvSpPr/>
              <p:nvPr/>
            </p:nvSpPr>
            <p:spPr>
              <a:xfrm rot="5400000">
                <a:off x="2769828" y="3176897"/>
                <a:ext cx="1374532" cy="4255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5400000" scaled="1"/>
                <a:tileRect/>
              </a:gradFill>
              <a:ln w="508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30200" dir="2580000" algn="tl" rotWithShape="0">
                  <a:prstClr val="black">
                    <a:alpha val="7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圆角矩形 43"/>
              <p:cNvSpPr/>
              <p:nvPr/>
            </p:nvSpPr>
            <p:spPr>
              <a:xfrm rot="5400000">
                <a:off x="2200331" y="4013109"/>
                <a:ext cx="1123188" cy="258931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50800">
                <a:noFill/>
              </a:ln>
              <a:effectLst>
                <a:innerShdw blurRad="266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9171980" y="2035533"/>
              <a:ext cx="1312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2"/>
                  </a:solidFill>
                  <a:effectLst>
                    <a:innerShdw blurRad="177800">
                      <a:prstClr val="black">
                        <a:alpha val="68000"/>
                      </a:prstClr>
                    </a:innerShdw>
                  </a:effectLst>
                  <a:latin typeface="+mj-lt"/>
                </a:rPr>
                <a:t>2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177800">
                    <a:prstClr val="black">
                      <a:alpha val="68000"/>
                    </a:prstClr>
                  </a:innerShdw>
                </a:effectLst>
                <a:latin typeface="+mj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718005" y="2174056"/>
              <a:ext cx="126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553648" y="3969359"/>
            <a:ext cx="2850654" cy="707886"/>
            <a:chOff x="7633331" y="2035533"/>
            <a:chExt cx="2850654" cy="707886"/>
          </a:xfrm>
        </p:grpSpPr>
        <p:grpSp>
          <p:nvGrpSpPr>
            <p:cNvPr id="46" name="组合 45"/>
            <p:cNvGrpSpPr/>
            <p:nvPr/>
          </p:nvGrpSpPr>
          <p:grpSpPr>
            <a:xfrm>
              <a:off x="7633331" y="2046115"/>
              <a:ext cx="2125855" cy="686726"/>
              <a:chOff x="1329566" y="4617159"/>
              <a:chExt cx="4255056" cy="1374532"/>
            </a:xfrm>
          </p:grpSpPr>
          <p:sp>
            <p:nvSpPr>
              <p:cNvPr id="49" name="圆角矩形 48"/>
              <p:cNvSpPr/>
              <p:nvPr/>
            </p:nvSpPr>
            <p:spPr>
              <a:xfrm rot="5400000">
                <a:off x="2769828" y="3176897"/>
                <a:ext cx="1374532" cy="4255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5400000" scaled="1"/>
                <a:tileRect/>
              </a:gradFill>
              <a:ln w="508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42900" dir="2700000" algn="tl" rotWithShape="0">
                  <a:prstClr val="black">
                    <a:alpha val="7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圆角矩形 49"/>
              <p:cNvSpPr/>
              <p:nvPr/>
            </p:nvSpPr>
            <p:spPr>
              <a:xfrm rot="5400000">
                <a:off x="2200331" y="4013109"/>
                <a:ext cx="1123188" cy="258931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50800">
                <a:noFill/>
              </a:ln>
              <a:effectLst>
                <a:innerShdw blurRad="266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9171980" y="2035533"/>
              <a:ext cx="1312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2"/>
                  </a:solidFill>
                  <a:effectLst>
                    <a:innerShdw blurRad="177800">
                      <a:prstClr val="black">
                        <a:alpha val="68000"/>
                      </a:prstClr>
                    </a:innerShdw>
                  </a:effectLst>
                  <a:latin typeface="+mj-lt"/>
                </a:rPr>
                <a:t>3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177800">
                    <a:prstClr val="black">
                      <a:alpha val="68000"/>
                    </a:prstClr>
                  </a:innerShdw>
                </a:effectLst>
                <a:latin typeface="+mj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718005" y="2174056"/>
              <a:ext cx="126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675766" y="4922408"/>
            <a:ext cx="2850654" cy="707886"/>
            <a:chOff x="7633331" y="2035533"/>
            <a:chExt cx="2850654" cy="707886"/>
          </a:xfrm>
        </p:grpSpPr>
        <p:grpSp>
          <p:nvGrpSpPr>
            <p:cNvPr id="52" name="组合 51"/>
            <p:cNvGrpSpPr/>
            <p:nvPr/>
          </p:nvGrpSpPr>
          <p:grpSpPr>
            <a:xfrm>
              <a:off x="7633331" y="2046115"/>
              <a:ext cx="2125855" cy="686726"/>
              <a:chOff x="1329566" y="4617159"/>
              <a:chExt cx="4255056" cy="1374532"/>
            </a:xfrm>
          </p:grpSpPr>
          <p:sp>
            <p:nvSpPr>
              <p:cNvPr id="55" name="圆角矩形 54"/>
              <p:cNvSpPr/>
              <p:nvPr/>
            </p:nvSpPr>
            <p:spPr>
              <a:xfrm rot="5400000">
                <a:off x="2769828" y="3176897"/>
                <a:ext cx="1374532" cy="425505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52000">
                    <a:schemeClr val="tx2"/>
                  </a:gs>
                  <a:gs pos="2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bg1"/>
                  </a:gs>
                </a:gsLst>
                <a:lin ang="5400000" scaled="1"/>
                <a:tileRect/>
              </a:gradFill>
              <a:ln w="50800">
                <a:gradFill flip="none" rotWithShape="1">
                  <a:gsLst>
                    <a:gs pos="16000">
                      <a:schemeClr val="bg1"/>
                    </a:gs>
                    <a:gs pos="56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66700" dir="2700000" algn="tl" rotWithShape="0">
                  <a:prstClr val="black">
                    <a:alpha val="7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圆角矩形 55"/>
              <p:cNvSpPr/>
              <p:nvPr/>
            </p:nvSpPr>
            <p:spPr>
              <a:xfrm rot="5400000">
                <a:off x="2200331" y="4013109"/>
                <a:ext cx="1123188" cy="258931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50800">
                <a:noFill/>
              </a:ln>
              <a:effectLst>
                <a:innerShdw blurRad="266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9171980" y="2035533"/>
              <a:ext cx="1312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2"/>
                  </a:solidFill>
                  <a:effectLst>
                    <a:innerShdw blurRad="177800">
                      <a:prstClr val="black">
                        <a:alpha val="68000"/>
                      </a:prstClr>
                    </a:innerShdw>
                  </a:effectLst>
                  <a:latin typeface="+mj-lt"/>
                </a:rPr>
                <a:t>4</a:t>
              </a:r>
              <a:endParaRPr lang="zh-CN" altLang="en-US" sz="4000" dirty="0">
                <a:solidFill>
                  <a:schemeClr val="accent2"/>
                </a:solidFill>
                <a:effectLst>
                  <a:innerShdw blurRad="177800">
                    <a:prstClr val="black">
                      <a:alpha val="68000"/>
                    </a:prstClr>
                  </a:innerShdw>
                </a:effectLst>
                <a:latin typeface="+mj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718005" y="2174056"/>
              <a:ext cx="126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638322" y="2222445"/>
            <a:ext cx="236609" cy="341431"/>
            <a:chOff x="1129226" y="3332403"/>
            <a:chExt cx="708063" cy="1021749"/>
          </a:xfrm>
        </p:grpSpPr>
        <p:sp>
          <p:nvSpPr>
            <p:cNvPr id="67" name="任意多边形 66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916085" y="3167325"/>
            <a:ext cx="236609" cy="341431"/>
            <a:chOff x="1129226" y="3332403"/>
            <a:chExt cx="708063" cy="1021749"/>
          </a:xfrm>
        </p:grpSpPr>
        <p:sp>
          <p:nvSpPr>
            <p:cNvPr id="70" name="任意多边形 69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 rot="10800000">
            <a:off x="5027303" y="4166561"/>
            <a:ext cx="236609" cy="341431"/>
            <a:chOff x="1129226" y="3332403"/>
            <a:chExt cx="708063" cy="1021749"/>
          </a:xfrm>
        </p:grpSpPr>
        <p:sp>
          <p:nvSpPr>
            <p:cNvPr id="73" name="任意多边形 72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 rot="10800000">
            <a:off x="6150958" y="5090270"/>
            <a:ext cx="236609" cy="341431"/>
            <a:chOff x="1129226" y="3332403"/>
            <a:chExt cx="708063" cy="1021749"/>
          </a:xfrm>
        </p:grpSpPr>
        <p:sp>
          <p:nvSpPr>
            <p:cNvPr id="77" name="任意多边形 76"/>
            <p:cNvSpPr/>
            <p:nvPr/>
          </p:nvSpPr>
          <p:spPr>
            <a:xfrm rot="16200000">
              <a:off x="972383" y="3489246"/>
              <a:ext cx="1021749" cy="708063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EDEDE"/>
                </a:gs>
                <a:gs pos="0">
                  <a:schemeClr val="bg1"/>
                </a:gs>
                <a:gs pos="12000">
                  <a:srgbClr val="A7A7A8"/>
                </a:gs>
                <a:gs pos="60000">
                  <a:srgbClr val="CCCCCC"/>
                </a:gs>
                <a:gs pos="42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>
              <a:outerShdw blurRad="139700" dist="127000" dir="10800000" algn="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6200000">
              <a:off x="990865" y="3519386"/>
              <a:ext cx="934759" cy="647780"/>
            </a:xfrm>
            <a:custGeom>
              <a:avLst/>
              <a:gdLst>
                <a:gd name="connsiteX0" fmla="*/ 733637 w 1471787"/>
                <a:gd name="connsiteY0" fmla="*/ 1019935 h 1019935"/>
                <a:gd name="connsiteX1" fmla="*/ 534388 w 1471787"/>
                <a:gd name="connsiteY1" fmla="*/ 937404 h 1019935"/>
                <a:gd name="connsiteX2" fmla="*/ 534389 w 1471787"/>
                <a:gd name="connsiteY2" fmla="*/ 937405 h 1019935"/>
                <a:gd name="connsiteX3" fmla="*/ 531281 w 1471787"/>
                <a:gd name="connsiteY3" fmla="*/ 932723 h 1019935"/>
                <a:gd name="connsiteX4" fmla="*/ 82531 w 1471787"/>
                <a:gd name="connsiteY4" fmla="*/ 483974 h 1019935"/>
                <a:gd name="connsiteX5" fmla="*/ 82531 w 1471787"/>
                <a:gd name="connsiteY5" fmla="*/ 85477 h 1019935"/>
                <a:gd name="connsiteX6" fmla="*/ 82532 w 1471787"/>
                <a:gd name="connsiteY6" fmla="*/ 85478 h 1019935"/>
                <a:gd name="connsiteX7" fmla="*/ 227963 w 1471787"/>
                <a:gd name="connsiteY7" fmla="*/ 8104 h 1019935"/>
                <a:gd name="connsiteX8" fmla="*/ 233350 w 1471787"/>
                <a:gd name="connsiteY8" fmla="*/ 7588 h 1019935"/>
                <a:gd name="connsiteX9" fmla="*/ 239352 w 1471787"/>
                <a:gd name="connsiteY9" fmla="*/ 5725 h 1019935"/>
                <a:gd name="connsiteX10" fmla="*/ 296140 w 1471787"/>
                <a:gd name="connsiteY10" fmla="*/ 0 h 1019935"/>
                <a:gd name="connsiteX11" fmla="*/ 1190007 w 1471787"/>
                <a:gd name="connsiteY11" fmla="*/ 0 h 1019935"/>
                <a:gd name="connsiteX12" fmla="*/ 1471787 w 1471787"/>
                <a:gd name="connsiteY12" fmla="*/ 281780 h 1019935"/>
                <a:gd name="connsiteX13" fmla="*/ 1471786 w 1471787"/>
                <a:gd name="connsiteY13" fmla="*/ 281780 h 1019935"/>
                <a:gd name="connsiteX14" fmla="*/ 1389255 w 1471787"/>
                <a:gd name="connsiteY14" fmla="*/ 481029 h 1019935"/>
                <a:gd name="connsiteX15" fmla="*/ 1387080 w 1471787"/>
                <a:gd name="connsiteY15" fmla="*/ 482823 h 1019935"/>
                <a:gd name="connsiteX16" fmla="*/ 1386314 w 1471787"/>
                <a:gd name="connsiteY16" fmla="*/ 483977 h 1019935"/>
                <a:gd name="connsiteX17" fmla="*/ 938866 w 1471787"/>
                <a:gd name="connsiteY17" fmla="*/ 931423 h 1019935"/>
                <a:gd name="connsiteX18" fmla="*/ 934456 w 1471787"/>
                <a:gd name="connsiteY18" fmla="*/ 937404 h 1019935"/>
                <a:gd name="connsiteX19" fmla="*/ 934457 w 1471787"/>
                <a:gd name="connsiteY19" fmla="*/ 937403 h 1019935"/>
                <a:gd name="connsiteX20" fmla="*/ 735209 w 1471787"/>
                <a:gd name="connsiteY20" fmla="*/ 1019934 h 1019935"/>
                <a:gd name="connsiteX21" fmla="*/ 734428 w 1471787"/>
                <a:gd name="connsiteY21" fmla="*/ 1019860 h 101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71787" h="1019935">
                  <a:moveTo>
                    <a:pt x="733637" y="1019935"/>
                  </a:moveTo>
                  <a:cubicBezTo>
                    <a:pt x="661523" y="1019935"/>
                    <a:pt x="589409" y="992425"/>
                    <a:pt x="534388" y="937404"/>
                  </a:cubicBezTo>
                  <a:lnTo>
                    <a:pt x="534389" y="937405"/>
                  </a:lnTo>
                  <a:lnTo>
                    <a:pt x="531281" y="932723"/>
                  </a:lnTo>
                  <a:lnTo>
                    <a:pt x="82531" y="483974"/>
                  </a:lnTo>
                  <a:cubicBezTo>
                    <a:pt x="-27511" y="373932"/>
                    <a:pt x="-27511" y="195519"/>
                    <a:pt x="82531" y="85477"/>
                  </a:cubicBezTo>
                  <a:lnTo>
                    <a:pt x="82532" y="85478"/>
                  </a:lnTo>
                  <a:cubicBezTo>
                    <a:pt x="123798" y="44212"/>
                    <a:pt x="174678" y="18421"/>
                    <a:pt x="227963" y="8104"/>
                  </a:cubicBezTo>
                  <a:lnTo>
                    <a:pt x="233350" y="7588"/>
                  </a:lnTo>
                  <a:lnTo>
                    <a:pt x="239352" y="5725"/>
                  </a:lnTo>
                  <a:cubicBezTo>
                    <a:pt x="257695" y="1971"/>
                    <a:pt x="276687" y="0"/>
                    <a:pt x="296140" y="0"/>
                  </a:cubicBezTo>
                  <a:lnTo>
                    <a:pt x="1190007" y="0"/>
                  </a:lnTo>
                  <a:cubicBezTo>
                    <a:pt x="1345630" y="0"/>
                    <a:pt x="1471787" y="126157"/>
                    <a:pt x="1471787" y="281780"/>
                  </a:cubicBezTo>
                  <a:lnTo>
                    <a:pt x="1471786" y="281780"/>
                  </a:lnTo>
                  <a:cubicBezTo>
                    <a:pt x="1471786" y="359592"/>
                    <a:pt x="1440247" y="430037"/>
                    <a:pt x="1389255" y="481029"/>
                  </a:cubicBezTo>
                  <a:lnTo>
                    <a:pt x="1387080" y="482823"/>
                  </a:lnTo>
                  <a:lnTo>
                    <a:pt x="1386314" y="483977"/>
                  </a:lnTo>
                  <a:lnTo>
                    <a:pt x="938866" y="931423"/>
                  </a:lnTo>
                  <a:lnTo>
                    <a:pt x="934456" y="937404"/>
                  </a:lnTo>
                  <a:lnTo>
                    <a:pt x="934457" y="937403"/>
                  </a:lnTo>
                  <a:cubicBezTo>
                    <a:pt x="879436" y="992424"/>
                    <a:pt x="807322" y="1019934"/>
                    <a:pt x="735209" y="1019934"/>
                  </a:cubicBezTo>
                  <a:lnTo>
                    <a:pt x="734428" y="1019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29000">
                  <a:schemeClr val="bg1"/>
                </a:gs>
                <a:gs pos="68000">
                  <a:schemeClr val="bg1"/>
                </a:gs>
                <a:gs pos="100000">
                  <a:schemeClr val="bg2">
                    <a:lumMod val="75000"/>
                  </a:schemeClr>
                </a:gs>
                <a:gs pos="5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6082180" y="2054583"/>
            <a:ext cx="381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7382201" y="3005489"/>
            <a:ext cx="381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994935" y="4045888"/>
            <a:ext cx="381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176250" y="4940298"/>
            <a:ext cx="381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60" name="椭圆 5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5" name="组合 64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76" name="饼形 75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饼形 7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饼形 7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饼形 83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86" name="文本框 85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813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1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5" grpId="0"/>
      <p:bldP spid="86" grpId="0"/>
      <p:bldP spid="87" grpId="0"/>
      <p:bldP spid="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862050" y="2241069"/>
            <a:ext cx="3672050" cy="2544700"/>
            <a:chOff x="2862050" y="2241069"/>
            <a:chExt cx="3672050" cy="2544700"/>
          </a:xfrm>
        </p:grpSpPr>
        <p:grpSp>
          <p:nvGrpSpPr>
            <p:cNvPr id="40" name="组合 39"/>
            <p:cNvGrpSpPr/>
            <p:nvPr/>
          </p:nvGrpSpPr>
          <p:grpSpPr>
            <a:xfrm rot="16200000">
              <a:off x="3425725" y="1677394"/>
              <a:ext cx="2544700" cy="3672050"/>
              <a:chOff x="1129226" y="3332403"/>
              <a:chExt cx="708063" cy="1021749"/>
            </a:xfrm>
          </p:grpSpPr>
          <p:sp>
            <p:nvSpPr>
              <p:cNvPr id="41" name="任意多边形 40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250506" y="3120729"/>
              <a:ext cx="2338121" cy="1200329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altLang="zh-CN" sz="7200" b="1" dirty="0">
                  <a:solidFill>
                    <a:schemeClr val="accent1"/>
                  </a:solidFill>
                  <a:effectLst>
                    <a:innerShdw blurRad="127000">
                      <a:prstClr val="black">
                        <a:alpha val="32000"/>
                      </a:prstClr>
                    </a:innerShdw>
                  </a:effectLst>
                  <a:latin typeface="+mj-lt"/>
                </a:rPr>
                <a:t>12%</a:t>
              </a:r>
              <a:endParaRPr lang="zh-CN" altLang="en-US" sz="7200" b="1" dirty="0">
                <a:solidFill>
                  <a:schemeClr val="accent1"/>
                </a:solidFill>
                <a:effectLst>
                  <a:innerShdw blurRad="127000">
                    <a:prstClr val="black">
                      <a:alpha val="32000"/>
                    </a:prstClr>
                  </a:innerShdw>
                </a:effectLst>
                <a:latin typeface="+mj-lt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705896" y="5056677"/>
            <a:ext cx="6089712" cy="386164"/>
          </a:xfrm>
          <a:prstGeom prst="ellipse">
            <a:avLst/>
          </a:prstGeom>
          <a:gradFill flip="none" rotWithShape="1">
            <a:gsLst>
              <a:gs pos="26000">
                <a:schemeClr val="tx1"/>
              </a:gs>
              <a:gs pos="100000">
                <a:srgbClr val="141414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243502" y="3171168"/>
            <a:ext cx="2329900" cy="1614601"/>
            <a:chOff x="1243502" y="3171168"/>
            <a:chExt cx="2329900" cy="1614601"/>
          </a:xfrm>
        </p:grpSpPr>
        <p:grpSp>
          <p:nvGrpSpPr>
            <p:cNvPr id="34" name="组合 33"/>
            <p:cNvGrpSpPr/>
            <p:nvPr/>
          </p:nvGrpSpPr>
          <p:grpSpPr>
            <a:xfrm rot="16200000">
              <a:off x="1601151" y="2813519"/>
              <a:ext cx="1614601" cy="2329900"/>
              <a:chOff x="1129226" y="3332403"/>
              <a:chExt cx="708063" cy="1021749"/>
            </a:xfrm>
          </p:grpSpPr>
          <p:sp>
            <p:nvSpPr>
              <p:cNvPr id="35" name="任意多边形 34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564488" y="3834975"/>
              <a:ext cx="1669846" cy="70788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/>
                  </a:solidFill>
                  <a:effectLst>
                    <a:innerShdw blurRad="127000">
                      <a:prstClr val="black">
                        <a:alpha val="32000"/>
                      </a:prstClr>
                    </a:innerShdw>
                  </a:effectLst>
                  <a:latin typeface="+mj-lt"/>
                </a:rPr>
                <a:t>45%</a:t>
              </a:r>
              <a:endParaRPr lang="zh-CN" altLang="en-US" sz="4000" b="1" dirty="0">
                <a:solidFill>
                  <a:schemeClr val="accent1"/>
                </a:solidFill>
                <a:effectLst>
                  <a:innerShdw blurRad="127000">
                    <a:prstClr val="black">
                      <a:alpha val="32000"/>
                    </a:prstClr>
                  </a:innerShdw>
                </a:effectLst>
                <a:latin typeface="+mj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21220" y="3846670"/>
            <a:ext cx="1669846" cy="927405"/>
            <a:chOff x="2621220" y="3846670"/>
            <a:chExt cx="1669846" cy="927405"/>
          </a:xfrm>
        </p:grpSpPr>
        <p:grpSp>
          <p:nvGrpSpPr>
            <p:cNvPr id="37" name="组合 36"/>
            <p:cNvGrpSpPr/>
            <p:nvPr/>
          </p:nvGrpSpPr>
          <p:grpSpPr>
            <a:xfrm rot="16200000">
              <a:off x="3010513" y="3641241"/>
              <a:ext cx="927405" cy="1338263"/>
              <a:chOff x="1129226" y="3332403"/>
              <a:chExt cx="708063" cy="1021749"/>
            </a:xfrm>
          </p:grpSpPr>
          <p:sp>
            <p:nvSpPr>
              <p:cNvPr id="38" name="任意多边形 37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2621220" y="4155095"/>
              <a:ext cx="1669846" cy="52322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2800" b="1" dirty="0">
                  <a:solidFill>
                    <a:schemeClr val="accent1"/>
                  </a:solidFill>
                  <a:effectLst>
                    <a:innerShdw blurRad="127000">
                      <a:prstClr val="black">
                        <a:alpha val="32000"/>
                      </a:prstClr>
                    </a:innerShdw>
                  </a:effectLst>
                  <a:latin typeface="+mj-lt"/>
                </a:rPr>
                <a:t>12%</a:t>
              </a:r>
              <a:endParaRPr lang="zh-CN" altLang="en-US" sz="2800" b="1" dirty="0">
                <a:solidFill>
                  <a:schemeClr val="accent1"/>
                </a:solidFill>
                <a:effectLst>
                  <a:innerShdw blurRad="127000">
                    <a:prstClr val="black">
                      <a:alpha val="32000"/>
                    </a:prstClr>
                  </a:innerShdw>
                </a:effectLst>
                <a:latin typeface="+mj-lt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7468831" y="2737194"/>
            <a:ext cx="3493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Text or Copy  Your text . paste it here. Text or Copy  Your text .Text or Copy Your text and   paste it here. Text or Copy  Your text . paste it here. Text or Copy  Your text .</a:t>
            </a: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383179" y="1594730"/>
            <a:ext cx="3541009" cy="1010936"/>
            <a:chOff x="7383179" y="1594730"/>
            <a:chExt cx="3541009" cy="1010936"/>
          </a:xfrm>
        </p:grpSpPr>
        <p:sp>
          <p:nvSpPr>
            <p:cNvPr id="76" name="文本框 75"/>
            <p:cNvSpPr txBox="1"/>
            <p:nvPr/>
          </p:nvSpPr>
          <p:spPr>
            <a:xfrm>
              <a:off x="7576938" y="1805305"/>
              <a:ext cx="3264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YOUR TITTLE</a:t>
              </a:r>
              <a:endParaRPr lang="zh-CN" altLang="en-US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7383179" y="1594730"/>
              <a:ext cx="3541009" cy="1010936"/>
              <a:chOff x="1219526" y="2002000"/>
              <a:chExt cx="3471197" cy="1003220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1342405" y="2026075"/>
                <a:ext cx="3339066" cy="502093"/>
              </a:xfrm>
              <a:custGeom>
                <a:avLst/>
                <a:gdLst>
                  <a:gd name="connsiteX0" fmla="*/ 154750 w 5040344"/>
                  <a:gd name="connsiteY0" fmla="*/ 0 h 722118"/>
                  <a:gd name="connsiteX1" fmla="*/ 4885594 w 5040344"/>
                  <a:gd name="connsiteY1" fmla="*/ 0 h 722118"/>
                  <a:gd name="connsiteX2" fmla="*/ 5040344 w 5040344"/>
                  <a:gd name="connsiteY2" fmla="*/ 154750 h 722118"/>
                  <a:gd name="connsiteX3" fmla="*/ 5040344 w 5040344"/>
                  <a:gd name="connsiteY3" fmla="*/ 722118 h 722118"/>
                  <a:gd name="connsiteX4" fmla="*/ 0 w 5040344"/>
                  <a:gd name="connsiteY4" fmla="*/ 722118 h 722118"/>
                  <a:gd name="connsiteX5" fmla="*/ 0 w 5040344"/>
                  <a:gd name="connsiteY5" fmla="*/ 154750 h 722118"/>
                  <a:gd name="connsiteX6" fmla="*/ 154750 w 5040344"/>
                  <a:gd name="connsiteY6" fmla="*/ 0 h 72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0344" h="722118">
                    <a:moveTo>
                      <a:pt x="154750" y="0"/>
                    </a:moveTo>
                    <a:lnTo>
                      <a:pt x="4885594" y="0"/>
                    </a:lnTo>
                    <a:cubicBezTo>
                      <a:pt x="4971060" y="0"/>
                      <a:pt x="5040344" y="69284"/>
                      <a:pt x="5040344" y="154750"/>
                    </a:cubicBezTo>
                    <a:lnTo>
                      <a:pt x="5040344" y="722118"/>
                    </a:lnTo>
                    <a:lnTo>
                      <a:pt x="0" y="722118"/>
                    </a:lnTo>
                    <a:lnTo>
                      <a:pt x="0" y="154750"/>
                    </a:lnTo>
                    <a:cubicBezTo>
                      <a:pt x="0" y="69284"/>
                      <a:pt x="69284" y="0"/>
                      <a:pt x="15475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3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1340011" y="2019130"/>
                <a:ext cx="3339066" cy="956760"/>
              </a:xfrm>
              <a:prstGeom prst="roundRect">
                <a:avLst>
                  <a:gd name="adj" fmla="val 10715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65100" dist="152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Oval 16"/>
              <p:cNvSpPr>
                <a:spLocks noChangeArrowheads="1"/>
              </p:cNvSpPr>
              <p:nvPr/>
            </p:nvSpPr>
            <p:spPr bwMode="auto">
              <a:xfrm flipV="1">
                <a:off x="1219526" y="2002000"/>
                <a:ext cx="1501570" cy="596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Oval 16"/>
              <p:cNvSpPr>
                <a:spLocks noChangeArrowheads="1"/>
              </p:cNvSpPr>
              <p:nvPr/>
            </p:nvSpPr>
            <p:spPr bwMode="auto">
              <a:xfrm flipV="1">
                <a:off x="3189153" y="2952753"/>
                <a:ext cx="1501570" cy="524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8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1389779" y="2068570"/>
                <a:ext cx="181471" cy="179316"/>
                <a:chOff x="6295571" y="1999011"/>
                <a:chExt cx="181472" cy="179317"/>
              </a:xfrm>
            </p:grpSpPr>
            <p:sp>
              <p:nvSpPr>
                <p:cNvPr id="85" name="椭圆 84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圆角矩形 85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88" name="组合 87"/>
          <p:cNvGrpSpPr/>
          <p:nvPr/>
        </p:nvGrpSpPr>
        <p:grpSpPr>
          <a:xfrm>
            <a:off x="9850798" y="5164711"/>
            <a:ext cx="244424" cy="244424"/>
            <a:chOff x="7419340" y="1753078"/>
            <a:chExt cx="3047522" cy="3047522"/>
          </a:xfrm>
        </p:grpSpPr>
        <p:sp>
          <p:nvSpPr>
            <p:cNvPr id="107" name="椭圆 10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0" name="组合 10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11" name="饼形 11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饼形 11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饼形 11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饼形 11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9" name="组合 88"/>
          <p:cNvGrpSpPr/>
          <p:nvPr/>
        </p:nvGrpSpPr>
        <p:grpSpPr>
          <a:xfrm>
            <a:off x="10224100" y="5164711"/>
            <a:ext cx="244424" cy="244424"/>
            <a:chOff x="7419340" y="1753078"/>
            <a:chExt cx="3047522" cy="3047522"/>
          </a:xfrm>
        </p:grpSpPr>
        <p:sp>
          <p:nvSpPr>
            <p:cNvPr id="99" name="椭圆 98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2" name="组合 101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03" name="饼形 102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饼形 103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饼形 104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饼形 105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0" name="组合 89"/>
          <p:cNvGrpSpPr/>
          <p:nvPr/>
        </p:nvGrpSpPr>
        <p:grpSpPr>
          <a:xfrm>
            <a:off x="10597401" y="5164711"/>
            <a:ext cx="244424" cy="244424"/>
            <a:chOff x="7419340" y="1753078"/>
            <a:chExt cx="3047522" cy="3047522"/>
          </a:xfrm>
        </p:grpSpPr>
        <p:sp>
          <p:nvSpPr>
            <p:cNvPr id="91" name="椭圆 90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95" name="饼形 94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饼形 95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饼形 96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饼形 97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9" name="组合 68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70" name="椭圆 6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7" name="组合 7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79" name="饼形 7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饼形 11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饼形 11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饼形 11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8" name="文本框 117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95465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5" grpId="0"/>
      <p:bldP spid="118" grpId="0"/>
      <p:bldP spid="119" grpId="0"/>
      <p:bldP spid="1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19"/>
          <p:cNvSpPr>
            <a:spLocks noChangeAspect="1" noChangeArrowheads="1" noTextEdit="1"/>
          </p:cNvSpPr>
          <p:nvPr/>
        </p:nvSpPr>
        <p:spPr bwMode="auto">
          <a:xfrm>
            <a:off x="7294271" y="4535218"/>
            <a:ext cx="641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AutoShape 28"/>
          <p:cNvSpPr>
            <a:spLocks noChangeAspect="1" noChangeArrowheads="1" noTextEdit="1"/>
          </p:cNvSpPr>
          <p:nvPr/>
        </p:nvSpPr>
        <p:spPr bwMode="auto">
          <a:xfrm>
            <a:off x="7430796" y="4641581"/>
            <a:ext cx="596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305293" y="1512464"/>
            <a:ext cx="185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473882" y="1879463"/>
            <a:ext cx="20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paste it here. </a:t>
            </a:r>
            <a:endParaRPr lang="zh-CN" altLang="en-US" sz="12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255470" y="4422922"/>
            <a:ext cx="171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809013" y="4774006"/>
            <a:ext cx="20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paste it here. </a:t>
            </a:r>
            <a:endParaRPr lang="zh-CN" altLang="en-US" sz="12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171022" y="1510997"/>
            <a:ext cx="18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354851" y="1877996"/>
            <a:ext cx="20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paste it here. </a:t>
            </a:r>
            <a:endParaRPr lang="zh-CN" altLang="en-US" sz="12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118693" y="4406567"/>
            <a:ext cx="164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662872" y="4773566"/>
            <a:ext cx="20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Your text and paste it here. </a:t>
            </a:r>
            <a:endParaRPr lang="zh-CN" altLang="en-US" sz="12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577203" y="2802160"/>
            <a:ext cx="1146838" cy="1146838"/>
            <a:chOff x="4579329" y="2811596"/>
            <a:chExt cx="1146838" cy="1146838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579329" y="2811596"/>
              <a:ext cx="1146838" cy="1146838"/>
              <a:chOff x="2086795" y="2476500"/>
              <a:chExt cx="1932375" cy="1932375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4784862" y="3049168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018188" y="1725877"/>
            <a:ext cx="349250" cy="349250"/>
            <a:chOff x="7419340" y="1753078"/>
            <a:chExt cx="3047522" cy="3047522"/>
          </a:xfrm>
        </p:grpSpPr>
        <p:sp>
          <p:nvSpPr>
            <p:cNvPr id="108" name="椭圆 107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1" name="组合 110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12" name="饼形 111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饼形 112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饼形 113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饼形 114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16" name="组合 115"/>
          <p:cNvGrpSpPr/>
          <p:nvPr/>
        </p:nvGrpSpPr>
        <p:grpSpPr>
          <a:xfrm>
            <a:off x="4984139" y="4680474"/>
            <a:ext cx="349250" cy="349250"/>
            <a:chOff x="7419340" y="1753078"/>
            <a:chExt cx="3047522" cy="3047522"/>
          </a:xfrm>
        </p:grpSpPr>
        <p:sp>
          <p:nvSpPr>
            <p:cNvPr id="117" name="椭圆 116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0" name="组合 119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21" name="饼形 120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饼形 121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饼形 122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饼形 123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5" name="组合 124"/>
          <p:cNvGrpSpPr/>
          <p:nvPr/>
        </p:nvGrpSpPr>
        <p:grpSpPr>
          <a:xfrm>
            <a:off x="6911913" y="1756357"/>
            <a:ext cx="349250" cy="349250"/>
            <a:chOff x="7419340" y="1753078"/>
            <a:chExt cx="3047522" cy="3047522"/>
          </a:xfrm>
        </p:grpSpPr>
        <p:sp>
          <p:nvSpPr>
            <p:cNvPr id="126" name="椭圆 125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30" name="饼形 129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饼形 130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饼形 131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饼形 132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34" name="组合 133"/>
          <p:cNvGrpSpPr/>
          <p:nvPr/>
        </p:nvGrpSpPr>
        <p:grpSpPr>
          <a:xfrm>
            <a:off x="8836325" y="4629421"/>
            <a:ext cx="349250" cy="349250"/>
            <a:chOff x="7419340" y="1753078"/>
            <a:chExt cx="3047522" cy="3047522"/>
          </a:xfrm>
        </p:grpSpPr>
        <p:sp>
          <p:nvSpPr>
            <p:cNvPr id="135" name="椭圆 134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137" name="椭圆 136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8" name="组合 137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139" name="饼形 138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饼形 139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饼形 140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饼形 141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44" name="矩形 143"/>
          <p:cNvSpPr/>
          <p:nvPr/>
        </p:nvSpPr>
        <p:spPr>
          <a:xfrm>
            <a:off x="2074205" y="5528711"/>
            <a:ext cx="810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+mn-ea"/>
              </a:rPr>
              <a:t>   Text or Copy Your text and paste it here. Text or Copy  Your text . Text or Copy  Your text . Text or Copy  Your text . Text or Copy Your text and paste it here. Text or Copy Your text and paste it here. Text or Copy  Your text . Text or Copy  Your text . Text or Copy  Your text . Text or Copy Your text and paste it here. </a:t>
            </a:r>
            <a:endParaRPr lang="zh-CN" altLang="en-US" sz="1200" dirty="0">
              <a:solidFill>
                <a:schemeClr val="bg2"/>
              </a:solidFill>
              <a:effectLst>
                <a:outerShdw blurRad="215900" dist="38100" dir="8100000" algn="tr" rotWithShape="0">
                  <a:prstClr val="black"/>
                </a:outerShdw>
              </a:effectLst>
              <a:latin typeface="+mn-ea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45" name="椭圆 144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47" name="椭圆 146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49" name="椭圆 148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0" name="组合 149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51" name="饼形 150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2" name="饼形 151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饼形 152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饼形 153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55" name="文本框 154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501485" y="2813880"/>
            <a:ext cx="1146838" cy="1146838"/>
            <a:chOff x="6497879" y="2811596"/>
            <a:chExt cx="1146838" cy="1146838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497879" y="2811596"/>
              <a:ext cx="1146838" cy="1146838"/>
              <a:chOff x="2086795" y="2476500"/>
              <a:chExt cx="1932375" cy="1932375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2086795" y="2476500"/>
                <a:ext cx="1932375" cy="1932375"/>
              </a:xfrm>
              <a:prstGeom prst="ellipse">
                <a:avLst/>
              </a:prstGeom>
              <a:gradFill>
                <a:gsLst>
                  <a:gs pos="81000">
                    <a:schemeClr val="bg1"/>
                  </a:gs>
                  <a:gs pos="0">
                    <a:schemeClr val="bg1"/>
                  </a:gs>
                  <a:gs pos="22000">
                    <a:schemeClr val="tx2"/>
                  </a:gs>
                  <a:gs pos="43000">
                    <a:schemeClr val="bg1"/>
                  </a:gs>
                  <a:gs pos="61000">
                    <a:schemeClr val="tx2"/>
                  </a:gs>
                  <a:gs pos="100000">
                    <a:schemeClr val="tx2"/>
                  </a:gs>
                </a:gsLst>
                <a:lin ang="18900000" scaled="1"/>
              </a:gradFill>
              <a:ln w="76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effectLst>
                <a:outerShdw blurRad="4064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2223083" y="2615679"/>
                <a:ext cx="1662161" cy="16621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762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000">
                      <a:schemeClr val="tx2"/>
                    </a:gs>
                    <a:gs pos="66000">
                      <a:schemeClr val="bg1"/>
                    </a:gs>
                    <a:gs pos="100000">
                      <a:schemeClr val="tx2"/>
                    </a:gs>
                  </a:gsLst>
                  <a:lin ang="8100000" scaled="1"/>
                  <a:tileRect/>
                </a:gradFill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717371" y="3034192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79892" y="2706660"/>
            <a:ext cx="1353362" cy="1245908"/>
            <a:chOff x="8379034" y="2686904"/>
            <a:chExt cx="1353362" cy="1245908"/>
          </a:xfrm>
        </p:grpSpPr>
        <p:grpSp>
          <p:nvGrpSpPr>
            <p:cNvPr id="89" name="组合 88"/>
            <p:cNvGrpSpPr/>
            <p:nvPr/>
          </p:nvGrpSpPr>
          <p:grpSpPr>
            <a:xfrm rot="13500000">
              <a:off x="8432761" y="2633177"/>
              <a:ext cx="1245908" cy="1353362"/>
              <a:chOff x="4098043" y="1905956"/>
              <a:chExt cx="2175620" cy="2363258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93" name="泪滴形 92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4" name="组合 93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95" name="任意多边形 94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" name="任意多边形 95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" name="任意多边形 96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8" name="任意多边形 97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1" name="泪滴形 90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泪滴形 91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8629863" y="3020124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458746" y="2144179"/>
            <a:ext cx="7274508" cy="2467144"/>
            <a:chOff x="2458746" y="2144179"/>
            <a:chExt cx="7274508" cy="2467144"/>
          </a:xfrm>
        </p:grpSpPr>
        <p:sp>
          <p:nvSpPr>
            <p:cNvPr id="17" name="弧形 16"/>
            <p:cNvSpPr/>
            <p:nvPr/>
          </p:nvSpPr>
          <p:spPr>
            <a:xfrm rot="10800000">
              <a:off x="8293254" y="2668136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弧形 14"/>
            <p:cNvSpPr/>
            <p:nvPr/>
          </p:nvSpPr>
          <p:spPr>
            <a:xfrm rot="5400000">
              <a:off x="6354904" y="2685888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/>
          </p:nvSpPr>
          <p:spPr>
            <a:xfrm>
              <a:off x="4430622" y="2668136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 rot="16200000">
              <a:off x="2458746" y="2654068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5878765" y="3405888"/>
              <a:ext cx="496651" cy="0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158764" y="4125888"/>
              <a:ext cx="0" cy="485435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7779582" y="3405888"/>
              <a:ext cx="496651" cy="0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弧形 13"/>
            <p:cNvSpPr/>
            <p:nvPr/>
          </p:nvSpPr>
          <p:spPr>
            <a:xfrm rot="16200000">
              <a:off x="6367718" y="2657752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087718" y="2176000"/>
              <a:ext cx="0" cy="509888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18481" y="4094067"/>
              <a:ext cx="0" cy="485435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弧形 10"/>
            <p:cNvSpPr/>
            <p:nvPr/>
          </p:nvSpPr>
          <p:spPr>
            <a:xfrm rot="10800000">
              <a:off x="4438765" y="2668137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/>
          </p:nvSpPr>
          <p:spPr>
            <a:xfrm rot="5400000">
              <a:off x="2476135" y="2668136"/>
              <a:ext cx="1440000" cy="1440000"/>
            </a:xfrm>
            <a:prstGeom prst="arc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52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912815" y="3388136"/>
              <a:ext cx="496651" cy="0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178747" y="2144179"/>
              <a:ext cx="0" cy="509888"/>
            </a:xfrm>
            <a:prstGeom prst="line">
              <a:avLst/>
            </a:prstGeom>
            <a:ln w="25400">
              <a:gradFill flip="none" rotWithShape="1">
                <a:gsLst>
                  <a:gs pos="52000">
                    <a:schemeClr val="bg1"/>
                  </a:gs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2515518" y="2771989"/>
            <a:ext cx="1245908" cy="1353362"/>
            <a:chOff x="2533745" y="2757602"/>
            <a:chExt cx="1245908" cy="1353362"/>
          </a:xfrm>
        </p:grpSpPr>
        <p:grpSp>
          <p:nvGrpSpPr>
            <p:cNvPr id="80" name="组合 79"/>
            <p:cNvGrpSpPr/>
            <p:nvPr/>
          </p:nvGrpSpPr>
          <p:grpSpPr>
            <a:xfrm rot="2690544">
              <a:off x="2533745" y="2757602"/>
              <a:ext cx="1245908" cy="1353362"/>
              <a:chOff x="4707578" y="1608681"/>
              <a:chExt cx="1898287" cy="2062007"/>
            </a:xfrm>
          </p:grpSpPr>
          <p:sp>
            <p:nvSpPr>
              <p:cNvPr id="83" name="泪滴形 82"/>
              <p:cNvSpPr/>
              <p:nvPr/>
            </p:nvSpPr>
            <p:spPr>
              <a:xfrm rot="8100000">
                <a:off x="4713894" y="1614507"/>
                <a:ext cx="1836390" cy="1836390"/>
              </a:xfrm>
              <a:prstGeom prst="teardrop">
                <a:avLst/>
              </a:prstGeom>
              <a:gradFill>
                <a:gsLst>
                  <a:gs pos="0">
                    <a:schemeClr val="bg1"/>
                  </a:gs>
                  <a:gs pos="23000">
                    <a:schemeClr val="tx2"/>
                  </a:gs>
                  <a:gs pos="46000">
                    <a:schemeClr val="bg1"/>
                  </a:gs>
                  <a:gs pos="63000">
                    <a:schemeClr val="bg2">
                      <a:lumMod val="75000"/>
                    </a:schemeClr>
                  </a:gs>
                  <a:gs pos="80000">
                    <a:schemeClr val="bg1"/>
                  </a:gs>
                  <a:gs pos="98000">
                    <a:schemeClr val="bg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279400" dist="177800" dir="10800000" algn="r" rotWithShape="0">
                  <a:prstClr val="black">
                    <a:alpha val="6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4707578" y="1608681"/>
                <a:ext cx="1898287" cy="2062007"/>
                <a:chOff x="4707578" y="1608681"/>
                <a:chExt cx="1898287" cy="2062007"/>
              </a:xfrm>
            </p:grpSpPr>
            <p:sp>
              <p:nvSpPr>
                <p:cNvPr id="85" name="任意多边形 84"/>
                <p:cNvSpPr/>
                <p:nvPr/>
              </p:nvSpPr>
              <p:spPr>
                <a:xfrm rot="8100000">
                  <a:off x="5106634" y="2494756"/>
                  <a:ext cx="1499231" cy="878828"/>
                </a:xfrm>
                <a:custGeom>
                  <a:avLst/>
                  <a:gdLst>
                    <a:gd name="connsiteX0" fmla="*/ 620403 w 1499231"/>
                    <a:gd name="connsiteY0" fmla="*/ 878828 h 878828"/>
                    <a:gd name="connsiteX1" fmla="*/ 0 w 1499231"/>
                    <a:gd name="connsiteY1" fmla="*/ 258425 h 878828"/>
                    <a:gd name="connsiteX2" fmla="*/ 61727 w 1499231"/>
                    <a:gd name="connsiteY2" fmla="*/ 202324 h 878828"/>
                    <a:gd name="connsiteX3" fmla="*/ 625318 w 1499231"/>
                    <a:gd name="connsiteY3" fmla="*/ 0 h 878828"/>
                    <a:gd name="connsiteX4" fmla="*/ 1499231 w 1499231"/>
                    <a:gd name="connsiteY4" fmla="*/ 0 h 8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31" h="878828">
                      <a:moveTo>
                        <a:pt x="620403" y="878828"/>
                      </a:moveTo>
                      <a:lnTo>
                        <a:pt x="0" y="258425"/>
                      </a:lnTo>
                      <a:lnTo>
                        <a:pt x="61727" y="202324"/>
                      </a:lnTo>
                      <a:cubicBezTo>
                        <a:pt x="214884" y="75928"/>
                        <a:pt x="411234" y="0"/>
                        <a:pt x="625318" y="0"/>
                      </a:cubicBezTo>
                      <a:lnTo>
                        <a:pt x="149923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任意多边形 85"/>
                <p:cNvSpPr/>
                <p:nvPr/>
              </p:nvSpPr>
              <p:spPr>
                <a:xfrm rot="8100000">
                  <a:off x="4707578" y="1781482"/>
                  <a:ext cx="1252672" cy="886760"/>
                </a:xfrm>
                <a:custGeom>
                  <a:avLst/>
                  <a:gdLst>
                    <a:gd name="connsiteX0" fmla="*/ 5472 w 1252672"/>
                    <a:gd name="connsiteY0" fmla="*/ 627251 h 886760"/>
                    <a:gd name="connsiteX1" fmla="*/ 0 w 1252672"/>
                    <a:gd name="connsiteY1" fmla="*/ 620619 h 886760"/>
                    <a:gd name="connsiteX2" fmla="*/ 620619 w 1252672"/>
                    <a:gd name="connsiteY2" fmla="*/ 0 h 886760"/>
                    <a:gd name="connsiteX3" fmla="*/ 1252672 w 1252672"/>
                    <a:gd name="connsiteY3" fmla="*/ 632053 h 886760"/>
                    <a:gd name="connsiteX4" fmla="*/ 1127364 w 1252672"/>
                    <a:gd name="connsiteY4" fmla="*/ 735442 h 886760"/>
                    <a:gd name="connsiteX5" fmla="*/ 631982 w 1252672"/>
                    <a:gd name="connsiteY5" fmla="*/ 886760 h 886760"/>
                    <a:gd name="connsiteX6" fmla="*/ 5472 w 1252672"/>
                    <a:gd name="connsiteY6" fmla="*/ 627251 h 88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72" h="886760">
                      <a:moveTo>
                        <a:pt x="5472" y="627251"/>
                      </a:moveTo>
                      <a:lnTo>
                        <a:pt x="0" y="620619"/>
                      </a:lnTo>
                      <a:lnTo>
                        <a:pt x="620619" y="0"/>
                      </a:lnTo>
                      <a:lnTo>
                        <a:pt x="1252672" y="632053"/>
                      </a:lnTo>
                      <a:lnTo>
                        <a:pt x="1127364" y="735442"/>
                      </a:lnTo>
                      <a:cubicBezTo>
                        <a:pt x="985954" y="830976"/>
                        <a:pt x="815483" y="886760"/>
                        <a:pt x="631982" y="886760"/>
                      </a:cubicBezTo>
                      <a:cubicBezTo>
                        <a:pt x="387315" y="886760"/>
                        <a:pt x="165810" y="787589"/>
                        <a:pt x="5472" y="62725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任意多边形 86"/>
                <p:cNvSpPr/>
                <p:nvPr/>
              </p:nvSpPr>
              <p:spPr>
                <a:xfrm rot="8100000">
                  <a:off x="4978713" y="2171424"/>
                  <a:ext cx="879966" cy="1499264"/>
                </a:xfrm>
                <a:custGeom>
                  <a:avLst/>
                  <a:gdLst>
                    <a:gd name="connsiteX0" fmla="*/ 631402 w 879966"/>
                    <a:gd name="connsiteY0" fmla="*/ 1499264 h 1499264"/>
                    <a:gd name="connsiteX1" fmla="*/ 0 w 879966"/>
                    <a:gd name="connsiteY1" fmla="*/ 867862 h 1499264"/>
                    <a:gd name="connsiteX2" fmla="*/ 867863 w 879966"/>
                    <a:gd name="connsiteY2" fmla="*/ 0 h 1499264"/>
                    <a:gd name="connsiteX3" fmla="*/ 879966 w 879966"/>
                    <a:gd name="connsiteY3" fmla="*/ 0 h 1499264"/>
                    <a:gd name="connsiteX4" fmla="*/ 879966 w 879966"/>
                    <a:gd name="connsiteY4" fmla="*/ 886019 h 1499264"/>
                    <a:gd name="connsiteX5" fmla="*/ 728648 w 879966"/>
                    <a:gd name="connsiteY5" fmla="*/ 1381401 h 149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966" h="1499264">
                      <a:moveTo>
                        <a:pt x="631402" y="1499264"/>
                      </a:moveTo>
                      <a:lnTo>
                        <a:pt x="0" y="867862"/>
                      </a:lnTo>
                      <a:lnTo>
                        <a:pt x="867863" y="0"/>
                      </a:lnTo>
                      <a:lnTo>
                        <a:pt x="879966" y="0"/>
                      </a:lnTo>
                      <a:lnTo>
                        <a:pt x="879966" y="886019"/>
                      </a:lnTo>
                      <a:cubicBezTo>
                        <a:pt x="879966" y="1069520"/>
                        <a:pt x="824182" y="1239991"/>
                        <a:pt x="728648" y="138140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任意多边形 87"/>
                <p:cNvSpPr/>
                <p:nvPr/>
              </p:nvSpPr>
              <p:spPr>
                <a:xfrm rot="8100000">
                  <a:off x="5513895" y="1608681"/>
                  <a:ext cx="874657" cy="1240823"/>
                </a:xfrm>
                <a:custGeom>
                  <a:avLst/>
                  <a:gdLst>
                    <a:gd name="connsiteX0" fmla="*/ 254037 w 874657"/>
                    <a:gd name="connsiteY0" fmla="*/ 1240823 h 1240823"/>
                    <a:gd name="connsiteX1" fmla="*/ 151318 w 874657"/>
                    <a:gd name="connsiteY1" fmla="*/ 1116328 h 1240823"/>
                    <a:gd name="connsiteX2" fmla="*/ 0 w 874657"/>
                    <a:gd name="connsiteY2" fmla="*/ 620946 h 1240823"/>
                    <a:gd name="connsiteX3" fmla="*/ 1 w 874657"/>
                    <a:gd name="connsiteY3" fmla="*/ 620946 h 1240823"/>
                    <a:gd name="connsiteX4" fmla="*/ 202325 w 874657"/>
                    <a:gd name="connsiteY4" fmla="*/ 57356 h 1240823"/>
                    <a:gd name="connsiteX5" fmla="*/ 254453 w 874657"/>
                    <a:gd name="connsiteY5" fmla="*/ 0 h 1240823"/>
                    <a:gd name="connsiteX6" fmla="*/ 874657 w 874657"/>
                    <a:gd name="connsiteY6" fmla="*/ 620203 h 124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657" h="1240823">
                      <a:moveTo>
                        <a:pt x="254037" y="1240823"/>
                      </a:moveTo>
                      <a:lnTo>
                        <a:pt x="151318" y="1116328"/>
                      </a:lnTo>
                      <a:cubicBezTo>
                        <a:pt x="55784" y="974918"/>
                        <a:pt x="0" y="804447"/>
                        <a:pt x="0" y="620946"/>
                      </a:cubicBezTo>
                      <a:lnTo>
                        <a:pt x="1" y="620946"/>
                      </a:lnTo>
                      <a:cubicBezTo>
                        <a:pt x="1" y="406862"/>
                        <a:pt x="75929" y="210512"/>
                        <a:pt x="202325" y="57356"/>
                      </a:cubicBezTo>
                      <a:lnTo>
                        <a:pt x="254453" y="0"/>
                      </a:lnTo>
                      <a:lnTo>
                        <a:pt x="874657" y="6202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2">
                        <a:lumMod val="75000"/>
                      </a:schemeClr>
                    </a:gs>
                    <a:gs pos="51000">
                      <a:schemeClr val="bg1"/>
                    </a:gs>
                    <a:gs pos="88000">
                      <a:schemeClr val="bg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2" name="泪滴形 81"/>
            <p:cNvSpPr/>
            <p:nvPr/>
          </p:nvSpPr>
          <p:spPr>
            <a:xfrm rot="10790544">
              <a:off x="2714144" y="2896209"/>
              <a:ext cx="960618" cy="96061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innerShdw blurRad="3429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801068" y="3034192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909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6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1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6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144" grpId="0"/>
      <p:bldP spid="155" grpId="0"/>
      <p:bldP spid="156" grpId="0"/>
      <p:bldP spid="1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798807" y="1591866"/>
            <a:ext cx="855358" cy="5266134"/>
            <a:chOff x="5798807" y="1591866"/>
            <a:chExt cx="855358" cy="5266134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6204585" y="2541044"/>
              <a:ext cx="0" cy="4316956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55"/>
            <p:cNvGrpSpPr/>
            <p:nvPr/>
          </p:nvGrpSpPr>
          <p:grpSpPr>
            <a:xfrm>
              <a:off x="5798807" y="1591866"/>
              <a:ext cx="855358" cy="929129"/>
              <a:chOff x="4098043" y="1905956"/>
              <a:chExt cx="2175620" cy="2363258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60" name="泪滴形 5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1" name="组合 6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62" name="任意多边形 6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任意多边形 6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泪滴形 5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泪滴形 5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618586" y="2952149"/>
            <a:ext cx="1586000" cy="694794"/>
            <a:chOff x="4618586" y="2952149"/>
            <a:chExt cx="1586000" cy="694794"/>
          </a:xfrm>
        </p:grpSpPr>
        <p:cxnSp>
          <p:nvCxnSpPr>
            <p:cNvPr id="31" name="直接连接符 30"/>
            <p:cNvCxnSpPr/>
            <p:nvPr/>
          </p:nvCxnSpPr>
          <p:spPr>
            <a:xfrm flipH="1">
              <a:off x="4905375" y="3646943"/>
              <a:ext cx="1299211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4618586" y="2952149"/>
              <a:ext cx="619138" cy="672536"/>
              <a:chOff x="4098043" y="1905956"/>
              <a:chExt cx="2175620" cy="2363258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50" name="泪滴形 4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1" name="组合 5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52" name="任意多边形 5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" name="任意多边形 5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任意多边形 5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任意多边形 5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8" name="泪滴形 4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泪滴形 4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3543300" y="4375085"/>
            <a:ext cx="2661285" cy="841191"/>
            <a:chOff x="3543300" y="4375085"/>
            <a:chExt cx="2661285" cy="841191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3914397" y="5216276"/>
              <a:ext cx="2290188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组合 65"/>
            <p:cNvGrpSpPr/>
            <p:nvPr/>
          </p:nvGrpSpPr>
          <p:grpSpPr>
            <a:xfrm>
              <a:off x="3543300" y="4375085"/>
              <a:ext cx="756865" cy="822141"/>
              <a:chOff x="4098043" y="1905956"/>
              <a:chExt cx="2175620" cy="2363258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70" name="泪滴形 6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1" name="组合 7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72" name="任意多边形 7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" name="任意多边形 7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" name="任意多边形 7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任意多边形 7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8" name="泪滴形 6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泪滴形 6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204585" y="3760337"/>
            <a:ext cx="1871467" cy="701995"/>
            <a:chOff x="6204585" y="3760337"/>
            <a:chExt cx="1871467" cy="70199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6204585" y="4462332"/>
              <a:ext cx="153924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组合 75"/>
            <p:cNvGrpSpPr/>
            <p:nvPr/>
          </p:nvGrpSpPr>
          <p:grpSpPr>
            <a:xfrm>
              <a:off x="7456914" y="3760337"/>
              <a:ext cx="619138" cy="672536"/>
              <a:chOff x="4098043" y="1905956"/>
              <a:chExt cx="2175620" cy="2363258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80" name="泪滴形 7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1" name="组合 8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82" name="任意多边形 8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" name="任意多边形 8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" name="任意多边形 8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" name="任意多边形 8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8" name="泪滴形 7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泪滴形 7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204585" y="5201251"/>
            <a:ext cx="2706720" cy="834175"/>
            <a:chOff x="6204585" y="5201251"/>
            <a:chExt cx="2706720" cy="834175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6204585" y="6035426"/>
              <a:ext cx="2290188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tx2"/>
                  </a:gs>
                  <a:gs pos="88000">
                    <a:schemeClr val="bg1"/>
                  </a:gs>
                  <a:gs pos="100000">
                    <a:schemeClr val="tx2"/>
                  </a:gs>
                </a:gsLst>
                <a:lin ang="8100000" scaled="1"/>
                <a:tileRect/>
              </a:gradFill>
            </a:ln>
            <a:effectLst>
              <a:outerShdw blurRad="266700" dist="381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85"/>
            <p:cNvGrpSpPr/>
            <p:nvPr/>
          </p:nvGrpSpPr>
          <p:grpSpPr>
            <a:xfrm>
              <a:off x="8154440" y="5201251"/>
              <a:ext cx="756865" cy="822141"/>
              <a:chOff x="4098043" y="1905956"/>
              <a:chExt cx="2175620" cy="2363258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90" name="泪滴形 89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1" name="组合 90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92" name="任意多边形 91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3" name="任意多边形 92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4" name="任意多边形 93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" name="任意多边形 94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88" name="泪滴形 87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泪滴形 88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3429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5" name="组合 114"/>
          <p:cNvGrpSpPr/>
          <p:nvPr/>
        </p:nvGrpSpPr>
        <p:grpSpPr>
          <a:xfrm>
            <a:off x="7679160" y="3554878"/>
            <a:ext cx="2727019" cy="1263570"/>
            <a:chOff x="7679160" y="2964328"/>
            <a:chExt cx="2727019" cy="1263570"/>
          </a:xfrm>
        </p:grpSpPr>
        <p:sp>
          <p:nvSpPr>
            <p:cNvPr id="106" name="文本框 105"/>
            <p:cNvSpPr txBox="1"/>
            <p:nvPr/>
          </p:nvSpPr>
          <p:spPr>
            <a:xfrm>
              <a:off x="8210519" y="3396901"/>
              <a:ext cx="219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  Text or Copy Your text and   paste it here. Text or Copy  Your text . paste it here. Text or Copy  Your text . paste it here. 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7679160" y="2964328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087971" y="4579007"/>
            <a:ext cx="2801900" cy="1251135"/>
            <a:chOff x="2248078" y="4710723"/>
            <a:chExt cx="2801900" cy="1251135"/>
          </a:xfrm>
        </p:grpSpPr>
        <p:sp>
          <p:nvSpPr>
            <p:cNvPr id="107" name="文本框 106"/>
            <p:cNvSpPr txBox="1"/>
            <p:nvPr/>
          </p:nvSpPr>
          <p:spPr>
            <a:xfrm>
              <a:off x="2776061" y="5130861"/>
              <a:ext cx="2273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  Text or Copy Your text and   paste it here. Text or Copy  Your text . paste it here. Text or Copy  Your text . paste it here. </a:t>
              </a: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2248078" y="4710723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032154" y="2993208"/>
            <a:ext cx="2727018" cy="1215446"/>
            <a:chOff x="791306" y="2538280"/>
            <a:chExt cx="2727018" cy="1215446"/>
          </a:xfrm>
        </p:grpSpPr>
        <p:sp>
          <p:nvSpPr>
            <p:cNvPr id="108" name="文本框 107"/>
            <p:cNvSpPr txBox="1"/>
            <p:nvPr/>
          </p:nvSpPr>
          <p:spPr>
            <a:xfrm>
              <a:off x="1276087" y="2922729"/>
              <a:ext cx="22422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  Text or Copy Your text and   paste it here. Text or Copy  Your text . paste it here. Text or Copy  Your text . paste it here. 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791306" y="2538280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8494773" y="5070440"/>
            <a:ext cx="2727019" cy="1263570"/>
            <a:chOff x="8494773" y="4479890"/>
            <a:chExt cx="2727019" cy="1263570"/>
          </a:xfrm>
        </p:grpSpPr>
        <p:sp>
          <p:nvSpPr>
            <p:cNvPr id="112" name="文本框 111"/>
            <p:cNvSpPr txBox="1"/>
            <p:nvPr/>
          </p:nvSpPr>
          <p:spPr>
            <a:xfrm>
              <a:off x="9026132" y="4912463"/>
              <a:ext cx="219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  Text or Copy Your text and   paste it here. Text or Copy  Your text . paste it here. Text or Copy  Your text . paste it here. 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8494773" y="4479890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6334698" y="1621129"/>
            <a:ext cx="2727018" cy="1215446"/>
            <a:chOff x="791306" y="2538280"/>
            <a:chExt cx="2727018" cy="1215446"/>
          </a:xfrm>
        </p:grpSpPr>
        <p:sp>
          <p:nvSpPr>
            <p:cNvPr id="119" name="文本框 118"/>
            <p:cNvSpPr txBox="1"/>
            <p:nvPr/>
          </p:nvSpPr>
          <p:spPr>
            <a:xfrm>
              <a:off x="1276087" y="2922729"/>
              <a:ext cx="22422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   Text or Copy Your text and   paste it here. Text or Copy  Your text . paste it here. Text or Copy  Your text . paste it here. </a:t>
              </a: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791306" y="2538280"/>
              <a:ext cx="2727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TITTLE HERE</a:t>
              </a:r>
              <a:endParaRPr lang="zh-CN" altLang="en-US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7" name="椭圆 9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03" name="饼形 10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饼形 10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饼形 10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饼形 12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2" name="文本框 121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373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直接连接符 206"/>
          <p:cNvCxnSpPr/>
          <p:nvPr/>
        </p:nvCxnSpPr>
        <p:spPr>
          <a:xfrm>
            <a:off x="3534135" y="1715467"/>
            <a:ext cx="1845585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/>
          <p:nvPr/>
        </p:nvCxnSpPr>
        <p:spPr>
          <a:xfrm>
            <a:off x="7145458" y="1725508"/>
            <a:ext cx="1845585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矩形 208"/>
          <p:cNvSpPr/>
          <p:nvPr/>
        </p:nvSpPr>
        <p:spPr>
          <a:xfrm>
            <a:off x="5205555" y="1430633"/>
            <a:ext cx="216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OUR TEAM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878273" y="2449869"/>
            <a:ext cx="2368742" cy="2278182"/>
            <a:chOff x="1878273" y="2449869"/>
            <a:chExt cx="2368742" cy="2278182"/>
          </a:xfrm>
        </p:grpSpPr>
        <p:grpSp>
          <p:nvGrpSpPr>
            <p:cNvPr id="22" name="组合 21"/>
            <p:cNvGrpSpPr/>
            <p:nvPr/>
          </p:nvGrpSpPr>
          <p:grpSpPr>
            <a:xfrm>
              <a:off x="1878273" y="2545943"/>
              <a:ext cx="2178747" cy="2182108"/>
              <a:chOff x="1878273" y="2270177"/>
              <a:chExt cx="2178747" cy="2182108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1890686" y="2270177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outerShdw blurRad="482600" dist="38100" dir="48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878273" y="2285952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innerShdw blurRad="762000" dist="50800" dir="18900000">
                  <a:prstClr val="black">
                    <a:alpha val="6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rot="2553602">
                <a:off x="2100119" y="2523198"/>
                <a:ext cx="1726696" cy="1691839"/>
              </a:xfrm>
              <a:prstGeom prst="ellipse">
                <a:avLst/>
              </a:prstGeom>
              <a:blipFill dpi="0" rotWithShape="0">
                <a:blip r:embed="rId2"/>
                <a:srcRect/>
                <a:tile tx="-1397000" ty="-381000" sx="100000" sy="100000" flip="none" algn="tl"/>
              </a:blipFill>
              <a:ln>
                <a:noFill/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2102102" y="2519954"/>
                <a:ext cx="1726696" cy="1698326"/>
                <a:chOff x="6672217" y="1837192"/>
                <a:chExt cx="1596572" cy="1602694"/>
              </a:xfrm>
            </p:grpSpPr>
            <p:sp>
              <p:nvSpPr>
                <p:cNvPr id="72" name="椭圆 71"/>
                <p:cNvSpPr/>
                <p:nvPr/>
              </p:nvSpPr>
              <p:spPr>
                <a:xfrm rot="2553602">
                  <a:off x="6672217" y="1843314"/>
                  <a:ext cx="1596572" cy="1596572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49000">
                        <a:schemeClr val="bg1">
                          <a:alpha val="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584200" dist="1143000" dir="18900000">
                    <a:prstClr val="black">
                      <a:alpha val="4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任意多边形 72"/>
                <p:cNvSpPr/>
                <p:nvPr/>
              </p:nvSpPr>
              <p:spPr>
                <a:xfrm>
                  <a:off x="6961206" y="1837192"/>
                  <a:ext cx="1301626" cy="1276673"/>
                </a:xfrm>
                <a:custGeom>
                  <a:avLst/>
                  <a:gdLst>
                    <a:gd name="connsiteX0" fmla="*/ 503340 w 1301626"/>
                    <a:gd name="connsiteY0" fmla="*/ 0 h 1276673"/>
                    <a:gd name="connsiteX1" fmla="*/ 1301626 w 1301626"/>
                    <a:gd name="connsiteY1" fmla="*/ 798286 h 1276673"/>
                    <a:gd name="connsiteX2" fmla="*/ 1165291 w 1301626"/>
                    <a:gd name="connsiteY2" fmla="*/ 1244615 h 1276673"/>
                    <a:gd name="connsiteX3" fmla="*/ 1138841 w 1301626"/>
                    <a:gd name="connsiteY3" fmla="*/ 1276673 h 1276673"/>
                    <a:gd name="connsiteX4" fmla="*/ 1139460 w 1301626"/>
                    <a:gd name="connsiteY4" fmla="*/ 1262428 h 1276673"/>
                    <a:gd name="connsiteX5" fmla="*/ 191677 w 1301626"/>
                    <a:gd name="connsiteY5" fmla="*/ 160793 h 1276673"/>
                    <a:gd name="connsiteX6" fmla="*/ 666 w 1301626"/>
                    <a:gd name="connsiteY6" fmla="*/ 183174 h 1276673"/>
                    <a:gd name="connsiteX7" fmla="*/ 0 w 1301626"/>
                    <a:gd name="connsiteY7" fmla="*/ 183374 h 1276673"/>
                    <a:gd name="connsiteX8" fmla="*/ 57011 w 1301626"/>
                    <a:gd name="connsiteY8" fmla="*/ 136335 h 1276673"/>
                    <a:gd name="connsiteX9" fmla="*/ 503340 w 1301626"/>
                    <a:gd name="connsiteY9" fmla="*/ 0 h 12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626" h="1276673">
                      <a:moveTo>
                        <a:pt x="503340" y="0"/>
                      </a:moveTo>
                      <a:cubicBezTo>
                        <a:pt x="944221" y="0"/>
                        <a:pt x="1301626" y="357405"/>
                        <a:pt x="1301626" y="798286"/>
                      </a:cubicBezTo>
                      <a:cubicBezTo>
                        <a:pt x="1301626" y="963617"/>
                        <a:pt x="1251366" y="1117208"/>
                        <a:pt x="1165291" y="1244615"/>
                      </a:cubicBezTo>
                      <a:lnTo>
                        <a:pt x="1138841" y="1276673"/>
                      </a:lnTo>
                      <a:lnTo>
                        <a:pt x="1139460" y="1262428"/>
                      </a:lnTo>
                      <a:cubicBezTo>
                        <a:pt x="1139460" y="654012"/>
                        <a:pt x="715123" y="160793"/>
                        <a:pt x="191677" y="160793"/>
                      </a:cubicBezTo>
                      <a:cubicBezTo>
                        <a:pt x="126247" y="160793"/>
                        <a:pt x="62364" y="168500"/>
                        <a:pt x="666" y="183174"/>
                      </a:cubicBezTo>
                      <a:lnTo>
                        <a:pt x="0" y="183374"/>
                      </a:lnTo>
                      <a:lnTo>
                        <a:pt x="57011" y="136335"/>
                      </a:lnTo>
                      <a:cubicBezTo>
                        <a:pt x="184418" y="50260"/>
                        <a:pt x="338010" y="0"/>
                        <a:pt x="50334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bg1">
                        <a:alpha val="26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 rot="2776770">
                  <a:off x="7824484" y="2050668"/>
                  <a:ext cx="410045" cy="8362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 rot="2451482">
                  <a:off x="6769259" y="3191168"/>
                  <a:ext cx="355985" cy="7250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3" name="组合 102"/>
            <p:cNvGrpSpPr/>
            <p:nvPr/>
          </p:nvGrpSpPr>
          <p:grpSpPr>
            <a:xfrm>
              <a:off x="3549179" y="2449869"/>
              <a:ext cx="697836" cy="697836"/>
              <a:chOff x="7419340" y="1753078"/>
              <a:chExt cx="3047522" cy="3047522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5" name="组合 104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06" name="椭圆 10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08" name="饼形 10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饼形 10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饼形 11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" name="组合 2"/>
          <p:cNvGrpSpPr/>
          <p:nvPr/>
        </p:nvGrpSpPr>
        <p:grpSpPr>
          <a:xfrm>
            <a:off x="5091352" y="2443823"/>
            <a:ext cx="2387333" cy="2301806"/>
            <a:chOff x="5091352" y="2443823"/>
            <a:chExt cx="2387333" cy="2301806"/>
          </a:xfrm>
        </p:grpSpPr>
        <p:grpSp>
          <p:nvGrpSpPr>
            <p:cNvPr id="85" name="组合 84"/>
            <p:cNvGrpSpPr/>
            <p:nvPr/>
          </p:nvGrpSpPr>
          <p:grpSpPr>
            <a:xfrm>
              <a:off x="5091352" y="2563521"/>
              <a:ext cx="2178747" cy="2182108"/>
              <a:chOff x="1878273" y="2270177"/>
              <a:chExt cx="2178747" cy="2182108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1890686" y="2270177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outerShdw blurRad="482600" dist="38100" dir="48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1878273" y="2285952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innerShdw blurRad="762000" dist="50800" dir="18900000">
                  <a:prstClr val="black">
                    <a:alpha val="6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rot="2553602">
                <a:off x="2100119" y="2523198"/>
                <a:ext cx="1726696" cy="1691839"/>
              </a:xfrm>
              <a:prstGeom prst="ellipse">
                <a:avLst/>
              </a:prstGeom>
              <a:blipFill dpi="0" rotWithShape="0">
                <a:blip r:embed="rId2"/>
                <a:srcRect/>
                <a:tile tx="-1397000" ty="-381000" sx="100000" sy="100000" flip="none" algn="tl"/>
              </a:blipFill>
              <a:ln>
                <a:noFill/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2102102" y="2519954"/>
                <a:ext cx="1726696" cy="1698326"/>
                <a:chOff x="6672217" y="1837192"/>
                <a:chExt cx="1596572" cy="1602694"/>
              </a:xfrm>
            </p:grpSpPr>
            <p:sp>
              <p:nvSpPr>
                <p:cNvPr id="90" name="椭圆 89"/>
                <p:cNvSpPr/>
                <p:nvPr/>
              </p:nvSpPr>
              <p:spPr>
                <a:xfrm rot="2553602">
                  <a:off x="6672217" y="1843314"/>
                  <a:ext cx="1596572" cy="1596572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49000">
                        <a:schemeClr val="bg1">
                          <a:alpha val="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584200" dist="1143000" dir="18900000">
                    <a:prstClr val="black">
                      <a:alpha val="4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任意多边形 90"/>
                <p:cNvSpPr/>
                <p:nvPr/>
              </p:nvSpPr>
              <p:spPr>
                <a:xfrm>
                  <a:off x="6961206" y="1837192"/>
                  <a:ext cx="1301626" cy="1276673"/>
                </a:xfrm>
                <a:custGeom>
                  <a:avLst/>
                  <a:gdLst>
                    <a:gd name="connsiteX0" fmla="*/ 503340 w 1301626"/>
                    <a:gd name="connsiteY0" fmla="*/ 0 h 1276673"/>
                    <a:gd name="connsiteX1" fmla="*/ 1301626 w 1301626"/>
                    <a:gd name="connsiteY1" fmla="*/ 798286 h 1276673"/>
                    <a:gd name="connsiteX2" fmla="*/ 1165291 w 1301626"/>
                    <a:gd name="connsiteY2" fmla="*/ 1244615 h 1276673"/>
                    <a:gd name="connsiteX3" fmla="*/ 1138841 w 1301626"/>
                    <a:gd name="connsiteY3" fmla="*/ 1276673 h 1276673"/>
                    <a:gd name="connsiteX4" fmla="*/ 1139460 w 1301626"/>
                    <a:gd name="connsiteY4" fmla="*/ 1262428 h 1276673"/>
                    <a:gd name="connsiteX5" fmla="*/ 191677 w 1301626"/>
                    <a:gd name="connsiteY5" fmla="*/ 160793 h 1276673"/>
                    <a:gd name="connsiteX6" fmla="*/ 666 w 1301626"/>
                    <a:gd name="connsiteY6" fmla="*/ 183174 h 1276673"/>
                    <a:gd name="connsiteX7" fmla="*/ 0 w 1301626"/>
                    <a:gd name="connsiteY7" fmla="*/ 183374 h 1276673"/>
                    <a:gd name="connsiteX8" fmla="*/ 57011 w 1301626"/>
                    <a:gd name="connsiteY8" fmla="*/ 136335 h 1276673"/>
                    <a:gd name="connsiteX9" fmla="*/ 503340 w 1301626"/>
                    <a:gd name="connsiteY9" fmla="*/ 0 h 12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626" h="1276673">
                      <a:moveTo>
                        <a:pt x="503340" y="0"/>
                      </a:moveTo>
                      <a:cubicBezTo>
                        <a:pt x="944221" y="0"/>
                        <a:pt x="1301626" y="357405"/>
                        <a:pt x="1301626" y="798286"/>
                      </a:cubicBezTo>
                      <a:cubicBezTo>
                        <a:pt x="1301626" y="963617"/>
                        <a:pt x="1251366" y="1117208"/>
                        <a:pt x="1165291" y="1244615"/>
                      </a:cubicBezTo>
                      <a:lnTo>
                        <a:pt x="1138841" y="1276673"/>
                      </a:lnTo>
                      <a:lnTo>
                        <a:pt x="1139460" y="1262428"/>
                      </a:lnTo>
                      <a:cubicBezTo>
                        <a:pt x="1139460" y="654012"/>
                        <a:pt x="715123" y="160793"/>
                        <a:pt x="191677" y="160793"/>
                      </a:cubicBezTo>
                      <a:cubicBezTo>
                        <a:pt x="126247" y="160793"/>
                        <a:pt x="62364" y="168500"/>
                        <a:pt x="666" y="183174"/>
                      </a:cubicBezTo>
                      <a:lnTo>
                        <a:pt x="0" y="183374"/>
                      </a:lnTo>
                      <a:lnTo>
                        <a:pt x="57011" y="136335"/>
                      </a:lnTo>
                      <a:cubicBezTo>
                        <a:pt x="184418" y="50260"/>
                        <a:pt x="338010" y="0"/>
                        <a:pt x="50334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bg1">
                        <a:alpha val="26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 rot="2776770">
                  <a:off x="7824484" y="2050668"/>
                  <a:ext cx="410045" cy="8362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 rot="2451482">
                  <a:off x="6769259" y="3191168"/>
                  <a:ext cx="355985" cy="7250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6" name="组合 185"/>
            <p:cNvGrpSpPr/>
            <p:nvPr/>
          </p:nvGrpSpPr>
          <p:grpSpPr>
            <a:xfrm>
              <a:off x="6780849" y="2443823"/>
              <a:ext cx="697836" cy="697836"/>
              <a:chOff x="7419340" y="1753078"/>
              <a:chExt cx="3047522" cy="3047522"/>
            </a:xfrm>
          </p:grpSpPr>
          <p:sp>
            <p:nvSpPr>
              <p:cNvPr id="187" name="椭圆 186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8" name="组合 187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89" name="椭圆 188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90" name="组合 189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91" name="饼形 190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2" name="饼形 191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3" name="饼形 192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4" name="饼形 193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" name="组合 1"/>
          <p:cNvGrpSpPr/>
          <p:nvPr/>
        </p:nvGrpSpPr>
        <p:grpSpPr>
          <a:xfrm>
            <a:off x="8299038" y="2450185"/>
            <a:ext cx="2470304" cy="2269978"/>
            <a:chOff x="8299038" y="2450185"/>
            <a:chExt cx="2470304" cy="2269978"/>
          </a:xfrm>
        </p:grpSpPr>
        <p:grpSp>
          <p:nvGrpSpPr>
            <p:cNvPr id="94" name="组合 93"/>
            <p:cNvGrpSpPr/>
            <p:nvPr/>
          </p:nvGrpSpPr>
          <p:grpSpPr>
            <a:xfrm>
              <a:off x="8299038" y="2538055"/>
              <a:ext cx="2178747" cy="2182108"/>
              <a:chOff x="1878273" y="2270177"/>
              <a:chExt cx="2178747" cy="2182108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1890686" y="2270177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outerShdw blurRad="482600" dist="38100" dir="48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1878273" y="2285952"/>
                <a:ext cx="2166334" cy="216633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88900">
                <a:gradFill>
                  <a:gsLst>
                    <a:gs pos="0">
                      <a:schemeClr val="tx2"/>
                    </a:gs>
                    <a:gs pos="17000">
                      <a:schemeClr val="bg1"/>
                    </a:gs>
                    <a:gs pos="39000">
                      <a:schemeClr val="tx2"/>
                    </a:gs>
                    <a:gs pos="100000">
                      <a:schemeClr val="bg1"/>
                    </a:gs>
                  </a:gsLst>
                  <a:lin ang="18900000" scaled="0"/>
                </a:gradFill>
              </a:ln>
              <a:effectLst>
                <a:innerShdw blurRad="762000" dist="50800" dir="18900000">
                  <a:prstClr val="black">
                    <a:alpha val="6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rot="2553602">
                <a:off x="2100119" y="2523198"/>
                <a:ext cx="1726696" cy="1691839"/>
              </a:xfrm>
              <a:prstGeom prst="ellipse">
                <a:avLst/>
              </a:prstGeom>
              <a:blipFill dpi="0" rotWithShape="0">
                <a:blip r:embed="rId2"/>
                <a:srcRect/>
                <a:tile tx="-1397000" ty="-381000" sx="100000" sy="100000" flip="none" algn="tl"/>
              </a:blipFill>
              <a:ln>
                <a:noFill/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8" name="组合 97"/>
              <p:cNvGrpSpPr/>
              <p:nvPr/>
            </p:nvGrpSpPr>
            <p:grpSpPr>
              <a:xfrm>
                <a:off x="2102102" y="2519954"/>
                <a:ext cx="1726696" cy="1698326"/>
                <a:chOff x="6672217" y="1837192"/>
                <a:chExt cx="1596572" cy="1602694"/>
              </a:xfrm>
            </p:grpSpPr>
            <p:sp>
              <p:nvSpPr>
                <p:cNvPr id="99" name="椭圆 98"/>
                <p:cNvSpPr/>
                <p:nvPr/>
              </p:nvSpPr>
              <p:spPr>
                <a:xfrm rot="2553602">
                  <a:off x="6672217" y="1843314"/>
                  <a:ext cx="1596572" cy="1596572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49000">
                        <a:schemeClr val="bg1">
                          <a:alpha val="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584200" dist="1143000" dir="18900000">
                    <a:prstClr val="black">
                      <a:alpha val="4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任意多边形 99"/>
                <p:cNvSpPr/>
                <p:nvPr/>
              </p:nvSpPr>
              <p:spPr>
                <a:xfrm>
                  <a:off x="6961206" y="1837192"/>
                  <a:ext cx="1301626" cy="1276673"/>
                </a:xfrm>
                <a:custGeom>
                  <a:avLst/>
                  <a:gdLst>
                    <a:gd name="connsiteX0" fmla="*/ 503340 w 1301626"/>
                    <a:gd name="connsiteY0" fmla="*/ 0 h 1276673"/>
                    <a:gd name="connsiteX1" fmla="*/ 1301626 w 1301626"/>
                    <a:gd name="connsiteY1" fmla="*/ 798286 h 1276673"/>
                    <a:gd name="connsiteX2" fmla="*/ 1165291 w 1301626"/>
                    <a:gd name="connsiteY2" fmla="*/ 1244615 h 1276673"/>
                    <a:gd name="connsiteX3" fmla="*/ 1138841 w 1301626"/>
                    <a:gd name="connsiteY3" fmla="*/ 1276673 h 1276673"/>
                    <a:gd name="connsiteX4" fmla="*/ 1139460 w 1301626"/>
                    <a:gd name="connsiteY4" fmla="*/ 1262428 h 1276673"/>
                    <a:gd name="connsiteX5" fmla="*/ 191677 w 1301626"/>
                    <a:gd name="connsiteY5" fmla="*/ 160793 h 1276673"/>
                    <a:gd name="connsiteX6" fmla="*/ 666 w 1301626"/>
                    <a:gd name="connsiteY6" fmla="*/ 183174 h 1276673"/>
                    <a:gd name="connsiteX7" fmla="*/ 0 w 1301626"/>
                    <a:gd name="connsiteY7" fmla="*/ 183374 h 1276673"/>
                    <a:gd name="connsiteX8" fmla="*/ 57011 w 1301626"/>
                    <a:gd name="connsiteY8" fmla="*/ 136335 h 1276673"/>
                    <a:gd name="connsiteX9" fmla="*/ 503340 w 1301626"/>
                    <a:gd name="connsiteY9" fmla="*/ 0 h 127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626" h="1276673">
                      <a:moveTo>
                        <a:pt x="503340" y="0"/>
                      </a:moveTo>
                      <a:cubicBezTo>
                        <a:pt x="944221" y="0"/>
                        <a:pt x="1301626" y="357405"/>
                        <a:pt x="1301626" y="798286"/>
                      </a:cubicBezTo>
                      <a:cubicBezTo>
                        <a:pt x="1301626" y="963617"/>
                        <a:pt x="1251366" y="1117208"/>
                        <a:pt x="1165291" y="1244615"/>
                      </a:cubicBezTo>
                      <a:lnTo>
                        <a:pt x="1138841" y="1276673"/>
                      </a:lnTo>
                      <a:lnTo>
                        <a:pt x="1139460" y="1262428"/>
                      </a:lnTo>
                      <a:cubicBezTo>
                        <a:pt x="1139460" y="654012"/>
                        <a:pt x="715123" y="160793"/>
                        <a:pt x="191677" y="160793"/>
                      </a:cubicBezTo>
                      <a:cubicBezTo>
                        <a:pt x="126247" y="160793"/>
                        <a:pt x="62364" y="168500"/>
                        <a:pt x="666" y="183174"/>
                      </a:cubicBezTo>
                      <a:lnTo>
                        <a:pt x="0" y="183374"/>
                      </a:lnTo>
                      <a:lnTo>
                        <a:pt x="57011" y="136335"/>
                      </a:lnTo>
                      <a:cubicBezTo>
                        <a:pt x="184418" y="50260"/>
                        <a:pt x="338010" y="0"/>
                        <a:pt x="50334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bg1">
                        <a:alpha val="26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 rot="2776770">
                  <a:off x="7824484" y="2050668"/>
                  <a:ext cx="410045" cy="8362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 rot="2451482">
                  <a:off x="6769259" y="3191168"/>
                  <a:ext cx="355985" cy="7250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95" name="组合 194"/>
            <p:cNvGrpSpPr/>
            <p:nvPr/>
          </p:nvGrpSpPr>
          <p:grpSpPr>
            <a:xfrm>
              <a:off x="10071506" y="2450185"/>
              <a:ext cx="697836" cy="697836"/>
              <a:chOff x="7419340" y="1753078"/>
              <a:chExt cx="3047522" cy="3047522"/>
            </a:xfrm>
          </p:grpSpPr>
          <p:sp>
            <p:nvSpPr>
              <p:cNvPr id="196" name="椭圆 195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7" name="组合 196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98" name="椭圆 197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99" name="组合 198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200" name="饼形 199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1" name="饼形 200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2" name="饼形 201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3" name="饼形 202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4" name="矩形 203"/>
          <p:cNvSpPr/>
          <p:nvPr/>
        </p:nvSpPr>
        <p:spPr>
          <a:xfrm>
            <a:off x="2031785" y="4806712"/>
            <a:ext cx="185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5238913" y="4807903"/>
            <a:ext cx="185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8464963" y="4798824"/>
            <a:ext cx="185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TEXT HERE</a:t>
            </a:r>
            <a:endParaRPr lang="zh-CN" altLang="en-US" sz="2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1521650" y="5260489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211" name="文本框 210"/>
          <p:cNvSpPr txBox="1"/>
          <p:nvPr/>
        </p:nvSpPr>
        <p:spPr>
          <a:xfrm>
            <a:off x="4728778" y="5268377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sp>
        <p:nvSpPr>
          <p:cNvPr id="212" name="文本框 211"/>
          <p:cNvSpPr txBox="1"/>
          <p:nvPr/>
        </p:nvSpPr>
        <p:spPr>
          <a:xfrm>
            <a:off x="7954828" y="5259983"/>
            <a:ext cx="28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ea typeface="华文细黑" panose="02010600040101010101" pitchFamily="2" charset="-122"/>
              </a:rPr>
              <a:t>   Text or Copy Your text and   paste it here. Text or Copy  Your text . paste it here. Text or Copy  Your text . paste it here. 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12" name="椭圆 111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14" name="椭圆 11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5" name="组合 11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7" name="组合 11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18" name="饼形 11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饼形 11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饼形 11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饼形 12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2" name="文本框 121"/>
          <p:cNvSpPr txBox="1"/>
          <p:nvPr/>
        </p:nvSpPr>
        <p:spPr>
          <a:xfrm>
            <a:off x="593104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3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5609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04" grpId="0"/>
      <p:bldP spid="205" grpId="0"/>
      <p:bldP spid="206" grpId="0"/>
      <p:bldP spid="210" grpId="0"/>
      <p:bldP spid="211" grpId="0"/>
      <p:bldP spid="212" grpId="0"/>
      <p:bldP spid="122" grpId="0"/>
      <p:bldP spid="123" grpId="0"/>
      <p:bldP spid="1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7644718">
            <a:off x="6137368" y="636545"/>
            <a:ext cx="11819437" cy="68137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008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6535499">
            <a:off x="6823763" y="231709"/>
            <a:ext cx="11014206" cy="6833824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1905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6118085">
            <a:off x="6956070" y="33557"/>
            <a:ext cx="11714757" cy="7454783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8220000" sx="101000" sy="101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14507" y="2412797"/>
            <a:ext cx="51980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ln w="38100">
                  <a:gradFill>
                    <a:gsLst>
                      <a:gs pos="0">
                        <a:schemeClr val="bg1"/>
                      </a:gs>
                      <a:gs pos="74000">
                        <a:schemeClr val="accent3"/>
                      </a:gs>
                      <a:gs pos="83000">
                        <a:schemeClr val="bg1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</a:ln>
                <a:gradFill>
                  <a:gsLst>
                    <a:gs pos="87000">
                      <a:schemeClr val="bg1"/>
                    </a:gs>
                    <a:gs pos="12000">
                      <a:schemeClr val="bg1"/>
                    </a:gs>
                    <a:gs pos="77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1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THANKS</a:t>
            </a:r>
            <a:endParaRPr lang="zh-CN" altLang="en-US" sz="11500" b="1" dirty="0">
              <a:ln w="38100">
                <a:gradFill>
                  <a:gsLst>
                    <a:gs pos="0">
                      <a:schemeClr val="bg1"/>
                    </a:gs>
                    <a:gs pos="74000">
                      <a:schemeClr val="accent3"/>
                    </a:gs>
                    <a:gs pos="83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  <a:gradFill>
                <a:gsLst>
                  <a:gs pos="87000">
                    <a:schemeClr val="bg1"/>
                  </a:gs>
                  <a:gs pos="12000">
                    <a:schemeClr val="bg1"/>
                  </a:gs>
                  <a:gs pos="77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1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8387" y="4009340"/>
            <a:ext cx="6003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DESIGNED BY XIAOYEFENG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06790" y="4534867"/>
            <a:ext cx="4821598" cy="20017"/>
            <a:chOff x="2306790" y="4534867"/>
            <a:chExt cx="4821598" cy="20017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5282803" y="4534867"/>
              <a:ext cx="1845585" cy="0"/>
            </a:xfrm>
            <a:prstGeom prst="line">
              <a:avLst/>
            </a:prstGeom>
            <a:ln w="25400">
              <a:gradFill flip="none" rotWithShape="1">
                <a:gsLst>
                  <a:gs pos="500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306790" y="4554884"/>
              <a:ext cx="1845585" cy="0"/>
            </a:xfrm>
            <a:prstGeom prst="line">
              <a:avLst/>
            </a:prstGeom>
            <a:ln w="25400">
              <a:gradFill flip="none" rotWithShape="1">
                <a:gsLst>
                  <a:gs pos="500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3134D47-A433-439C-8194-8F9297D3FF89}"/>
              </a:ext>
            </a:extLst>
          </p:cNvPr>
          <p:cNvSpPr/>
          <p:nvPr/>
        </p:nvSpPr>
        <p:spPr>
          <a:xfrm>
            <a:off x="9759704" y="813453"/>
            <a:ext cx="168280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4">
            <a:hlinkClick r:id="rId3"/>
            <a:extLst>
              <a:ext uri="{FF2B5EF4-FFF2-40B4-BE49-F238E27FC236}">
                <a16:creationId xmlns:a16="http://schemas.microsoft.com/office/drawing/2014/main" id="{73126E5F-6F73-4791-BFE5-0B3B04C61482}"/>
              </a:ext>
            </a:extLst>
          </p:cNvPr>
          <p:cNvSpPr txBox="1"/>
          <p:nvPr/>
        </p:nvSpPr>
        <p:spPr>
          <a:xfrm>
            <a:off x="3375135" y="4412317"/>
            <a:ext cx="2676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cs typeface="Arial" pitchFamily="34" charset="0"/>
              </a:rPr>
              <a:t>www.freeppt7.com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6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4069" y="2372998"/>
            <a:ext cx="2112005" cy="2112005"/>
            <a:chOff x="2054069" y="2372998"/>
            <a:chExt cx="2112005" cy="2112005"/>
          </a:xfrm>
        </p:grpSpPr>
        <p:sp>
          <p:nvSpPr>
            <p:cNvPr id="37" name="椭圆 36"/>
            <p:cNvSpPr/>
            <p:nvPr/>
          </p:nvSpPr>
          <p:spPr>
            <a:xfrm>
              <a:off x="2054069" y="2372998"/>
              <a:ext cx="2112005" cy="2112005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40113" y="2459044"/>
              <a:ext cx="1939918" cy="1939918"/>
              <a:chOff x="853440" y="644211"/>
              <a:chExt cx="3166110" cy="316611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32" name="饼形 3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饼形 32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饼形 3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饼形 3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" name="文本框 8"/>
          <p:cNvSpPr txBox="1"/>
          <p:nvPr/>
        </p:nvSpPr>
        <p:spPr>
          <a:xfrm>
            <a:off x="2784525" y="2819483"/>
            <a:ext cx="579924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72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90751" y="2758780"/>
            <a:ext cx="564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54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0751" y="3514445"/>
            <a:ext cx="532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-10367606" y="-1810736"/>
            <a:ext cx="12192000" cy="7912203"/>
            <a:chOff x="-12701" y="-4200960"/>
            <a:chExt cx="12192000" cy="7912204"/>
          </a:xfrm>
        </p:grpSpPr>
        <p:sp>
          <p:nvSpPr>
            <p:cNvPr id="19" name="任意多边形 18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5400000">
            <a:off x="10234179" y="-918605"/>
            <a:ext cx="12192000" cy="7912204"/>
            <a:chOff x="-12701" y="-4200960"/>
            <a:chExt cx="12192000" cy="7912204"/>
          </a:xfrm>
        </p:grpSpPr>
        <p:sp>
          <p:nvSpPr>
            <p:cNvPr id="22" name="任意多边形 21"/>
            <p:cNvSpPr/>
            <p:nvPr/>
          </p:nvSpPr>
          <p:spPr>
            <a:xfrm>
              <a:off x="-12701" y="-4200960"/>
              <a:ext cx="12192000" cy="7912204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20045" y="-4000402"/>
              <a:ext cx="11311106" cy="7043955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20565" y="-4549727"/>
            <a:ext cx="12192000" cy="4006049"/>
            <a:chOff x="-12700" y="-294806"/>
            <a:chExt cx="12192000" cy="4006049"/>
          </a:xfrm>
        </p:grpSpPr>
        <p:sp>
          <p:nvSpPr>
            <p:cNvPr id="26" name="任意多边形 25"/>
            <p:cNvSpPr/>
            <p:nvPr/>
          </p:nvSpPr>
          <p:spPr>
            <a:xfrm>
              <a:off x="-12700" y="12700"/>
              <a:ext cx="12192000" cy="3698543"/>
            </a:xfrm>
            <a:custGeom>
              <a:avLst/>
              <a:gdLst>
                <a:gd name="connsiteX0" fmla="*/ 0 w 12192000"/>
                <a:gd name="connsiteY0" fmla="*/ 0 h 3698543"/>
                <a:gd name="connsiteX1" fmla="*/ 12192000 w 12192000"/>
                <a:gd name="connsiteY1" fmla="*/ 0 h 3698543"/>
                <a:gd name="connsiteX2" fmla="*/ 12192000 w 12192000"/>
                <a:gd name="connsiteY2" fmla="*/ 2687182 h 3698543"/>
                <a:gd name="connsiteX3" fmla="*/ 6293679 w 12192000"/>
                <a:gd name="connsiteY3" fmla="*/ 2687182 h 3698543"/>
                <a:gd name="connsiteX4" fmla="*/ 5576815 w 12192000"/>
                <a:gd name="connsiteY4" fmla="*/ 3698543 h 3698543"/>
                <a:gd name="connsiteX5" fmla="*/ 0 w 12192000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3698543">
                  <a:moveTo>
                    <a:pt x="0" y="0"/>
                  </a:moveTo>
                  <a:lnTo>
                    <a:pt x="12192000" y="0"/>
                  </a:lnTo>
                  <a:lnTo>
                    <a:pt x="12192000" y="2687182"/>
                  </a:lnTo>
                  <a:lnTo>
                    <a:pt x="6293679" y="2687182"/>
                  </a:lnTo>
                  <a:lnTo>
                    <a:pt x="5576815" y="3698543"/>
                  </a:lnTo>
                  <a:lnTo>
                    <a:pt x="0" y="36985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8150" y="-294806"/>
              <a:ext cx="11311106" cy="3679862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27117" y="6991589"/>
            <a:ext cx="12195473" cy="4710152"/>
            <a:chOff x="0" y="2735067"/>
            <a:chExt cx="12195473" cy="4710152"/>
          </a:xfrm>
        </p:grpSpPr>
        <p:sp>
          <p:nvSpPr>
            <p:cNvPr id="43" name="任意多边形 42"/>
            <p:cNvSpPr/>
            <p:nvPr/>
          </p:nvSpPr>
          <p:spPr>
            <a:xfrm>
              <a:off x="0" y="2735067"/>
              <a:ext cx="12195473" cy="4166475"/>
            </a:xfrm>
            <a:custGeom>
              <a:avLst/>
              <a:gdLst>
                <a:gd name="connsiteX0" fmla="*/ 6293679 w 12195473"/>
                <a:gd name="connsiteY0" fmla="*/ 0 h 4166475"/>
                <a:gd name="connsiteX1" fmla="*/ 12195473 w 12195473"/>
                <a:gd name="connsiteY1" fmla="*/ 0 h 4166475"/>
                <a:gd name="connsiteX2" fmla="*/ 12195473 w 12195473"/>
                <a:gd name="connsiteY2" fmla="*/ 1011361 h 4166475"/>
                <a:gd name="connsiteX3" fmla="*/ 12192000 w 12195473"/>
                <a:gd name="connsiteY3" fmla="*/ 1011361 h 4166475"/>
                <a:gd name="connsiteX4" fmla="*/ 12192000 w 12195473"/>
                <a:gd name="connsiteY4" fmla="*/ 4166475 h 4166475"/>
                <a:gd name="connsiteX5" fmla="*/ 0 w 12195473"/>
                <a:gd name="connsiteY5" fmla="*/ 4166475 h 4166475"/>
                <a:gd name="connsiteX6" fmla="*/ 0 w 12195473"/>
                <a:gd name="connsiteY6" fmla="*/ 1007018 h 4166475"/>
                <a:gd name="connsiteX7" fmla="*/ 5579895 w 12195473"/>
                <a:gd name="connsiteY7" fmla="*/ 1007018 h 41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5473" h="4166475">
                  <a:moveTo>
                    <a:pt x="6293679" y="0"/>
                  </a:moveTo>
                  <a:lnTo>
                    <a:pt x="12195473" y="0"/>
                  </a:lnTo>
                  <a:lnTo>
                    <a:pt x="12195473" y="1011361"/>
                  </a:lnTo>
                  <a:lnTo>
                    <a:pt x="12192000" y="1011361"/>
                  </a:lnTo>
                  <a:lnTo>
                    <a:pt x="12192000" y="4166475"/>
                  </a:lnTo>
                  <a:lnTo>
                    <a:pt x="0" y="4166475"/>
                  </a:lnTo>
                  <a:lnTo>
                    <a:pt x="0" y="1007018"/>
                  </a:lnTo>
                  <a:lnTo>
                    <a:pt x="5579895" y="10070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/>
                </a:gs>
                <a:gs pos="41000">
                  <a:schemeClr val="tx2"/>
                </a:gs>
                <a:gs pos="49500">
                  <a:schemeClr val="bg1"/>
                </a:gs>
                <a:gs pos="24000">
                  <a:srgbClr val="909090"/>
                </a:gs>
                <a:gs pos="16000">
                  <a:schemeClr val="bg1"/>
                </a:gs>
                <a:gs pos="8000">
                  <a:srgbClr val="B5B5B5"/>
                </a:gs>
                <a:gs pos="78000">
                  <a:schemeClr val="tx2">
                    <a:lumMod val="75000"/>
                  </a:schemeClr>
                </a:gs>
                <a:gs pos="9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424004" y="3009788"/>
              <a:ext cx="11311106" cy="4435431"/>
            </a:xfrm>
            <a:custGeom>
              <a:avLst/>
              <a:gdLst>
                <a:gd name="connsiteX0" fmla="*/ 0 w 11311106"/>
                <a:gd name="connsiteY0" fmla="*/ 0 h 3698543"/>
                <a:gd name="connsiteX1" fmla="*/ 11311106 w 11311106"/>
                <a:gd name="connsiteY1" fmla="*/ 0 h 3698543"/>
                <a:gd name="connsiteX2" fmla="*/ 11311106 w 11311106"/>
                <a:gd name="connsiteY2" fmla="*/ 2687182 h 3698543"/>
                <a:gd name="connsiteX3" fmla="*/ 5844759 w 11311106"/>
                <a:gd name="connsiteY3" fmla="*/ 2687182 h 3698543"/>
                <a:gd name="connsiteX4" fmla="*/ 5127896 w 11311106"/>
                <a:gd name="connsiteY4" fmla="*/ 3698543 h 3698543"/>
                <a:gd name="connsiteX5" fmla="*/ 0 w 11311106"/>
                <a:gd name="connsiteY5" fmla="*/ 3698543 h 369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106" h="3698543">
                  <a:moveTo>
                    <a:pt x="0" y="0"/>
                  </a:moveTo>
                  <a:lnTo>
                    <a:pt x="11311106" y="0"/>
                  </a:lnTo>
                  <a:lnTo>
                    <a:pt x="11311106" y="2687182"/>
                  </a:lnTo>
                  <a:lnTo>
                    <a:pt x="5844759" y="2687182"/>
                  </a:lnTo>
                  <a:lnTo>
                    <a:pt x="5127896" y="3698543"/>
                  </a:lnTo>
                  <a:lnTo>
                    <a:pt x="0" y="369854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chemeClr val="tx2"/>
                  </a:gs>
                  <a:gs pos="100000">
                    <a:schemeClr val="bg1"/>
                  </a:gs>
                  <a:gs pos="77000">
                    <a:schemeClr val="bg1"/>
                  </a:gs>
                  <a:gs pos="22000">
                    <a:schemeClr val="tx2">
                      <a:lumMod val="75000"/>
                    </a:schemeClr>
                  </a:gs>
                  <a:gs pos="31000">
                    <a:schemeClr val="bg1"/>
                  </a:gs>
                  <a:gs pos="85000">
                    <a:schemeClr val="tx2"/>
                  </a:gs>
                </a:gsLst>
                <a:lin ang="10800000" scaled="1"/>
                <a:tileRect/>
              </a:gradFill>
            </a:ln>
            <a:effectLst>
              <a:innerShdw blurRad="317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3615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69028 L 0.00195 -0.6298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6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6666 L 0.00013 0.6208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6211 0.1044 L 0.6138 0.1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4.44444E-6 L -0.6082 0.04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85561" y="1940638"/>
            <a:ext cx="4868897" cy="3873622"/>
            <a:chOff x="1085561" y="1940638"/>
            <a:chExt cx="4868897" cy="3873622"/>
          </a:xfrm>
        </p:grpSpPr>
        <p:sp>
          <p:nvSpPr>
            <p:cNvPr id="38" name="矩形 37"/>
            <p:cNvSpPr/>
            <p:nvPr/>
          </p:nvSpPr>
          <p:spPr>
            <a:xfrm>
              <a:off x="1117331" y="1940638"/>
              <a:ext cx="4837127" cy="3873622"/>
            </a:xfrm>
            <a:prstGeom prst="rect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 w="63500">
              <a:gradFill flip="none" rotWithShape="1">
                <a:gsLst>
                  <a:gs pos="20000">
                    <a:schemeClr val="bg1"/>
                  </a:gs>
                  <a:gs pos="10000">
                    <a:schemeClr val="tx2"/>
                  </a:gs>
                  <a:gs pos="0">
                    <a:schemeClr val="bg1"/>
                  </a:gs>
                  <a:gs pos="85000">
                    <a:schemeClr val="tx2"/>
                  </a:gs>
                  <a:gs pos="95000">
                    <a:schemeClr val="bg1"/>
                  </a:gs>
                  <a:gs pos="75000">
                    <a:schemeClr val="bg1"/>
                  </a:gs>
                  <a:gs pos="59000">
                    <a:schemeClr val="bg1"/>
                  </a:gs>
                  <a:gs pos="39000">
                    <a:schemeClr val="bg1"/>
                  </a:gs>
                  <a:gs pos="48000">
                    <a:schemeClr val="tx2"/>
                  </a:gs>
                </a:gsLst>
                <a:lin ang="2700000" scaled="1"/>
                <a:tileRect/>
              </a:gradFill>
            </a:ln>
            <a:effectLst>
              <a:innerShdw blurRad="12446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085561" y="3208944"/>
              <a:ext cx="890858" cy="1285526"/>
              <a:chOff x="1129226" y="3332403"/>
              <a:chExt cx="708063" cy="1021749"/>
            </a:xfrm>
          </p:grpSpPr>
          <p:sp>
            <p:nvSpPr>
              <p:cNvPr id="73" name="任意多边形 72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711200" sx="102000" sy="102000" algn="ctr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9" name="椭圆 8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7" name="饼形 1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饼形 17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饼形 1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饼形 1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" name="文本框 11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2322862" y="2628621"/>
            <a:ext cx="3631596" cy="3185639"/>
            <a:chOff x="2083405" y="2711621"/>
            <a:chExt cx="3631596" cy="3185639"/>
          </a:xfrm>
        </p:grpSpPr>
        <p:sp>
          <p:nvSpPr>
            <p:cNvPr id="39" name="矩形 38"/>
            <p:cNvSpPr/>
            <p:nvPr/>
          </p:nvSpPr>
          <p:spPr>
            <a:xfrm>
              <a:off x="2083405" y="2711621"/>
              <a:ext cx="3631596" cy="3185639"/>
            </a:xfrm>
            <a:prstGeom prst="rect">
              <a:avLst/>
            </a:prstGeom>
            <a:noFill/>
            <a:ln w="63500">
              <a:gradFill flip="none" rotWithShape="1">
                <a:gsLst>
                  <a:gs pos="20000">
                    <a:schemeClr val="bg1"/>
                  </a:gs>
                  <a:gs pos="10000">
                    <a:schemeClr val="tx2"/>
                  </a:gs>
                  <a:gs pos="0">
                    <a:schemeClr val="bg1"/>
                  </a:gs>
                  <a:gs pos="85000">
                    <a:schemeClr val="tx2"/>
                  </a:gs>
                  <a:gs pos="95000">
                    <a:schemeClr val="bg1"/>
                  </a:gs>
                  <a:gs pos="75000">
                    <a:schemeClr val="bg1"/>
                  </a:gs>
                  <a:gs pos="59000">
                    <a:schemeClr val="bg1"/>
                  </a:gs>
                  <a:gs pos="39000">
                    <a:schemeClr val="bg1"/>
                  </a:gs>
                  <a:gs pos="48000">
                    <a:schemeClr val="tx2"/>
                  </a:gs>
                </a:gsLst>
                <a:lin ang="2700000" scaled="1"/>
                <a:tileRect/>
              </a:gradFill>
            </a:ln>
            <a:effectLst>
              <a:outerShdw blurRad="279400" dist="38100" dir="10800000" algn="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083405" y="2711621"/>
              <a:ext cx="3631596" cy="3185639"/>
            </a:xfrm>
            <a:prstGeom prst="rect">
              <a:avLst/>
            </a:prstGeom>
            <a:blipFill dpi="0" rotWithShape="1">
              <a:blip r:embed="rId3"/>
              <a:srcRect/>
              <a:tile tx="0" ty="0" sx="40000" sy="40000" flip="none" algn="tl"/>
            </a:blipFill>
            <a:ln w="63500">
              <a:gradFill flip="none" rotWithShape="1">
                <a:gsLst>
                  <a:gs pos="20000">
                    <a:schemeClr val="bg1"/>
                  </a:gs>
                  <a:gs pos="10000">
                    <a:schemeClr val="tx2"/>
                  </a:gs>
                  <a:gs pos="0">
                    <a:schemeClr val="bg1"/>
                  </a:gs>
                  <a:gs pos="85000">
                    <a:schemeClr val="tx2"/>
                  </a:gs>
                  <a:gs pos="95000">
                    <a:schemeClr val="bg1"/>
                  </a:gs>
                  <a:gs pos="75000">
                    <a:schemeClr val="bg1"/>
                  </a:gs>
                  <a:gs pos="59000">
                    <a:schemeClr val="bg1"/>
                  </a:gs>
                  <a:gs pos="39000">
                    <a:schemeClr val="bg1"/>
                  </a:gs>
                  <a:gs pos="48000">
                    <a:schemeClr val="tx2"/>
                  </a:gs>
                </a:gsLst>
                <a:lin ang="2700000" scaled="1"/>
                <a:tileRect/>
              </a:gradFill>
            </a:ln>
            <a:effectLst>
              <a:innerShdw blurRad="673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911873" y="2117720"/>
            <a:ext cx="349250" cy="349250"/>
            <a:chOff x="7419340" y="1753078"/>
            <a:chExt cx="3047522" cy="3047522"/>
          </a:xfrm>
        </p:grpSpPr>
        <p:sp>
          <p:nvSpPr>
            <p:cNvPr id="43" name="椭圆 42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47" name="饼形 46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饼形 47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饼形 48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饼形 49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1" name="组合 50"/>
          <p:cNvGrpSpPr/>
          <p:nvPr/>
        </p:nvGrpSpPr>
        <p:grpSpPr>
          <a:xfrm>
            <a:off x="9445273" y="2117720"/>
            <a:ext cx="349250" cy="349250"/>
            <a:chOff x="7419340" y="1753078"/>
            <a:chExt cx="3047522" cy="3047522"/>
          </a:xfrm>
        </p:grpSpPr>
        <p:sp>
          <p:nvSpPr>
            <p:cNvPr id="52" name="椭圆 51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56" name="饼形 55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饼形 56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饼形 57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饼形 58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0" name="组合 59"/>
          <p:cNvGrpSpPr/>
          <p:nvPr/>
        </p:nvGrpSpPr>
        <p:grpSpPr>
          <a:xfrm>
            <a:off x="9978673" y="2117720"/>
            <a:ext cx="349250" cy="349250"/>
            <a:chOff x="7419340" y="1753078"/>
            <a:chExt cx="3047522" cy="3047522"/>
          </a:xfrm>
        </p:grpSpPr>
        <p:sp>
          <p:nvSpPr>
            <p:cNvPr id="61" name="椭圆 60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5" name="饼形 64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饼形 65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饼形 66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饼形 67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9" name="文本框 68"/>
          <p:cNvSpPr txBox="1"/>
          <p:nvPr/>
        </p:nvSpPr>
        <p:spPr>
          <a:xfrm>
            <a:off x="7085926" y="3015324"/>
            <a:ext cx="3493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 Text or Copy Your text and   paste it here. Text or Copy  Your text . paste it here. Text or Copy  Your text .Text or Copy Your text and   paste it here. Text or Copy  Your text . paste it here. Text or Copy  Your text .</a:t>
            </a:r>
          </a:p>
          <a:p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200196" y="2431647"/>
            <a:ext cx="326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5528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箭头连接符 34"/>
          <p:cNvCxnSpPr/>
          <p:nvPr/>
        </p:nvCxnSpPr>
        <p:spPr>
          <a:xfrm>
            <a:off x="1347788" y="3867150"/>
            <a:ext cx="9953625" cy="0"/>
          </a:xfrm>
          <a:prstGeom prst="straightConnector1">
            <a:avLst/>
          </a:prstGeom>
          <a:ln w="101600">
            <a:gradFill flip="none" rotWithShape="1">
              <a:gsLst>
                <a:gs pos="51000">
                  <a:schemeClr val="tx2"/>
                </a:gs>
                <a:gs pos="42000">
                  <a:schemeClr val="bg1"/>
                </a:gs>
              </a:gsLst>
              <a:lin ang="5400000" scaled="1"/>
              <a:tileRect/>
            </a:gradFill>
            <a:tailEnd type="stealth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203298" y="3245456"/>
            <a:ext cx="927405" cy="1338263"/>
            <a:chOff x="2203298" y="3245456"/>
            <a:chExt cx="927405" cy="1338263"/>
          </a:xfrm>
        </p:grpSpPr>
        <p:grpSp>
          <p:nvGrpSpPr>
            <p:cNvPr id="23" name="组合 22"/>
            <p:cNvGrpSpPr/>
            <p:nvPr/>
          </p:nvGrpSpPr>
          <p:grpSpPr>
            <a:xfrm>
              <a:off x="2203298" y="3245456"/>
              <a:ext cx="927405" cy="1338263"/>
              <a:chOff x="1129226" y="3332403"/>
              <a:chExt cx="708063" cy="1021749"/>
            </a:xfrm>
          </p:grpSpPr>
          <p:sp>
            <p:nvSpPr>
              <p:cNvPr id="24" name="任意多边形 23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2373296" y="3626720"/>
              <a:ext cx="480858" cy="480859"/>
              <a:chOff x="7923153" y="2256890"/>
              <a:chExt cx="2039896" cy="2039898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9" name="组合 68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70" name="饼形 69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饼形 70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饼形 71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饼形 72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6" name="椭圆 65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41698" y="3245456"/>
            <a:ext cx="927405" cy="1338263"/>
            <a:chOff x="4641698" y="3245456"/>
            <a:chExt cx="927405" cy="1338263"/>
          </a:xfrm>
        </p:grpSpPr>
        <p:grpSp>
          <p:nvGrpSpPr>
            <p:cNvPr id="47" name="组合 46"/>
            <p:cNvGrpSpPr/>
            <p:nvPr/>
          </p:nvGrpSpPr>
          <p:grpSpPr>
            <a:xfrm>
              <a:off x="4641698" y="3245456"/>
              <a:ext cx="927405" cy="1338263"/>
              <a:chOff x="1129226" y="3332403"/>
              <a:chExt cx="708063" cy="1021749"/>
            </a:xfrm>
          </p:grpSpPr>
          <p:sp>
            <p:nvSpPr>
              <p:cNvPr id="48" name="任意多边形 47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4830746" y="3665022"/>
              <a:ext cx="480858" cy="480859"/>
              <a:chOff x="7923153" y="2256890"/>
              <a:chExt cx="2039896" cy="2039898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86" name="椭圆 8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7" name="组合 8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88" name="饼形 8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饼形 8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饼形 8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饼形 9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5" name="椭圆 84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080098" y="3245456"/>
            <a:ext cx="927405" cy="1338263"/>
            <a:chOff x="7080098" y="3245456"/>
            <a:chExt cx="927405" cy="1338263"/>
          </a:xfrm>
        </p:grpSpPr>
        <p:grpSp>
          <p:nvGrpSpPr>
            <p:cNvPr id="60" name="组合 59"/>
            <p:cNvGrpSpPr/>
            <p:nvPr/>
          </p:nvGrpSpPr>
          <p:grpSpPr>
            <a:xfrm>
              <a:off x="7080098" y="3245456"/>
              <a:ext cx="927405" cy="1338263"/>
              <a:chOff x="1129226" y="3332403"/>
              <a:chExt cx="708063" cy="1021749"/>
            </a:xfrm>
          </p:grpSpPr>
          <p:sp>
            <p:nvSpPr>
              <p:cNvPr id="61" name="任意多边形 60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4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7250096" y="3658105"/>
              <a:ext cx="480858" cy="480859"/>
              <a:chOff x="7923153" y="2256890"/>
              <a:chExt cx="2039896" cy="2039898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6" name="组合 95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97" name="饼形 9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饼形 97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饼形 9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饼形 9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94" name="椭圆 93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9518498" y="3245456"/>
            <a:ext cx="927405" cy="1338263"/>
            <a:chOff x="9518498" y="3245456"/>
            <a:chExt cx="927405" cy="1338263"/>
          </a:xfrm>
        </p:grpSpPr>
        <p:grpSp>
          <p:nvGrpSpPr>
            <p:cNvPr id="57" name="组合 56"/>
            <p:cNvGrpSpPr/>
            <p:nvPr/>
          </p:nvGrpSpPr>
          <p:grpSpPr>
            <a:xfrm>
              <a:off x="9518498" y="3245456"/>
              <a:ext cx="927405" cy="1338263"/>
              <a:chOff x="1129226" y="3332403"/>
              <a:chExt cx="708063" cy="1021749"/>
            </a:xfrm>
          </p:grpSpPr>
          <p:sp>
            <p:nvSpPr>
              <p:cNvPr id="58" name="任意多边形 57"/>
              <p:cNvSpPr/>
              <p:nvPr/>
            </p:nvSpPr>
            <p:spPr>
              <a:xfrm rot="16200000">
                <a:off x="972383" y="3489246"/>
                <a:ext cx="1021749" cy="708063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0">
                    <a:schemeClr val="bg1"/>
                  </a:gs>
                  <a:gs pos="12000">
                    <a:srgbClr val="A7A7A8"/>
                  </a:gs>
                  <a:gs pos="60000">
                    <a:srgbClr val="CCCCCC"/>
                  </a:gs>
                  <a:gs pos="42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127000" dir="10800000" algn="r" rotWithShape="0">
                  <a:prstClr val="black">
                    <a:alpha val="9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16200000">
                <a:off x="990865" y="3519386"/>
                <a:ext cx="934759" cy="647780"/>
              </a:xfrm>
              <a:custGeom>
                <a:avLst/>
                <a:gdLst>
                  <a:gd name="connsiteX0" fmla="*/ 733637 w 1471787"/>
                  <a:gd name="connsiteY0" fmla="*/ 1019935 h 1019935"/>
                  <a:gd name="connsiteX1" fmla="*/ 534388 w 1471787"/>
                  <a:gd name="connsiteY1" fmla="*/ 937404 h 1019935"/>
                  <a:gd name="connsiteX2" fmla="*/ 534389 w 1471787"/>
                  <a:gd name="connsiteY2" fmla="*/ 937405 h 1019935"/>
                  <a:gd name="connsiteX3" fmla="*/ 531281 w 1471787"/>
                  <a:gd name="connsiteY3" fmla="*/ 932723 h 1019935"/>
                  <a:gd name="connsiteX4" fmla="*/ 82531 w 1471787"/>
                  <a:gd name="connsiteY4" fmla="*/ 483974 h 1019935"/>
                  <a:gd name="connsiteX5" fmla="*/ 82531 w 1471787"/>
                  <a:gd name="connsiteY5" fmla="*/ 85477 h 1019935"/>
                  <a:gd name="connsiteX6" fmla="*/ 82532 w 1471787"/>
                  <a:gd name="connsiteY6" fmla="*/ 85478 h 1019935"/>
                  <a:gd name="connsiteX7" fmla="*/ 227963 w 1471787"/>
                  <a:gd name="connsiteY7" fmla="*/ 8104 h 1019935"/>
                  <a:gd name="connsiteX8" fmla="*/ 233350 w 1471787"/>
                  <a:gd name="connsiteY8" fmla="*/ 7588 h 1019935"/>
                  <a:gd name="connsiteX9" fmla="*/ 239352 w 1471787"/>
                  <a:gd name="connsiteY9" fmla="*/ 5725 h 1019935"/>
                  <a:gd name="connsiteX10" fmla="*/ 296140 w 1471787"/>
                  <a:gd name="connsiteY10" fmla="*/ 0 h 1019935"/>
                  <a:gd name="connsiteX11" fmla="*/ 1190007 w 1471787"/>
                  <a:gd name="connsiteY11" fmla="*/ 0 h 1019935"/>
                  <a:gd name="connsiteX12" fmla="*/ 1471787 w 1471787"/>
                  <a:gd name="connsiteY12" fmla="*/ 281780 h 1019935"/>
                  <a:gd name="connsiteX13" fmla="*/ 1471786 w 1471787"/>
                  <a:gd name="connsiteY13" fmla="*/ 281780 h 1019935"/>
                  <a:gd name="connsiteX14" fmla="*/ 1389255 w 1471787"/>
                  <a:gd name="connsiteY14" fmla="*/ 481029 h 1019935"/>
                  <a:gd name="connsiteX15" fmla="*/ 1387080 w 1471787"/>
                  <a:gd name="connsiteY15" fmla="*/ 482823 h 1019935"/>
                  <a:gd name="connsiteX16" fmla="*/ 1386314 w 1471787"/>
                  <a:gd name="connsiteY16" fmla="*/ 483977 h 1019935"/>
                  <a:gd name="connsiteX17" fmla="*/ 938866 w 1471787"/>
                  <a:gd name="connsiteY17" fmla="*/ 931423 h 1019935"/>
                  <a:gd name="connsiteX18" fmla="*/ 934456 w 1471787"/>
                  <a:gd name="connsiteY18" fmla="*/ 937404 h 1019935"/>
                  <a:gd name="connsiteX19" fmla="*/ 934457 w 1471787"/>
                  <a:gd name="connsiteY19" fmla="*/ 937403 h 1019935"/>
                  <a:gd name="connsiteX20" fmla="*/ 735209 w 1471787"/>
                  <a:gd name="connsiteY20" fmla="*/ 1019934 h 1019935"/>
                  <a:gd name="connsiteX21" fmla="*/ 734428 w 1471787"/>
                  <a:gd name="connsiteY21" fmla="*/ 1019860 h 101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1787" h="1019935">
                    <a:moveTo>
                      <a:pt x="733637" y="1019935"/>
                    </a:moveTo>
                    <a:cubicBezTo>
                      <a:pt x="661523" y="1019935"/>
                      <a:pt x="589409" y="992425"/>
                      <a:pt x="534388" y="937404"/>
                    </a:cubicBezTo>
                    <a:lnTo>
                      <a:pt x="534389" y="937405"/>
                    </a:lnTo>
                    <a:lnTo>
                      <a:pt x="531281" y="932723"/>
                    </a:lnTo>
                    <a:lnTo>
                      <a:pt x="82531" y="483974"/>
                    </a:lnTo>
                    <a:cubicBezTo>
                      <a:pt x="-27511" y="373932"/>
                      <a:pt x="-27511" y="195519"/>
                      <a:pt x="82531" y="85477"/>
                    </a:cubicBezTo>
                    <a:lnTo>
                      <a:pt x="82532" y="85478"/>
                    </a:lnTo>
                    <a:cubicBezTo>
                      <a:pt x="123798" y="44212"/>
                      <a:pt x="174678" y="18421"/>
                      <a:pt x="227963" y="8104"/>
                    </a:cubicBezTo>
                    <a:lnTo>
                      <a:pt x="233350" y="7588"/>
                    </a:lnTo>
                    <a:lnTo>
                      <a:pt x="239352" y="5725"/>
                    </a:lnTo>
                    <a:cubicBezTo>
                      <a:pt x="257695" y="1971"/>
                      <a:pt x="276687" y="0"/>
                      <a:pt x="296140" y="0"/>
                    </a:cubicBezTo>
                    <a:lnTo>
                      <a:pt x="1190007" y="0"/>
                    </a:lnTo>
                    <a:cubicBezTo>
                      <a:pt x="1345630" y="0"/>
                      <a:pt x="1471787" y="126157"/>
                      <a:pt x="1471787" y="281780"/>
                    </a:cubicBezTo>
                    <a:lnTo>
                      <a:pt x="1471786" y="281780"/>
                    </a:lnTo>
                    <a:cubicBezTo>
                      <a:pt x="1471786" y="359592"/>
                      <a:pt x="1440247" y="430037"/>
                      <a:pt x="1389255" y="481029"/>
                    </a:cubicBezTo>
                    <a:lnTo>
                      <a:pt x="1387080" y="482823"/>
                    </a:lnTo>
                    <a:lnTo>
                      <a:pt x="1386314" y="483977"/>
                    </a:lnTo>
                    <a:lnTo>
                      <a:pt x="938866" y="931423"/>
                    </a:lnTo>
                    <a:lnTo>
                      <a:pt x="934456" y="937404"/>
                    </a:lnTo>
                    <a:lnTo>
                      <a:pt x="934457" y="937403"/>
                    </a:lnTo>
                    <a:cubicBezTo>
                      <a:pt x="879436" y="992424"/>
                      <a:pt x="807322" y="1019934"/>
                      <a:pt x="735209" y="1019934"/>
                    </a:cubicBezTo>
                    <a:lnTo>
                      <a:pt x="734428" y="10198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/>
                  </a:gs>
                  <a:gs pos="29000">
                    <a:schemeClr val="bg1"/>
                  </a:gs>
                  <a:gs pos="68000">
                    <a:schemeClr val="bg1"/>
                  </a:gs>
                  <a:gs pos="100000">
                    <a:schemeClr val="bg2">
                      <a:lumMod val="75000"/>
                    </a:schemeClr>
                  </a:gs>
                  <a:gs pos="5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9689960" y="3650640"/>
              <a:ext cx="480858" cy="480859"/>
              <a:chOff x="7923153" y="2256890"/>
              <a:chExt cx="2039896" cy="2039898"/>
            </a:xfrm>
          </p:grpSpPr>
          <p:grpSp>
            <p:nvGrpSpPr>
              <p:cNvPr id="102" name="组合 101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04" name="椭圆 10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5" name="组合 104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06" name="饼形 105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饼形 106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饼形 107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3" name="椭圆 102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113" name="直接连接符 112"/>
          <p:cNvCxnSpPr/>
          <p:nvPr/>
        </p:nvCxnSpPr>
        <p:spPr>
          <a:xfrm flipH="1" flipV="1">
            <a:off x="1460225" y="2210840"/>
            <a:ext cx="838538" cy="914400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H="1" flipV="1">
            <a:off x="6420546" y="2210941"/>
            <a:ext cx="838538" cy="914400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V="1">
            <a:off x="4235658" y="4703691"/>
            <a:ext cx="669417" cy="914973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V="1">
            <a:off x="9269995" y="4663963"/>
            <a:ext cx="669417" cy="914973"/>
          </a:xfrm>
          <a:prstGeom prst="line">
            <a:avLst/>
          </a:prstGeom>
          <a:ln>
            <a:gradFill>
              <a:gsLst>
                <a:gs pos="0">
                  <a:srgbClr val="FFFFFF">
                    <a:alpha val="0"/>
                  </a:srgbClr>
                </a:gs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本框 119"/>
          <p:cNvSpPr txBox="1"/>
          <p:nvPr/>
        </p:nvSpPr>
        <p:spPr>
          <a:xfrm>
            <a:off x="1623867" y="1904854"/>
            <a:ext cx="14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STEP 1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193542" y="4620267"/>
            <a:ext cx="14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STEP 2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555946" y="1915096"/>
            <a:ext cx="14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STEP 3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8254951" y="4619896"/>
            <a:ext cx="149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STEP 4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2986382" y="1975387"/>
            <a:ext cx="234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7935263" y="1970252"/>
            <a:ext cx="234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254937" y="4704731"/>
            <a:ext cx="234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6312001" y="4684257"/>
            <a:ext cx="234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4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32" name="椭圆 131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36" name="椭圆 13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7" name="组合 13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38" name="饼形 13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9" name="饼形 13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0" name="饼形 13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1" name="饼形 14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42" name="文本框 141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8534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6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42" grpId="0"/>
      <p:bldP spid="143" grpId="0"/>
      <p:bldP spid="1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rot="17236221">
            <a:off x="7414645" y="2819807"/>
            <a:ext cx="9485222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16870804">
            <a:off x="8028118" y="2076274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16527914">
            <a:off x="8261917" y="2217588"/>
            <a:ext cx="9401214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245027" y="3817151"/>
            <a:ext cx="1679251" cy="1955550"/>
            <a:chOff x="5245027" y="3817151"/>
            <a:chExt cx="1679251" cy="1955550"/>
          </a:xfrm>
        </p:grpSpPr>
        <p:grpSp>
          <p:nvGrpSpPr>
            <p:cNvPr id="69" name="组合 68"/>
            <p:cNvGrpSpPr/>
            <p:nvPr/>
          </p:nvGrpSpPr>
          <p:grpSpPr>
            <a:xfrm rot="10800000">
              <a:off x="5245027" y="3948622"/>
              <a:ext cx="1679251" cy="1824079"/>
              <a:chOff x="4098043" y="1905956"/>
              <a:chExt cx="2175620" cy="2363258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73" name="泪滴形 72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4" name="组合 73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75" name="任意多边形 74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" name="任意多边形 75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" name="任意多边形 76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" name="任意多边形 77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1" name="泪滴形 70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泪滴形 71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74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6003728" y="3817151"/>
              <a:ext cx="218073" cy="218073"/>
              <a:chOff x="7923153" y="2256890"/>
              <a:chExt cx="2039896" cy="2039898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4" name="组合 83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85" name="饼形 84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6" name="饼形 85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饼形 86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" name="饼形 87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2" name="椭圆 81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060732" y="2835857"/>
            <a:ext cx="1960818" cy="1679251"/>
            <a:chOff x="4060732" y="2835857"/>
            <a:chExt cx="1960818" cy="1679251"/>
          </a:xfrm>
        </p:grpSpPr>
        <p:grpSp>
          <p:nvGrpSpPr>
            <p:cNvPr id="59" name="组合 58"/>
            <p:cNvGrpSpPr/>
            <p:nvPr/>
          </p:nvGrpSpPr>
          <p:grpSpPr>
            <a:xfrm rot="16200000">
              <a:off x="4133146" y="2763443"/>
              <a:ext cx="1679251" cy="1824079"/>
              <a:chOff x="4098043" y="1905956"/>
              <a:chExt cx="2175620" cy="2363258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63" name="泪滴形 62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4" name="组合 63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65" name="任意多边形 64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任意多边形 65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任意多边形 66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任意多边形 67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1" name="泪滴形 60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泪滴形 61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74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5803477" y="3586547"/>
              <a:ext cx="218073" cy="218073"/>
              <a:chOff x="7923153" y="2256890"/>
              <a:chExt cx="2039896" cy="2039898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92" name="椭圆 9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3" name="组合 92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94" name="饼形 9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饼形 94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饼形 9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饼形 9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91" name="椭圆 90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287554" y="1648798"/>
            <a:ext cx="1679251" cy="1925975"/>
            <a:chOff x="5287554" y="1648798"/>
            <a:chExt cx="1679251" cy="1925975"/>
          </a:xfrm>
        </p:grpSpPr>
        <p:grpSp>
          <p:nvGrpSpPr>
            <p:cNvPr id="48" name="组合 47"/>
            <p:cNvGrpSpPr/>
            <p:nvPr/>
          </p:nvGrpSpPr>
          <p:grpSpPr>
            <a:xfrm>
              <a:off x="5287554" y="1648798"/>
              <a:ext cx="1679251" cy="1824079"/>
              <a:chOff x="4098043" y="1905956"/>
              <a:chExt cx="2175620" cy="2363258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39" name="泪滴形 38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5" name="组合 44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44" name="任意多边形 43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任意多边形 37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" name="任意多边形 35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" name="任意多边形 41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7" name="泪滴形 46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泪滴形 27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74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5997173" y="3356700"/>
              <a:ext cx="218073" cy="218073"/>
              <a:chOff x="7923153" y="2256890"/>
              <a:chExt cx="2039896" cy="2039898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03" name="饼形 10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饼形 103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饼形 10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饼形 10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0" name="椭圆 99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176875" y="2888658"/>
            <a:ext cx="1950815" cy="1679251"/>
            <a:chOff x="6176875" y="2888658"/>
            <a:chExt cx="1950815" cy="1679251"/>
          </a:xfrm>
        </p:grpSpPr>
        <p:grpSp>
          <p:nvGrpSpPr>
            <p:cNvPr id="49" name="组合 48"/>
            <p:cNvGrpSpPr/>
            <p:nvPr/>
          </p:nvGrpSpPr>
          <p:grpSpPr>
            <a:xfrm rot="5400000">
              <a:off x="6376025" y="2816244"/>
              <a:ext cx="1679251" cy="1824079"/>
              <a:chOff x="4098043" y="1905956"/>
              <a:chExt cx="2175620" cy="2363258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098043" y="1905956"/>
                <a:ext cx="2175620" cy="2363258"/>
                <a:chOff x="4707578" y="1608681"/>
                <a:chExt cx="1898287" cy="2062007"/>
              </a:xfrm>
            </p:grpSpPr>
            <p:sp>
              <p:nvSpPr>
                <p:cNvPr id="53" name="泪滴形 52"/>
                <p:cNvSpPr/>
                <p:nvPr/>
              </p:nvSpPr>
              <p:spPr>
                <a:xfrm rot="8100000">
                  <a:off x="4713894" y="1614507"/>
                  <a:ext cx="1836390" cy="1836390"/>
                </a:xfrm>
                <a:prstGeom prst="teardrop">
                  <a:avLst/>
                </a:prstGeom>
                <a:gradFill>
                  <a:gsLst>
                    <a:gs pos="0">
                      <a:schemeClr val="bg1"/>
                    </a:gs>
                    <a:gs pos="23000">
                      <a:schemeClr val="tx2"/>
                    </a:gs>
                    <a:gs pos="46000">
                      <a:schemeClr val="bg1"/>
                    </a:gs>
                    <a:gs pos="63000">
                      <a:schemeClr val="bg2">
                        <a:lumMod val="75000"/>
                      </a:schemeClr>
                    </a:gs>
                    <a:gs pos="80000">
                      <a:schemeClr val="bg1"/>
                    </a:gs>
                    <a:gs pos="98000">
                      <a:schemeClr val="bg2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279400" dist="177800" dir="10800000" algn="r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4" name="组合 53"/>
                <p:cNvGrpSpPr/>
                <p:nvPr/>
              </p:nvGrpSpPr>
              <p:grpSpPr>
                <a:xfrm>
                  <a:off x="4707578" y="1608681"/>
                  <a:ext cx="1898287" cy="2062007"/>
                  <a:chOff x="4707578" y="1608681"/>
                  <a:chExt cx="1898287" cy="2062007"/>
                </a:xfrm>
              </p:grpSpPr>
              <p:sp>
                <p:nvSpPr>
                  <p:cNvPr id="55" name="任意多边形 54"/>
                  <p:cNvSpPr/>
                  <p:nvPr/>
                </p:nvSpPr>
                <p:spPr>
                  <a:xfrm rot="8100000">
                    <a:off x="5106634" y="2494756"/>
                    <a:ext cx="1499231" cy="878828"/>
                  </a:xfrm>
                  <a:custGeom>
                    <a:avLst/>
                    <a:gdLst>
                      <a:gd name="connsiteX0" fmla="*/ 620403 w 1499231"/>
                      <a:gd name="connsiteY0" fmla="*/ 878828 h 878828"/>
                      <a:gd name="connsiteX1" fmla="*/ 0 w 1499231"/>
                      <a:gd name="connsiteY1" fmla="*/ 258425 h 878828"/>
                      <a:gd name="connsiteX2" fmla="*/ 61727 w 1499231"/>
                      <a:gd name="connsiteY2" fmla="*/ 202324 h 878828"/>
                      <a:gd name="connsiteX3" fmla="*/ 625318 w 1499231"/>
                      <a:gd name="connsiteY3" fmla="*/ 0 h 878828"/>
                      <a:gd name="connsiteX4" fmla="*/ 1499231 w 1499231"/>
                      <a:gd name="connsiteY4" fmla="*/ 0 h 87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231" h="878828">
                        <a:moveTo>
                          <a:pt x="620403" y="878828"/>
                        </a:moveTo>
                        <a:lnTo>
                          <a:pt x="0" y="258425"/>
                        </a:lnTo>
                        <a:lnTo>
                          <a:pt x="61727" y="202324"/>
                        </a:lnTo>
                        <a:cubicBezTo>
                          <a:pt x="214884" y="75928"/>
                          <a:pt x="411234" y="0"/>
                          <a:pt x="625318" y="0"/>
                        </a:cubicBezTo>
                        <a:lnTo>
                          <a:pt x="149923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任意多边形 55"/>
                  <p:cNvSpPr/>
                  <p:nvPr/>
                </p:nvSpPr>
                <p:spPr>
                  <a:xfrm rot="8100000">
                    <a:off x="4707578" y="1781482"/>
                    <a:ext cx="1252672" cy="886760"/>
                  </a:xfrm>
                  <a:custGeom>
                    <a:avLst/>
                    <a:gdLst>
                      <a:gd name="connsiteX0" fmla="*/ 5472 w 1252672"/>
                      <a:gd name="connsiteY0" fmla="*/ 627251 h 886760"/>
                      <a:gd name="connsiteX1" fmla="*/ 0 w 1252672"/>
                      <a:gd name="connsiteY1" fmla="*/ 620619 h 886760"/>
                      <a:gd name="connsiteX2" fmla="*/ 620619 w 1252672"/>
                      <a:gd name="connsiteY2" fmla="*/ 0 h 886760"/>
                      <a:gd name="connsiteX3" fmla="*/ 1252672 w 1252672"/>
                      <a:gd name="connsiteY3" fmla="*/ 632053 h 886760"/>
                      <a:gd name="connsiteX4" fmla="*/ 1127364 w 1252672"/>
                      <a:gd name="connsiteY4" fmla="*/ 735442 h 886760"/>
                      <a:gd name="connsiteX5" fmla="*/ 631982 w 1252672"/>
                      <a:gd name="connsiteY5" fmla="*/ 886760 h 886760"/>
                      <a:gd name="connsiteX6" fmla="*/ 5472 w 1252672"/>
                      <a:gd name="connsiteY6" fmla="*/ 627251 h 886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52672" h="886760">
                        <a:moveTo>
                          <a:pt x="5472" y="627251"/>
                        </a:moveTo>
                        <a:lnTo>
                          <a:pt x="0" y="620619"/>
                        </a:lnTo>
                        <a:lnTo>
                          <a:pt x="620619" y="0"/>
                        </a:lnTo>
                        <a:lnTo>
                          <a:pt x="1252672" y="632053"/>
                        </a:lnTo>
                        <a:lnTo>
                          <a:pt x="1127364" y="735442"/>
                        </a:lnTo>
                        <a:cubicBezTo>
                          <a:pt x="985954" y="830976"/>
                          <a:pt x="815483" y="886760"/>
                          <a:pt x="631982" y="886760"/>
                        </a:cubicBezTo>
                        <a:cubicBezTo>
                          <a:pt x="387315" y="886760"/>
                          <a:pt x="165810" y="787589"/>
                          <a:pt x="5472" y="6272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任意多边形 56"/>
                  <p:cNvSpPr/>
                  <p:nvPr/>
                </p:nvSpPr>
                <p:spPr>
                  <a:xfrm rot="8100000">
                    <a:off x="4978713" y="2171424"/>
                    <a:ext cx="879966" cy="1499264"/>
                  </a:xfrm>
                  <a:custGeom>
                    <a:avLst/>
                    <a:gdLst>
                      <a:gd name="connsiteX0" fmla="*/ 631402 w 879966"/>
                      <a:gd name="connsiteY0" fmla="*/ 1499264 h 1499264"/>
                      <a:gd name="connsiteX1" fmla="*/ 0 w 879966"/>
                      <a:gd name="connsiteY1" fmla="*/ 867862 h 1499264"/>
                      <a:gd name="connsiteX2" fmla="*/ 867863 w 879966"/>
                      <a:gd name="connsiteY2" fmla="*/ 0 h 1499264"/>
                      <a:gd name="connsiteX3" fmla="*/ 879966 w 879966"/>
                      <a:gd name="connsiteY3" fmla="*/ 0 h 1499264"/>
                      <a:gd name="connsiteX4" fmla="*/ 879966 w 879966"/>
                      <a:gd name="connsiteY4" fmla="*/ 886019 h 1499264"/>
                      <a:gd name="connsiteX5" fmla="*/ 728648 w 879966"/>
                      <a:gd name="connsiteY5" fmla="*/ 1381401 h 1499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9966" h="1499264">
                        <a:moveTo>
                          <a:pt x="631402" y="1499264"/>
                        </a:moveTo>
                        <a:lnTo>
                          <a:pt x="0" y="867862"/>
                        </a:lnTo>
                        <a:lnTo>
                          <a:pt x="867863" y="0"/>
                        </a:lnTo>
                        <a:lnTo>
                          <a:pt x="879966" y="0"/>
                        </a:lnTo>
                        <a:lnTo>
                          <a:pt x="879966" y="886019"/>
                        </a:lnTo>
                        <a:cubicBezTo>
                          <a:pt x="879966" y="1069520"/>
                          <a:pt x="824182" y="1239991"/>
                          <a:pt x="728648" y="138140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任意多边形 57"/>
                  <p:cNvSpPr/>
                  <p:nvPr/>
                </p:nvSpPr>
                <p:spPr>
                  <a:xfrm rot="8100000">
                    <a:off x="5513895" y="1608681"/>
                    <a:ext cx="874657" cy="1240823"/>
                  </a:xfrm>
                  <a:custGeom>
                    <a:avLst/>
                    <a:gdLst>
                      <a:gd name="connsiteX0" fmla="*/ 254037 w 874657"/>
                      <a:gd name="connsiteY0" fmla="*/ 1240823 h 1240823"/>
                      <a:gd name="connsiteX1" fmla="*/ 151318 w 874657"/>
                      <a:gd name="connsiteY1" fmla="*/ 1116328 h 1240823"/>
                      <a:gd name="connsiteX2" fmla="*/ 0 w 874657"/>
                      <a:gd name="connsiteY2" fmla="*/ 620946 h 1240823"/>
                      <a:gd name="connsiteX3" fmla="*/ 1 w 874657"/>
                      <a:gd name="connsiteY3" fmla="*/ 620946 h 1240823"/>
                      <a:gd name="connsiteX4" fmla="*/ 202325 w 874657"/>
                      <a:gd name="connsiteY4" fmla="*/ 57356 h 1240823"/>
                      <a:gd name="connsiteX5" fmla="*/ 254453 w 874657"/>
                      <a:gd name="connsiteY5" fmla="*/ 0 h 1240823"/>
                      <a:gd name="connsiteX6" fmla="*/ 874657 w 874657"/>
                      <a:gd name="connsiteY6" fmla="*/ 620203 h 124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57" h="1240823">
                        <a:moveTo>
                          <a:pt x="254037" y="1240823"/>
                        </a:moveTo>
                        <a:lnTo>
                          <a:pt x="151318" y="1116328"/>
                        </a:lnTo>
                        <a:cubicBezTo>
                          <a:pt x="55784" y="974918"/>
                          <a:pt x="0" y="804447"/>
                          <a:pt x="0" y="620946"/>
                        </a:cubicBezTo>
                        <a:lnTo>
                          <a:pt x="1" y="620946"/>
                        </a:lnTo>
                        <a:cubicBezTo>
                          <a:pt x="1" y="406862"/>
                          <a:pt x="75929" y="210512"/>
                          <a:pt x="202325" y="57356"/>
                        </a:cubicBezTo>
                        <a:lnTo>
                          <a:pt x="254453" y="0"/>
                        </a:lnTo>
                        <a:lnTo>
                          <a:pt x="874657" y="62020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2">
                          <a:lumMod val="75000"/>
                        </a:schemeClr>
                      </a:gs>
                      <a:gs pos="51000">
                        <a:schemeClr val="bg1"/>
                      </a:gs>
                      <a:gs pos="88000">
                        <a:schemeClr val="bg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1" name="泪滴形 50"/>
              <p:cNvSpPr/>
              <p:nvPr/>
            </p:nvSpPr>
            <p:spPr>
              <a:xfrm rot="8100000">
                <a:off x="4285725" y="2101580"/>
                <a:ext cx="1743794" cy="174379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8000">
                    <a:schemeClr val="bg1">
                      <a:lumMod val="75000"/>
                    </a:schemeClr>
                  </a:gs>
                  <a:gs pos="26000">
                    <a:schemeClr val="bg2">
                      <a:lumMod val="50000"/>
                    </a:schemeClr>
                  </a:gs>
                  <a:gs pos="80000">
                    <a:schemeClr val="tx2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泪滴形 51"/>
              <p:cNvSpPr/>
              <p:nvPr/>
            </p:nvSpPr>
            <p:spPr>
              <a:xfrm rot="8100000">
                <a:off x="4318901" y="2130749"/>
                <a:ext cx="1677443" cy="1677443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747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6176875" y="3590967"/>
              <a:ext cx="218073" cy="218073"/>
              <a:chOff x="7923153" y="2256890"/>
              <a:chExt cx="2039896" cy="2039898"/>
            </a:xfrm>
          </p:grpSpPr>
          <p:grpSp>
            <p:nvGrpSpPr>
              <p:cNvPr id="108" name="组合 107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10" name="椭圆 109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1" name="组合 110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12" name="饼形 111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饼形 112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饼形 113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饼形 114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9" name="椭圆 108"/>
              <p:cNvSpPr/>
              <p:nvPr/>
            </p:nvSpPr>
            <p:spPr>
              <a:xfrm>
                <a:off x="8157659" y="2500188"/>
                <a:ext cx="1553301" cy="155330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6" name="文本框 115"/>
          <p:cNvSpPr txBox="1"/>
          <p:nvPr/>
        </p:nvSpPr>
        <p:spPr>
          <a:xfrm>
            <a:off x="5847983" y="2048742"/>
            <a:ext cx="5851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800" b="1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1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7035509" y="3220168"/>
            <a:ext cx="5851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8" name="文本框 117"/>
          <p:cNvSpPr txBox="1"/>
          <p:nvPr/>
        </p:nvSpPr>
        <p:spPr>
          <a:xfrm>
            <a:off x="5836025" y="4451425"/>
            <a:ext cx="5851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19" name="文本框 118"/>
          <p:cNvSpPr txBox="1"/>
          <p:nvPr/>
        </p:nvSpPr>
        <p:spPr>
          <a:xfrm>
            <a:off x="4566489" y="3226004"/>
            <a:ext cx="5851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bg1">
                    <a:lumMod val="9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22" name="文本框 121"/>
          <p:cNvSpPr txBox="1"/>
          <p:nvPr/>
        </p:nvSpPr>
        <p:spPr>
          <a:xfrm>
            <a:off x="7734786" y="1587077"/>
            <a:ext cx="186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YOUR TITTLE</a:t>
            </a:r>
            <a:endParaRPr lang="zh-CN" altLang="en-US" sz="2400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7800789" y="2007269"/>
            <a:ext cx="257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7763138" y="4505016"/>
            <a:ext cx="186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YOUR TITTLE</a:t>
            </a:r>
            <a:endParaRPr lang="zh-CN" altLang="en-US" sz="2400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7844382" y="4877470"/>
            <a:ext cx="257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2434579" y="1587077"/>
            <a:ext cx="186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YOUR TITTLE</a:t>
            </a:r>
            <a:endParaRPr lang="zh-CN" altLang="en-US" sz="2400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1967205" y="2007269"/>
            <a:ext cx="257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2384366" y="4490989"/>
            <a:ext cx="186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YOUR TITTLE</a:t>
            </a:r>
            <a:endParaRPr lang="zh-CN" altLang="en-US" sz="2400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916992" y="4891303"/>
            <a:ext cx="257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31" name="矩形 130"/>
          <p:cNvSpPr/>
          <p:nvPr/>
        </p:nvSpPr>
        <p:spPr>
          <a:xfrm rot="2660903">
            <a:off x="-2633215" y="5631903"/>
            <a:ext cx="6895728" cy="1509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114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 rot="1986229">
            <a:off x="-2383813" y="5926550"/>
            <a:ext cx="7194498" cy="1854867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16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 rot="1643339">
            <a:off x="-2037771" y="6018956"/>
            <a:ext cx="6673501" cy="1854867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outerShdw blurRad="330200" dist="203200" dir="14220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/>
          <p:cNvCxnSpPr/>
          <p:nvPr/>
        </p:nvCxnSpPr>
        <p:spPr>
          <a:xfrm>
            <a:off x="1967205" y="2007269"/>
            <a:ext cx="2327847" cy="0"/>
          </a:xfrm>
          <a:prstGeom prst="line">
            <a:avLst/>
          </a:prstGeom>
          <a:ln w="25400">
            <a:gradFill flip="none" rotWithShape="1">
              <a:gsLst>
                <a:gs pos="52000">
                  <a:schemeClr val="bg1"/>
                </a:gs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7800789" y="2007269"/>
            <a:ext cx="2327847" cy="0"/>
          </a:xfrm>
          <a:prstGeom prst="line">
            <a:avLst/>
          </a:prstGeom>
          <a:ln w="25400">
            <a:gradFill flip="none" rotWithShape="1">
              <a:gsLst>
                <a:gs pos="52000">
                  <a:schemeClr val="bg1"/>
                </a:gs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7844382" y="4903528"/>
            <a:ext cx="2327847" cy="0"/>
          </a:xfrm>
          <a:prstGeom prst="line">
            <a:avLst/>
          </a:prstGeom>
          <a:ln w="25400">
            <a:gradFill flip="none" rotWithShape="1">
              <a:gsLst>
                <a:gs pos="52000">
                  <a:schemeClr val="bg1"/>
                </a:gs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1916992" y="4910774"/>
            <a:ext cx="2327847" cy="0"/>
          </a:xfrm>
          <a:prstGeom prst="line">
            <a:avLst/>
          </a:prstGeom>
          <a:ln w="25400">
            <a:gradFill flip="none" rotWithShape="1">
              <a:gsLst>
                <a:gs pos="52000">
                  <a:schemeClr val="bg1"/>
                </a:gs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48" name="椭圆 147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50" name="椭圆 149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1" name="组合 150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52" name="椭圆 151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3" name="组合 152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54" name="饼形 153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饼形 154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饼形 155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饼形 156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58" name="文本框 157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5514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6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1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600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1" grpId="0" animBg="1"/>
      <p:bldP spid="116" grpId="1"/>
      <p:bldP spid="117" grpId="0"/>
      <p:bldP spid="118" grpId="0"/>
      <p:bldP spid="119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1" grpId="0" animBg="1"/>
      <p:bldP spid="132" grpId="0" animBg="1"/>
      <p:bldP spid="133" grpId="0" animBg="1"/>
      <p:bldP spid="158" grpId="0"/>
      <p:bldP spid="159" grpId="0"/>
      <p:bldP spid="1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656113" y="4028536"/>
            <a:ext cx="349250" cy="349250"/>
            <a:chOff x="7419340" y="1753078"/>
            <a:chExt cx="3047522" cy="3047522"/>
          </a:xfrm>
        </p:grpSpPr>
        <p:sp>
          <p:nvSpPr>
            <p:cNvPr id="80" name="椭圆 79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84" name="饼形 83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饼形 84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饼形 85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饼形 86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2" name="组合 61"/>
          <p:cNvGrpSpPr/>
          <p:nvPr/>
        </p:nvGrpSpPr>
        <p:grpSpPr>
          <a:xfrm>
            <a:off x="4189513" y="4028536"/>
            <a:ext cx="349250" cy="349250"/>
            <a:chOff x="7419340" y="1753078"/>
            <a:chExt cx="3047522" cy="3047522"/>
          </a:xfrm>
        </p:grpSpPr>
        <p:sp>
          <p:nvSpPr>
            <p:cNvPr id="72" name="椭圆 71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76" name="饼形 75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饼形 76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饼形 77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饼形 78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3" name="组合 62"/>
          <p:cNvGrpSpPr/>
          <p:nvPr/>
        </p:nvGrpSpPr>
        <p:grpSpPr>
          <a:xfrm>
            <a:off x="4722913" y="4028536"/>
            <a:ext cx="349250" cy="349250"/>
            <a:chOff x="7419340" y="1753078"/>
            <a:chExt cx="3047522" cy="3047522"/>
          </a:xfrm>
        </p:grpSpPr>
        <p:sp>
          <p:nvSpPr>
            <p:cNvPr id="64" name="椭圆 63"/>
            <p:cNvSpPr/>
            <p:nvPr/>
          </p:nvSpPr>
          <p:spPr>
            <a:xfrm>
              <a:off x="7419340" y="1753078"/>
              <a:ext cx="3047522" cy="3047522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innerShdw blurRad="1397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7923153" y="2256890"/>
              <a:ext cx="2039896" cy="2039898"/>
              <a:chOff x="7950657" y="2241132"/>
              <a:chExt cx="2039896" cy="2039898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7950657" y="2241132"/>
                <a:ext cx="2039896" cy="2039898"/>
              </a:xfrm>
              <a:prstGeom prst="ellipse">
                <a:avLst/>
              </a:prstGeom>
              <a:gradFill flip="none" rotWithShape="1">
                <a:gsLst>
                  <a:gs pos="0">
                    <a:srgbClr val="777777"/>
                  </a:gs>
                  <a:gs pos="100000">
                    <a:srgbClr val="E3E0E0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7971206" y="2270472"/>
                <a:ext cx="1998799" cy="1981219"/>
                <a:chOff x="7856220" y="480057"/>
                <a:chExt cx="2598420" cy="2575564"/>
              </a:xfrm>
            </p:grpSpPr>
            <p:sp>
              <p:nvSpPr>
                <p:cNvPr id="68" name="饼形 67"/>
                <p:cNvSpPr/>
                <p:nvPr/>
              </p:nvSpPr>
              <p:spPr>
                <a:xfrm rot="10800000">
                  <a:off x="7879080" y="480060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饼形 68"/>
                <p:cNvSpPr/>
                <p:nvPr/>
              </p:nvSpPr>
              <p:spPr>
                <a:xfrm rot="16200000">
                  <a:off x="7856220" y="480061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饼形 69"/>
                <p:cNvSpPr/>
                <p:nvPr/>
              </p:nvSpPr>
              <p:spPr>
                <a:xfrm>
                  <a:off x="7856220" y="480059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饼形 70"/>
                <p:cNvSpPr/>
                <p:nvPr/>
              </p:nvSpPr>
              <p:spPr>
                <a:xfrm rot="5400000">
                  <a:off x="7879080" y="480057"/>
                  <a:ext cx="2575560" cy="2575560"/>
                </a:xfrm>
                <a:prstGeom prst="pie">
                  <a:avLst>
                    <a:gd name="adj1" fmla="val 0"/>
                    <a:gd name="adj2" fmla="val 5400000"/>
                  </a:avLst>
                </a:prstGeom>
                <a:gradFill flip="none" rotWithShape="1">
                  <a:gsLst>
                    <a:gs pos="49000">
                      <a:srgbClr val="777777"/>
                    </a:gs>
                    <a:gs pos="100000">
                      <a:srgbClr val="E3E0E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5625150" y="1991012"/>
            <a:ext cx="5280339" cy="3637887"/>
            <a:chOff x="5625150" y="1991012"/>
            <a:chExt cx="5280339" cy="3637887"/>
          </a:xfrm>
        </p:grpSpPr>
        <p:sp>
          <p:nvSpPr>
            <p:cNvPr id="88" name="圆角矩形 87"/>
            <p:cNvSpPr/>
            <p:nvPr/>
          </p:nvSpPr>
          <p:spPr>
            <a:xfrm>
              <a:off x="5807690" y="2136533"/>
              <a:ext cx="4899478" cy="3302945"/>
            </a:xfrm>
            <a:prstGeom prst="roundRect">
              <a:avLst>
                <a:gd name="adj" fmla="val 5709"/>
              </a:avLst>
            </a:prstGeom>
            <a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5668831" y="1991012"/>
              <a:ext cx="5218723" cy="3637254"/>
            </a:xfrm>
            <a:prstGeom prst="roundRect">
              <a:avLst>
                <a:gd name="adj" fmla="val 4320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92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</a:ln>
            <a:effectLst>
              <a:outerShdw blurRad="101600" dist="317500" dir="3000000" algn="t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flipH="1">
              <a:off x="6188977" y="2010696"/>
              <a:ext cx="4696232" cy="2105069"/>
            </a:xfrm>
            <a:custGeom>
              <a:avLst/>
              <a:gdLst>
                <a:gd name="connsiteX0" fmla="*/ 136609 w 10460038"/>
                <a:gd name="connsiteY0" fmla="*/ 0 h 3583833"/>
                <a:gd name="connsiteX1" fmla="*/ 10323429 w 10460038"/>
                <a:gd name="connsiteY1" fmla="*/ 0 h 3583833"/>
                <a:gd name="connsiteX2" fmla="*/ 10460038 w 10460038"/>
                <a:gd name="connsiteY2" fmla="*/ 136609 h 3583833"/>
                <a:gd name="connsiteX3" fmla="*/ 10460038 w 10460038"/>
                <a:gd name="connsiteY3" fmla="*/ 866494 h 3583833"/>
                <a:gd name="connsiteX4" fmla="*/ 0 w 10460038"/>
                <a:gd name="connsiteY4" fmla="*/ 3583833 h 3583833"/>
                <a:gd name="connsiteX5" fmla="*/ 0 w 10460038"/>
                <a:gd name="connsiteY5" fmla="*/ 136609 h 3583833"/>
                <a:gd name="connsiteX6" fmla="*/ 136609 w 10460038"/>
                <a:gd name="connsiteY6" fmla="*/ 0 h 358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0038" h="3583833">
                  <a:moveTo>
                    <a:pt x="136609" y="0"/>
                  </a:moveTo>
                  <a:lnTo>
                    <a:pt x="10323429" y="0"/>
                  </a:lnTo>
                  <a:cubicBezTo>
                    <a:pt x="10398876" y="0"/>
                    <a:pt x="10460038" y="61162"/>
                    <a:pt x="10460038" y="136609"/>
                  </a:cubicBezTo>
                  <a:lnTo>
                    <a:pt x="10460038" y="866494"/>
                  </a:lnTo>
                  <a:lnTo>
                    <a:pt x="0" y="3583833"/>
                  </a:lnTo>
                  <a:lnTo>
                    <a:pt x="0" y="136609"/>
                  </a:lnTo>
                  <a:cubicBezTo>
                    <a:pt x="0" y="61162"/>
                    <a:pt x="61162" y="0"/>
                    <a:pt x="136609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accent1">
                    <a:lumMod val="5000"/>
                    <a:lumOff val="95000"/>
                    <a:alpha val="28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625150" y="1991645"/>
              <a:ext cx="2489685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203753" y="1991645"/>
              <a:ext cx="2489685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820174" y="5628899"/>
              <a:ext cx="2903034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>
                      <a:alpha val="37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889504" y="3080461"/>
              <a:ext cx="15985" cy="214653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5829648" y="2092937"/>
              <a:ext cx="179999" cy="179317"/>
              <a:chOff x="1219200" y="1358900"/>
              <a:chExt cx="509932" cy="5080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219200" y="1358900"/>
                <a:ext cx="508000" cy="5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3000">
                    <a:srgbClr val="FDFEFE"/>
                  </a:gs>
                  <a:gs pos="42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2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 rot="2878996">
                <a:off x="1446953" y="1368372"/>
                <a:ext cx="61913" cy="50244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5859405">
              <a:off x="5733402" y="5332318"/>
              <a:ext cx="179999" cy="179317"/>
              <a:chOff x="1219200" y="1358900"/>
              <a:chExt cx="509932" cy="508000"/>
            </a:xfrm>
          </p:grpSpPr>
          <p:sp>
            <p:nvSpPr>
              <p:cNvPr id="16" name="椭圆 15"/>
              <p:cNvSpPr/>
              <p:nvPr/>
            </p:nvSpPr>
            <p:spPr>
              <a:xfrm rot="9059637">
                <a:off x="1219200" y="1358900"/>
                <a:ext cx="508000" cy="5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3000">
                    <a:srgbClr val="FDFEFE"/>
                  </a:gs>
                  <a:gs pos="42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2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2878996">
                <a:off x="1446953" y="1368372"/>
                <a:ext cx="61913" cy="50244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535250" y="5317038"/>
              <a:ext cx="179998" cy="179317"/>
              <a:chOff x="10687050" y="5073650"/>
              <a:chExt cx="385635" cy="384175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0687050" y="5073650"/>
                <a:ext cx="384175" cy="384175"/>
              </a:xfrm>
              <a:prstGeom prst="ellipse">
                <a:avLst/>
              </a:prstGeom>
              <a:gradFill>
                <a:gsLst>
                  <a:gs pos="12000">
                    <a:schemeClr val="accent1">
                      <a:lumMod val="5000"/>
                      <a:lumOff val="95000"/>
                      <a:alpha val="0"/>
                    </a:schemeClr>
                  </a:gs>
                  <a:gs pos="51000">
                    <a:srgbClr val="FDFEFE"/>
                  </a:gs>
                  <a:gs pos="39000">
                    <a:srgbClr val="FBFDFE">
                      <a:alpha val="75000"/>
                    </a:srgbClr>
                  </a:gs>
                  <a:gs pos="77000">
                    <a:schemeClr val="tx1">
                      <a:lumMod val="85000"/>
                      <a:lumOff val="15000"/>
                      <a:alpha val="34000"/>
                    </a:schemeClr>
                  </a:gs>
                </a:gsLst>
                <a:lin ang="2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2878996">
                <a:off x="10859288" y="5080813"/>
                <a:ext cx="46822" cy="379973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0539091" y="2108312"/>
              <a:ext cx="181472" cy="179317"/>
              <a:chOff x="6295571" y="1999011"/>
              <a:chExt cx="181472" cy="179317"/>
            </a:xfrm>
          </p:grpSpPr>
          <p:sp>
            <p:nvSpPr>
              <p:cNvPr id="22" name="椭圆 21"/>
              <p:cNvSpPr/>
              <p:nvPr/>
            </p:nvSpPr>
            <p:spPr>
              <a:xfrm rot="16350620">
                <a:off x="6295571" y="1999011"/>
                <a:ext cx="179317" cy="17931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60000">
                    <a:srgbClr val="FDFEFE"/>
                  </a:gs>
                  <a:gs pos="34000">
                    <a:srgbClr val="FBFDFE"/>
                  </a:gs>
                  <a:gs pos="82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rgbClr val="2A2D32">
                    <a:alpha val="40000"/>
                  </a:srgbClr>
                </a:glow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2878996">
                <a:off x="6377438" y="1999649"/>
                <a:ext cx="21855" cy="177355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5846209" y="5628266"/>
              <a:ext cx="1551491" cy="0"/>
            </a:xfrm>
            <a:prstGeom prst="line">
              <a:avLst/>
            </a:prstGeom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4000">
                    <a:srgbClr val="FBFDFE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本框 88"/>
            <p:cNvSpPr txBox="1"/>
            <p:nvPr/>
          </p:nvSpPr>
          <p:spPr>
            <a:xfrm>
              <a:off x="6233629" y="2671182"/>
              <a:ext cx="4089125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Text or Copy Your text and   paste it here. Text or Copy  Your text . paste it here. Text or Copy  Your text . paste it here. Text or Copy  Your text . paste it here. Text or Copy  Your text .</a:t>
              </a:r>
              <a:endParaRPr lang="zh-CN" altLang="en-US" sz="16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  <a:p>
              <a:endPara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Text or Copy Your text and   paste it here. Text or Copy  Your text . paste it here. Text or Copy  Your text . paste it here. </a:t>
              </a:r>
              <a:endParaRPr lang="zh-CN" altLang="en-US" sz="16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945753" y="4363954"/>
            <a:ext cx="326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87297" y="4868648"/>
            <a:ext cx="4220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Text or Copy  Your text . paste it here. Text or Copy  Your text 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929241" y="2010696"/>
            <a:ext cx="3811262" cy="1571676"/>
            <a:chOff x="1078848" y="1965162"/>
            <a:chExt cx="3811262" cy="1571676"/>
          </a:xfrm>
        </p:grpSpPr>
        <p:sp>
          <p:nvSpPr>
            <p:cNvPr id="92" name="文本框 91"/>
            <p:cNvSpPr txBox="1"/>
            <p:nvPr/>
          </p:nvSpPr>
          <p:spPr>
            <a:xfrm>
              <a:off x="1078848" y="2024994"/>
              <a:ext cx="38112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defRPr>
              </a:lvl1pPr>
            </a:lstStyle>
            <a:p>
              <a:pPr algn="l"/>
              <a:r>
                <a:rPr lang="en-US" altLang="zh-CN" sz="8800" dirty="0"/>
                <a:t>	</a:t>
              </a:r>
              <a:r>
                <a:rPr lang="en-US" altLang="zh-CN" sz="8800" dirty="0">
                  <a:latin typeface="+mj-ea"/>
                  <a:ea typeface="+mj-ea"/>
                </a:rPr>
                <a:t>99</a:t>
              </a:r>
              <a:r>
                <a:rPr lang="en-US" altLang="zh-CN" sz="7200" dirty="0">
                  <a:latin typeface="+mj-ea"/>
                  <a:ea typeface="+mj-ea"/>
                </a:rPr>
                <a:t>%</a:t>
              </a:r>
              <a:endParaRPr lang="zh-CN" altLang="en-US" sz="8800" dirty="0">
                <a:latin typeface="+mj-ea"/>
                <a:ea typeface="+mj-ea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1797638" y="1965162"/>
              <a:ext cx="2482791" cy="1571676"/>
              <a:chOff x="1381630" y="1857662"/>
              <a:chExt cx="5265484" cy="3637887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425311" y="1857662"/>
                <a:ext cx="5218723" cy="3637254"/>
              </a:xfrm>
              <a:prstGeom prst="roundRect">
                <a:avLst>
                  <a:gd name="adj" fmla="val 4320"/>
                </a:avLst>
              </a:prstGeom>
              <a:noFill/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92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</a:ln>
              <a:effectLst>
                <a:outerShdw blurRad="101600" dist="317500" dir="3000000" algn="t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 flipH="1">
                <a:off x="1945457" y="1877346"/>
                <a:ext cx="4696232" cy="2105069"/>
              </a:xfrm>
              <a:custGeom>
                <a:avLst/>
                <a:gdLst>
                  <a:gd name="connsiteX0" fmla="*/ 136609 w 10460038"/>
                  <a:gd name="connsiteY0" fmla="*/ 0 h 3583833"/>
                  <a:gd name="connsiteX1" fmla="*/ 10323429 w 10460038"/>
                  <a:gd name="connsiteY1" fmla="*/ 0 h 3583833"/>
                  <a:gd name="connsiteX2" fmla="*/ 10460038 w 10460038"/>
                  <a:gd name="connsiteY2" fmla="*/ 136609 h 3583833"/>
                  <a:gd name="connsiteX3" fmla="*/ 10460038 w 10460038"/>
                  <a:gd name="connsiteY3" fmla="*/ 866494 h 3583833"/>
                  <a:gd name="connsiteX4" fmla="*/ 0 w 10460038"/>
                  <a:gd name="connsiteY4" fmla="*/ 3583833 h 3583833"/>
                  <a:gd name="connsiteX5" fmla="*/ 0 w 10460038"/>
                  <a:gd name="connsiteY5" fmla="*/ 136609 h 3583833"/>
                  <a:gd name="connsiteX6" fmla="*/ 136609 w 10460038"/>
                  <a:gd name="connsiteY6" fmla="*/ 0 h 3583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60038" h="3583833">
                    <a:moveTo>
                      <a:pt x="136609" y="0"/>
                    </a:moveTo>
                    <a:lnTo>
                      <a:pt x="10323429" y="0"/>
                    </a:lnTo>
                    <a:cubicBezTo>
                      <a:pt x="10398876" y="0"/>
                      <a:pt x="10460038" y="61162"/>
                      <a:pt x="10460038" y="136609"/>
                    </a:cubicBezTo>
                    <a:lnTo>
                      <a:pt x="10460038" y="866494"/>
                    </a:lnTo>
                    <a:lnTo>
                      <a:pt x="0" y="3583833"/>
                    </a:lnTo>
                    <a:lnTo>
                      <a:pt x="0" y="136609"/>
                    </a:lnTo>
                    <a:cubicBezTo>
                      <a:pt x="0" y="61162"/>
                      <a:pt x="61162" y="0"/>
                      <a:pt x="136609" y="0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chemeClr val="accent1">
                      <a:lumMod val="5000"/>
                      <a:lumOff val="95000"/>
                      <a:alpha val="28000"/>
                    </a:schemeClr>
                  </a:gs>
                  <a:gs pos="81000">
                    <a:schemeClr val="bg1">
                      <a:alpha val="0"/>
                    </a:schemeClr>
                  </a:gs>
                </a:gsLst>
                <a:lin ang="1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1381630" y="1858294"/>
                <a:ext cx="2489685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3960233" y="1858295"/>
                <a:ext cx="2489685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3576654" y="5495549"/>
                <a:ext cx="2903034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>
                        <a:alpha val="37000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6633904" y="2947112"/>
                <a:ext cx="13210" cy="214653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组合 104"/>
              <p:cNvGrpSpPr/>
              <p:nvPr/>
            </p:nvGrpSpPr>
            <p:grpSpPr>
              <a:xfrm>
                <a:off x="1586128" y="1959587"/>
                <a:ext cx="179999" cy="179317"/>
                <a:chOff x="1219200" y="1358900"/>
                <a:chExt cx="509932" cy="508000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1219200" y="1358900"/>
                  <a:ext cx="508000" cy="5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3000">
                      <a:srgbClr val="FDFEFE"/>
                    </a:gs>
                    <a:gs pos="42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圆角矩形 116"/>
                <p:cNvSpPr/>
                <p:nvPr/>
              </p:nvSpPr>
              <p:spPr>
                <a:xfrm rot="2878996">
                  <a:off x="1446953" y="1368372"/>
                  <a:ext cx="61913" cy="502444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" name="组合 105"/>
              <p:cNvGrpSpPr/>
              <p:nvPr/>
            </p:nvGrpSpPr>
            <p:grpSpPr>
              <a:xfrm rot="15859405">
                <a:off x="1489882" y="5198968"/>
                <a:ext cx="179999" cy="179317"/>
                <a:chOff x="1219200" y="1358900"/>
                <a:chExt cx="509932" cy="508000"/>
              </a:xfrm>
            </p:grpSpPr>
            <p:sp>
              <p:nvSpPr>
                <p:cNvPr id="114" name="椭圆 113"/>
                <p:cNvSpPr/>
                <p:nvPr/>
              </p:nvSpPr>
              <p:spPr>
                <a:xfrm rot="9059637">
                  <a:off x="1219200" y="1358900"/>
                  <a:ext cx="508000" cy="5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3000">
                      <a:srgbClr val="FDFEFE"/>
                    </a:gs>
                    <a:gs pos="42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圆角矩形 114"/>
                <p:cNvSpPr/>
                <p:nvPr/>
              </p:nvSpPr>
              <p:spPr>
                <a:xfrm rot="2878996">
                  <a:off x="1446953" y="1368372"/>
                  <a:ext cx="61913" cy="502444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7" name="组合 106"/>
              <p:cNvGrpSpPr/>
              <p:nvPr/>
            </p:nvGrpSpPr>
            <p:grpSpPr>
              <a:xfrm>
                <a:off x="6291730" y="5183688"/>
                <a:ext cx="179998" cy="179317"/>
                <a:chOff x="10687050" y="5073650"/>
                <a:chExt cx="385635" cy="384175"/>
              </a:xfrm>
            </p:grpSpPr>
            <p:sp>
              <p:nvSpPr>
                <p:cNvPr id="112" name="椭圆 111"/>
                <p:cNvSpPr/>
                <p:nvPr/>
              </p:nvSpPr>
              <p:spPr>
                <a:xfrm>
                  <a:off x="10687050" y="5073650"/>
                  <a:ext cx="384175" cy="384175"/>
                </a:xfrm>
                <a:prstGeom prst="ellipse">
                  <a:avLst/>
                </a:prstGeom>
                <a:gradFill>
                  <a:gsLst>
                    <a:gs pos="12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1000">
                      <a:srgbClr val="FDFEFE"/>
                    </a:gs>
                    <a:gs pos="39000">
                      <a:srgbClr val="FBFDFE">
                        <a:alpha val="75000"/>
                      </a:srgbClr>
                    </a:gs>
                    <a:gs pos="77000">
                      <a:schemeClr val="tx1">
                        <a:lumMod val="85000"/>
                        <a:lumOff val="15000"/>
                        <a:alpha val="34000"/>
                      </a:schemeClr>
                    </a:gs>
                  </a:gsLst>
                  <a:lin ang="2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圆角矩形 112"/>
                <p:cNvSpPr/>
                <p:nvPr/>
              </p:nvSpPr>
              <p:spPr>
                <a:xfrm rot="2878996">
                  <a:off x="10859288" y="5080813"/>
                  <a:ext cx="46822" cy="379973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" name="组合 107"/>
              <p:cNvGrpSpPr/>
              <p:nvPr/>
            </p:nvGrpSpPr>
            <p:grpSpPr>
              <a:xfrm>
                <a:off x="6295571" y="1974962"/>
                <a:ext cx="181472" cy="179317"/>
                <a:chOff x="6295571" y="1999011"/>
                <a:chExt cx="181472" cy="179317"/>
              </a:xfrm>
            </p:grpSpPr>
            <p:sp>
              <p:nvSpPr>
                <p:cNvPr id="110" name="椭圆 109"/>
                <p:cNvSpPr/>
                <p:nvPr/>
              </p:nvSpPr>
              <p:spPr>
                <a:xfrm rot="16350620">
                  <a:off x="6295571" y="1999011"/>
                  <a:ext cx="179317" cy="17931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60000">
                      <a:srgbClr val="FDFEFE"/>
                    </a:gs>
                    <a:gs pos="34000">
                      <a:srgbClr val="FBFDFE"/>
                    </a:gs>
                    <a:gs pos="82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01600">
                    <a:srgbClr val="2A2D32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圆角矩形 110"/>
                <p:cNvSpPr/>
                <p:nvPr/>
              </p:nvSpPr>
              <p:spPr>
                <a:xfrm rot="2878996">
                  <a:off x="6377438" y="1999649"/>
                  <a:ext cx="21855" cy="177355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09" name="直接连接符 108"/>
              <p:cNvCxnSpPr/>
              <p:nvPr/>
            </p:nvCxnSpPr>
            <p:spPr>
              <a:xfrm>
                <a:off x="1602689" y="5494917"/>
                <a:ext cx="2147892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4000">
                      <a:srgbClr val="FBFDFE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组合 125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27" name="椭圆 126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29" name="椭圆 128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31" name="椭圆 13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2" name="组合 131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33" name="饼形 13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饼形 133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饼形 13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饼形 13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7" name="文本框 136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658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37" grpId="0"/>
      <p:bldP spid="138" grpId="0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 flipV="1">
            <a:off x="4723260" y="2392683"/>
            <a:ext cx="2694680" cy="45719"/>
          </a:xfrm>
          <a:prstGeom prst="rect">
            <a:avLst/>
          </a:prstGeom>
          <a:gradFill>
            <a:gsLst>
              <a:gs pos="90000">
                <a:schemeClr val="tx2"/>
              </a:gs>
              <a:gs pos="17000">
                <a:schemeClr val="bg1"/>
              </a:gs>
            </a:gsLst>
            <a:lin ang="5400000" scaled="1"/>
          </a:gradFill>
          <a:ln w="38100">
            <a:gradFill flip="none" rotWithShape="1">
              <a:gsLst>
                <a:gs pos="90000">
                  <a:schemeClr val="tx2"/>
                </a:gs>
                <a:gs pos="17000">
                  <a:schemeClr val="bg1"/>
                </a:gs>
              </a:gsLst>
              <a:lin ang="5400000" scaled="1"/>
              <a:tileRect/>
            </a:gradFill>
            <a:tailEnd type="stealth" w="med" len="lg"/>
          </a:ln>
          <a:effectLst>
            <a:outerShdw blurRad="165100" dist="38100" dir="8100000" algn="tr" rotWithShape="0">
              <a:prstClr val="black">
                <a:alpha val="8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72460" y="2595447"/>
            <a:ext cx="497228" cy="1539239"/>
            <a:chOff x="4672460" y="2595447"/>
            <a:chExt cx="497228" cy="1539239"/>
          </a:xfrm>
        </p:grpSpPr>
        <p:sp>
          <p:nvSpPr>
            <p:cNvPr id="22" name="圆角矩形 21"/>
            <p:cNvSpPr/>
            <p:nvPr/>
          </p:nvSpPr>
          <p:spPr>
            <a:xfrm>
              <a:off x="4672460" y="2595447"/>
              <a:ext cx="497228" cy="153923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 rot="2700000">
              <a:off x="4750497" y="2669262"/>
              <a:ext cx="349250" cy="349250"/>
              <a:chOff x="7419340" y="1753078"/>
              <a:chExt cx="3047522" cy="3047522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63" name="饼形 62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饼形 63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饼形 64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饼形 65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" name="组合 2"/>
          <p:cNvGrpSpPr/>
          <p:nvPr/>
        </p:nvGrpSpPr>
        <p:grpSpPr>
          <a:xfrm>
            <a:off x="5258772" y="2595445"/>
            <a:ext cx="497228" cy="2160000"/>
            <a:chOff x="5258772" y="2595445"/>
            <a:chExt cx="497228" cy="2160000"/>
          </a:xfrm>
        </p:grpSpPr>
        <p:sp>
          <p:nvSpPr>
            <p:cNvPr id="23" name="圆角矩形 22"/>
            <p:cNvSpPr/>
            <p:nvPr/>
          </p:nvSpPr>
          <p:spPr>
            <a:xfrm>
              <a:off x="5258772" y="2595445"/>
              <a:ext cx="497228" cy="216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" name="组合 102"/>
            <p:cNvGrpSpPr/>
            <p:nvPr/>
          </p:nvGrpSpPr>
          <p:grpSpPr>
            <a:xfrm rot="2700000">
              <a:off x="5333496" y="2669263"/>
              <a:ext cx="349250" cy="349250"/>
              <a:chOff x="7419340" y="1753078"/>
              <a:chExt cx="3047522" cy="3047522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5" name="组合 104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06" name="椭圆 10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08" name="饼形 10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饼形 108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饼形 10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饼形 11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1" name="组合 20"/>
          <p:cNvGrpSpPr/>
          <p:nvPr/>
        </p:nvGrpSpPr>
        <p:grpSpPr>
          <a:xfrm>
            <a:off x="5845084" y="2595447"/>
            <a:ext cx="497228" cy="1800000"/>
            <a:chOff x="5845084" y="2595447"/>
            <a:chExt cx="497228" cy="1800000"/>
          </a:xfrm>
        </p:grpSpPr>
        <p:sp>
          <p:nvSpPr>
            <p:cNvPr id="24" name="圆角矩形 23"/>
            <p:cNvSpPr/>
            <p:nvPr/>
          </p:nvSpPr>
          <p:spPr>
            <a:xfrm>
              <a:off x="5845084" y="2595447"/>
              <a:ext cx="497228" cy="180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2" name="组合 111"/>
            <p:cNvGrpSpPr/>
            <p:nvPr/>
          </p:nvGrpSpPr>
          <p:grpSpPr>
            <a:xfrm rot="2700000">
              <a:off x="5930134" y="2669262"/>
              <a:ext cx="349250" cy="349250"/>
              <a:chOff x="7419340" y="1753078"/>
              <a:chExt cx="3047522" cy="3047522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4" name="组合 113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15" name="椭圆 114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6" name="组合 115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17" name="饼形 116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饼形 117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饼形 118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饼形 119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7" name="组合 26"/>
          <p:cNvGrpSpPr/>
          <p:nvPr/>
        </p:nvGrpSpPr>
        <p:grpSpPr>
          <a:xfrm>
            <a:off x="6423300" y="2595445"/>
            <a:ext cx="497228" cy="2520000"/>
            <a:chOff x="6423300" y="2595445"/>
            <a:chExt cx="497228" cy="2520000"/>
          </a:xfrm>
        </p:grpSpPr>
        <p:sp>
          <p:nvSpPr>
            <p:cNvPr id="25" name="圆角矩形 24"/>
            <p:cNvSpPr/>
            <p:nvPr/>
          </p:nvSpPr>
          <p:spPr>
            <a:xfrm>
              <a:off x="6423300" y="2595445"/>
              <a:ext cx="497228" cy="252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1" name="组合 120"/>
            <p:cNvGrpSpPr/>
            <p:nvPr/>
          </p:nvGrpSpPr>
          <p:grpSpPr>
            <a:xfrm rot="2700000">
              <a:off x="6503728" y="2669264"/>
              <a:ext cx="349250" cy="349250"/>
              <a:chOff x="7419340" y="1753078"/>
              <a:chExt cx="3047522" cy="3047522"/>
            </a:xfrm>
          </p:grpSpPr>
          <p:sp>
            <p:nvSpPr>
              <p:cNvPr id="122" name="椭圆 121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3" name="组合 122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24" name="椭圆 123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5" name="组合 124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26" name="饼形 125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7" name="饼形 126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饼形 127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饼形 128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8" name="组合 27"/>
          <p:cNvGrpSpPr/>
          <p:nvPr/>
        </p:nvGrpSpPr>
        <p:grpSpPr>
          <a:xfrm>
            <a:off x="6996912" y="2595445"/>
            <a:ext cx="497228" cy="1080000"/>
            <a:chOff x="6996912" y="2595445"/>
            <a:chExt cx="497228" cy="1080000"/>
          </a:xfrm>
        </p:grpSpPr>
        <p:sp>
          <p:nvSpPr>
            <p:cNvPr id="26" name="圆角矩形 25"/>
            <p:cNvSpPr/>
            <p:nvPr/>
          </p:nvSpPr>
          <p:spPr>
            <a:xfrm>
              <a:off x="6996912" y="2595445"/>
              <a:ext cx="497228" cy="108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0" name="组合 129"/>
            <p:cNvGrpSpPr/>
            <p:nvPr/>
          </p:nvGrpSpPr>
          <p:grpSpPr>
            <a:xfrm rot="2700000">
              <a:off x="7073848" y="2667777"/>
              <a:ext cx="349250" cy="349250"/>
              <a:chOff x="7419340" y="1753078"/>
              <a:chExt cx="3047522" cy="3047522"/>
            </a:xfrm>
          </p:grpSpPr>
          <p:sp>
            <p:nvSpPr>
              <p:cNvPr id="131" name="椭圆 130"/>
              <p:cNvSpPr/>
              <p:nvPr/>
            </p:nvSpPr>
            <p:spPr>
              <a:xfrm>
                <a:off x="7419340" y="1753078"/>
                <a:ext cx="3047522" cy="304752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2" name="组合 131"/>
              <p:cNvGrpSpPr/>
              <p:nvPr/>
            </p:nvGrpSpPr>
            <p:grpSpPr>
              <a:xfrm>
                <a:off x="7923153" y="2256890"/>
                <a:ext cx="2039896" cy="2039898"/>
                <a:chOff x="7950657" y="2241132"/>
                <a:chExt cx="2039896" cy="2039898"/>
              </a:xfrm>
            </p:grpSpPr>
            <p:sp>
              <p:nvSpPr>
                <p:cNvPr id="133" name="椭圆 132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4" name="组合 133"/>
                <p:cNvGrpSpPr/>
                <p:nvPr/>
              </p:nvGrpSpPr>
              <p:grpSpPr>
                <a:xfrm>
                  <a:off x="7971206" y="2270472"/>
                  <a:ext cx="1998799" cy="1981219"/>
                  <a:chOff x="7856220" y="480057"/>
                  <a:chExt cx="2598420" cy="2575564"/>
                </a:xfrm>
              </p:grpSpPr>
              <p:sp>
                <p:nvSpPr>
                  <p:cNvPr id="135" name="饼形 134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饼形 135"/>
                  <p:cNvSpPr/>
                  <p:nvPr/>
                </p:nvSpPr>
                <p:spPr>
                  <a:xfrm rot="16200000">
                    <a:off x="7856220" y="480061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7" name="饼形 136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饼形 137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9" name="文本框 138"/>
          <p:cNvSpPr txBox="1"/>
          <p:nvPr/>
        </p:nvSpPr>
        <p:spPr>
          <a:xfrm>
            <a:off x="4438156" y="1412904"/>
            <a:ext cx="3264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20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486099" y="1735846"/>
            <a:ext cx="688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+mn-ea"/>
              </a:rPr>
              <a:t>   Text or Copy Your text and paste it here. Text or Copy  Your text . Text or Copy  Your text . Text or Copy  Your text . Text or Copy Your text and paste it here. </a:t>
            </a:r>
            <a:endParaRPr lang="zh-CN" altLang="en-US" sz="1200" dirty="0">
              <a:solidFill>
                <a:schemeClr val="bg2"/>
              </a:solidFill>
              <a:latin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511163" y="3177723"/>
            <a:ext cx="1827332" cy="400110"/>
            <a:chOff x="1511163" y="3177723"/>
            <a:chExt cx="1827332" cy="400110"/>
          </a:xfrm>
        </p:grpSpPr>
        <p:sp>
          <p:nvSpPr>
            <p:cNvPr id="141" name="圆角矩形 140"/>
            <p:cNvSpPr/>
            <p:nvPr/>
          </p:nvSpPr>
          <p:spPr>
            <a:xfrm>
              <a:off x="1511163" y="3264409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1765438" y="3177723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385442" y="4296047"/>
            <a:ext cx="1845953" cy="400110"/>
            <a:chOff x="2385442" y="4296047"/>
            <a:chExt cx="1845953" cy="400110"/>
          </a:xfrm>
        </p:grpSpPr>
        <p:sp>
          <p:nvSpPr>
            <p:cNvPr id="143" name="圆角矩形 142"/>
            <p:cNvSpPr/>
            <p:nvPr/>
          </p:nvSpPr>
          <p:spPr>
            <a:xfrm>
              <a:off x="2385442" y="4395447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2658338" y="4296047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306073" y="5287032"/>
            <a:ext cx="1777096" cy="400110"/>
            <a:chOff x="5306073" y="5287032"/>
            <a:chExt cx="1777096" cy="400110"/>
          </a:xfrm>
        </p:grpSpPr>
        <p:sp>
          <p:nvSpPr>
            <p:cNvPr id="145" name="圆角矩形 144"/>
            <p:cNvSpPr/>
            <p:nvPr/>
          </p:nvSpPr>
          <p:spPr>
            <a:xfrm>
              <a:off x="5306073" y="5386431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5510112" y="5287032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704825" y="4296047"/>
            <a:ext cx="1864670" cy="400110"/>
            <a:chOff x="7704825" y="4296047"/>
            <a:chExt cx="1864670" cy="400110"/>
          </a:xfrm>
        </p:grpSpPr>
        <p:sp>
          <p:nvSpPr>
            <p:cNvPr id="144" name="圆角矩形 143"/>
            <p:cNvSpPr/>
            <p:nvPr/>
          </p:nvSpPr>
          <p:spPr>
            <a:xfrm>
              <a:off x="9368182" y="4395446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7704825" y="4296047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82966" y="3177723"/>
            <a:ext cx="1804995" cy="400110"/>
            <a:chOff x="8782966" y="3177723"/>
            <a:chExt cx="1804995" cy="400110"/>
          </a:xfrm>
        </p:grpSpPr>
        <p:sp>
          <p:nvSpPr>
            <p:cNvPr id="142" name="圆角矩形 141"/>
            <p:cNvSpPr/>
            <p:nvPr/>
          </p:nvSpPr>
          <p:spPr>
            <a:xfrm>
              <a:off x="10386648" y="3262608"/>
              <a:ext cx="201313" cy="201313"/>
            </a:xfrm>
            <a:prstGeom prst="roundRect">
              <a:avLst/>
            </a:prstGeom>
            <a:gradFill flip="none" rotWithShape="1">
              <a:gsLst>
                <a:gs pos="52000">
                  <a:schemeClr val="tx2"/>
                </a:gs>
                <a:gs pos="2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74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6000">
                    <a:schemeClr val="bg1"/>
                  </a:gs>
                  <a:gs pos="56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254000" dist="50800" dir="135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8782966" y="3177723"/>
              <a:ext cx="15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YOUR TITTLE</a:t>
              </a:r>
              <a:endParaRPr lang="zh-CN" altLang="en-US" sz="20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151" name="文本框 150"/>
          <p:cNvSpPr txBox="1"/>
          <p:nvPr/>
        </p:nvSpPr>
        <p:spPr>
          <a:xfrm>
            <a:off x="1424182" y="3495447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2261563" y="4605080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5219708" y="5585695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7676986" y="4595531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8724889" y="3470734"/>
            <a:ext cx="215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 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100" name="椭圆 99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6" name="组合 155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157" name="椭圆 156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8" name="组合 157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159" name="饼形 158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饼形 159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饼形 160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2" name="饼形 161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63" name="文本框 162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644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6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100"/>
                            </p:stCondLst>
                            <p:childTnLst>
                              <p:par>
                                <p:cTn id="9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60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39" grpId="0"/>
      <p:bldP spid="140" grpId="0"/>
      <p:bldP spid="151" grpId="0"/>
      <p:bldP spid="152" grpId="0"/>
      <p:bldP spid="153" grpId="0"/>
      <p:bldP spid="154" grpId="0"/>
      <p:bldP spid="155" grpId="0"/>
      <p:bldP spid="163" grpId="0"/>
      <p:bldP spid="164" grpId="0"/>
      <p:bldP spid="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1755926" y="1632475"/>
            <a:ext cx="3131508" cy="3131508"/>
            <a:chOff x="2176448" y="1982995"/>
            <a:chExt cx="3131508" cy="3131508"/>
          </a:xfrm>
        </p:grpSpPr>
        <p:grpSp>
          <p:nvGrpSpPr>
            <p:cNvPr id="21" name="组合 20"/>
            <p:cNvGrpSpPr/>
            <p:nvPr/>
          </p:nvGrpSpPr>
          <p:grpSpPr>
            <a:xfrm>
              <a:off x="2176448" y="1982995"/>
              <a:ext cx="3131508" cy="3131508"/>
              <a:chOff x="2241238" y="2299260"/>
              <a:chExt cx="2112005" cy="2112005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241238" y="2299260"/>
                <a:ext cx="2112005" cy="2112005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327282" y="2385305"/>
                <a:ext cx="1939918" cy="193991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矩形 85"/>
            <p:cNvSpPr/>
            <p:nvPr/>
          </p:nvSpPr>
          <p:spPr>
            <a:xfrm>
              <a:off x="2590798" y="2959930"/>
              <a:ext cx="22471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2"/>
                  </a:solidFill>
                  <a:latin typeface="+mn-ea"/>
                </a:rPr>
                <a:t>   Text or Copy Your text and paste it here. Text or Copy  Your text . Text or Copy  Your text . Text or Copy  Your text . Text or Copy Your text and paste it here. </a:t>
              </a:r>
              <a:endParaRPr lang="zh-CN" altLang="en-US" sz="1200" dirty="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493476" y="2320540"/>
              <a:ext cx="2497451" cy="2456417"/>
              <a:chOff x="6672217" y="1837192"/>
              <a:chExt cx="1596572" cy="1602694"/>
            </a:xfrm>
          </p:grpSpPr>
          <p:sp>
            <p:nvSpPr>
              <p:cNvPr id="34" name="椭圆 33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7304567" y="1632475"/>
            <a:ext cx="3131508" cy="3131508"/>
            <a:chOff x="7205648" y="1982995"/>
            <a:chExt cx="3131508" cy="3131508"/>
          </a:xfrm>
        </p:grpSpPr>
        <p:grpSp>
          <p:nvGrpSpPr>
            <p:cNvPr id="87" name="组合 86"/>
            <p:cNvGrpSpPr/>
            <p:nvPr/>
          </p:nvGrpSpPr>
          <p:grpSpPr>
            <a:xfrm>
              <a:off x="7205648" y="1982995"/>
              <a:ext cx="3131508" cy="3131508"/>
              <a:chOff x="2241238" y="2299260"/>
              <a:chExt cx="2112005" cy="2112005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2241238" y="2299260"/>
                <a:ext cx="2112005" cy="2112005"/>
              </a:xfrm>
              <a:prstGeom prst="ellipse">
                <a:avLst/>
              </a:prstGeom>
              <a:gradFill>
                <a:gsLst>
                  <a:gs pos="99000">
                    <a:schemeClr val="bg1"/>
                  </a:gs>
                  <a:gs pos="41000">
                    <a:schemeClr val="tx2"/>
                  </a:gs>
                  <a:gs pos="18000">
                    <a:schemeClr val="bg1"/>
                  </a:gs>
                  <a:gs pos="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>
                <a:outerShdw blurRad="228600" dist="114300" dir="8100000" algn="tr" rotWithShape="0">
                  <a:prstClr val="black">
                    <a:alpha val="8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327282" y="2385305"/>
                <a:ext cx="1939918" cy="193991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矩形 89"/>
            <p:cNvSpPr/>
            <p:nvPr/>
          </p:nvSpPr>
          <p:spPr>
            <a:xfrm>
              <a:off x="7619998" y="2959930"/>
              <a:ext cx="22471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2"/>
                  </a:solidFill>
                  <a:latin typeface="+mn-ea"/>
                </a:rPr>
                <a:t>   Text or Copy Your text and paste it here. Text or Copy  Your text . Text or Copy  Your text . Text or Copy  Your text . Text or Copy Your text and paste it here. </a:t>
              </a:r>
              <a:endParaRPr lang="zh-CN" altLang="en-US" sz="1200" dirty="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7522676" y="2320540"/>
              <a:ext cx="2497451" cy="2456417"/>
              <a:chOff x="6672217" y="1837192"/>
              <a:chExt cx="1596572" cy="1602694"/>
            </a:xfrm>
          </p:grpSpPr>
          <p:sp>
            <p:nvSpPr>
              <p:cNvPr id="92" name="椭圆 91"/>
              <p:cNvSpPr/>
              <p:nvPr/>
            </p:nvSpPr>
            <p:spPr>
              <a:xfrm rot="2553602">
                <a:off x="6672217" y="1843314"/>
                <a:ext cx="1596572" cy="159657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49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584200" dist="1143000" dir="18900000">
                  <a:prstClr val="black">
                    <a:alpha val="4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任意多边形 92"/>
              <p:cNvSpPr/>
              <p:nvPr/>
            </p:nvSpPr>
            <p:spPr>
              <a:xfrm>
                <a:off x="6961206" y="1837192"/>
                <a:ext cx="1301626" cy="1276673"/>
              </a:xfrm>
              <a:custGeom>
                <a:avLst/>
                <a:gdLst>
                  <a:gd name="connsiteX0" fmla="*/ 503340 w 1301626"/>
                  <a:gd name="connsiteY0" fmla="*/ 0 h 1276673"/>
                  <a:gd name="connsiteX1" fmla="*/ 1301626 w 1301626"/>
                  <a:gd name="connsiteY1" fmla="*/ 798286 h 1276673"/>
                  <a:gd name="connsiteX2" fmla="*/ 1165291 w 1301626"/>
                  <a:gd name="connsiteY2" fmla="*/ 1244615 h 1276673"/>
                  <a:gd name="connsiteX3" fmla="*/ 1138841 w 1301626"/>
                  <a:gd name="connsiteY3" fmla="*/ 1276673 h 1276673"/>
                  <a:gd name="connsiteX4" fmla="*/ 1139460 w 1301626"/>
                  <a:gd name="connsiteY4" fmla="*/ 1262428 h 1276673"/>
                  <a:gd name="connsiteX5" fmla="*/ 191677 w 1301626"/>
                  <a:gd name="connsiteY5" fmla="*/ 160793 h 1276673"/>
                  <a:gd name="connsiteX6" fmla="*/ 666 w 1301626"/>
                  <a:gd name="connsiteY6" fmla="*/ 183174 h 1276673"/>
                  <a:gd name="connsiteX7" fmla="*/ 0 w 1301626"/>
                  <a:gd name="connsiteY7" fmla="*/ 183374 h 1276673"/>
                  <a:gd name="connsiteX8" fmla="*/ 57011 w 1301626"/>
                  <a:gd name="connsiteY8" fmla="*/ 136335 h 1276673"/>
                  <a:gd name="connsiteX9" fmla="*/ 503340 w 1301626"/>
                  <a:gd name="connsiteY9" fmla="*/ 0 h 127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626" h="1276673">
                    <a:moveTo>
                      <a:pt x="503340" y="0"/>
                    </a:moveTo>
                    <a:cubicBezTo>
                      <a:pt x="944221" y="0"/>
                      <a:pt x="1301626" y="357405"/>
                      <a:pt x="1301626" y="798286"/>
                    </a:cubicBezTo>
                    <a:cubicBezTo>
                      <a:pt x="1301626" y="963617"/>
                      <a:pt x="1251366" y="1117208"/>
                      <a:pt x="1165291" y="1244615"/>
                    </a:cubicBezTo>
                    <a:lnTo>
                      <a:pt x="1138841" y="1276673"/>
                    </a:lnTo>
                    <a:lnTo>
                      <a:pt x="1139460" y="1262428"/>
                    </a:lnTo>
                    <a:cubicBezTo>
                      <a:pt x="1139460" y="654012"/>
                      <a:pt x="715123" y="160793"/>
                      <a:pt x="191677" y="160793"/>
                    </a:cubicBezTo>
                    <a:cubicBezTo>
                      <a:pt x="126247" y="160793"/>
                      <a:pt x="62364" y="168500"/>
                      <a:pt x="666" y="183174"/>
                    </a:cubicBezTo>
                    <a:lnTo>
                      <a:pt x="0" y="183374"/>
                    </a:lnTo>
                    <a:lnTo>
                      <a:pt x="57011" y="136335"/>
                    </a:lnTo>
                    <a:cubicBezTo>
                      <a:pt x="184418" y="50260"/>
                      <a:pt x="338010" y="0"/>
                      <a:pt x="50334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26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rot="2776770">
                <a:off x="7824484" y="2050668"/>
                <a:ext cx="410045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 rot="2451482">
                <a:off x="6769259" y="3191168"/>
                <a:ext cx="355985" cy="7250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9" name="文本框 98"/>
          <p:cNvSpPr txBox="1"/>
          <p:nvPr/>
        </p:nvSpPr>
        <p:spPr>
          <a:xfrm>
            <a:off x="5488058" y="2701743"/>
            <a:ext cx="121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VS</a:t>
            </a:r>
            <a:endParaRPr lang="zh-CN" altLang="en-US" sz="66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1805762" y="4806074"/>
            <a:ext cx="2976171" cy="523220"/>
            <a:chOff x="1805762" y="5156594"/>
            <a:chExt cx="2976171" cy="52322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1805762" y="5205804"/>
              <a:ext cx="2976171" cy="424800"/>
              <a:chOff x="1731642" y="5162075"/>
              <a:chExt cx="2976171" cy="424800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4414359" y="5163415"/>
                <a:ext cx="293454" cy="423460"/>
                <a:chOff x="1129226" y="3332403"/>
                <a:chExt cx="708063" cy="1021749"/>
              </a:xfrm>
            </p:grpSpPr>
            <p:sp>
              <p:nvSpPr>
                <p:cNvPr id="102" name="任意多边形 101"/>
                <p:cNvSpPr/>
                <p:nvPr/>
              </p:nvSpPr>
              <p:spPr>
                <a:xfrm rot="16200000">
                  <a:off x="972383" y="3489246"/>
                  <a:ext cx="1021749" cy="708063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EDEDE"/>
                    </a:gs>
                    <a:gs pos="0">
                      <a:schemeClr val="bg1"/>
                    </a:gs>
                    <a:gs pos="12000">
                      <a:srgbClr val="A7A7A8"/>
                    </a:gs>
                    <a:gs pos="60000">
                      <a:srgbClr val="CCCCCC"/>
                    </a:gs>
                    <a:gs pos="42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39700" dist="127000" dir="10800000" algn="r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任意多边形 102"/>
                <p:cNvSpPr/>
                <p:nvPr/>
              </p:nvSpPr>
              <p:spPr>
                <a:xfrm rot="16200000">
                  <a:off x="990865" y="3519386"/>
                  <a:ext cx="934759" cy="647780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/>
                    </a:gs>
                    <a:gs pos="29000">
                      <a:schemeClr val="bg1"/>
                    </a:gs>
                    <a:gs pos="6800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  <a:gs pos="50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4" name="组合 103"/>
              <p:cNvGrpSpPr/>
              <p:nvPr/>
            </p:nvGrpSpPr>
            <p:grpSpPr>
              <a:xfrm rot="10800000">
                <a:off x="1731642" y="5162075"/>
                <a:ext cx="295200" cy="424800"/>
                <a:chOff x="1129226" y="3332403"/>
                <a:chExt cx="708063" cy="1021749"/>
              </a:xfrm>
            </p:grpSpPr>
            <p:sp>
              <p:nvSpPr>
                <p:cNvPr id="105" name="任意多边形 104"/>
                <p:cNvSpPr/>
                <p:nvPr/>
              </p:nvSpPr>
              <p:spPr>
                <a:xfrm rot="16200000">
                  <a:off x="972383" y="3489246"/>
                  <a:ext cx="1021749" cy="708063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EDEDE"/>
                    </a:gs>
                    <a:gs pos="0">
                      <a:schemeClr val="bg1"/>
                    </a:gs>
                    <a:gs pos="12000">
                      <a:srgbClr val="A7A7A8"/>
                    </a:gs>
                    <a:gs pos="60000">
                      <a:srgbClr val="CCCCCC"/>
                    </a:gs>
                    <a:gs pos="42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39700" dist="127000" dir="10800000" algn="r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任意多边形 105"/>
                <p:cNvSpPr/>
                <p:nvPr/>
              </p:nvSpPr>
              <p:spPr>
                <a:xfrm rot="16200000">
                  <a:off x="990865" y="3519386"/>
                  <a:ext cx="934759" cy="647780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/>
                    </a:gs>
                    <a:gs pos="29000">
                      <a:schemeClr val="bg1"/>
                    </a:gs>
                    <a:gs pos="6800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  <a:gs pos="50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5" name="文本框 114"/>
            <p:cNvSpPr txBox="1"/>
            <p:nvPr/>
          </p:nvSpPr>
          <p:spPr>
            <a:xfrm>
              <a:off x="2288134" y="5156594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7429424" y="4790834"/>
            <a:ext cx="2976171" cy="523220"/>
            <a:chOff x="7429424" y="5141354"/>
            <a:chExt cx="2976171" cy="523220"/>
          </a:xfrm>
        </p:grpSpPr>
        <p:grpSp>
          <p:nvGrpSpPr>
            <p:cNvPr id="108" name="组合 107"/>
            <p:cNvGrpSpPr/>
            <p:nvPr/>
          </p:nvGrpSpPr>
          <p:grpSpPr>
            <a:xfrm>
              <a:off x="7429424" y="5190564"/>
              <a:ext cx="2976171" cy="424800"/>
              <a:chOff x="1731642" y="5162075"/>
              <a:chExt cx="2976171" cy="424800"/>
            </a:xfrm>
          </p:grpSpPr>
          <p:grpSp>
            <p:nvGrpSpPr>
              <p:cNvPr id="109" name="组合 108"/>
              <p:cNvGrpSpPr/>
              <p:nvPr/>
            </p:nvGrpSpPr>
            <p:grpSpPr>
              <a:xfrm>
                <a:off x="4414359" y="5163415"/>
                <a:ext cx="293454" cy="423460"/>
                <a:chOff x="1129226" y="3332403"/>
                <a:chExt cx="708063" cy="1021749"/>
              </a:xfrm>
            </p:grpSpPr>
            <p:sp>
              <p:nvSpPr>
                <p:cNvPr id="113" name="任意多边形 112"/>
                <p:cNvSpPr/>
                <p:nvPr/>
              </p:nvSpPr>
              <p:spPr>
                <a:xfrm rot="16200000">
                  <a:off x="972383" y="3489246"/>
                  <a:ext cx="1021749" cy="708063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EDEDE"/>
                    </a:gs>
                    <a:gs pos="0">
                      <a:schemeClr val="bg1"/>
                    </a:gs>
                    <a:gs pos="12000">
                      <a:srgbClr val="A7A7A8"/>
                    </a:gs>
                    <a:gs pos="60000">
                      <a:srgbClr val="CCCCCC"/>
                    </a:gs>
                    <a:gs pos="42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39700" dist="127000" dir="10800000" algn="r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任意多边形 113"/>
                <p:cNvSpPr/>
                <p:nvPr/>
              </p:nvSpPr>
              <p:spPr>
                <a:xfrm rot="16200000">
                  <a:off x="990865" y="3519386"/>
                  <a:ext cx="934759" cy="647780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/>
                    </a:gs>
                    <a:gs pos="29000">
                      <a:schemeClr val="bg1"/>
                    </a:gs>
                    <a:gs pos="6800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  <a:gs pos="50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 rot="10800000">
                <a:off x="1731642" y="5162075"/>
                <a:ext cx="295200" cy="424800"/>
                <a:chOff x="1129226" y="3332403"/>
                <a:chExt cx="708063" cy="1021749"/>
              </a:xfrm>
            </p:grpSpPr>
            <p:sp>
              <p:nvSpPr>
                <p:cNvPr id="111" name="任意多边形 110"/>
                <p:cNvSpPr/>
                <p:nvPr/>
              </p:nvSpPr>
              <p:spPr>
                <a:xfrm rot="16200000">
                  <a:off x="972383" y="3489246"/>
                  <a:ext cx="1021749" cy="708063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EDEDE"/>
                    </a:gs>
                    <a:gs pos="0">
                      <a:schemeClr val="bg1"/>
                    </a:gs>
                    <a:gs pos="12000">
                      <a:srgbClr val="A7A7A8"/>
                    </a:gs>
                    <a:gs pos="60000">
                      <a:srgbClr val="CCCCCC"/>
                    </a:gs>
                    <a:gs pos="42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39700" dist="127000" dir="10800000" algn="r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任意多边形 111"/>
                <p:cNvSpPr/>
                <p:nvPr/>
              </p:nvSpPr>
              <p:spPr>
                <a:xfrm rot="16200000">
                  <a:off x="990865" y="3519386"/>
                  <a:ext cx="934759" cy="647780"/>
                </a:xfrm>
                <a:custGeom>
                  <a:avLst/>
                  <a:gdLst>
                    <a:gd name="connsiteX0" fmla="*/ 733637 w 1471787"/>
                    <a:gd name="connsiteY0" fmla="*/ 1019935 h 1019935"/>
                    <a:gd name="connsiteX1" fmla="*/ 534388 w 1471787"/>
                    <a:gd name="connsiteY1" fmla="*/ 937404 h 1019935"/>
                    <a:gd name="connsiteX2" fmla="*/ 534389 w 1471787"/>
                    <a:gd name="connsiteY2" fmla="*/ 937405 h 1019935"/>
                    <a:gd name="connsiteX3" fmla="*/ 531281 w 1471787"/>
                    <a:gd name="connsiteY3" fmla="*/ 932723 h 1019935"/>
                    <a:gd name="connsiteX4" fmla="*/ 82531 w 1471787"/>
                    <a:gd name="connsiteY4" fmla="*/ 483974 h 1019935"/>
                    <a:gd name="connsiteX5" fmla="*/ 82531 w 1471787"/>
                    <a:gd name="connsiteY5" fmla="*/ 85477 h 1019935"/>
                    <a:gd name="connsiteX6" fmla="*/ 82532 w 1471787"/>
                    <a:gd name="connsiteY6" fmla="*/ 85478 h 1019935"/>
                    <a:gd name="connsiteX7" fmla="*/ 227963 w 1471787"/>
                    <a:gd name="connsiteY7" fmla="*/ 8104 h 1019935"/>
                    <a:gd name="connsiteX8" fmla="*/ 233350 w 1471787"/>
                    <a:gd name="connsiteY8" fmla="*/ 7588 h 1019935"/>
                    <a:gd name="connsiteX9" fmla="*/ 239352 w 1471787"/>
                    <a:gd name="connsiteY9" fmla="*/ 5725 h 1019935"/>
                    <a:gd name="connsiteX10" fmla="*/ 296140 w 1471787"/>
                    <a:gd name="connsiteY10" fmla="*/ 0 h 1019935"/>
                    <a:gd name="connsiteX11" fmla="*/ 1190007 w 1471787"/>
                    <a:gd name="connsiteY11" fmla="*/ 0 h 1019935"/>
                    <a:gd name="connsiteX12" fmla="*/ 1471787 w 1471787"/>
                    <a:gd name="connsiteY12" fmla="*/ 281780 h 1019935"/>
                    <a:gd name="connsiteX13" fmla="*/ 1471786 w 1471787"/>
                    <a:gd name="connsiteY13" fmla="*/ 281780 h 1019935"/>
                    <a:gd name="connsiteX14" fmla="*/ 1389255 w 1471787"/>
                    <a:gd name="connsiteY14" fmla="*/ 481029 h 1019935"/>
                    <a:gd name="connsiteX15" fmla="*/ 1387080 w 1471787"/>
                    <a:gd name="connsiteY15" fmla="*/ 482823 h 1019935"/>
                    <a:gd name="connsiteX16" fmla="*/ 1386314 w 1471787"/>
                    <a:gd name="connsiteY16" fmla="*/ 483977 h 1019935"/>
                    <a:gd name="connsiteX17" fmla="*/ 938866 w 1471787"/>
                    <a:gd name="connsiteY17" fmla="*/ 931423 h 1019935"/>
                    <a:gd name="connsiteX18" fmla="*/ 934456 w 1471787"/>
                    <a:gd name="connsiteY18" fmla="*/ 937404 h 1019935"/>
                    <a:gd name="connsiteX19" fmla="*/ 934457 w 1471787"/>
                    <a:gd name="connsiteY19" fmla="*/ 937403 h 1019935"/>
                    <a:gd name="connsiteX20" fmla="*/ 735209 w 1471787"/>
                    <a:gd name="connsiteY20" fmla="*/ 1019934 h 1019935"/>
                    <a:gd name="connsiteX21" fmla="*/ 734428 w 1471787"/>
                    <a:gd name="connsiteY21" fmla="*/ 1019860 h 101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71787" h="1019935">
                      <a:moveTo>
                        <a:pt x="733637" y="1019935"/>
                      </a:moveTo>
                      <a:cubicBezTo>
                        <a:pt x="661523" y="1019935"/>
                        <a:pt x="589409" y="992425"/>
                        <a:pt x="534388" y="937404"/>
                      </a:cubicBezTo>
                      <a:lnTo>
                        <a:pt x="534389" y="937405"/>
                      </a:lnTo>
                      <a:lnTo>
                        <a:pt x="531281" y="932723"/>
                      </a:lnTo>
                      <a:lnTo>
                        <a:pt x="82531" y="483974"/>
                      </a:lnTo>
                      <a:cubicBezTo>
                        <a:pt x="-27511" y="373932"/>
                        <a:pt x="-27511" y="195519"/>
                        <a:pt x="82531" y="85477"/>
                      </a:cubicBezTo>
                      <a:lnTo>
                        <a:pt x="82532" y="85478"/>
                      </a:lnTo>
                      <a:cubicBezTo>
                        <a:pt x="123798" y="44212"/>
                        <a:pt x="174678" y="18421"/>
                        <a:pt x="227963" y="8104"/>
                      </a:cubicBezTo>
                      <a:lnTo>
                        <a:pt x="233350" y="7588"/>
                      </a:lnTo>
                      <a:lnTo>
                        <a:pt x="239352" y="5725"/>
                      </a:lnTo>
                      <a:cubicBezTo>
                        <a:pt x="257695" y="1971"/>
                        <a:pt x="276687" y="0"/>
                        <a:pt x="296140" y="0"/>
                      </a:cubicBezTo>
                      <a:lnTo>
                        <a:pt x="1190007" y="0"/>
                      </a:lnTo>
                      <a:cubicBezTo>
                        <a:pt x="1345630" y="0"/>
                        <a:pt x="1471787" y="126157"/>
                        <a:pt x="1471787" y="281780"/>
                      </a:cubicBezTo>
                      <a:lnTo>
                        <a:pt x="1471786" y="281780"/>
                      </a:lnTo>
                      <a:cubicBezTo>
                        <a:pt x="1471786" y="359592"/>
                        <a:pt x="1440247" y="430037"/>
                        <a:pt x="1389255" y="481029"/>
                      </a:cubicBezTo>
                      <a:lnTo>
                        <a:pt x="1387080" y="482823"/>
                      </a:lnTo>
                      <a:lnTo>
                        <a:pt x="1386314" y="483977"/>
                      </a:lnTo>
                      <a:lnTo>
                        <a:pt x="938866" y="931423"/>
                      </a:lnTo>
                      <a:lnTo>
                        <a:pt x="934456" y="937404"/>
                      </a:lnTo>
                      <a:lnTo>
                        <a:pt x="934457" y="937403"/>
                      </a:lnTo>
                      <a:cubicBezTo>
                        <a:pt x="879436" y="992424"/>
                        <a:pt x="807322" y="1019934"/>
                        <a:pt x="735209" y="1019934"/>
                      </a:cubicBezTo>
                      <a:lnTo>
                        <a:pt x="734428" y="10198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/>
                    </a:gs>
                    <a:gs pos="29000">
                      <a:schemeClr val="bg1"/>
                    </a:gs>
                    <a:gs pos="68000">
                      <a:schemeClr val="bg1"/>
                    </a:gs>
                    <a:gs pos="100000">
                      <a:schemeClr val="bg2">
                        <a:lumMod val="75000"/>
                      </a:schemeClr>
                    </a:gs>
                    <a:gs pos="50000">
                      <a:schemeClr val="tx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6" name="文本框 115"/>
            <p:cNvSpPr txBox="1"/>
            <p:nvPr/>
          </p:nvSpPr>
          <p:spPr>
            <a:xfrm>
              <a:off x="7957698" y="5141354"/>
              <a:ext cx="2008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gradFill>
                    <a:gsLst>
                      <a:gs pos="76000">
                        <a:schemeClr val="bg1"/>
                      </a:gs>
                      <a:gs pos="20000">
                        <a:schemeClr val="bg1"/>
                      </a:gs>
                      <a:gs pos="65000">
                        <a:schemeClr val="tx2"/>
                      </a:gs>
                      <a:gs pos="55000">
                        <a:schemeClr val="bg1"/>
                      </a:gs>
                      <a:gs pos="40000">
                        <a:schemeClr val="bg1"/>
                      </a:gs>
                      <a:gs pos="30000">
                        <a:schemeClr val="accent3"/>
                      </a:gs>
                    </a:gsLst>
                    <a:lin ang="18900000" scaled="1"/>
                  </a:gradFill>
                  <a:effectLst>
                    <a:outerShdw blurRad="215900" dist="38100" dir="8100000" algn="tr" rotWithShape="0">
                      <a:prstClr val="black"/>
                    </a:outerShdw>
                  </a:effectLst>
                </a:rPr>
                <a:t>ADD  TITTLE</a:t>
              </a:r>
              <a:endParaRPr lang="zh-CN" altLang="en-US" sz="28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2729870" y="5588106"/>
            <a:ext cx="67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  <a:latin typeface="+mn-ea"/>
              </a:rPr>
              <a:t>   Text or Copy Your text and paste it here. Text or Copy  Your text . Text or Copy  Your text . Text or Copy  Your text . Text or Copy Your text and paste it here. </a:t>
            </a:r>
            <a:endParaRPr lang="zh-CN" altLang="en-US" sz="1200" dirty="0">
              <a:solidFill>
                <a:schemeClr val="bg2"/>
              </a:solidFill>
              <a:effectLst>
                <a:outerShdw blurRad="215900" dist="38100" dir="8100000" algn="tr" rotWithShape="0">
                  <a:prstClr val="black"/>
                </a:outerShdw>
              </a:effectLst>
              <a:latin typeface="+mn-ea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10029" y="182068"/>
            <a:ext cx="1052372" cy="1052372"/>
            <a:chOff x="210029" y="182068"/>
            <a:chExt cx="1052372" cy="1052372"/>
          </a:xfrm>
        </p:grpSpPr>
        <p:sp>
          <p:nvSpPr>
            <p:cNvPr id="72" name="椭圆 71"/>
            <p:cNvSpPr/>
            <p:nvPr/>
          </p:nvSpPr>
          <p:spPr>
            <a:xfrm>
              <a:off x="210029" y="182068"/>
              <a:ext cx="1052372" cy="1052372"/>
            </a:xfrm>
            <a:prstGeom prst="ellipse">
              <a:avLst/>
            </a:prstGeom>
            <a:gradFill>
              <a:gsLst>
                <a:gs pos="99000">
                  <a:schemeClr val="bg1"/>
                </a:gs>
                <a:gs pos="41000">
                  <a:schemeClr val="tx2"/>
                </a:gs>
                <a:gs pos="18000">
                  <a:schemeClr val="bg1"/>
                </a:gs>
                <a:gs pos="0">
                  <a:schemeClr val="accent3"/>
                </a:gs>
              </a:gsLst>
              <a:lin ang="18900000" scaled="1"/>
            </a:gradFill>
            <a:ln>
              <a:noFill/>
            </a:ln>
            <a:effectLst>
              <a:outerShdw blurRad="228600" dist="114300" dir="8100000" algn="tr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252903" y="224944"/>
              <a:ext cx="966624" cy="966624"/>
              <a:chOff x="853440" y="644211"/>
              <a:chExt cx="3166110" cy="3166110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853440" y="644211"/>
                <a:ext cx="3166110" cy="316611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>
                <a:innerShdw blurRad="1397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1188174" y="978944"/>
                <a:ext cx="2496642" cy="2496644"/>
                <a:chOff x="7950657" y="2241132"/>
                <a:chExt cx="2039896" cy="2039898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7950657" y="2241132"/>
                  <a:ext cx="2039896" cy="2039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77777"/>
                    </a:gs>
                    <a:gs pos="100000">
                      <a:srgbClr val="E3E0E0"/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7" name="组合 76"/>
                <p:cNvGrpSpPr/>
                <p:nvPr/>
              </p:nvGrpSpPr>
              <p:grpSpPr>
                <a:xfrm>
                  <a:off x="7971206" y="2270472"/>
                  <a:ext cx="1998799" cy="1981220"/>
                  <a:chOff x="7856220" y="480057"/>
                  <a:chExt cx="2598420" cy="2575565"/>
                </a:xfrm>
              </p:grpSpPr>
              <p:sp>
                <p:nvSpPr>
                  <p:cNvPr id="78" name="饼形 77"/>
                  <p:cNvSpPr/>
                  <p:nvPr/>
                </p:nvSpPr>
                <p:spPr>
                  <a:xfrm rot="10800000">
                    <a:off x="7879080" y="480060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饼形 78"/>
                  <p:cNvSpPr/>
                  <p:nvPr/>
                </p:nvSpPr>
                <p:spPr>
                  <a:xfrm rot="16200000">
                    <a:off x="7856221" y="480061"/>
                    <a:ext cx="2575561" cy="2575561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饼形 79"/>
                  <p:cNvSpPr/>
                  <p:nvPr/>
                </p:nvSpPr>
                <p:spPr>
                  <a:xfrm>
                    <a:off x="7856220" y="480059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饼形 80"/>
                  <p:cNvSpPr/>
                  <p:nvPr/>
                </p:nvSpPr>
                <p:spPr>
                  <a:xfrm rot="5400000">
                    <a:off x="7879080" y="480057"/>
                    <a:ext cx="2575560" cy="2575560"/>
                  </a:xfrm>
                  <a:prstGeom prst="pie">
                    <a:avLst>
                      <a:gd name="adj1" fmla="val 0"/>
                      <a:gd name="adj2" fmla="val 5400000"/>
                    </a:avLst>
                  </a:prstGeom>
                  <a:gradFill flip="none" rotWithShape="1">
                    <a:gsLst>
                      <a:gs pos="49000">
                        <a:srgbClr val="777777"/>
                      </a:gs>
                      <a:gs pos="100000">
                        <a:srgbClr val="E3E0E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82" name="文本框 81"/>
          <p:cNvSpPr txBox="1"/>
          <p:nvPr/>
        </p:nvSpPr>
        <p:spPr>
          <a:xfrm>
            <a:off x="564076" y="282163"/>
            <a:ext cx="288965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424182" y="328576"/>
            <a:ext cx="458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76000">
                      <a:schemeClr val="bg1"/>
                    </a:gs>
                    <a:gs pos="20000">
                      <a:schemeClr val="bg1"/>
                    </a:gs>
                    <a:gs pos="65000">
                      <a:schemeClr val="tx2"/>
                    </a:gs>
                    <a:gs pos="55000">
                      <a:schemeClr val="bg1"/>
                    </a:gs>
                    <a:gs pos="40000">
                      <a:schemeClr val="bg1"/>
                    </a:gs>
                    <a:gs pos="30000">
                      <a:schemeClr val="accent3"/>
                    </a:gs>
                  </a:gsLst>
                  <a:lin ang="18900000" scaled="1"/>
                </a:gra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3200" b="1" dirty="0">
              <a:gradFill>
                <a:gsLst>
                  <a:gs pos="76000">
                    <a:schemeClr val="bg1"/>
                  </a:gs>
                  <a:gs pos="20000">
                    <a:schemeClr val="bg1"/>
                  </a:gs>
                  <a:gs pos="65000">
                    <a:schemeClr val="tx2"/>
                  </a:gs>
                  <a:gs pos="55000">
                    <a:schemeClr val="bg1"/>
                  </a:gs>
                  <a:gs pos="40000">
                    <a:schemeClr val="bg1"/>
                  </a:gs>
                  <a:gs pos="30000">
                    <a:schemeClr val="accent3"/>
                  </a:gs>
                </a:gsLst>
                <a:lin ang="18900000" scaled="1"/>
              </a:gra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424182" y="735590"/>
            <a:ext cx="395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ea typeface="华文细黑" panose="02010600040101010101" pitchFamily="2" charset="-122"/>
              </a:rPr>
              <a:t>Text or Copy Your text and   paste it here.</a:t>
            </a:r>
            <a:endParaRPr lang="zh-CN" altLang="en-US" sz="1600" dirty="0">
              <a:solidFill>
                <a:schemeClr val="tx2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0829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19" grpId="0"/>
      <p:bldP spid="82" grpId="0"/>
      <p:bldP spid="83" grpId="0"/>
      <p:bldP spid="84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自定义 2">
      <a:dk1>
        <a:sysClr val="windowText" lastClr="000000"/>
      </a:dk1>
      <a:lt1>
        <a:sysClr val="window" lastClr="FFFFFF"/>
      </a:lt1>
      <a:dk2>
        <a:srgbClr val="8E8E8F"/>
      </a:dk2>
      <a:lt2>
        <a:srgbClr val="E7E6E6"/>
      </a:lt2>
      <a:accent1>
        <a:srgbClr val="046ECE"/>
      </a:accent1>
      <a:accent2>
        <a:srgbClr val="078DE9"/>
      </a:accent2>
      <a:accent3>
        <a:srgbClr val="77777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运动版">
      <a:majorFont>
        <a:latin typeface="Impact"/>
        <a:ea typeface="华文细黑"/>
        <a:cs typeface=""/>
      </a:majorFont>
      <a:minorFont>
        <a:latin typeface="Calibri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3144</Words>
  <Application>Microsoft Office PowerPoint</Application>
  <PresentationFormat>宽屏</PresentationFormat>
  <Paragraphs>308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华文细黑</vt:lpstr>
      <vt:lpstr>Arial</vt:lpstr>
      <vt:lpstr>Calibri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4</cp:revision>
  <dcterms:created xsi:type="dcterms:W3CDTF">2015-03-18T12:11:37Z</dcterms:created>
  <dcterms:modified xsi:type="dcterms:W3CDTF">2020-03-06T13:40:33Z</dcterms:modified>
</cp:coreProperties>
</file>