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360" r:id="rId2"/>
    <p:sldId id="351" r:id="rId3"/>
    <p:sldId id="337" r:id="rId4"/>
    <p:sldId id="272" r:id="rId5"/>
    <p:sldId id="271" r:id="rId6"/>
    <p:sldId id="273" r:id="rId7"/>
    <p:sldId id="260" r:id="rId8"/>
    <p:sldId id="274" r:id="rId9"/>
    <p:sldId id="361" r:id="rId10"/>
    <p:sldId id="279" r:id="rId11"/>
    <p:sldId id="280" r:id="rId12"/>
    <p:sldId id="311" r:id="rId13"/>
    <p:sldId id="332" r:id="rId14"/>
    <p:sldId id="282" r:id="rId15"/>
    <p:sldId id="362" r:id="rId16"/>
    <p:sldId id="314" r:id="rId17"/>
    <p:sldId id="331" r:id="rId18"/>
    <p:sldId id="330" r:id="rId19"/>
    <p:sldId id="322" r:id="rId20"/>
    <p:sldId id="286" r:id="rId21"/>
    <p:sldId id="287" r:id="rId22"/>
    <p:sldId id="288" r:id="rId23"/>
    <p:sldId id="363" r:id="rId24"/>
    <p:sldId id="315" r:id="rId25"/>
    <p:sldId id="333" r:id="rId26"/>
    <p:sldId id="297" r:id="rId27"/>
    <p:sldId id="294" r:id="rId28"/>
    <p:sldId id="298" r:id="rId29"/>
    <p:sldId id="318" r:id="rId30"/>
    <p:sldId id="364" r:id="rId31"/>
    <p:sldId id="339" r:id="rId32"/>
    <p:sldId id="301" r:id="rId33"/>
    <p:sldId id="302" r:id="rId34"/>
    <p:sldId id="329" r:id="rId35"/>
    <p:sldId id="303" r:id="rId36"/>
    <p:sldId id="365" r:id="rId37"/>
    <p:sldId id="309" r:id="rId38"/>
    <p:sldId id="305" r:id="rId39"/>
    <p:sldId id="307" r:id="rId40"/>
    <p:sldId id="324" r:id="rId41"/>
    <p:sldId id="366" r:id="rId42"/>
  </p:sldIdLst>
  <p:sldSz cx="12169775" cy="6859588"/>
  <p:notesSz cx="6858000" cy="9144000"/>
  <p:custDataLst>
    <p:tags r:id="rId45"/>
  </p:custDataLst>
  <p:defaultTextStyle>
    <a:defPPr>
      <a:defRPr lang="zh-CN"/>
    </a:defPPr>
    <a:lvl1pPr marL="0" algn="l" defTabSz="1217591" rtl="0" eaLnBrk="1" latinLnBrk="0" hangingPunct="1">
      <a:defRPr sz="2400" kern="1200">
        <a:solidFill>
          <a:schemeClr val="tx1"/>
        </a:solidFill>
        <a:latin typeface="+mn-lt"/>
        <a:ea typeface="+mn-ea"/>
        <a:cs typeface="+mn-cs"/>
      </a:defRPr>
    </a:lvl1pPr>
    <a:lvl2pPr marL="608795" algn="l" defTabSz="1217591" rtl="0" eaLnBrk="1" latinLnBrk="0" hangingPunct="1">
      <a:defRPr sz="2400" kern="1200">
        <a:solidFill>
          <a:schemeClr val="tx1"/>
        </a:solidFill>
        <a:latin typeface="+mn-lt"/>
        <a:ea typeface="+mn-ea"/>
        <a:cs typeface="+mn-cs"/>
      </a:defRPr>
    </a:lvl2pPr>
    <a:lvl3pPr marL="1217591" algn="l" defTabSz="1217591" rtl="0" eaLnBrk="1" latinLnBrk="0" hangingPunct="1">
      <a:defRPr sz="2400" kern="1200">
        <a:solidFill>
          <a:schemeClr val="tx1"/>
        </a:solidFill>
        <a:latin typeface="+mn-lt"/>
        <a:ea typeface="+mn-ea"/>
        <a:cs typeface="+mn-cs"/>
      </a:defRPr>
    </a:lvl3pPr>
    <a:lvl4pPr marL="1826388" algn="l" defTabSz="1217591" rtl="0" eaLnBrk="1" latinLnBrk="0" hangingPunct="1">
      <a:defRPr sz="2400" kern="1200">
        <a:solidFill>
          <a:schemeClr val="tx1"/>
        </a:solidFill>
        <a:latin typeface="+mn-lt"/>
        <a:ea typeface="+mn-ea"/>
        <a:cs typeface="+mn-cs"/>
      </a:defRPr>
    </a:lvl4pPr>
    <a:lvl5pPr marL="2435183" algn="l" defTabSz="1217591" rtl="0" eaLnBrk="1" latinLnBrk="0" hangingPunct="1">
      <a:defRPr sz="2400" kern="1200">
        <a:solidFill>
          <a:schemeClr val="tx1"/>
        </a:solidFill>
        <a:latin typeface="+mn-lt"/>
        <a:ea typeface="+mn-ea"/>
        <a:cs typeface="+mn-cs"/>
      </a:defRPr>
    </a:lvl5pPr>
    <a:lvl6pPr marL="3043981" algn="l" defTabSz="1217591" rtl="0" eaLnBrk="1" latinLnBrk="0" hangingPunct="1">
      <a:defRPr sz="2400" kern="1200">
        <a:solidFill>
          <a:schemeClr val="tx1"/>
        </a:solidFill>
        <a:latin typeface="+mn-lt"/>
        <a:ea typeface="+mn-ea"/>
        <a:cs typeface="+mn-cs"/>
      </a:defRPr>
    </a:lvl6pPr>
    <a:lvl7pPr marL="3652776" algn="l" defTabSz="1217591" rtl="0" eaLnBrk="1" latinLnBrk="0" hangingPunct="1">
      <a:defRPr sz="2400" kern="1200">
        <a:solidFill>
          <a:schemeClr val="tx1"/>
        </a:solidFill>
        <a:latin typeface="+mn-lt"/>
        <a:ea typeface="+mn-ea"/>
        <a:cs typeface="+mn-cs"/>
      </a:defRPr>
    </a:lvl7pPr>
    <a:lvl8pPr marL="4261572" algn="l" defTabSz="1217591" rtl="0" eaLnBrk="1" latinLnBrk="0" hangingPunct="1">
      <a:defRPr sz="2400" kern="1200">
        <a:solidFill>
          <a:schemeClr val="tx1"/>
        </a:solidFill>
        <a:latin typeface="+mn-lt"/>
        <a:ea typeface="+mn-ea"/>
        <a:cs typeface="+mn-cs"/>
      </a:defRPr>
    </a:lvl8pPr>
    <a:lvl9pPr marL="4870369" algn="l" defTabSz="1217591"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3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1B1B"/>
    <a:srgbClr val="3E0000"/>
    <a:srgbClr val="990033"/>
    <a:srgbClr val="AA0A0A"/>
    <a:srgbClr val="9A2222"/>
    <a:srgbClr val="861E1E"/>
    <a:srgbClr val="5C1414"/>
    <a:srgbClr val="0099CC"/>
    <a:srgbClr val="EAB200"/>
    <a:srgbClr val="FF65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47148" autoAdjust="0"/>
  </p:normalViewPr>
  <p:slideViewPr>
    <p:cSldViewPr>
      <p:cViewPr varScale="1">
        <p:scale>
          <a:sx n="84" d="100"/>
          <a:sy n="84" d="100"/>
        </p:scale>
        <p:origin x="1214" y="67"/>
      </p:cViewPr>
      <p:guideLst>
        <p:guide orient="horz" pos="2161"/>
        <p:guide pos="3833"/>
      </p:guideLst>
    </p:cSldViewPr>
  </p:slideViewPr>
  <p:notesTextViewPr>
    <p:cViewPr>
      <p:scale>
        <a:sx n="100" d="100"/>
        <a:sy n="100" d="100"/>
      </p:scale>
      <p:origin x="0" y="0"/>
    </p:cViewPr>
  </p:notesTextViewPr>
  <p:sorterViewPr>
    <p:cViewPr>
      <p:scale>
        <a:sx n="100" d="100"/>
        <a:sy n="100" d="100"/>
      </p:scale>
      <p:origin x="0" y="10474"/>
    </p:cViewPr>
  </p:sorterViewPr>
  <p:notesViewPr>
    <p:cSldViewPr>
      <p:cViewPr varScale="1">
        <p:scale>
          <a:sx n="63" d="100"/>
          <a:sy n="63" d="100"/>
        </p:scale>
        <p:origin x="-3240"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8E373A-E235-4E04-AFAA-C19560371F4A}" type="datetimeFigureOut">
              <a:rPr lang="zh-CN" altLang="en-US" smtClean="0"/>
              <a:pPr/>
              <a:t>2020/3/7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8C935D-B584-44A0-B2E8-0EF643E55CAE}" type="slidenum">
              <a:rPr lang="zh-CN" altLang="en-US" smtClean="0"/>
              <a:pPr/>
              <a:t>‹#›</a:t>
            </a:fld>
            <a:endParaRPr lang="zh-CN" altLang="en-US"/>
          </a:p>
        </p:txBody>
      </p:sp>
    </p:spTree>
    <p:extLst>
      <p:ext uri="{BB962C8B-B14F-4D97-AF65-F5344CB8AC3E}">
        <p14:creationId xmlns:p14="http://schemas.microsoft.com/office/powerpoint/2010/main" val="3595682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F21DE0-52E3-4C3E-871B-8390CB43649F}" type="datetimeFigureOut">
              <a:rPr lang="zh-CN" altLang="en-US" smtClean="0"/>
              <a:pPr/>
              <a:t>2020/3/7</a:t>
            </a:fld>
            <a:endParaRPr lang="zh-CN" altLang="en-US"/>
          </a:p>
        </p:txBody>
      </p:sp>
      <p:sp>
        <p:nvSpPr>
          <p:cNvPr id="4" name="幻灯片图像占位符 3"/>
          <p:cNvSpPr>
            <a:spLocks noGrp="1" noRot="1" noChangeAspect="1"/>
          </p:cNvSpPr>
          <p:nvPr>
            <p:ph type="sldImg" idx="2"/>
          </p:nvPr>
        </p:nvSpPr>
        <p:spPr>
          <a:xfrm>
            <a:off x="387350" y="685800"/>
            <a:ext cx="60833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EA0BA4-40FD-4B3F-A60C-23EAB0DE1537}" type="slidenum">
              <a:rPr lang="zh-CN" altLang="en-US" smtClean="0"/>
              <a:pPr/>
              <a:t>‹#›</a:t>
            </a:fld>
            <a:endParaRPr lang="zh-CN" altLang="en-US"/>
          </a:p>
        </p:txBody>
      </p:sp>
    </p:spTree>
    <p:extLst>
      <p:ext uri="{BB962C8B-B14F-4D97-AF65-F5344CB8AC3E}">
        <p14:creationId xmlns:p14="http://schemas.microsoft.com/office/powerpoint/2010/main" val="1030436476"/>
      </p:ext>
    </p:extLst>
  </p:cSld>
  <p:clrMap bg1="lt1" tx1="dk1" bg2="lt2" tx2="dk2" accent1="accent1" accent2="accent2" accent3="accent3" accent4="accent4" accent5="accent5" accent6="accent6" hlink="hlink" folHlink="folHlink"/>
  <p:notesStyle>
    <a:lvl1pPr marL="0" algn="l" defTabSz="1217591" rtl="0" eaLnBrk="1" latinLnBrk="0" hangingPunct="1">
      <a:defRPr sz="1600" kern="1200">
        <a:solidFill>
          <a:schemeClr val="tx1"/>
        </a:solidFill>
        <a:latin typeface="+mn-lt"/>
        <a:ea typeface="+mn-ea"/>
        <a:cs typeface="+mn-cs"/>
      </a:defRPr>
    </a:lvl1pPr>
    <a:lvl2pPr marL="608795" algn="l" defTabSz="1217591" rtl="0" eaLnBrk="1" latinLnBrk="0" hangingPunct="1">
      <a:defRPr sz="1600" kern="1200">
        <a:solidFill>
          <a:schemeClr val="tx1"/>
        </a:solidFill>
        <a:latin typeface="+mn-lt"/>
        <a:ea typeface="+mn-ea"/>
        <a:cs typeface="+mn-cs"/>
      </a:defRPr>
    </a:lvl2pPr>
    <a:lvl3pPr marL="1217591" algn="l" defTabSz="1217591" rtl="0" eaLnBrk="1" latinLnBrk="0" hangingPunct="1">
      <a:defRPr sz="1600" kern="1200">
        <a:solidFill>
          <a:schemeClr val="tx1"/>
        </a:solidFill>
        <a:latin typeface="+mn-lt"/>
        <a:ea typeface="+mn-ea"/>
        <a:cs typeface="+mn-cs"/>
      </a:defRPr>
    </a:lvl3pPr>
    <a:lvl4pPr marL="1826388" algn="l" defTabSz="1217591" rtl="0" eaLnBrk="1" latinLnBrk="0" hangingPunct="1">
      <a:defRPr sz="1600" kern="1200">
        <a:solidFill>
          <a:schemeClr val="tx1"/>
        </a:solidFill>
        <a:latin typeface="+mn-lt"/>
        <a:ea typeface="+mn-ea"/>
        <a:cs typeface="+mn-cs"/>
      </a:defRPr>
    </a:lvl4pPr>
    <a:lvl5pPr marL="2435183" algn="l" defTabSz="1217591" rtl="0" eaLnBrk="1" latinLnBrk="0" hangingPunct="1">
      <a:defRPr sz="1600" kern="1200">
        <a:solidFill>
          <a:schemeClr val="tx1"/>
        </a:solidFill>
        <a:latin typeface="+mn-lt"/>
        <a:ea typeface="+mn-ea"/>
        <a:cs typeface="+mn-cs"/>
      </a:defRPr>
    </a:lvl5pPr>
    <a:lvl6pPr marL="3043981" algn="l" defTabSz="1217591" rtl="0" eaLnBrk="1" latinLnBrk="0" hangingPunct="1">
      <a:defRPr sz="1600" kern="1200">
        <a:solidFill>
          <a:schemeClr val="tx1"/>
        </a:solidFill>
        <a:latin typeface="+mn-lt"/>
        <a:ea typeface="+mn-ea"/>
        <a:cs typeface="+mn-cs"/>
      </a:defRPr>
    </a:lvl6pPr>
    <a:lvl7pPr marL="3652776" algn="l" defTabSz="1217591" rtl="0" eaLnBrk="1" latinLnBrk="0" hangingPunct="1">
      <a:defRPr sz="1600" kern="1200">
        <a:solidFill>
          <a:schemeClr val="tx1"/>
        </a:solidFill>
        <a:latin typeface="+mn-lt"/>
        <a:ea typeface="+mn-ea"/>
        <a:cs typeface="+mn-cs"/>
      </a:defRPr>
    </a:lvl7pPr>
    <a:lvl8pPr marL="4261572" algn="l" defTabSz="1217591" rtl="0" eaLnBrk="1" latinLnBrk="0" hangingPunct="1">
      <a:defRPr sz="1600" kern="1200">
        <a:solidFill>
          <a:schemeClr val="tx1"/>
        </a:solidFill>
        <a:latin typeface="+mn-lt"/>
        <a:ea typeface="+mn-ea"/>
        <a:cs typeface="+mn-cs"/>
      </a:defRPr>
    </a:lvl8pPr>
    <a:lvl9pPr marL="4870369" algn="l" defTabSz="1217591"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pPr/>
              <a:t>1</a:t>
            </a:fld>
            <a:endParaRPr lang="zh-CN" altLang="en-US"/>
          </a:p>
        </p:txBody>
      </p:sp>
    </p:spTree>
    <p:extLst>
      <p:ext uri="{BB962C8B-B14F-4D97-AF65-F5344CB8AC3E}">
        <p14:creationId xmlns:p14="http://schemas.microsoft.com/office/powerpoint/2010/main" val="394638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pPr/>
              <a:t>10</a:t>
            </a:fld>
            <a:endParaRPr lang="zh-CN" altLang="en-US"/>
          </a:p>
        </p:txBody>
      </p:sp>
    </p:spTree>
    <p:extLst>
      <p:ext uri="{BB962C8B-B14F-4D97-AF65-F5344CB8AC3E}">
        <p14:creationId xmlns:p14="http://schemas.microsoft.com/office/powerpoint/2010/main" val="3097162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pPr/>
              <a:t>11</a:t>
            </a:fld>
            <a:endParaRPr lang="zh-CN" altLang="en-US"/>
          </a:p>
        </p:txBody>
      </p:sp>
    </p:spTree>
    <p:extLst>
      <p:ext uri="{BB962C8B-B14F-4D97-AF65-F5344CB8AC3E}">
        <p14:creationId xmlns:p14="http://schemas.microsoft.com/office/powerpoint/2010/main" val="117130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3475285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pPr/>
              <a:t>13</a:t>
            </a:fld>
            <a:endParaRPr lang="zh-CN" altLang="en-US"/>
          </a:p>
        </p:txBody>
      </p:sp>
    </p:spTree>
    <p:extLst>
      <p:ext uri="{BB962C8B-B14F-4D97-AF65-F5344CB8AC3E}">
        <p14:creationId xmlns:p14="http://schemas.microsoft.com/office/powerpoint/2010/main" val="1070300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pPr/>
              <a:t>14</a:t>
            </a:fld>
            <a:endParaRPr lang="zh-CN" altLang="en-US"/>
          </a:p>
        </p:txBody>
      </p:sp>
    </p:spTree>
    <p:extLst>
      <p:ext uri="{BB962C8B-B14F-4D97-AF65-F5344CB8AC3E}">
        <p14:creationId xmlns:p14="http://schemas.microsoft.com/office/powerpoint/2010/main" val="242418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3475285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pPr/>
              <a:t>16</a:t>
            </a:fld>
            <a:endParaRPr lang="zh-CN" altLang="en-US"/>
          </a:p>
        </p:txBody>
      </p:sp>
    </p:spTree>
    <p:extLst>
      <p:ext uri="{BB962C8B-B14F-4D97-AF65-F5344CB8AC3E}">
        <p14:creationId xmlns:p14="http://schemas.microsoft.com/office/powerpoint/2010/main" val="4141877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pPr/>
              <a:t>17</a:t>
            </a:fld>
            <a:endParaRPr lang="zh-CN" altLang="en-US"/>
          </a:p>
        </p:txBody>
      </p:sp>
    </p:spTree>
    <p:extLst>
      <p:ext uri="{BB962C8B-B14F-4D97-AF65-F5344CB8AC3E}">
        <p14:creationId xmlns:p14="http://schemas.microsoft.com/office/powerpoint/2010/main" val="1742513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pPr/>
              <a:t>18</a:t>
            </a:fld>
            <a:endParaRPr lang="zh-CN" altLang="en-US"/>
          </a:p>
        </p:txBody>
      </p:sp>
    </p:spTree>
    <p:extLst>
      <p:ext uri="{BB962C8B-B14F-4D97-AF65-F5344CB8AC3E}">
        <p14:creationId xmlns:p14="http://schemas.microsoft.com/office/powerpoint/2010/main" val="1600509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pPr/>
              <a:t>19</a:t>
            </a:fld>
            <a:endParaRPr lang="zh-CN" altLang="en-US"/>
          </a:p>
        </p:txBody>
      </p:sp>
    </p:spTree>
    <p:extLst>
      <p:ext uri="{BB962C8B-B14F-4D97-AF65-F5344CB8AC3E}">
        <p14:creationId xmlns:p14="http://schemas.microsoft.com/office/powerpoint/2010/main" val="427398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pPr/>
              <a:t>2</a:t>
            </a:fld>
            <a:endParaRPr lang="zh-CN" altLang="en-US"/>
          </a:p>
        </p:txBody>
      </p:sp>
    </p:spTree>
    <p:extLst>
      <p:ext uri="{BB962C8B-B14F-4D97-AF65-F5344CB8AC3E}">
        <p14:creationId xmlns:p14="http://schemas.microsoft.com/office/powerpoint/2010/main" val="394638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pPr/>
              <a:t>20</a:t>
            </a:fld>
            <a:endParaRPr lang="zh-CN" altLang="en-US"/>
          </a:p>
        </p:txBody>
      </p:sp>
    </p:spTree>
    <p:extLst>
      <p:ext uri="{BB962C8B-B14F-4D97-AF65-F5344CB8AC3E}">
        <p14:creationId xmlns:p14="http://schemas.microsoft.com/office/powerpoint/2010/main" val="1696839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pPr/>
              <a:t>21</a:t>
            </a:fld>
            <a:endParaRPr lang="zh-CN" altLang="en-US"/>
          </a:p>
        </p:txBody>
      </p:sp>
    </p:spTree>
    <p:extLst>
      <p:ext uri="{BB962C8B-B14F-4D97-AF65-F5344CB8AC3E}">
        <p14:creationId xmlns:p14="http://schemas.microsoft.com/office/powerpoint/2010/main" val="2521293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pPr/>
              <a:t>22</a:t>
            </a:fld>
            <a:endParaRPr lang="zh-CN" altLang="en-US"/>
          </a:p>
        </p:txBody>
      </p:sp>
    </p:spTree>
    <p:extLst>
      <p:ext uri="{BB962C8B-B14F-4D97-AF65-F5344CB8AC3E}">
        <p14:creationId xmlns:p14="http://schemas.microsoft.com/office/powerpoint/2010/main" val="1701339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pPr/>
              <a:t>23</a:t>
            </a:fld>
            <a:endParaRPr lang="zh-CN" altLang="en-US">
              <a:solidFill>
                <a:prstClr val="black"/>
              </a:solidFill>
            </a:endParaRPr>
          </a:p>
        </p:txBody>
      </p:sp>
    </p:spTree>
    <p:extLst>
      <p:ext uri="{BB962C8B-B14F-4D97-AF65-F5344CB8AC3E}">
        <p14:creationId xmlns:p14="http://schemas.microsoft.com/office/powerpoint/2010/main" val="3475285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24</a:t>
            </a:fld>
            <a:endParaRPr lang="zh-CN" altLang="en-US"/>
          </a:p>
        </p:txBody>
      </p:sp>
    </p:spTree>
    <p:extLst>
      <p:ext uri="{BB962C8B-B14F-4D97-AF65-F5344CB8AC3E}">
        <p14:creationId xmlns:p14="http://schemas.microsoft.com/office/powerpoint/2010/main" val="25953452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pPr/>
              <a:t>25</a:t>
            </a:fld>
            <a:endParaRPr lang="zh-CN" altLang="en-US"/>
          </a:p>
        </p:txBody>
      </p:sp>
    </p:spTree>
    <p:extLst>
      <p:ext uri="{BB962C8B-B14F-4D97-AF65-F5344CB8AC3E}">
        <p14:creationId xmlns:p14="http://schemas.microsoft.com/office/powerpoint/2010/main" val="547191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pPr/>
              <a:t>26</a:t>
            </a:fld>
            <a:endParaRPr lang="zh-CN" altLang="en-US"/>
          </a:p>
        </p:txBody>
      </p:sp>
    </p:spTree>
    <p:extLst>
      <p:ext uri="{BB962C8B-B14F-4D97-AF65-F5344CB8AC3E}">
        <p14:creationId xmlns:p14="http://schemas.microsoft.com/office/powerpoint/2010/main" val="2568977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pPr/>
              <a:t>27</a:t>
            </a:fld>
            <a:endParaRPr lang="zh-CN" altLang="en-US"/>
          </a:p>
        </p:txBody>
      </p:sp>
    </p:spTree>
    <p:extLst>
      <p:ext uri="{BB962C8B-B14F-4D97-AF65-F5344CB8AC3E}">
        <p14:creationId xmlns:p14="http://schemas.microsoft.com/office/powerpoint/2010/main" val="22063662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pPr/>
              <a:t>28</a:t>
            </a:fld>
            <a:endParaRPr lang="zh-CN" altLang="en-US"/>
          </a:p>
        </p:txBody>
      </p:sp>
    </p:spTree>
    <p:extLst>
      <p:ext uri="{BB962C8B-B14F-4D97-AF65-F5344CB8AC3E}">
        <p14:creationId xmlns:p14="http://schemas.microsoft.com/office/powerpoint/2010/main" val="19881727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pPr/>
              <a:t>29</a:t>
            </a:fld>
            <a:endParaRPr lang="zh-CN" altLang="en-US"/>
          </a:p>
        </p:txBody>
      </p:sp>
    </p:spTree>
    <p:extLst>
      <p:ext uri="{BB962C8B-B14F-4D97-AF65-F5344CB8AC3E}">
        <p14:creationId xmlns:p14="http://schemas.microsoft.com/office/powerpoint/2010/main" val="1692272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9305A3-0866-4AD8-8541-9AEA8A231B94}" type="slidenum">
              <a:rPr lang="zh-CN" altLang="en-US" smtClean="0"/>
              <a:pPr/>
              <a:t>3</a:t>
            </a:fld>
            <a:endParaRPr lang="zh-CN" altLang="en-US"/>
          </a:p>
        </p:txBody>
      </p:sp>
    </p:spTree>
    <p:extLst>
      <p:ext uri="{BB962C8B-B14F-4D97-AF65-F5344CB8AC3E}">
        <p14:creationId xmlns:p14="http://schemas.microsoft.com/office/powerpoint/2010/main" val="42567751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pPr/>
              <a:t>30</a:t>
            </a:fld>
            <a:endParaRPr lang="zh-CN" altLang="en-US">
              <a:solidFill>
                <a:prstClr val="black"/>
              </a:solidFill>
            </a:endParaRPr>
          </a:p>
        </p:txBody>
      </p:sp>
    </p:spTree>
    <p:extLst>
      <p:ext uri="{BB962C8B-B14F-4D97-AF65-F5344CB8AC3E}">
        <p14:creationId xmlns:p14="http://schemas.microsoft.com/office/powerpoint/2010/main" val="34752857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pPr/>
              <a:t>31</a:t>
            </a:fld>
            <a:endParaRPr lang="zh-CN" altLang="en-US"/>
          </a:p>
        </p:txBody>
      </p:sp>
    </p:spTree>
    <p:extLst>
      <p:ext uri="{BB962C8B-B14F-4D97-AF65-F5344CB8AC3E}">
        <p14:creationId xmlns:p14="http://schemas.microsoft.com/office/powerpoint/2010/main" val="24715102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pPr/>
              <a:t>32</a:t>
            </a:fld>
            <a:endParaRPr lang="zh-CN" altLang="en-US"/>
          </a:p>
        </p:txBody>
      </p:sp>
    </p:spTree>
    <p:extLst>
      <p:ext uri="{BB962C8B-B14F-4D97-AF65-F5344CB8AC3E}">
        <p14:creationId xmlns:p14="http://schemas.microsoft.com/office/powerpoint/2010/main" val="1831406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pPr/>
              <a:t>33</a:t>
            </a:fld>
            <a:endParaRPr lang="zh-CN" altLang="en-US"/>
          </a:p>
        </p:txBody>
      </p:sp>
    </p:spTree>
    <p:extLst>
      <p:ext uri="{BB962C8B-B14F-4D97-AF65-F5344CB8AC3E}">
        <p14:creationId xmlns:p14="http://schemas.microsoft.com/office/powerpoint/2010/main" val="39238406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pPr/>
              <a:t>34</a:t>
            </a:fld>
            <a:endParaRPr lang="zh-CN" altLang="en-US"/>
          </a:p>
        </p:txBody>
      </p:sp>
    </p:spTree>
    <p:extLst>
      <p:ext uri="{BB962C8B-B14F-4D97-AF65-F5344CB8AC3E}">
        <p14:creationId xmlns:p14="http://schemas.microsoft.com/office/powerpoint/2010/main" val="25608711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pPr/>
              <a:t>35</a:t>
            </a:fld>
            <a:endParaRPr lang="zh-CN" altLang="en-US"/>
          </a:p>
        </p:txBody>
      </p:sp>
    </p:spTree>
    <p:extLst>
      <p:ext uri="{BB962C8B-B14F-4D97-AF65-F5344CB8AC3E}">
        <p14:creationId xmlns:p14="http://schemas.microsoft.com/office/powerpoint/2010/main" val="35455443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pPr/>
              <a:t>36</a:t>
            </a:fld>
            <a:endParaRPr lang="zh-CN" altLang="en-US">
              <a:solidFill>
                <a:prstClr val="black"/>
              </a:solidFill>
            </a:endParaRPr>
          </a:p>
        </p:txBody>
      </p:sp>
    </p:spTree>
    <p:extLst>
      <p:ext uri="{BB962C8B-B14F-4D97-AF65-F5344CB8AC3E}">
        <p14:creationId xmlns:p14="http://schemas.microsoft.com/office/powerpoint/2010/main" val="34752857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pPr/>
              <a:t>37</a:t>
            </a:fld>
            <a:endParaRPr lang="zh-CN" altLang="en-US"/>
          </a:p>
        </p:txBody>
      </p:sp>
    </p:spTree>
    <p:extLst>
      <p:ext uri="{BB962C8B-B14F-4D97-AF65-F5344CB8AC3E}">
        <p14:creationId xmlns:p14="http://schemas.microsoft.com/office/powerpoint/2010/main" val="36792868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pPr/>
              <a:t>38</a:t>
            </a:fld>
            <a:endParaRPr lang="zh-CN" altLang="en-US"/>
          </a:p>
        </p:txBody>
      </p:sp>
    </p:spTree>
    <p:extLst>
      <p:ext uri="{BB962C8B-B14F-4D97-AF65-F5344CB8AC3E}">
        <p14:creationId xmlns:p14="http://schemas.microsoft.com/office/powerpoint/2010/main" val="21600721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pPr/>
              <a:t>39</a:t>
            </a:fld>
            <a:endParaRPr lang="zh-CN" altLang="en-US"/>
          </a:p>
        </p:txBody>
      </p:sp>
    </p:spTree>
    <p:extLst>
      <p:ext uri="{BB962C8B-B14F-4D97-AF65-F5344CB8AC3E}">
        <p14:creationId xmlns:p14="http://schemas.microsoft.com/office/powerpoint/2010/main" val="2557309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34752857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pPr/>
              <a:t>40</a:t>
            </a:fld>
            <a:endParaRPr lang="zh-CN" altLang="en-US"/>
          </a:p>
        </p:txBody>
      </p:sp>
    </p:spTree>
    <p:extLst>
      <p:ext uri="{BB962C8B-B14F-4D97-AF65-F5344CB8AC3E}">
        <p14:creationId xmlns:p14="http://schemas.microsoft.com/office/powerpoint/2010/main" val="28395527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pPr/>
              <a:t>41</a:t>
            </a:fld>
            <a:endParaRPr lang="zh-CN" altLang="en-US"/>
          </a:p>
        </p:txBody>
      </p:sp>
    </p:spTree>
    <p:extLst>
      <p:ext uri="{BB962C8B-B14F-4D97-AF65-F5344CB8AC3E}">
        <p14:creationId xmlns:p14="http://schemas.microsoft.com/office/powerpoint/2010/main" val="394638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3475285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3475285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9EA0BA4-40FD-4B3F-A60C-23EAB0DE1537}" type="slidenum">
              <a:rPr lang="zh-CN" altLang="en-US" smtClean="0"/>
              <a:pPr/>
              <a:t>7</a:t>
            </a:fld>
            <a:endParaRPr lang="zh-CN" altLang="en-US"/>
          </a:p>
        </p:txBody>
      </p:sp>
    </p:spTree>
    <p:extLst>
      <p:ext uri="{BB962C8B-B14F-4D97-AF65-F5344CB8AC3E}">
        <p14:creationId xmlns:p14="http://schemas.microsoft.com/office/powerpoint/2010/main" val="1020138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pPr/>
              <a:t>8</a:t>
            </a:fld>
            <a:endParaRPr lang="zh-CN" altLang="en-US"/>
          </a:p>
        </p:txBody>
      </p:sp>
    </p:spTree>
    <p:extLst>
      <p:ext uri="{BB962C8B-B14F-4D97-AF65-F5344CB8AC3E}">
        <p14:creationId xmlns:p14="http://schemas.microsoft.com/office/powerpoint/2010/main" val="2428123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3475285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2733" y="2130923"/>
            <a:ext cx="10344309" cy="1470366"/>
          </a:xfrm>
          <a:prstGeom prst="rect">
            <a:avLst/>
          </a:prstGeom>
        </p:spPr>
        <p:txBody>
          <a:bodyPr lIns="121758" tIns="60879" rIns="121758" bIns="60879"/>
          <a:lstStyle/>
          <a:p>
            <a:r>
              <a:rPr lang="zh-CN" altLang="en-US"/>
              <a:t>单击此处编辑母版标题样式</a:t>
            </a:r>
          </a:p>
        </p:txBody>
      </p:sp>
      <p:sp>
        <p:nvSpPr>
          <p:cNvPr id="3" name="副标题 2"/>
          <p:cNvSpPr>
            <a:spLocks noGrp="1"/>
          </p:cNvSpPr>
          <p:nvPr>
            <p:ph type="subTitle" idx="1"/>
          </p:nvPr>
        </p:nvSpPr>
        <p:spPr>
          <a:xfrm>
            <a:off x="1825466" y="3887100"/>
            <a:ext cx="8518843" cy="1753006"/>
          </a:xfrm>
          <a:prstGeom prst="rect">
            <a:avLst/>
          </a:prstGeom>
        </p:spPr>
        <p:txBody>
          <a:bodyPr lIns="121758" tIns="60879" rIns="121758" bIns="60879"/>
          <a:lstStyle>
            <a:lvl1pPr marL="0" indent="0" algn="ctr">
              <a:buNone/>
              <a:defRPr>
                <a:solidFill>
                  <a:schemeClr val="tx1">
                    <a:tint val="75000"/>
                  </a:schemeClr>
                </a:solidFill>
              </a:defRPr>
            </a:lvl1pPr>
            <a:lvl2pPr marL="608795" indent="0" algn="ctr">
              <a:buNone/>
              <a:defRPr>
                <a:solidFill>
                  <a:schemeClr val="tx1">
                    <a:tint val="75000"/>
                  </a:schemeClr>
                </a:solidFill>
              </a:defRPr>
            </a:lvl2pPr>
            <a:lvl3pPr marL="1217591" indent="0" algn="ctr">
              <a:buNone/>
              <a:defRPr>
                <a:solidFill>
                  <a:schemeClr val="tx1">
                    <a:tint val="75000"/>
                  </a:schemeClr>
                </a:solidFill>
              </a:defRPr>
            </a:lvl3pPr>
            <a:lvl4pPr marL="1826388" indent="0" algn="ctr">
              <a:buNone/>
              <a:defRPr>
                <a:solidFill>
                  <a:schemeClr val="tx1">
                    <a:tint val="75000"/>
                  </a:schemeClr>
                </a:solidFill>
              </a:defRPr>
            </a:lvl4pPr>
            <a:lvl5pPr marL="2435183" indent="0" algn="ctr">
              <a:buNone/>
              <a:defRPr>
                <a:solidFill>
                  <a:schemeClr val="tx1">
                    <a:tint val="75000"/>
                  </a:schemeClr>
                </a:solidFill>
              </a:defRPr>
            </a:lvl5pPr>
            <a:lvl6pPr marL="3043981" indent="0" algn="ctr">
              <a:buNone/>
              <a:defRPr>
                <a:solidFill>
                  <a:schemeClr val="tx1">
                    <a:tint val="75000"/>
                  </a:schemeClr>
                </a:solidFill>
              </a:defRPr>
            </a:lvl6pPr>
            <a:lvl7pPr marL="3652776" indent="0" algn="ctr">
              <a:buNone/>
              <a:defRPr>
                <a:solidFill>
                  <a:schemeClr val="tx1">
                    <a:tint val="75000"/>
                  </a:schemeClr>
                </a:solidFill>
              </a:defRPr>
            </a:lvl7pPr>
            <a:lvl8pPr marL="4261572" indent="0" algn="ctr">
              <a:buNone/>
              <a:defRPr>
                <a:solidFill>
                  <a:schemeClr val="tx1">
                    <a:tint val="75000"/>
                  </a:schemeClr>
                </a:solidFill>
              </a:defRPr>
            </a:lvl8pPr>
            <a:lvl9pPr marL="4870369"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pPr/>
              <a:t>2020/3/7</a:t>
            </a:fld>
            <a:endParaRPr lang="zh-CN" altLang="en-US"/>
          </a:p>
        </p:txBody>
      </p:sp>
      <p:sp>
        <p:nvSpPr>
          <p:cNvPr id="5" name="页脚占位符 4"/>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6" name="灯片编号占位符 5"/>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8489" y="274702"/>
            <a:ext cx="10952798" cy="1143265"/>
          </a:xfrm>
          <a:prstGeom prst="rect">
            <a:avLst/>
          </a:prstGeom>
        </p:spPr>
        <p:txBody>
          <a:bodyPr lIns="121758" tIns="60879" rIns="121758" bIns="60879"/>
          <a:lstStyle/>
          <a:p>
            <a:r>
              <a:rPr lang="zh-CN" altLang="en-US"/>
              <a:t>单击此处编辑母版标题样式</a:t>
            </a:r>
          </a:p>
        </p:txBody>
      </p:sp>
      <p:sp>
        <p:nvSpPr>
          <p:cNvPr id="3" name="竖排文字占位符 2"/>
          <p:cNvSpPr>
            <a:spLocks noGrp="1"/>
          </p:cNvSpPr>
          <p:nvPr>
            <p:ph type="body" orient="vert" idx="1"/>
          </p:nvPr>
        </p:nvSpPr>
        <p:spPr>
          <a:xfrm>
            <a:off x="608489" y="1600573"/>
            <a:ext cx="10952798" cy="4527011"/>
          </a:xfrm>
          <a:prstGeom prst="rect">
            <a:avLst/>
          </a:prstGeom>
        </p:spPr>
        <p:txBody>
          <a:bodyPr vert="eaVert" lIns="121758" tIns="60879" rIns="121758" bIns="6087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pPr/>
              <a:t>2020/3/7</a:t>
            </a:fld>
            <a:endParaRPr lang="zh-CN" altLang="en-US"/>
          </a:p>
        </p:txBody>
      </p:sp>
      <p:sp>
        <p:nvSpPr>
          <p:cNvPr id="5" name="页脚占位符 4"/>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6" name="灯片编号占位符 5"/>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12" name="矩形 11"/>
          <p:cNvSpPr/>
          <p:nvPr userDrawn="1"/>
        </p:nvSpPr>
        <p:spPr>
          <a:xfrm>
            <a:off x="-1" y="6729232"/>
            <a:ext cx="6084888" cy="130356"/>
          </a:xfrm>
          <a:prstGeom prst="rect">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spcCol="0" rtlCol="0" anchor="ctr"/>
          <a:lstStyle/>
          <a:p>
            <a:pPr algn="ctr"/>
            <a:endParaRPr lang="zh-CN" altLang="en-US"/>
          </a:p>
        </p:txBody>
      </p:sp>
      <p:cxnSp>
        <p:nvCxnSpPr>
          <p:cNvPr id="18" name="直接连接符 17"/>
          <p:cNvCxnSpPr/>
          <p:nvPr userDrawn="1"/>
        </p:nvCxnSpPr>
        <p:spPr>
          <a:xfrm>
            <a:off x="1116336" y="662340"/>
            <a:ext cx="10150571" cy="0"/>
          </a:xfrm>
          <a:prstGeom prst="line">
            <a:avLst/>
          </a:prstGeom>
          <a:ln w="22225">
            <a:solidFill>
              <a:srgbClr val="7B1B1B">
                <a:alpha val="81000"/>
              </a:srgbClr>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userDrawn="1"/>
        </p:nvGrpSpPr>
        <p:grpSpPr>
          <a:xfrm>
            <a:off x="247539" y="208088"/>
            <a:ext cx="623918" cy="557410"/>
            <a:chOff x="247539" y="208088"/>
            <a:chExt cx="623918" cy="557410"/>
          </a:xfrm>
        </p:grpSpPr>
        <p:sp>
          <p:nvSpPr>
            <p:cNvPr id="24" name="矩形 23"/>
            <p:cNvSpPr/>
            <p:nvPr userDrawn="1"/>
          </p:nvSpPr>
          <p:spPr>
            <a:xfrm>
              <a:off x="247539" y="208088"/>
              <a:ext cx="364740" cy="36474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userDrawn="1"/>
          </p:nvSpPr>
          <p:spPr>
            <a:xfrm>
              <a:off x="439409" y="333450"/>
              <a:ext cx="432048" cy="432048"/>
            </a:xfrm>
            <a:prstGeom prst="rect">
              <a:avLst/>
            </a:prstGeom>
            <a:solidFill>
              <a:srgbClr val="7B1B1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userDrawn="1"/>
        </p:nvSpPr>
        <p:spPr>
          <a:xfrm>
            <a:off x="6081662" y="6729232"/>
            <a:ext cx="6084888" cy="13035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spcCol="0"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250" fill="hold"/>
                                        <p:tgtEl>
                                          <p:spTgt spid="23"/>
                                        </p:tgtEl>
                                        <p:attrNameLst>
                                          <p:attrName>ppt_x</p:attrName>
                                        </p:attrNameLst>
                                      </p:cBhvr>
                                      <p:tavLst>
                                        <p:tav tm="0">
                                          <p:val>
                                            <p:strVal val="0-#ppt_w/2"/>
                                          </p:val>
                                        </p:tav>
                                        <p:tav tm="100000">
                                          <p:val>
                                            <p:strVal val="#ppt_x"/>
                                          </p:val>
                                        </p:tav>
                                      </p:tavLst>
                                    </p:anim>
                                    <p:anim calcmode="lin" valueType="num">
                                      <p:cBhvr additive="base">
                                        <p:cTn id="8" dur="250" fill="hold"/>
                                        <p:tgtEl>
                                          <p:spTgt spid="23"/>
                                        </p:tgtEl>
                                        <p:attrNameLst>
                                          <p:attrName>ppt_y</p:attrName>
                                        </p:attrNameLst>
                                      </p:cBhvr>
                                      <p:tavLst>
                                        <p:tav tm="0">
                                          <p:val>
                                            <p:strVal val="#ppt_y"/>
                                          </p:val>
                                        </p:tav>
                                        <p:tav tm="100000">
                                          <p:val>
                                            <p:strVal val="#ppt_y"/>
                                          </p:val>
                                        </p:tav>
                                      </p:tavLst>
                                    </p:anim>
                                  </p:childTnLst>
                                </p:cTn>
                              </p:par>
                              <p:par>
                                <p:cTn id="9" presetID="22" presetClass="entr" presetSubtype="4" fill="hold" grpId="0" nodeType="with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250"/>
                                        <p:tgtEl>
                                          <p:spTgt spid="12"/>
                                        </p:tgtEl>
                                      </p:cBhvr>
                                    </p:animEffect>
                                  </p:childTnLst>
                                </p:cTn>
                              </p:par>
                              <p:par>
                                <p:cTn id="12" presetID="22" presetClass="entr" presetSubtype="8" fill="hold" nodeType="withEffect">
                                  <p:stCondLst>
                                    <p:cond delay="50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250"/>
                                        <p:tgtEl>
                                          <p:spTgt spid="18"/>
                                        </p:tgtEl>
                                      </p:cBhvr>
                                    </p:animEffect>
                                  </p:childTnLst>
                                </p:cTn>
                              </p:par>
                              <p:par>
                                <p:cTn id="15" presetID="22" presetClass="entr" presetSubtype="4" fill="hold" grpId="0" nodeType="with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cxnSp>
        <p:nvCxnSpPr>
          <p:cNvPr id="6" name="直接连接符 5"/>
          <p:cNvCxnSpPr/>
          <p:nvPr userDrawn="1"/>
        </p:nvCxnSpPr>
        <p:spPr>
          <a:xfrm>
            <a:off x="1116336" y="662340"/>
            <a:ext cx="10150571" cy="0"/>
          </a:xfrm>
          <a:prstGeom prst="line">
            <a:avLst/>
          </a:prstGeom>
          <a:ln w="22225">
            <a:solidFill>
              <a:srgbClr val="7B1B1B">
                <a:alpha val="81000"/>
              </a:srgbClr>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userDrawn="1"/>
        </p:nvGrpSpPr>
        <p:grpSpPr>
          <a:xfrm>
            <a:off x="247539" y="208088"/>
            <a:ext cx="623918" cy="557410"/>
            <a:chOff x="247539" y="208088"/>
            <a:chExt cx="623918" cy="557410"/>
          </a:xfrm>
        </p:grpSpPr>
        <p:sp>
          <p:nvSpPr>
            <p:cNvPr id="8" name="矩形 7"/>
            <p:cNvSpPr/>
            <p:nvPr userDrawn="1"/>
          </p:nvSpPr>
          <p:spPr>
            <a:xfrm>
              <a:off x="247539" y="208088"/>
              <a:ext cx="364740" cy="36474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439409" y="333450"/>
              <a:ext cx="432048" cy="432048"/>
            </a:xfrm>
            <a:prstGeom prst="rect">
              <a:avLst/>
            </a:prstGeom>
            <a:solidFill>
              <a:srgbClr val="7B1B1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641664672"/>
      </p:ext>
    </p:extLst>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0-#ppt_w/2"/>
                                          </p:val>
                                        </p:tav>
                                        <p:tav tm="100000">
                                          <p:val>
                                            <p:strVal val="#ppt_x"/>
                                          </p:val>
                                        </p:tav>
                                      </p:tavLst>
                                    </p:anim>
                                    <p:anim calcmode="lin" valueType="num">
                                      <p:cBhvr additive="base">
                                        <p:cTn id="8" dur="250" fill="hold"/>
                                        <p:tgtEl>
                                          <p:spTgt spid="7"/>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8489" y="274702"/>
            <a:ext cx="10952798" cy="1143265"/>
          </a:xfrm>
          <a:prstGeom prst="rect">
            <a:avLst/>
          </a:prstGeom>
        </p:spPr>
        <p:txBody>
          <a:bodyPr lIns="121758" tIns="60879" rIns="121758" bIns="60879"/>
          <a:lstStyle/>
          <a:p>
            <a:r>
              <a:rPr lang="zh-CN" altLang="en-US"/>
              <a:t>单击此处编辑母版标题样式</a:t>
            </a:r>
          </a:p>
        </p:txBody>
      </p:sp>
      <p:sp>
        <p:nvSpPr>
          <p:cNvPr id="3" name="内容占位符 2"/>
          <p:cNvSpPr>
            <a:spLocks noGrp="1"/>
          </p:cNvSpPr>
          <p:nvPr>
            <p:ph idx="1"/>
          </p:nvPr>
        </p:nvSpPr>
        <p:spPr>
          <a:xfrm>
            <a:off x="608489" y="1600573"/>
            <a:ext cx="10952798" cy="4527011"/>
          </a:xfrm>
          <a:prstGeom prst="rect">
            <a:avLst/>
          </a:prstGeom>
        </p:spPr>
        <p:txBody>
          <a:bodyPr lIns="121758" tIns="60879" rIns="121758" bIns="6087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pPr/>
              <a:t>2020/3/7</a:t>
            </a:fld>
            <a:endParaRPr lang="zh-CN" altLang="en-US"/>
          </a:p>
        </p:txBody>
      </p:sp>
      <p:sp>
        <p:nvSpPr>
          <p:cNvPr id="5" name="页脚占位符 4"/>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6" name="灯片编号占位符 5"/>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1328" y="4407923"/>
            <a:ext cx="10344309" cy="1362390"/>
          </a:xfrm>
          <a:prstGeom prst="rect">
            <a:avLst/>
          </a:prstGeom>
        </p:spPr>
        <p:txBody>
          <a:bodyPr lIns="121758" tIns="60879" rIns="121758" bIns="60879" anchor="t"/>
          <a:lstStyle>
            <a:lvl1pPr algn="l">
              <a:defRPr sz="5300" b="1" cap="all"/>
            </a:lvl1pPr>
          </a:lstStyle>
          <a:p>
            <a:r>
              <a:rPr lang="zh-CN" altLang="en-US"/>
              <a:t>单击此处编辑母版标题样式</a:t>
            </a:r>
          </a:p>
        </p:txBody>
      </p:sp>
      <p:sp>
        <p:nvSpPr>
          <p:cNvPr id="3" name="文本占位符 2"/>
          <p:cNvSpPr>
            <a:spLocks noGrp="1"/>
          </p:cNvSpPr>
          <p:nvPr>
            <p:ph type="body" idx="1"/>
          </p:nvPr>
        </p:nvSpPr>
        <p:spPr>
          <a:xfrm>
            <a:off x="961328" y="2907386"/>
            <a:ext cx="10344309" cy="1500534"/>
          </a:xfrm>
          <a:prstGeom prst="rect">
            <a:avLst/>
          </a:prstGeom>
        </p:spPr>
        <p:txBody>
          <a:bodyPr lIns="121758" tIns="60879" rIns="121758" bIns="60879" anchor="b"/>
          <a:lstStyle>
            <a:lvl1pPr marL="0" indent="0">
              <a:buNone/>
              <a:defRPr sz="2700">
                <a:solidFill>
                  <a:schemeClr val="tx1">
                    <a:tint val="75000"/>
                  </a:schemeClr>
                </a:solidFill>
              </a:defRPr>
            </a:lvl1pPr>
            <a:lvl2pPr marL="608795" indent="0">
              <a:buNone/>
              <a:defRPr sz="2400">
                <a:solidFill>
                  <a:schemeClr val="tx1">
                    <a:tint val="75000"/>
                  </a:schemeClr>
                </a:solidFill>
              </a:defRPr>
            </a:lvl2pPr>
            <a:lvl3pPr marL="1217591" indent="0">
              <a:buNone/>
              <a:defRPr sz="2100">
                <a:solidFill>
                  <a:schemeClr val="tx1">
                    <a:tint val="75000"/>
                  </a:schemeClr>
                </a:solidFill>
              </a:defRPr>
            </a:lvl3pPr>
            <a:lvl4pPr marL="1826388" indent="0">
              <a:buNone/>
              <a:defRPr sz="1900">
                <a:solidFill>
                  <a:schemeClr val="tx1">
                    <a:tint val="75000"/>
                  </a:schemeClr>
                </a:solidFill>
              </a:defRPr>
            </a:lvl4pPr>
            <a:lvl5pPr marL="2435183" indent="0">
              <a:buNone/>
              <a:defRPr sz="1900">
                <a:solidFill>
                  <a:schemeClr val="tx1">
                    <a:tint val="75000"/>
                  </a:schemeClr>
                </a:solidFill>
              </a:defRPr>
            </a:lvl5pPr>
            <a:lvl6pPr marL="3043981" indent="0">
              <a:buNone/>
              <a:defRPr sz="1900">
                <a:solidFill>
                  <a:schemeClr val="tx1">
                    <a:tint val="75000"/>
                  </a:schemeClr>
                </a:solidFill>
              </a:defRPr>
            </a:lvl6pPr>
            <a:lvl7pPr marL="3652776" indent="0">
              <a:buNone/>
              <a:defRPr sz="1900">
                <a:solidFill>
                  <a:schemeClr val="tx1">
                    <a:tint val="75000"/>
                  </a:schemeClr>
                </a:solidFill>
              </a:defRPr>
            </a:lvl7pPr>
            <a:lvl8pPr marL="4261572" indent="0">
              <a:buNone/>
              <a:defRPr sz="1900">
                <a:solidFill>
                  <a:schemeClr val="tx1">
                    <a:tint val="75000"/>
                  </a:schemeClr>
                </a:solidFill>
              </a:defRPr>
            </a:lvl8pPr>
            <a:lvl9pPr marL="4870369" indent="0">
              <a:buNone/>
              <a:defRPr sz="19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pPr/>
              <a:t>2020/3/7</a:t>
            </a:fld>
            <a:endParaRPr lang="zh-CN" altLang="en-US"/>
          </a:p>
        </p:txBody>
      </p:sp>
      <p:sp>
        <p:nvSpPr>
          <p:cNvPr id="5" name="页脚占位符 4"/>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6" name="灯片编号占位符 5"/>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8489" y="274702"/>
            <a:ext cx="10952798" cy="1143265"/>
          </a:xfrm>
          <a:prstGeom prst="rect">
            <a:avLst/>
          </a:prstGeom>
        </p:spPr>
        <p:txBody>
          <a:bodyPr lIns="121758" tIns="60879" rIns="121758" bIns="60879"/>
          <a:lstStyle/>
          <a:p>
            <a:r>
              <a:rPr lang="zh-CN" altLang="en-US"/>
              <a:t>单击此处编辑母版标题样式</a:t>
            </a:r>
          </a:p>
        </p:txBody>
      </p:sp>
      <p:sp>
        <p:nvSpPr>
          <p:cNvPr id="3" name="内容占位符 2"/>
          <p:cNvSpPr>
            <a:spLocks noGrp="1"/>
          </p:cNvSpPr>
          <p:nvPr>
            <p:ph sz="half" idx="1"/>
          </p:nvPr>
        </p:nvSpPr>
        <p:spPr>
          <a:xfrm>
            <a:off x="608489" y="1600573"/>
            <a:ext cx="5374984" cy="4527011"/>
          </a:xfrm>
          <a:prstGeom prst="rect">
            <a:avLst/>
          </a:prstGeom>
        </p:spPr>
        <p:txBody>
          <a:bodyPr lIns="121758" tIns="60879" rIns="121758" bIns="60879"/>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86302" y="1600573"/>
            <a:ext cx="5374984" cy="4527011"/>
          </a:xfrm>
          <a:prstGeom prst="rect">
            <a:avLst/>
          </a:prstGeom>
        </p:spPr>
        <p:txBody>
          <a:bodyPr lIns="121758" tIns="60879" rIns="121758" bIns="60879"/>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pPr/>
              <a:t>2020/3/7</a:t>
            </a:fld>
            <a:endParaRPr lang="zh-CN" altLang="en-US"/>
          </a:p>
        </p:txBody>
      </p:sp>
      <p:sp>
        <p:nvSpPr>
          <p:cNvPr id="6" name="页脚占位符 5"/>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7" name="灯片编号占位符 6"/>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8489" y="274702"/>
            <a:ext cx="10952798" cy="1143265"/>
          </a:xfrm>
          <a:prstGeom prst="rect">
            <a:avLst/>
          </a:prstGeom>
        </p:spPr>
        <p:txBody>
          <a:bodyPr lIns="121758" tIns="60879" rIns="121758" bIns="60879"/>
          <a:lstStyle>
            <a:lvl1pPr>
              <a:defRPr/>
            </a:lvl1pPr>
          </a:lstStyle>
          <a:p>
            <a:r>
              <a:rPr lang="zh-CN" altLang="en-US"/>
              <a:t>单击此处编辑母版标题样式</a:t>
            </a:r>
          </a:p>
        </p:txBody>
      </p:sp>
      <p:sp>
        <p:nvSpPr>
          <p:cNvPr id="3" name="文本占位符 2"/>
          <p:cNvSpPr>
            <a:spLocks noGrp="1"/>
          </p:cNvSpPr>
          <p:nvPr>
            <p:ph type="body" idx="1"/>
          </p:nvPr>
        </p:nvSpPr>
        <p:spPr>
          <a:xfrm>
            <a:off x="608489" y="1535470"/>
            <a:ext cx="5377097" cy="639911"/>
          </a:xfrm>
          <a:prstGeom prst="rect">
            <a:avLst/>
          </a:prstGeom>
        </p:spPr>
        <p:txBody>
          <a:bodyPr lIns="121758" tIns="60879" rIns="121758" bIns="60879" anchor="b"/>
          <a:lstStyle>
            <a:lvl1pPr marL="0" indent="0">
              <a:buNone/>
              <a:defRPr sz="3200" b="1"/>
            </a:lvl1pPr>
            <a:lvl2pPr marL="608795" indent="0">
              <a:buNone/>
              <a:defRPr sz="2700" b="1"/>
            </a:lvl2pPr>
            <a:lvl3pPr marL="1217591" indent="0">
              <a:buNone/>
              <a:defRPr sz="2400" b="1"/>
            </a:lvl3pPr>
            <a:lvl4pPr marL="1826388" indent="0">
              <a:buNone/>
              <a:defRPr sz="2100" b="1"/>
            </a:lvl4pPr>
            <a:lvl5pPr marL="2435183" indent="0">
              <a:buNone/>
              <a:defRPr sz="2100" b="1"/>
            </a:lvl5pPr>
            <a:lvl6pPr marL="3043981" indent="0">
              <a:buNone/>
              <a:defRPr sz="2100" b="1"/>
            </a:lvl6pPr>
            <a:lvl7pPr marL="3652776" indent="0">
              <a:buNone/>
              <a:defRPr sz="2100" b="1"/>
            </a:lvl7pPr>
            <a:lvl8pPr marL="4261572" indent="0">
              <a:buNone/>
              <a:defRPr sz="2100" b="1"/>
            </a:lvl8pPr>
            <a:lvl9pPr marL="4870369" indent="0">
              <a:buNone/>
              <a:defRPr sz="2100" b="1"/>
            </a:lvl9pPr>
          </a:lstStyle>
          <a:p>
            <a:pPr lvl="0"/>
            <a:r>
              <a:rPr lang="zh-CN" altLang="en-US"/>
              <a:t>单击此处编辑母版文本样式</a:t>
            </a:r>
          </a:p>
        </p:txBody>
      </p:sp>
      <p:sp>
        <p:nvSpPr>
          <p:cNvPr id="4" name="内容占位符 3"/>
          <p:cNvSpPr>
            <a:spLocks noGrp="1"/>
          </p:cNvSpPr>
          <p:nvPr>
            <p:ph sz="half" idx="2"/>
          </p:nvPr>
        </p:nvSpPr>
        <p:spPr>
          <a:xfrm>
            <a:off x="608489" y="2175378"/>
            <a:ext cx="5377097" cy="3952203"/>
          </a:xfrm>
          <a:prstGeom prst="rect">
            <a:avLst/>
          </a:prstGeom>
        </p:spPr>
        <p:txBody>
          <a:bodyPr lIns="121758" tIns="60879" rIns="121758" bIns="60879"/>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82078" y="1535470"/>
            <a:ext cx="5379210" cy="639911"/>
          </a:xfrm>
          <a:prstGeom prst="rect">
            <a:avLst/>
          </a:prstGeom>
        </p:spPr>
        <p:txBody>
          <a:bodyPr lIns="121758" tIns="60879" rIns="121758" bIns="60879" anchor="b"/>
          <a:lstStyle>
            <a:lvl1pPr marL="0" indent="0">
              <a:buNone/>
              <a:defRPr sz="3200" b="1"/>
            </a:lvl1pPr>
            <a:lvl2pPr marL="608795" indent="0">
              <a:buNone/>
              <a:defRPr sz="2700" b="1"/>
            </a:lvl2pPr>
            <a:lvl3pPr marL="1217591" indent="0">
              <a:buNone/>
              <a:defRPr sz="2400" b="1"/>
            </a:lvl3pPr>
            <a:lvl4pPr marL="1826388" indent="0">
              <a:buNone/>
              <a:defRPr sz="2100" b="1"/>
            </a:lvl4pPr>
            <a:lvl5pPr marL="2435183" indent="0">
              <a:buNone/>
              <a:defRPr sz="2100" b="1"/>
            </a:lvl5pPr>
            <a:lvl6pPr marL="3043981" indent="0">
              <a:buNone/>
              <a:defRPr sz="2100" b="1"/>
            </a:lvl6pPr>
            <a:lvl7pPr marL="3652776" indent="0">
              <a:buNone/>
              <a:defRPr sz="2100" b="1"/>
            </a:lvl7pPr>
            <a:lvl8pPr marL="4261572" indent="0">
              <a:buNone/>
              <a:defRPr sz="2100" b="1"/>
            </a:lvl8pPr>
            <a:lvl9pPr marL="4870369" indent="0">
              <a:buNone/>
              <a:defRPr sz="2100" b="1"/>
            </a:lvl9pPr>
          </a:lstStyle>
          <a:p>
            <a:pPr lvl="0"/>
            <a:r>
              <a:rPr lang="zh-CN" altLang="en-US"/>
              <a:t>单击此处编辑母版文本样式</a:t>
            </a:r>
          </a:p>
        </p:txBody>
      </p:sp>
      <p:sp>
        <p:nvSpPr>
          <p:cNvPr id="6" name="内容占位符 5"/>
          <p:cNvSpPr>
            <a:spLocks noGrp="1"/>
          </p:cNvSpPr>
          <p:nvPr>
            <p:ph sz="quarter" idx="4"/>
          </p:nvPr>
        </p:nvSpPr>
        <p:spPr>
          <a:xfrm>
            <a:off x="6182078" y="2175378"/>
            <a:ext cx="5379210" cy="3952203"/>
          </a:xfrm>
          <a:prstGeom prst="rect">
            <a:avLst/>
          </a:prstGeom>
        </p:spPr>
        <p:txBody>
          <a:bodyPr lIns="121758" tIns="60879" rIns="121758" bIns="60879"/>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pPr/>
              <a:t>2020/3/7</a:t>
            </a:fld>
            <a:endParaRPr lang="zh-CN" altLang="en-US"/>
          </a:p>
        </p:txBody>
      </p:sp>
      <p:sp>
        <p:nvSpPr>
          <p:cNvPr id="8" name="页脚占位符 7"/>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9" name="灯片编号占位符 8"/>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8489" y="274702"/>
            <a:ext cx="10952798" cy="1143265"/>
          </a:xfrm>
          <a:prstGeom prst="rect">
            <a:avLst/>
          </a:prstGeom>
        </p:spPr>
        <p:txBody>
          <a:bodyPr lIns="121758" tIns="60879" rIns="121758" bIns="60879"/>
          <a:lstStyle/>
          <a:p>
            <a:r>
              <a:rPr lang="zh-CN" altLang="en-US"/>
              <a:t>单击此处编辑母版标题样式</a:t>
            </a:r>
          </a:p>
        </p:txBody>
      </p:sp>
      <p:sp>
        <p:nvSpPr>
          <p:cNvPr id="3" name="日期占位符 2"/>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pPr/>
              <a:t>2020/3/7</a:t>
            </a:fld>
            <a:endParaRPr lang="zh-CN" altLang="en-US"/>
          </a:p>
        </p:txBody>
      </p:sp>
      <p:sp>
        <p:nvSpPr>
          <p:cNvPr id="4" name="页脚占位符 3"/>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5" name="灯片编号占位符 4"/>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pPr/>
              <a:t>2020/3/7</a:t>
            </a:fld>
            <a:endParaRPr lang="zh-CN" altLang="en-US"/>
          </a:p>
        </p:txBody>
      </p:sp>
      <p:sp>
        <p:nvSpPr>
          <p:cNvPr id="3" name="页脚占位符 2"/>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4" name="灯片编号占位符 3"/>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8492" y="273112"/>
            <a:ext cx="4003772" cy="1162320"/>
          </a:xfrm>
          <a:prstGeom prst="rect">
            <a:avLst/>
          </a:prstGeom>
        </p:spPr>
        <p:txBody>
          <a:bodyPr lIns="121758" tIns="60879" rIns="121758" bIns="60879" anchor="b"/>
          <a:lstStyle>
            <a:lvl1pPr algn="l">
              <a:defRPr sz="2700" b="1"/>
            </a:lvl1pPr>
          </a:lstStyle>
          <a:p>
            <a:r>
              <a:rPr lang="zh-CN" altLang="en-US"/>
              <a:t>单击此处编辑母版标题样式</a:t>
            </a:r>
          </a:p>
        </p:txBody>
      </p:sp>
      <p:sp>
        <p:nvSpPr>
          <p:cNvPr id="3" name="内容占位符 2"/>
          <p:cNvSpPr>
            <a:spLocks noGrp="1"/>
          </p:cNvSpPr>
          <p:nvPr>
            <p:ph idx="1"/>
          </p:nvPr>
        </p:nvSpPr>
        <p:spPr>
          <a:xfrm>
            <a:off x="4758044" y="273118"/>
            <a:ext cx="6803242" cy="5854469"/>
          </a:xfrm>
          <a:prstGeom prst="rect">
            <a:avLst/>
          </a:prstGeom>
        </p:spPr>
        <p:txBody>
          <a:bodyPr lIns="121758" tIns="60879" rIns="121758" bIns="60879"/>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8492" y="1435438"/>
            <a:ext cx="4003772" cy="4692149"/>
          </a:xfrm>
          <a:prstGeom prst="rect">
            <a:avLst/>
          </a:prstGeom>
        </p:spPr>
        <p:txBody>
          <a:bodyPr lIns="121758" tIns="60879" rIns="121758" bIns="60879"/>
          <a:lstStyle>
            <a:lvl1pPr marL="0" indent="0">
              <a:buNone/>
              <a:defRPr sz="1900"/>
            </a:lvl1pPr>
            <a:lvl2pPr marL="608795" indent="0">
              <a:buNone/>
              <a:defRPr sz="1600"/>
            </a:lvl2pPr>
            <a:lvl3pPr marL="1217591" indent="0">
              <a:buNone/>
              <a:defRPr sz="1300"/>
            </a:lvl3pPr>
            <a:lvl4pPr marL="1826388" indent="0">
              <a:buNone/>
              <a:defRPr sz="1200"/>
            </a:lvl4pPr>
            <a:lvl5pPr marL="2435183" indent="0">
              <a:buNone/>
              <a:defRPr sz="1200"/>
            </a:lvl5pPr>
            <a:lvl6pPr marL="3043981" indent="0">
              <a:buNone/>
              <a:defRPr sz="1200"/>
            </a:lvl6pPr>
            <a:lvl7pPr marL="3652776" indent="0">
              <a:buNone/>
              <a:defRPr sz="1200"/>
            </a:lvl7pPr>
            <a:lvl8pPr marL="4261572" indent="0">
              <a:buNone/>
              <a:defRPr sz="1200"/>
            </a:lvl8pPr>
            <a:lvl9pPr marL="4870369"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pPr/>
              <a:t>2020/3/7</a:t>
            </a:fld>
            <a:endParaRPr lang="zh-CN" altLang="en-US"/>
          </a:p>
        </p:txBody>
      </p:sp>
      <p:sp>
        <p:nvSpPr>
          <p:cNvPr id="6" name="页脚占位符 5"/>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7" name="灯片编号占位符 6"/>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5361" y="4801712"/>
            <a:ext cx="7301865" cy="566870"/>
          </a:xfrm>
          <a:prstGeom prst="rect">
            <a:avLst/>
          </a:prstGeom>
        </p:spPr>
        <p:txBody>
          <a:bodyPr lIns="121758" tIns="60879" rIns="121758" bIns="60879" anchor="b"/>
          <a:lstStyle>
            <a:lvl1pPr algn="l">
              <a:defRPr sz="2700" b="1"/>
            </a:lvl1pPr>
          </a:lstStyle>
          <a:p>
            <a:r>
              <a:rPr lang="zh-CN" altLang="en-US"/>
              <a:t>单击此处编辑母版标题样式</a:t>
            </a:r>
          </a:p>
        </p:txBody>
      </p:sp>
      <p:sp>
        <p:nvSpPr>
          <p:cNvPr id="3" name="图片占位符 2"/>
          <p:cNvSpPr>
            <a:spLocks noGrp="1"/>
          </p:cNvSpPr>
          <p:nvPr>
            <p:ph type="pic" idx="1"/>
          </p:nvPr>
        </p:nvSpPr>
        <p:spPr>
          <a:xfrm>
            <a:off x="2385361" y="612916"/>
            <a:ext cx="7301865" cy="4115753"/>
          </a:xfrm>
          <a:prstGeom prst="rect">
            <a:avLst/>
          </a:prstGeom>
        </p:spPr>
        <p:txBody>
          <a:bodyPr lIns="121758" tIns="60879" rIns="121758" bIns="60879"/>
          <a:lstStyle>
            <a:lvl1pPr marL="0" indent="0">
              <a:buNone/>
              <a:defRPr sz="4300"/>
            </a:lvl1pPr>
            <a:lvl2pPr marL="608795" indent="0">
              <a:buNone/>
              <a:defRPr sz="3700"/>
            </a:lvl2pPr>
            <a:lvl3pPr marL="1217591" indent="0">
              <a:buNone/>
              <a:defRPr sz="3200"/>
            </a:lvl3pPr>
            <a:lvl4pPr marL="1826388" indent="0">
              <a:buNone/>
              <a:defRPr sz="2700"/>
            </a:lvl4pPr>
            <a:lvl5pPr marL="2435183" indent="0">
              <a:buNone/>
              <a:defRPr sz="2700"/>
            </a:lvl5pPr>
            <a:lvl6pPr marL="3043981" indent="0">
              <a:buNone/>
              <a:defRPr sz="2700"/>
            </a:lvl6pPr>
            <a:lvl7pPr marL="3652776" indent="0">
              <a:buNone/>
              <a:defRPr sz="2700"/>
            </a:lvl7pPr>
            <a:lvl8pPr marL="4261572" indent="0">
              <a:buNone/>
              <a:defRPr sz="2700"/>
            </a:lvl8pPr>
            <a:lvl9pPr marL="4870369" indent="0">
              <a:buNone/>
              <a:defRPr sz="2700"/>
            </a:lvl9pPr>
          </a:lstStyle>
          <a:p>
            <a:endParaRPr lang="zh-CN" altLang="en-US"/>
          </a:p>
        </p:txBody>
      </p:sp>
      <p:sp>
        <p:nvSpPr>
          <p:cNvPr id="4" name="文本占位符 3"/>
          <p:cNvSpPr>
            <a:spLocks noGrp="1"/>
          </p:cNvSpPr>
          <p:nvPr>
            <p:ph type="body" sz="half" idx="2"/>
          </p:nvPr>
        </p:nvSpPr>
        <p:spPr>
          <a:xfrm>
            <a:off x="2385361" y="5368584"/>
            <a:ext cx="7301865" cy="805049"/>
          </a:xfrm>
          <a:prstGeom prst="rect">
            <a:avLst/>
          </a:prstGeom>
        </p:spPr>
        <p:txBody>
          <a:bodyPr lIns="121758" tIns="60879" rIns="121758" bIns="60879"/>
          <a:lstStyle>
            <a:lvl1pPr marL="0" indent="0">
              <a:buNone/>
              <a:defRPr sz="1900"/>
            </a:lvl1pPr>
            <a:lvl2pPr marL="608795" indent="0">
              <a:buNone/>
              <a:defRPr sz="1600"/>
            </a:lvl2pPr>
            <a:lvl3pPr marL="1217591" indent="0">
              <a:buNone/>
              <a:defRPr sz="1300"/>
            </a:lvl3pPr>
            <a:lvl4pPr marL="1826388" indent="0">
              <a:buNone/>
              <a:defRPr sz="1200"/>
            </a:lvl4pPr>
            <a:lvl5pPr marL="2435183" indent="0">
              <a:buNone/>
              <a:defRPr sz="1200"/>
            </a:lvl5pPr>
            <a:lvl6pPr marL="3043981" indent="0">
              <a:buNone/>
              <a:defRPr sz="1200"/>
            </a:lvl6pPr>
            <a:lvl7pPr marL="3652776" indent="0">
              <a:buNone/>
              <a:defRPr sz="1200"/>
            </a:lvl7pPr>
            <a:lvl8pPr marL="4261572" indent="0">
              <a:buNone/>
              <a:defRPr sz="1200"/>
            </a:lvl8pPr>
            <a:lvl9pPr marL="4870369"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pPr/>
              <a:t>2020/3/7</a:t>
            </a:fld>
            <a:endParaRPr lang="zh-CN" altLang="en-US"/>
          </a:p>
        </p:txBody>
      </p:sp>
      <p:sp>
        <p:nvSpPr>
          <p:cNvPr id="6" name="页脚占位符 5"/>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7" name="灯片编号占位符 6"/>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txStyles>
    <p:titleStyle>
      <a:lvl1pPr algn="ctr" defTabSz="1217591" rtl="0" eaLnBrk="1" latinLnBrk="0" hangingPunct="1">
        <a:spcBef>
          <a:spcPct val="0"/>
        </a:spcBef>
        <a:buNone/>
        <a:defRPr sz="5900" kern="1200">
          <a:solidFill>
            <a:schemeClr val="tx1"/>
          </a:solidFill>
          <a:latin typeface="+mj-lt"/>
          <a:ea typeface="+mj-ea"/>
          <a:cs typeface="+mj-cs"/>
        </a:defRPr>
      </a:lvl1pPr>
    </p:titleStyle>
    <p:bodyStyle>
      <a:lvl1pPr marL="456597" indent="-456597" algn="l" defTabSz="1217591"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89293" indent="-380498" algn="l" defTabSz="1217591"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1989" indent="-304398" algn="l" defTabSz="1217591"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0785" indent="-304398" algn="l" defTabSz="1217591"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39582" indent="-304398" algn="l" defTabSz="1217591"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48378" indent="-304398" algn="l" defTabSz="1217591"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7175" indent="-304398" algn="l" defTabSz="1217591"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5970" indent="-304398" algn="l" defTabSz="1217591"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4765" indent="-304398" algn="l" defTabSz="1217591"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7591" rtl="0" eaLnBrk="1" latinLnBrk="0" hangingPunct="1">
        <a:defRPr sz="2400" kern="1200">
          <a:solidFill>
            <a:schemeClr val="tx1"/>
          </a:solidFill>
          <a:latin typeface="+mn-lt"/>
          <a:ea typeface="+mn-ea"/>
          <a:cs typeface="+mn-cs"/>
        </a:defRPr>
      </a:lvl1pPr>
      <a:lvl2pPr marL="608795" algn="l" defTabSz="1217591" rtl="0" eaLnBrk="1" latinLnBrk="0" hangingPunct="1">
        <a:defRPr sz="2400" kern="1200">
          <a:solidFill>
            <a:schemeClr val="tx1"/>
          </a:solidFill>
          <a:latin typeface="+mn-lt"/>
          <a:ea typeface="+mn-ea"/>
          <a:cs typeface="+mn-cs"/>
        </a:defRPr>
      </a:lvl2pPr>
      <a:lvl3pPr marL="1217591" algn="l" defTabSz="1217591" rtl="0" eaLnBrk="1" latinLnBrk="0" hangingPunct="1">
        <a:defRPr sz="2400" kern="1200">
          <a:solidFill>
            <a:schemeClr val="tx1"/>
          </a:solidFill>
          <a:latin typeface="+mn-lt"/>
          <a:ea typeface="+mn-ea"/>
          <a:cs typeface="+mn-cs"/>
        </a:defRPr>
      </a:lvl3pPr>
      <a:lvl4pPr marL="1826388" algn="l" defTabSz="1217591" rtl="0" eaLnBrk="1" latinLnBrk="0" hangingPunct="1">
        <a:defRPr sz="2400" kern="1200">
          <a:solidFill>
            <a:schemeClr val="tx1"/>
          </a:solidFill>
          <a:latin typeface="+mn-lt"/>
          <a:ea typeface="+mn-ea"/>
          <a:cs typeface="+mn-cs"/>
        </a:defRPr>
      </a:lvl4pPr>
      <a:lvl5pPr marL="2435183" algn="l" defTabSz="1217591" rtl="0" eaLnBrk="1" latinLnBrk="0" hangingPunct="1">
        <a:defRPr sz="2400" kern="1200">
          <a:solidFill>
            <a:schemeClr val="tx1"/>
          </a:solidFill>
          <a:latin typeface="+mn-lt"/>
          <a:ea typeface="+mn-ea"/>
          <a:cs typeface="+mn-cs"/>
        </a:defRPr>
      </a:lvl5pPr>
      <a:lvl6pPr marL="3043981" algn="l" defTabSz="1217591" rtl="0" eaLnBrk="1" latinLnBrk="0" hangingPunct="1">
        <a:defRPr sz="2400" kern="1200">
          <a:solidFill>
            <a:schemeClr val="tx1"/>
          </a:solidFill>
          <a:latin typeface="+mn-lt"/>
          <a:ea typeface="+mn-ea"/>
          <a:cs typeface="+mn-cs"/>
        </a:defRPr>
      </a:lvl6pPr>
      <a:lvl7pPr marL="3652776" algn="l" defTabSz="1217591" rtl="0" eaLnBrk="1" latinLnBrk="0" hangingPunct="1">
        <a:defRPr sz="2400" kern="1200">
          <a:solidFill>
            <a:schemeClr val="tx1"/>
          </a:solidFill>
          <a:latin typeface="+mn-lt"/>
          <a:ea typeface="+mn-ea"/>
          <a:cs typeface="+mn-cs"/>
        </a:defRPr>
      </a:lvl7pPr>
      <a:lvl8pPr marL="4261572" algn="l" defTabSz="1217591" rtl="0" eaLnBrk="1" latinLnBrk="0" hangingPunct="1">
        <a:defRPr sz="2400" kern="1200">
          <a:solidFill>
            <a:schemeClr val="tx1"/>
          </a:solidFill>
          <a:latin typeface="+mn-lt"/>
          <a:ea typeface="+mn-ea"/>
          <a:cs typeface="+mn-cs"/>
        </a:defRPr>
      </a:lvl8pPr>
      <a:lvl9pPr marL="4870369" algn="l" defTabSz="1217591"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journey.yanj.cn/"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24.png"/><Relationship Id="rId5" Type="http://schemas.openxmlformats.org/officeDocument/2006/relationships/image" Target="../media/image2.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11.xml"/><Relationship Id="rId5" Type="http://schemas.openxmlformats.org/officeDocument/2006/relationships/image" Target="../media/image36.jpe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hyperlink" Target="https://www.freeppt7.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2" descr="黑色背景"/>
          <p:cNvPicPr>
            <a:picLocks noChangeAspect="1" noChangeArrowheads="1"/>
          </p:cNvPicPr>
          <p:nvPr/>
        </p:nvPicPr>
        <p:blipFill rotWithShape="1">
          <a:blip r:embed="rId3">
            <a:extLst>
              <a:ext uri="{28A0092B-C50C-407E-A947-70E740481C1C}">
                <a14:useLocalDpi xmlns:a14="http://schemas.microsoft.com/office/drawing/2010/main" val="0"/>
              </a:ext>
            </a:extLst>
          </a:blip>
          <a:srcRect l="870"/>
          <a:stretch/>
        </p:blipFill>
        <p:spPr bwMode="auto">
          <a:xfrm>
            <a:off x="0" y="0"/>
            <a:ext cx="12174765" cy="6859588"/>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0" y="0"/>
            <a:ext cx="5631135" cy="6859588"/>
          </a:xfrm>
          <a:custGeom>
            <a:avLst/>
            <a:gdLst>
              <a:gd name="connsiteX0" fmla="*/ 0 w 4716735"/>
              <a:gd name="connsiteY0" fmla="*/ 0 h 6859588"/>
              <a:gd name="connsiteX1" fmla="*/ 4716735 w 4716735"/>
              <a:gd name="connsiteY1" fmla="*/ 0 h 6859588"/>
              <a:gd name="connsiteX2" fmla="*/ 4716735 w 4716735"/>
              <a:gd name="connsiteY2" fmla="*/ 6859588 h 6859588"/>
              <a:gd name="connsiteX3" fmla="*/ 0 w 4716735"/>
              <a:gd name="connsiteY3" fmla="*/ 6859588 h 6859588"/>
              <a:gd name="connsiteX4" fmla="*/ 0 w 4716735"/>
              <a:gd name="connsiteY4" fmla="*/ 0 h 6859588"/>
              <a:gd name="connsiteX0" fmla="*/ 0 w 6070972"/>
              <a:gd name="connsiteY0" fmla="*/ 0 h 6859588"/>
              <a:gd name="connsiteX1" fmla="*/ 4716735 w 6070972"/>
              <a:gd name="connsiteY1" fmla="*/ 0 h 6859588"/>
              <a:gd name="connsiteX2" fmla="*/ 6070972 w 6070972"/>
              <a:gd name="connsiteY2" fmla="*/ 3734423 h 6859588"/>
              <a:gd name="connsiteX3" fmla="*/ 0 w 6070972"/>
              <a:gd name="connsiteY3" fmla="*/ 6859588 h 6859588"/>
              <a:gd name="connsiteX4" fmla="*/ 0 w 6070972"/>
              <a:gd name="connsiteY4" fmla="*/ 0 h 6859588"/>
              <a:gd name="connsiteX0" fmla="*/ 0 w 5631134"/>
              <a:gd name="connsiteY0" fmla="*/ 0 h 6859588"/>
              <a:gd name="connsiteX1" fmla="*/ 4716735 w 5631134"/>
              <a:gd name="connsiteY1" fmla="*/ 0 h 6859588"/>
              <a:gd name="connsiteX2" fmla="*/ 5631134 w 5631134"/>
              <a:gd name="connsiteY2" fmla="*/ 2519082 h 6859588"/>
              <a:gd name="connsiteX3" fmla="*/ 0 w 5631134"/>
              <a:gd name="connsiteY3" fmla="*/ 6859588 h 6859588"/>
              <a:gd name="connsiteX4" fmla="*/ 0 w 5631134"/>
              <a:gd name="connsiteY4" fmla="*/ 0 h 6859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1134" h="6859588">
                <a:moveTo>
                  <a:pt x="0" y="0"/>
                </a:moveTo>
                <a:lnTo>
                  <a:pt x="4716735" y="0"/>
                </a:lnTo>
                <a:lnTo>
                  <a:pt x="5631134" y="2519082"/>
                </a:lnTo>
                <a:lnTo>
                  <a:pt x="0" y="6859588"/>
                </a:lnTo>
                <a:lnTo>
                  <a:pt x="0" y="0"/>
                </a:lnTo>
                <a:close/>
              </a:path>
            </a:pathLst>
          </a:custGeom>
          <a:solidFill>
            <a:srgbClr val="3E0000">
              <a:alpha val="78000"/>
            </a:srgbClr>
          </a:solidFill>
          <a:effectLst>
            <a:glow rad="254000">
              <a:schemeClr val="tx1">
                <a:lumMod val="95000"/>
                <a:lumOff val="5000"/>
                <a:alpha val="34000"/>
              </a:schemeClr>
            </a:glow>
            <a:outerShdw blurRad="50800" dist="38100" algn="l" rotWithShape="0">
              <a:prstClr val="black">
                <a:alpha val="40000"/>
              </a:prstClr>
            </a:outerShdw>
            <a:softEdge rad="0"/>
          </a:effectLst>
        </p:spPr>
        <p:txBody>
          <a:bodyPr wrap="square" lIns="121758" tIns="60879" rIns="121758" bIns="60879" rtlCol="0" anchor="ctr">
            <a:spAutoFit/>
          </a:bodyPr>
          <a:lstStyle/>
          <a:p>
            <a:pPr algn="ctr" defTabSz="1243700"/>
            <a:endParaRPr lang="zh-CN" altLang="en-US" sz="4300" b="1" dirty="0">
              <a:solidFill>
                <a:srgbClr val="FF3300"/>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112795" y="240387"/>
            <a:ext cx="638076" cy="639487"/>
            <a:chOff x="175966" y="478633"/>
            <a:chExt cx="922707" cy="922707"/>
          </a:xfrm>
        </p:grpSpPr>
        <p:sp>
          <p:nvSpPr>
            <p:cNvPr id="38" name="圆角矩形 37"/>
            <p:cNvSpPr/>
            <p:nvPr/>
          </p:nvSpPr>
          <p:spPr>
            <a:xfrm>
              <a:off x="175966" y="478633"/>
              <a:ext cx="922707" cy="922707"/>
            </a:xfrm>
            <a:prstGeom prst="roundRect">
              <a:avLst/>
            </a:prstGeom>
            <a:noFill/>
            <a:ln w="76200" cap="flat" cmpd="sng" algn="ctr">
              <a:solidFill>
                <a:sysClr val="window" lastClr="FFFFFF">
                  <a:lumMod val="95000"/>
                  <a:alpha val="40000"/>
                </a:sysClr>
              </a:solidFill>
              <a:prstDash val="solid"/>
            </a:ln>
            <a:effectLst/>
          </p:spPr>
          <p:txBody>
            <a:bodyPr rtlCol="0" anchor="ctr"/>
            <a:lstStyle/>
            <a:p>
              <a:pPr algn="ctr" defTabSz="966446">
                <a:defRPr/>
              </a:pPr>
              <a:endParaRPr lang="zh-CN" altLang="en-US" sz="1900" kern="0">
                <a:solidFill>
                  <a:sysClr val="window" lastClr="FFFFFF"/>
                </a:solidFill>
              </a:endParaRPr>
            </a:p>
          </p:txBody>
        </p:sp>
        <p:grpSp>
          <p:nvGrpSpPr>
            <p:cNvPr id="39" name="组合 38"/>
            <p:cNvGrpSpPr/>
            <p:nvPr/>
          </p:nvGrpSpPr>
          <p:grpSpPr>
            <a:xfrm>
              <a:off x="364152" y="717297"/>
              <a:ext cx="546337" cy="445378"/>
              <a:chOff x="1537532" y="1406313"/>
              <a:chExt cx="825440" cy="672906"/>
            </a:xfrm>
            <a:solidFill>
              <a:sysClr val="window" lastClr="FFFFFF">
                <a:alpha val="70000"/>
              </a:sysClr>
            </a:solidFill>
          </p:grpSpPr>
          <p:sp>
            <p:nvSpPr>
              <p:cNvPr id="40" name="Freeform 5"/>
              <p:cNvSpPr>
                <a:spLocks noEditPoints="1"/>
              </p:cNvSpPr>
              <p:nvPr/>
            </p:nvSpPr>
            <p:spPr bwMode="auto">
              <a:xfrm>
                <a:off x="1537532" y="1406313"/>
                <a:ext cx="825440" cy="672906"/>
              </a:xfrm>
              <a:custGeom>
                <a:avLst/>
                <a:gdLst>
                  <a:gd name="T0" fmla="*/ 78 w 153"/>
                  <a:gd name="T1" fmla="*/ 0 h 124"/>
                  <a:gd name="T2" fmla="*/ 0 w 153"/>
                  <a:gd name="T3" fmla="*/ 68 h 124"/>
                  <a:gd name="T4" fmla="*/ 15 w 153"/>
                  <a:gd name="T5" fmla="*/ 68 h 124"/>
                  <a:gd name="T6" fmla="*/ 21 w 153"/>
                  <a:gd name="T7" fmla="*/ 64 h 124"/>
                  <a:gd name="T8" fmla="*/ 21 w 153"/>
                  <a:gd name="T9" fmla="*/ 121 h 124"/>
                  <a:gd name="T10" fmla="*/ 24 w 153"/>
                  <a:gd name="T11" fmla="*/ 124 h 124"/>
                  <a:gd name="T12" fmla="*/ 63 w 153"/>
                  <a:gd name="T13" fmla="*/ 124 h 124"/>
                  <a:gd name="T14" fmla="*/ 63 w 153"/>
                  <a:gd name="T15" fmla="*/ 92 h 124"/>
                  <a:gd name="T16" fmla="*/ 67 w 153"/>
                  <a:gd name="T17" fmla="*/ 87 h 124"/>
                  <a:gd name="T18" fmla="*/ 83 w 153"/>
                  <a:gd name="T19" fmla="*/ 87 h 124"/>
                  <a:gd name="T20" fmla="*/ 89 w 153"/>
                  <a:gd name="T21" fmla="*/ 92 h 124"/>
                  <a:gd name="T22" fmla="*/ 89 w 153"/>
                  <a:gd name="T23" fmla="*/ 124 h 124"/>
                  <a:gd name="T24" fmla="*/ 127 w 153"/>
                  <a:gd name="T25" fmla="*/ 124 h 124"/>
                  <a:gd name="T26" fmla="*/ 131 w 153"/>
                  <a:gd name="T27" fmla="*/ 120 h 124"/>
                  <a:gd name="T28" fmla="*/ 131 w 153"/>
                  <a:gd name="T29" fmla="*/ 63 h 124"/>
                  <a:gd name="T30" fmla="*/ 136 w 153"/>
                  <a:gd name="T31" fmla="*/ 68 h 124"/>
                  <a:gd name="T32" fmla="*/ 153 w 153"/>
                  <a:gd name="T33" fmla="*/ 68 h 124"/>
                  <a:gd name="T34" fmla="*/ 78 w 153"/>
                  <a:gd name="T35" fmla="*/ 0 h 124"/>
                  <a:gd name="T36" fmla="*/ 76 w 153"/>
                  <a:gd name="T37" fmla="*/ 75 h 124"/>
                  <a:gd name="T38" fmla="*/ 60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4"/>
                      <a:pt x="21" y="64"/>
                      <a:pt x="21" y="64"/>
                    </a:cubicBezTo>
                    <a:cubicBezTo>
                      <a:pt x="21" y="121"/>
                      <a:pt x="21" y="121"/>
                      <a:pt x="21" y="121"/>
                    </a:cubicBezTo>
                    <a:cubicBezTo>
                      <a:pt x="21" y="121"/>
                      <a:pt x="21" y="124"/>
                      <a:pt x="24" y="124"/>
                    </a:cubicBezTo>
                    <a:cubicBezTo>
                      <a:pt x="28" y="124"/>
                      <a:pt x="63" y="124"/>
                      <a:pt x="63" y="124"/>
                    </a:cubicBezTo>
                    <a:cubicBezTo>
                      <a:pt x="63" y="92"/>
                      <a:pt x="63" y="92"/>
                      <a:pt x="63" y="92"/>
                    </a:cubicBezTo>
                    <a:cubicBezTo>
                      <a:pt x="63" y="92"/>
                      <a:pt x="62" y="87"/>
                      <a:pt x="67" y="87"/>
                    </a:cubicBezTo>
                    <a:cubicBezTo>
                      <a:pt x="83" y="87"/>
                      <a:pt x="83" y="87"/>
                      <a:pt x="83" y="87"/>
                    </a:cubicBezTo>
                    <a:cubicBezTo>
                      <a:pt x="89" y="87"/>
                      <a:pt x="89" y="92"/>
                      <a:pt x="89" y="92"/>
                    </a:cubicBezTo>
                    <a:cubicBezTo>
                      <a:pt x="89" y="124"/>
                      <a:pt x="89" y="124"/>
                      <a:pt x="89" y="124"/>
                    </a:cubicBezTo>
                    <a:cubicBezTo>
                      <a:pt x="89" y="124"/>
                      <a:pt x="121" y="124"/>
                      <a:pt x="127" y="124"/>
                    </a:cubicBezTo>
                    <a:cubicBezTo>
                      <a:pt x="131" y="124"/>
                      <a:pt x="131" y="120"/>
                      <a:pt x="131" y="120"/>
                    </a:cubicBezTo>
                    <a:cubicBezTo>
                      <a:pt x="131" y="63"/>
                      <a:pt x="131" y="63"/>
                      <a:pt x="131" y="63"/>
                    </a:cubicBezTo>
                    <a:cubicBezTo>
                      <a:pt x="136" y="68"/>
                      <a:pt x="136" y="68"/>
                      <a:pt x="136" y="68"/>
                    </a:cubicBezTo>
                    <a:cubicBezTo>
                      <a:pt x="149" y="77"/>
                      <a:pt x="153" y="68"/>
                      <a:pt x="153" y="68"/>
                    </a:cubicBezTo>
                    <a:lnTo>
                      <a:pt x="78" y="0"/>
                    </a:lnTo>
                    <a:close/>
                    <a:moveTo>
                      <a:pt x="76" y="75"/>
                    </a:moveTo>
                    <a:cubicBezTo>
                      <a:pt x="67" y="75"/>
                      <a:pt x="60" y="68"/>
                      <a:pt x="60" y="59"/>
                    </a:cubicBezTo>
                    <a:cubicBezTo>
                      <a:pt x="60"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66446">
                  <a:defRPr/>
                </a:pPr>
                <a:endParaRPr lang="zh-CN" altLang="en-US" sz="1900" kern="0">
                  <a:solidFill>
                    <a:sysClr val="windowText" lastClr="000000"/>
                  </a:solidFill>
                </a:endParaRPr>
              </a:p>
            </p:txBody>
          </p:sp>
          <p:sp>
            <p:nvSpPr>
              <p:cNvPr id="41" name="Freeform 6"/>
              <p:cNvSpPr>
                <a:spLocks/>
              </p:cNvSpPr>
              <p:nvPr/>
            </p:nvSpPr>
            <p:spPr bwMode="auto">
              <a:xfrm>
                <a:off x="2185772" y="1489305"/>
                <a:ext cx="80750" cy="168227"/>
              </a:xfrm>
              <a:custGeom>
                <a:avLst/>
                <a:gdLst>
                  <a:gd name="T0" fmla="*/ 36 w 36"/>
                  <a:gd name="T1" fmla="*/ 75 h 75"/>
                  <a:gd name="T2" fmla="*/ 36 w 36"/>
                  <a:gd name="T3" fmla="*/ 0 h 75"/>
                  <a:gd name="T4" fmla="*/ 0 w 36"/>
                  <a:gd name="T5" fmla="*/ 0 h 75"/>
                  <a:gd name="T6" fmla="*/ 0 w 36"/>
                  <a:gd name="T7" fmla="*/ 43 h 75"/>
                  <a:gd name="T8" fmla="*/ 36 w 36"/>
                  <a:gd name="T9" fmla="*/ 75 h 75"/>
                </a:gdLst>
                <a:ahLst/>
                <a:cxnLst>
                  <a:cxn ang="0">
                    <a:pos x="T0" y="T1"/>
                  </a:cxn>
                  <a:cxn ang="0">
                    <a:pos x="T2" y="T3"/>
                  </a:cxn>
                  <a:cxn ang="0">
                    <a:pos x="T4" y="T5"/>
                  </a:cxn>
                  <a:cxn ang="0">
                    <a:pos x="T6" y="T7"/>
                  </a:cxn>
                  <a:cxn ang="0">
                    <a:pos x="T8" y="T9"/>
                  </a:cxn>
                </a:cxnLst>
                <a:rect l="0" t="0" r="r" b="b"/>
                <a:pathLst>
                  <a:path w="36" h="75">
                    <a:moveTo>
                      <a:pt x="36" y="75"/>
                    </a:moveTo>
                    <a:lnTo>
                      <a:pt x="36" y="0"/>
                    </a:lnTo>
                    <a:lnTo>
                      <a:pt x="0" y="0"/>
                    </a:lnTo>
                    <a:lnTo>
                      <a:pt x="0" y="43"/>
                    </a:lnTo>
                    <a:lnTo>
                      <a:pt x="36"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66446">
                  <a:defRPr/>
                </a:pPr>
                <a:endParaRPr lang="zh-CN" altLang="en-US" sz="1900" kern="0">
                  <a:solidFill>
                    <a:sysClr val="windowText" lastClr="000000"/>
                  </a:solidFill>
                </a:endParaRPr>
              </a:p>
            </p:txBody>
          </p:sp>
          <p:sp>
            <p:nvSpPr>
              <p:cNvPr id="42" name="Oval 7"/>
              <p:cNvSpPr>
                <a:spLocks noChangeArrowheads="1"/>
              </p:cNvSpPr>
              <p:nvPr/>
            </p:nvSpPr>
            <p:spPr bwMode="auto">
              <a:xfrm>
                <a:off x="1903148" y="1684447"/>
                <a:ext cx="87479" cy="852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66446">
                  <a:defRPr/>
                </a:pPr>
                <a:endParaRPr lang="zh-CN" altLang="en-US" sz="1900" kern="0">
                  <a:solidFill>
                    <a:sysClr val="windowText" lastClr="000000"/>
                  </a:solidFill>
                </a:endParaRPr>
              </a:p>
            </p:txBody>
          </p:sp>
        </p:grpSp>
      </p:grpSp>
      <p:grpSp>
        <p:nvGrpSpPr>
          <p:cNvPr id="43" name="组合 42"/>
          <p:cNvGrpSpPr/>
          <p:nvPr/>
        </p:nvGrpSpPr>
        <p:grpSpPr>
          <a:xfrm>
            <a:off x="1003866" y="240387"/>
            <a:ext cx="638076" cy="639487"/>
            <a:chOff x="1464523" y="478633"/>
            <a:chExt cx="922707" cy="922707"/>
          </a:xfrm>
        </p:grpSpPr>
        <p:sp>
          <p:nvSpPr>
            <p:cNvPr id="44" name="圆角矩形 43"/>
            <p:cNvSpPr/>
            <p:nvPr/>
          </p:nvSpPr>
          <p:spPr>
            <a:xfrm>
              <a:off x="1464523" y="478633"/>
              <a:ext cx="922707" cy="922707"/>
            </a:xfrm>
            <a:prstGeom prst="roundRect">
              <a:avLst/>
            </a:prstGeom>
            <a:noFill/>
            <a:ln w="76200" cap="flat" cmpd="sng" algn="ctr">
              <a:solidFill>
                <a:sysClr val="window" lastClr="FFFFFF">
                  <a:lumMod val="95000"/>
                  <a:alpha val="40000"/>
                </a:sysClr>
              </a:solidFill>
              <a:prstDash val="solid"/>
            </a:ln>
            <a:effectLst/>
          </p:spPr>
          <p:txBody>
            <a:bodyPr rtlCol="0" anchor="ctr"/>
            <a:lstStyle/>
            <a:p>
              <a:pPr algn="ctr" defTabSz="966446">
                <a:defRPr/>
              </a:pPr>
              <a:endParaRPr lang="zh-CN" altLang="en-US" sz="1900" kern="0">
                <a:solidFill>
                  <a:sysClr val="window" lastClr="FFFFFF"/>
                </a:solidFill>
              </a:endParaRPr>
            </a:p>
          </p:txBody>
        </p:sp>
        <p:grpSp>
          <p:nvGrpSpPr>
            <p:cNvPr id="45" name="组合 44"/>
            <p:cNvGrpSpPr/>
            <p:nvPr/>
          </p:nvGrpSpPr>
          <p:grpSpPr>
            <a:xfrm>
              <a:off x="1676465" y="764062"/>
              <a:ext cx="498823" cy="351848"/>
              <a:chOff x="3058455" y="1051081"/>
              <a:chExt cx="753655" cy="531596"/>
            </a:xfrm>
            <a:solidFill>
              <a:sysClr val="window" lastClr="FFFFFF">
                <a:alpha val="70000"/>
              </a:sysClr>
            </a:solidFill>
          </p:grpSpPr>
          <p:sp>
            <p:nvSpPr>
              <p:cNvPr id="46" name="Freeform 11"/>
              <p:cNvSpPr>
                <a:spLocks noEditPoints="1"/>
              </p:cNvSpPr>
              <p:nvPr/>
            </p:nvSpPr>
            <p:spPr bwMode="auto">
              <a:xfrm>
                <a:off x="3058455" y="1051081"/>
                <a:ext cx="536082" cy="531596"/>
              </a:xfrm>
              <a:custGeom>
                <a:avLst/>
                <a:gdLst>
                  <a:gd name="T0" fmla="*/ 85 w 99"/>
                  <a:gd name="T1" fmla="*/ 59 h 97"/>
                  <a:gd name="T2" fmla="*/ 99 w 99"/>
                  <a:gd name="T3" fmla="*/ 53 h 97"/>
                  <a:gd name="T4" fmla="*/ 99 w 99"/>
                  <a:gd name="T5" fmla="*/ 43 h 97"/>
                  <a:gd name="T6" fmla="*/ 85 w 99"/>
                  <a:gd name="T7" fmla="*/ 37 h 97"/>
                  <a:gd name="T8" fmla="*/ 83 w 99"/>
                  <a:gd name="T9" fmla="*/ 31 h 97"/>
                  <a:gd name="T10" fmla="*/ 88 w 99"/>
                  <a:gd name="T11" fmla="*/ 17 h 97"/>
                  <a:gd name="T12" fmla="*/ 80 w 99"/>
                  <a:gd name="T13" fmla="*/ 10 h 97"/>
                  <a:gd name="T14" fmla="*/ 67 w 99"/>
                  <a:gd name="T15" fmla="*/ 15 h 97"/>
                  <a:gd name="T16" fmla="*/ 60 w 99"/>
                  <a:gd name="T17" fmla="*/ 13 h 97"/>
                  <a:gd name="T18" fmla="*/ 54 w 99"/>
                  <a:gd name="T19" fmla="*/ 0 h 97"/>
                  <a:gd name="T20" fmla="*/ 44 w 99"/>
                  <a:gd name="T21" fmla="*/ 0 h 97"/>
                  <a:gd name="T22" fmla="*/ 38 w 99"/>
                  <a:gd name="T23" fmla="*/ 13 h 97"/>
                  <a:gd name="T24" fmla="*/ 32 w 99"/>
                  <a:gd name="T25" fmla="*/ 15 h 97"/>
                  <a:gd name="T26" fmla="*/ 18 w 99"/>
                  <a:gd name="T27" fmla="*/ 10 h 97"/>
                  <a:gd name="T28" fmla="*/ 10 w 99"/>
                  <a:gd name="T29" fmla="*/ 18 h 97"/>
                  <a:gd name="T30" fmla="*/ 16 w 99"/>
                  <a:gd name="T31" fmla="*/ 31 h 97"/>
                  <a:gd name="T32" fmla="*/ 13 w 99"/>
                  <a:gd name="T33" fmla="*/ 37 h 97"/>
                  <a:gd name="T34" fmla="*/ 0 w 99"/>
                  <a:gd name="T35" fmla="*/ 43 h 97"/>
                  <a:gd name="T36" fmla="*/ 0 w 99"/>
                  <a:gd name="T37" fmla="*/ 54 h 97"/>
                  <a:gd name="T38" fmla="*/ 13 w 99"/>
                  <a:gd name="T39" fmla="*/ 59 h 97"/>
                  <a:gd name="T40" fmla="*/ 16 w 99"/>
                  <a:gd name="T41" fmla="*/ 65 h 97"/>
                  <a:gd name="T42" fmla="*/ 10 w 99"/>
                  <a:gd name="T43" fmla="*/ 79 h 97"/>
                  <a:gd name="T44" fmla="*/ 18 w 99"/>
                  <a:gd name="T45" fmla="*/ 86 h 97"/>
                  <a:gd name="T46" fmla="*/ 32 w 99"/>
                  <a:gd name="T47" fmla="*/ 81 h 97"/>
                  <a:gd name="T48" fmla="*/ 38 w 99"/>
                  <a:gd name="T49" fmla="*/ 83 h 97"/>
                  <a:gd name="T50" fmla="*/ 44 w 99"/>
                  <a:gd name="T51" fmla="*/ 97 h 97"/>
                  <a:gd name="T52" fmla="*/ 55 w 99"/>
                  <a:gd name="T53" fmla="*/ 97 h 97"/>
                  <a:gd name="T54" fmla="*/ 61 w 99"/>
                  <a:gd name="T55" fmla="*/ 83 h 97"/>
                  <a:gd name="T56" fmla="*/ 67 w 99"/>
                  <a:gd name="T57" fmla="*/ 81 h 97"/>
                  <a:gd name="T58" fmla="*/ 81 w 99"/>
                  <a:gd name="T59" fmla="*/ 86 h 97"/>
                  <a:gd name="T60" fmla="*/ 88 w 99"/>
                  <a:gd name="T61" fmla="*/ 79 h 97"/>
                  <a:gd name="T62" fmla="*/ 83 w 99"/>
                  <a:gd name="T63" fmla="*/ 65 h 97"/>
                  <a:gd name="T64" fmla="*/ 85 w 99"/>
                  <a:gd name="T65" fmla="*/ 59 h 97"/>
                  <a:gd name="T66" fmla="*/ 49 w 99"/>
                  <a:gd name="T67" fmla="*/ 64 h 97"/>
                  <a:gd name="T68" fmla="*/ 33 w 99"/>
                  <a:gd name="T69" fmla="*/ 48 h 97"/>
                  <a:gd name="T70" fmla="*/ 49 w 99"/>
                  <a:gd name="T71" fmla="*/ 33 h 97"/>
                  <a:gd name="T72" fmla="*/ 65 w 99"/>
                  <a:gd name="T73" fmla="*/ 48 h 97"/>
                  <a:gd name="T74" fmla="*/ 49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5" y="59"/>
                    </a:moveTo>
                    <a:cubicBezTo>
                      <a:pt x="85" y="59"/>
                      <a:pt x="99" y="54"/>
                      <a:pt x="99" y="53"/>
                    </a:cubicBezTo>
                    <a:cubicBezTo>
                      <a:pt x="99" y="43"/>
                      <a:pt x="99" y="43"/>
                      <a:pt x="99" y="43"/>
                    </a:cubicBezTo>
                    <a:cubicBezTo>
                      <a:pt x="99" y="42"/>
                      <a:pt x="85" y="37"/>
                      <a:pt x="85" y="37"/>
                    </a:cubicBezTo>
                    <a:cubicBezTo>
                      <a:pt x="83" y="31"/>
                      <a:pt x="83" y="31"/>
                      <a:pt x="83" y="31"/>
                    </a:cubicBezTo>
                    <a:cubicBezTo>
                      <a:pt x="83" y="31"/>
                      <a:pt x="88" y="18"/>
                      <a:pt x="88" y="17"/>
                    </a:cubicBezTo>
                    <a:cubicBezTo>
                      <a:pt x="80" y="10"/>
                      <a:pt x="80" y="10"/>
                      <a:pt x="80" y="10"/>
                    </a:cubicBezTo>
                    <a:cubicBezTo>
                      <a:pt x="80" y="9"/>
                      <a:pt x="67" y="15"/>
                      <a:pt x="67" y="15"/>
                    </a:cubicBezTo>
                    <a:cubicBezTo>
                      <a:pt x="60" y="13"/>
                      <a:pt x="60" y="13"/>
                      <a:pt x="60" y="13"/>
                    </a:cubicBezTo>
                    <a:cubicBezTo>
                      <a:pt x="60" y="13"/>
                      <a:pt x="55" y="0"/>
                      <a:pt x="54" y="0"/>
                    </a:cubicBezTo>
                    <a:cubicBezTo>
                      <a:pt x="44" y="0"/>
                      <a:pt x="44" y="0"/>
                      <a:pt x="44" y="0"/>
                    </a:cubicBezTo>
                    <a:cubicBezTo>
                      <a:pt x="43" y="0"/>
                      <a:pt x="38" y="13"/>
                      <a:pt x="38" y="13"/>
                    </a:cubicBezTo>
                    <a:cubicBezTo>
                      <a:pt x="32" y="15"/>
                      <a:pt x="32" y="15"/>
                      <a:pt x="32" y="15"/>
                    </a:cubicBezTo>
                    <a:cubicBezTo>
                      <a:pt x="32" y="15"/>
                      <a:pt x="18" y="10"/>
                      <a:pt x="18" y="10"/>
                    </a:cubicBezTo>
                    <a:cubicBezTo>
                      <a:pt x="10" y="18"/>
                      <a:pt x="10" y="18"/>
                      <a:pt x="10" y="18"/>
                    </a:cubicBezTo>
                    <a:cubicBezTo>
                      <a:pt x="10" y="18"/>
                      <a:pt x="16" y="31"/>
                      <a:pt x="16" y="31"/>
                    </a:cubicBezTo>
                    <a:cubicBezTo>
                      <a:pt x="13" y="37"/>
                      <a:pt x="13" y="37"/>
                      <a:pt x="13" y="37"/>
                    </a:cubicBezTo>
                    <a:cubicBezTo>
                      <a:pt x="13" y="37"/>
                      <a:pt x="0" y="42"/>
                      <a:pt x="0" y="43"/>
                    </a:cubicBezTo>
                    <a:cubicBezTo>
                      <a:pt x="0" y="54"/>
                      <a:pt x="0" y="54"/>
                      <a:pt x="0" y="54"/>
                    </a:cubicBezTo>
                    <a:cubicBezTo>
                      <a:pt x="0" y="54"/>
                      <a:pt x="13" y="59"/>
                      <a:pt x="13" y="59"/>
                    </a:cubicBezTo>
                    <a:cubicBezTo>
                      <a:pt x="16" y="65"/>
                      <a:pt x="16" y="65"/>
                      <a:pt x="16" y="65"/>
                    </a:cubicBezTo>
                    <a:cubicBezTo>
                      <a:pt x="16" y="65"/>
                      <a:pt x="10" y="78"/>
                      <a:pt x="10" y="79"/>
                    </a:cubicBezTo>
                    <a:cubicBezTo>
                      <a:pt x="18" y="86"/>
                      <a:pt x="18" y="86"/>
                      <a:pt x="18" y="86"/>
                    </a:cubicBezTo>
                    <a:cubicBezTo>
                      <a:pt x="19" y="87"/>
                      <a:pt x="32" y="81"/>
                      <a:pt x="32" y="81"/>
                    </a:cubicBezTo>
                    <a:cubicBezTo>
                      <a:pt x="38" y="83"/>
                      <a:pt x="38" y="83"/>
                      <a:pt x="38" y="83"/>
                    </a:cubicBezTo>
                    <a:cubicBezTo>
                      <a:pt x="38" y="83"/>
                      <a:pt x="43" y="97"/>
                      <a:pt x="44" y="97"/>
                    </a:cubicBezTo>
                    <a:cubicBezTo>
                      <a:pt x="55" y="97"/>
                      <a:pt x="55" y="97"/>
                      <a:pt x="55" y="97"/>
                    </a:cubicBezTo>
                    <a:cubicBezTo>
                      <a:pt x="56" y="97"/>
                      <a:pt x="61" y="83"/>
                      <a:pt x="61" y="83"/>
                    </a:cubicBezTo>
                    <a:cubicBezTo>
                      <a:pt x="67" y="81"/>
                      <a:pt x="67" y="81"/>
                      <a:pt x="67" y="81"/>
                    </a:cubicBezTo>
                    <a:cubicBezTo>
                      <a:pt x="67" y="81"/>
                      <a:pt x="80" y="87"/>
                      <a:pt x="81" y="86"/>
                    </a:cubicBezTo>
                    <a:cubicBezTo>
                      <a:pt x="88" y="79"/>
                      <a:pt x="88" y="79"/>
                      <a:pt x="88" y="79"/>
                    </a:cubicBezTo>
                    <a:cubicBezTo>
                      <a:pt x="89" y="78"/>
                      <a:pt x="83" y="65"/>
                      <a:pt x="83" y="65"/>
                    </a:cubicBezTo>
                    <a:lnTo>
                      <a:pt x="85" y="59"/>
                    </a:lnTo>
                    <a:close/>
                    <a:moveTo>
                      <a:pt x="49" y="64"/>
                    </a:moveTo>
                    <a:cubicBezTo>
                      <a:pt x="40" y="64"/>
                      <a:pt x="33" y="57"/>
                      <a:pt x="33" y="48"/>
                    </a:cubicBezTo>
                    <a:cubicBezTo>
                      <a:pt x="33" y="40"/>
                      <a:pt x="40" y="33"/>
                      <a:pt x="49" y="33"/>
                    </a:cubicBezTo>
                    <a:cubicBezTo>
                      <a:pt x="58" y="33"/>
                      <a:pt x="65" y="40"/>
                      <a:pt x="65" y="48"/>
                    </a:cubicBezTo>
                    <a:cubicBezTo>
                      <a:pt x="65" y="57"/>
                      <a:pt x="58" y="64"/>
                      <a:pt x="49"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66446">
                  <a:defRPr/>
                </a:pPr>
                <a:endParaRPr lang="zh-CN" altLang="en-US" sz="1900" kern="0">
                  <a:solidFill>
                    <a:sysClr val="windowText" lastClr="000000"/>
                  </a:solidFill>
                </a:endParaRPr>
              </a:p>
            </p:txBody>
          </p:sp>
          <p:sp>
            <p:nvSpPr>
              <p:cNvPr id="47" name="Freeform 12"/>
              <p:cNvSpPr>
                <a:spLocks noEditPoints="1"/>
              </p:cNvSpPr>
              <p:nvPr/>
            </p:nvSpPr>
            <p:spPr bwMode="auto">
              <a:xfrm>
                <a:off x="3563135" y="1313514"/>
                <a:ext cx="248975" cy="257947"/>
              </a:xfrm>
              <a:custGeom>
                <a:avLst/>
                <a:gdLst>
                  <a:gd name="T0" fmla="*/ 40 w 46"/>
                  <a:gd name="T1" fmla="*/ 23 h 47"/>
                  <a:gd name="T2" fmla="*/ 40 w 46"/>
                  <a:gd name="T3" fmla="*/ 19 h 47"/>
                  <a:gd name="T4" fmla="*/ 44 w 46"/>
                  <a:gd name="T5" fmla="*/ 14 h 47"/>
                  <a:gd name="T6" fmla="*/ 41 w 46"/>
                  <a:gd name="T7" fmla="*/ 9 h 47"/>
                  <a:gd name="T8" fmla="*/ 35 w 46"/>
                  <a:gd name="T9" fmla="*/ 10 h 47"/>
                  <a:gd name="T10" fmla="*/ 32 w 46"/>
                  <a:gd name="T11" fmla="*/ 8 h 47"/>
                  <a:gd name="T12" fmla="*/ 31 w 46"/>
                  <a:gd name="T13" fmla="*/ 1 h 47"/>
                  <a:gd name="T14" fmla="*/ 26 w 46"/>
                  <a:gd name="T15" fmla="*/ 0 h 47"/>
                  <a:gd name="T16" fmla="*/ 22 w 46"/>
                  <a:gd name="T17" fmla="*/ 6 h 47"/>
                  <a:gd name="T18" fmla="*/ 19 w 46"/>
                  <a:gd name="T19" fmla="*/ 6 h 47"/>
                  <a:gd name="T20" fmla="*/ 13 w 46"/>
                  <a:gd name="T21" fmla="*/ 2 h 47"/>
                  <a:gd name="T22" fmla="*/ 9 w 46"/>
                  <a:gd name="T23" fmla="*/ 5 h 47"/>
                  <a:gd name="T24" fmla="*/ 10 w 46"/>
                  <a:gd name="T25" fmla="*/ 12 h 47"/>
                  <a:gd name="T26" fmla="*/ 8 w 46"/>
                  <a:gd name="T27" fmla="*/ 15 h 47"/>
                  <a:gd name="T28" fmla="*/ 1 w 46"/>
                  <a:gd name="T29" fmla="*/ 16 h 47"/>
                  <a:gd name="T30" fmla="*/ 0 w 46"/>
                  <a:gd name="T31" fmla="*/ 21 h 47"/>
                  <a:gd name="T32" fmla="*/ 5 w 46"/>
                  <a:gd name="T33" fmla="*/ 25 h 47"/>
                  <a:gd name="T34" fmla="*/ 6 w 46"/>
                  <a:gd name="T35" fmla="*/ 28 h 47"/>
                  <a:gd name="T36" fmla="*/ 2 w 46"/>
                  <a:gd name="T37" fmla="*/ 34 h 47"/>
                  <a:gd name="T38" fmla="*/ 4 w 46"/>
                  <a:gd name="T39" fmla="*/ 38 h 47"/>
                  <a:gd name="T40" fmla="*/ 11 w 46"/>
                  <a:gd name="T41" fmla="*/ 37 h 47"/>
                  <a:gd name="T42" fmla="*/ 14 w 46"/>
                  <a:gd name="T43" fmla="*/ 39 h 47"/>
                  <a:gd name="T44" fmla="*/ 15 w 46"/>
                  <a:gd name="T45" fmla="*/ 46 h 47"/>
                  <a:gd name="T46" fmla="*/ 20 w 46"/>
                  <a:gd name="T47" fmla="*/ 47 h 47"/>
                  <a:gd name="T48" fmla="*/ 24 w 46"/>
                  <a:gd name="T49" fmla="*/ 42 h 47"/>
                  <a:gd name="T50" fmla="*/ 27 w 46"/>
                  <a:gd name="T51" fmla="*/ 41 h 47"/>
                  <a:gd name="T52" fmla="*/ 33 w 46"/>
                  <a:gd name="T53" fmla="*/ 45 h 47"/>
                  <a:gd name="T54" fmla="*/ 37 w 46"/>
                  <a:gd name="T55" fmla="*/ 43 h 47"/>
                  <a:gd name="T56" fmla="*/ 36 w 46"/>
                  <a:gd name="T57" fmla="*/ 36 h 47"/>
                  <a:gd name="T58" fmla="*/ 38 w 46"/>
                  <a:gd name="T59" fmla="*/ 33 h 47"/>
                  <a:gd name="T60" fmla="*/ 45 w 46"/>
                  <a:gd name="T61" fmla="*/ 32 h 47"/>
                  <a:gd name="T62" fmla="*/ 46 w 46"/>
                  <a:gd name="T63" fmla="*/ 27 h 47"/>
                  <a:gd name="T64" fmla="*/ 40 w 46"/>
                  <a:gd name="T65" fmla="*/ 23 h 47"/>
                  <a:gd name="T66" fmla="*/ 30 w 46"/>
                  <a:gd name="T67" fmla="*/ 26 h 47"/>
                  <a:gd name="T68" fmla="*/ 21 w 46"/>
                  <a:gd name="T69" fmla="*/ 31 h 47"/>
                  <a:gd name="T70" fmla="*/ 16 w 46"/>
                  <a:gd name="T71" fmla="*/ 22 h 47"/>
                  <a:gd name="T72" fmla="*/ 25 w 46"/>
                  <a:gd name="T73" fmla="*/ 16 h 47"/>
                  <a:gd name="T74" fmla="*/ 30 w 46"/>
                  <a:gd name="T75"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47">
                    <a:moveTo>
                      <a:pt x="40" y="23"/>
                    </a:moveTo>
                    <a:cubicBezTo>
                      <a:pt x="40" y="19"/>
                      <a:pt x="40" y="19"/>
                      <a:pt x="40" y="19"/>
                    </a:cubicBezTo>
                    <a:cubicBezTo>
                      <a:pt x="40" y="19"/>
                      <a:pt x="44" y="14"/>
                      <a:pt x="44" y="14"/>
                    </a:cubicBezTo>
                    <a:cubicBezTo>
                      <a:pt x="41" y="9"/>
                      <a:pt x="41" y="9"/>
                      <a:pt x="41" y="9"/>
                    </a:cubicBezTo>
                    <a:cubicBezTo>
                      <a:pt x="41" y="9"/>
                      <a:pt x="35" y="10"/>
                      <a:pt x="35" y="10"/>
                    </a:cubicBezTo>
                    <a:cubicBezTo>
                      <a:pt x="32" y="8"/>
                      <a:pt x="32" y="8"/>
                      <a:pt x="32" y="8"/>
                    </a:cubicBezTo>
                    <a:cubicBezTo>
                      <a:pt x="32" y="8"/>
                      <a:pt x="31" y="1"/>
                      <a:pt x="31" y="1"/>
                    </a:cubicBezTo>
                    <a:cubicBezTo>
                      <a:pt x="26" y="0"/>
                      <a:pt x="26" y="0"/>
                      <a:pt x="26" y="0"/>
                    </a:cubicBezTo>
                    <a:cubicBezTo>
                      <a:pt x="26" y="0"/>
                      <a:pt x="22" y="6"/>
                      <a:pt x="22" y="6"/>
                    </a:cubicBezTo>
                    <a:cubicBezTo>
                      <a:pt x="19" y="6"/>
                      <a:pt x="19" y="6"/>
                      <a:pt x="19" y="6"/>
                    </a:cubicBezTo>
                    <a:cubicBezTo>
                      <a:pt x="19" y="6"/>
                      <a:pt x="13" y="2"/>
                      <a:pt x="13" y="2"/>
                    </a:cubicBezTo>
                    <a:cubicBezTo>
                      <a:pt x="9" y="5"/>
                      <a:pt x="9" y="5"/>
                      <a:pt x="9" y="5"/>
                    </a:cubicBezTo>
                    <a:cubicBezTo>
                      <a:pt x="8" y="5"/>
                      <a:pt x="10" y="12"/>
                      <a:pt x="10" y="12"/>
                    </a:cubicBezTo>
                    <a:cubicBezTo>
                      <a:pt x="8" y="15"/>
                      <a:pt x="8" y="15"/>
                      <a:pt x="8" y="15"/>
                    </a:cubicBezTo>
                    <a:cubicBezTo>
                      <a:pt x="8" y="15"/>
                      <a:pt x="1" y="15"/>
                      <a:pt x="1" y="16"/>
                    </a:cubicBezTo>
                    <a:cubicBezTo>
                      <a:pt x="0" y="21"/>
                      <a:pt x="0" y="21"/>
                      <a:pt x="0" y="21"/>
                    </a:cubicBezTo>
                    <a:cubicBezTo>
                      <a:pt x="0" y="21"/>
                      <a:pt x="5" y="25"/>
                      <a:pt x="5" y="25"/>
                    </a:cubicBezTo>
                    <a:cubicBezTo>
                      <a:pt x="6" y="28"/>
                      <a:pt x="6" y="28"/>
                      <a:pt x="6" y="28"/>
                    </a:cubicBezTo>
                    <a:cubicBezTo>
                      <a:pt x="6" y="28"/>
                      <a:pt x="2" y="34"/>
                      <a:pt x="2" y="34"/>
                    </a:cubicBezTo>
                    <a:cubicBezTo>
                      <a:pt x="4" y="38"/>
                      <a:pt x="4" y="38"/>
                      <a:pt x="4" y="38"/>
                    </a:cubicBezTo>
                    <a:cubicBezTo>
                      <a:pt x="4" y="39"/>
                      <a:pt x="11" y="37"/>
                      <a:pt x="11" y="37"/>
                    </a:cubicBezTo>
                    <a:cubicBezTo>
                      <a:pt x="14" y="39"/>
                      <a:pt x="14" y="39"/>
                      <a:pt x="14" y="39"/>
                    </a:cubicBezTo>
                    <a:cubicBezTo>
                      <a:pt x="14" y="39"/>
                      <a:pt x="14" y="46"/>
                      <a:pt x="15" y="46"/>
                    </a:cubicBezTo>
                    <a:cubicBezTo>
                      <a:pt x="20" y="47"/>
                      <a:pt x="20" y="47"/>
                      <a:pt x="20" y="47"/>
                    </a:cubicBezTo>
                    <a:cubicBezTo>
                      <a:pt x="20" y="47"/>
                      <a:pt x="24" y="42"/>
                      <a:pt x="24" y="42"/>
                    </a:cubicBezTo>
                    <a:cubicBezTo>
                      <a:pt x="27" y="41"/>
                      <a:pt x="27" y="41"/>
                      <a:pt x="27" y="41"/>
                    </a:cubicBezTo>
                    <a:cubicBezTo>
                      <a:pt x="27" y="41"/>
                      <a:pt x="32" y="45"/>
                      <a:pt x="33" y="45"/>
                    </a:cubicBezTo>
                    <a:cubicBezTo>
                      <a:pt x="37" y="43"/>
                      <a:pt x="37" y="43"/>
                      <a:pt x="37" y="43"/>
                    </a:cubicBezTo>
                    <a:cubicBezTo>
                      <a:pt x="37" y="42"/>
                      <a:pt x="36" y="36"/>
                      <a:pt x="36" y="36"/>
                    </a:cubicBezTo>
                    <a:cubicBezTo>
                      <a:pt x="38" y="33"/>
                      <a:pt x="38" y="33"/>
                      <a:pt x="38" y="33"/>
                    </a:cubicBezTo>
                    <a:cubicBezTo>
                      <a:pt x="38" y="33"/>
                      <a:pt x="45" y="32"/>
                      <a:pt x="45" y="32"/>
                    </a:cubicBezTo>
                    <a:cubicBezTo>
                      <a:pt x="46" y="27"/>
                      <a:pt x="46" y="27"/>
                      <a:pt x="46" y="27"/>
                    </a:cubicBezTo>
                    <a:cubicBezTo>
                      <a:pt x="46" y="26"/>
                      <a:pt x="40" y="23"/>
                      <a:pt x="40" y="23"/>
                    </a:cubicBezTo>
                    <a:close/>
                    <a:moveTo>
                      <a:pt x="30" y="26"/>
                    </a:moveTo>
                    <a:cubicBezTo>
                      <a:pt x="29" y="30"/>
                      <a:pt x="25" y="32"/>
                      <a:pt x="21" y="31"/>
                    </a:cubicBezTo>
                    <a:cubicBezTo>
                      <a:pt x="17" y="30"/>
                      <a:pt x="15" y="26"/>
                      <a:pt x="16" y="22"/>
                    </a:cubicBezTo>
                    <a:cubicBezTo>
                      <a:pt x="17" y="18"/>
                      <a:pt x="21" y="15"/>
                      <a:pt x="25" y="16"/>
                    </a:cubicBezTo>
                    <a:cubicBezTo>
                      <a:pt x="29" y="17"/>
                      <a:pt x="31" y="21"/>
                      <a:pt x="3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66446">
                  <a:defRPr/>
                </a:pPr>
                <a:endParaRPr lang="zh-CN" altLang="en-US" sz="1900" kern="0">
                  <a:solidFill>
                    <a:sysClr val="windowText" lastClr="000000"/>
                  </a:solidFill>
                </a:endParaRPr>
              </a:p>
            </p:txBody>
          </p:sp>
        </p:grpSp>
      </p:grpSp>
      <p:grpSp>
        <p:nvGrpSpPr>
          <p:cNvPr id="48" name="组合 47"/>
          <p:cNvGrpSpPr/>
          <p:nvPr/>
        </p:nvGrpSpPr>
        <p:grpSpPr>
          <a:xfrm>
            <a:off x="1943927" y="240387"/>
            <a:ext cx="638076" cy="639487"/>
            <a:chOff x="2823923" y="478633"/>
            <a:chExt cx="922707" cy="922707"/>
          </a:xfrm>
        </p:grpSpPr>
        <p:sp>
          <p:nvSpPr>
            <p:cNvPr id="49" name="圆角矩形 48"/>
            <p:cNvSpPr/>
            <p:nvPr/>
          </p:nvSpPr>
          <p:spPr>
            <a:xfrm>
              <a:off x="2823923" y="478633"/>
              <a:ext cx="922707" cy="922707"/>
            </a:xfrm>
            <a:prstGeom prst="roundRect">
              <a:avLst/>
            </a:prstGeom>
            <a:noFill/>
            <a:ln w="76200" cap="flat" cmpd="sng" algn="ctr">
              <a:solidFill>
                <a:sysClr val="window" lastClr="FFFFFF">
                  <a:lumMod val="95000"/>
                  <a:alpha val="40000"/>
                </a:sysClr>
              </a:solidFill>
              <a:prstDash val="solid"/>
            </a:ln>
            <a:effectLst/>
          </p:spPr>
          <p:txBody>
            <a:bodyPr rtlCol="0" anchor="ctr"/>
            <a:lstStyle/>
            <a:p>
              <a:pPr algn="ctr" defTabSz="966446">
                <a:defRPr/>
              </a:pPr>
              <a:endParaRPr lang="zh-CN" altLang="en-US" sz="1900" kern="0">
                <a:solidFill>
                  <a:sysClr val="window" lastClr="FFFFFF"/>
                </a:solidFill>
              </a:endParaRPr>
            </a:p>
          </p:txBody>
        </p:sp>
        <p:sp>
          <p:nvSpPr>
            <p:cNvPr id="50" name="Freeform 16"/>
            <p:cNvSpPr>
              <a:spLocks/>
            </p:cNvSpPr>
            <p:nvPr/>
          </p:nvSpPr>
          <p:spPr bwMode="auto">
            <a:xfrm>
              <a:off x="3089311" y="696515"/>
              <a:ext cx="391933" cy="486944"/>
            </a:xfrm>
            <a:custGeom>
              <a:avLst/>
              <a:gdLst>
                <a:gd name="T0" fmla="*/ 106 w 108"/>
                <a:gd name="T1" fmla="*/ 121 h 136"/>
                <a:gd name="T2" fmla="*/ 106 w 108"/>
                <a:gd name="T3" fmla="*/ 121 h 136"/>
                <a:gd name="T4" fmla="*/ 89 w 108"/>
                <a:gd name="T5" fmla="*/ 92 h 136"/>
                <a:gd name="T6" fmla="*/ 82 w 108"/>
                <a:gd name="T7" fmla="*/ 90 h 136"/>
                <a:gd name="T8" fmla="*/ 73 w 108"/>
                <a:gd name="T9" fmla="*/ 98 h 136"/>
                <a:gd name="T10" fmla="*/ 57 w 108"/>
                <a:gd name="T11" fmla="*/ 85 h 136"/>
                <a:gd name="T12" fmla="*/ 42 w 108"/>
                <a:gd name="T13" fmla="*/ 60 h 136"/>
                <a:gd name="T14" fmla="*/ 41 w 108"/>
                <a:gd name="T15" fmla="*/ 44 h 136"/>
                <a:gd name="T16" fmla="*/ 52 w 108"/>
                <a:gd name="T17" fmla="*/ 39 h 136"/>
                <a:gd name="T18" fmla="*/ 52 w 108"/>
                <a:gd name="T19" fmla="*/ 39 h 136"/>
                <a:gd name="T20" fmla="*/ 54 w 108"/>
                <a:gd name="T21" fmla="*/ 32 h 136"/>
                <a:gd name="T22" fmla="*/ 54 w 108"/>
                <a:gd name="T23" fmla="*/ 32 h 136"/>
                <a:gd name="T24" fmla="*/ 36 w 108"/>
                <a:gd name="T25" fmla="*/ 3 h 136"/>
                <a:gd name="T26" fmla="*/ 30 w 108"/>
                <a:gd name="T27" fmla="*/ 1 h 136"/>
                <a:gd name="T28" fmla="*/ 20 w 108"/>
                <a:gd name="T29" fmla="*/ 8 h 136"/>
                <a:gd name="T30" fmla="*/ 29 w 108"/>
                <a:gd name="T31" fmla="*/ 85 h 136"/>
                <a:gd name="T32" fmla="*/ 94 w 108"/>
                <a:gd name="T33" fmla="*/ 133 h 136"/>
                <a:gd name="T34" fmla="*/ 105 w 108"/>
                <a:gd name="T35" fmla="*/ 128 h 136"/>
                <a:gd name="T36" fmla="*/ 105 w 108"/>
                <a:gd name="T37" fmla="*/ 128 h 136"/>
                <a:gd name="T38" fmla="*/ 106 w 108"/>
                <a:gd name="T39" fmla="*/ 12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 h="136">
                  <a:moveTo>
                    <a:pt x="106" y="121"/>
                  </a:moveTo>
                  <a:cubicBezTo>
                    <a:pt x="106" y="121"/>
                    <a:pt x="106" y="121"/>
                    <a:pt x="106" y="121"/>
                  </a:cubicBezTo>
                  <a:cubicBezTo>
                    <a:pt x="89" y="92"/>
                    <a:pt x="89" y="92"/>
                    <a:pt x="89" y="92"/>
                  </a:cubicBezTo>
                  <a:cubicBezTo>
                    <a:pt x="88" y="90"/>
                    <a:pt x="85" y="89"/>
                    <a:pt x="82" y="90"/>
                  </a:cubicBezTo>
                  <a:cubicBezTo>
                    <a:pt x="73" y="98"/>
                    <a:pt x="73" y="98"/>
                    <a:pt x="73" y="98"/>
                  </a:cubicBezTo>
                  <a:cubicBezTo>
                    <a:pt x="68" y="100"/>
                    <a:pt x="64" y="95"/>
                    <a:pt x="57" y="85"/>
                  </a:cubicBezTo>
                  <a:cubicBezTo>
                    <a:pt x="42" y="60"/>
                    <a:pt x="42" y="60"/>
                    <a:pt x="42" y="60"/>
                  </a:cubicBezTo>
                  <a:cubicBezTo>
                    <a:pt x="39" y="54"/>
                    <a:pt x="37" y="47"/>
                    <a:pt x="41" y="44"/>
                  </a:cubicBezTo>
                  <a:cubicBezTo>
                    <a:pt x="52" y="39"/>
                    <a:pt x="52" y="39"/>
                    <a:pt x="52" y="39"/>
                  </a:cubicBezTo>
                  <a:cubicBezTo>
                    <a:pt x="52" y="39"/>
                    <a:pt x="52" y="39"/>
                    <a:pt x="52" y="39"/>
                  </a:cubicBezTo>
                  <a:cubicBezTo>
                    <a:pt x="55" y="37"/>
                    <a:pt x="55" y="35"/>
                    <a:pt x="54" y="32"/>
                  </a:cubicBezTo>
                  <a:cubicBezTo>
                    <a:pt x="54" y="32"/>
                    <a:pt x="54" y="32"/>
                    <a:pt x="54" y="32"/>
                  </a:cubicBezTo>
                  <a:cubicBezTo>
                    <a:pt x="36" y="3"/>
                    <a:pt x="36" y="3"/>
                    <a:pt x="36" y="3"/>
                  </a:cubicBezTo>
                  <a:cubicBezTo>
                    <a:pt x="35" y="1"/>
                    <a:pt x="32" y="0"/>
                    <a:pt x="30" y="1"/>
                  </a:cubicBezTo>
                  <a:cubicBezTo>
                    <a:pt x="20" y="8"/>
                    <a:pt x="20" y="8"/>
                    <a:pt x="20" y="8"/>
                  </a:cubicBezTo>
                  <a:cubicBezTo>
                    <a:pt x="14" y="13"/>
                    <a:pt x="0" y="35"/>
                    <a:pt x="29" y="85"/>
                  </a:cubicBezTo>
                  <a:cubicBezTo>
                    <a:pt x="58" y="136"/>
                    <a:pt x="86" y="136"/>
                    <a:pt x="94" y="133"/>
                  </a:cubicBezTo>
                  <a:cubicBezTo>
                    <a:pt x="105" y="128"/>
                    <a:pt x="105" y="128"/>
                    <a:pt x="105" y="128"/>
                  </a:cubicBezTo>
                  <a:cubicBezTo>
                    <a:pt x="105" y="128"/>
                    <a:pt x="105" y="128"/>
                    <a:pt x="105" y="128"/>
                  </a:cubicBezTo>
                  <a:cubicBezTo>
                    <a:pt x="107" y="126"/>
                    <a:pt x="108" y="124"/>
                    <a:pt x="106" y="121"/>
                  </a:cubicBezTo>
                  <a:close/>
                </a:path>
              </a:pathLst>
            </a:custGeom>
            <a:solidFill>
              <a:sysClr val="window" lastClr="FFFFFF">
                <a:alpha val="70000"/>
              </a:sysClr>
            </a:solidFill>
            <a:ln>
              <a:noFill/>
            </a:ln>
          </p:spPr>
          <p:txBody>
            <a:bodyPr vert="horz" wrap="square" lIns="91440" tIns="45720" rIns="91440" bIns="45720" numCol="1" anchor="t" anchorCtr="0" compatLnSpc="1">
              <a:prstTxWarp prst="textNoShape">
                <a:avLst/>
              </a:prstTxWarp>
            </a:bodyPr>
            <a:lstStyle/>
            <a:p>
              <a:pPr defTabSz="966446">
                <a:defRPr/>
              </a:pPr>
              <a:endParaRPr lang="zh-CN" altLang="en-US" sz="1900" kern="0">
                <a:solidFill>
                  <a:sysClr val="windowText" lastClr="000000"/>
                </a:solidFill>
              </a:endParaRPr>
            </a:p>
          </p:txBody>
        </p:sp>
      </p:grpSp>
      <p:grpSp>
        <p:nvGrpSpPr>
          <p:cNvPr id="51" name="组合 50"/>
          <p:cNvGrpSpPr/>
          <p:nvPr/>
        </p:nvGrpSpPr>
        <p:grpSpPr>
          <a:xfrm>
            <a:off x="2883987" y="240387"/>
            <a:ext cx="638076" cy="639487"/>
            <a:chOff x="4183323" y="478633"/>
            <a:chExt cx="922707" cy="922707"/>
          </a:xfrm>
        </p:grpSpPr>
        <p:sp>
          <p:nvSpPr>
            <p:cNvPr id="52" name="圆角矩形 51"/>
            <p:cNvSpPr/>
            <p:nvPr/>
          </p:nvSpPr>
          <p:spPr>
            <a:xfrm>
              <a:off x="4183323" y="478633"/>
              <a:ext cx="922707" cy="922707"/>
            </a:xfrm>
            <a:prstGeom prst="roundRect">
              <a:avLst/>
            </a:prstGeom>
            <a:noFill/>
            <a:ln w="76200" cap="flat" cmpd="sng" algn="ctr">
              <a:solidFill>
                <a:sysClr val="window" lastClr="FFFFFF">
                  <a:lumMod val="95000"/>
                  <a:alpha val="40000"/>
                </a:sysClr>
              </a:solidFill>
              <a:prstDash val="solid"/>
            </a:ln>
            <a:effectLst/>
          </p:spPr>
          <p:txBody>
            <a:bodyPr rtlCol="0" anchor="ctr"/>
            <a:lstStyle/>
            <a:p>
              <a:pPr algn="ctr" defTabSz="966446">
                <a:defRPr/>
              </a:pPr>
              <a:endParaRPr lang="zh-CN" altLang="en-US" sz="1900" kern="0">
                <a:solidFill>
                  <a:sysClr val="window" lastClr="FFFFFF"/>
                </a:solidFill>
              </a:endParaRPr>
            </a:p>
          </p:txBody>
        </p:sp>
        <p:grpSp>
          <p:nvGrpSpPr>
            <p:cNvPr id="53" name="组合 52"/>
            <p:cNvGrpSpPr/>
            <p:nvPr/>
          </p:nvGrpSpPr>
          <p:grpSpPr>
            <a:xfrm>
              <a:off x="4393781" y="759609"/>
              <a:ext cx="501790" cy="360755"/>
              <a:chOff x="5971807" y="1208092"/>
              <a:chExt cx="758138" cy="545053"/>
            </a:xfrm>
            <a:solidFill>
              <a:sysClr val="window" lastClr="FFFFFF">
                <a:alpha val="70000"/>
              </a:sysClr>
            </a:solidFill>
          </p:grpSpPr>
          <p:sp>
            <p:nvSpPr>
              <p:cNvPr id="54" name="Freeform 20"/>
              <p:cNvSpPr>
                <a:spLocks/>
              </p:cNvSpPr>
              <p:nvPr/>
            </p:nvSpPr>
            <p:spPr bwMode="auto">
              <a:xfrm>
                <a:off x="5971807" y="1313514"/>
                <a:ext cx="758138" cy="439631"/>
              </a:xfrm>
              <a:custGeom>
                <a:avLst/>
                <a:gdLst>
                  <a:gd name="T0" fmla="*/ 0 w 338"/>
                  <a:gd name="T1" fmla="*/ 0 h 196"/>
                  <a:gd name="T2" fmla="*/ 0 w 338"/>
                  <a:gd name="T3" fmla="*/ 196 h 196"/>
                  <a:gd name="T4" fmla="*/ 338 w 338"/>
                  <a:gd name="T5" fmla="*/ 196 h 196"/>
                  <a:gd name="T6" fmla="*/ 338 w 338"/>
                  <a:gd name="T7" fmla="*/ 0 h 196"/>
                  <a:gd name="T8" fmla="*/ 169 w 338"/>
                  <a:gd name="T9" fmla="*/ 121 h 196"/>
                  <a:gd name="T10" fmla="*/ 0 w 338"/>
                  <a:gd name="T11" fmla="*/ 0 h 196"/>
                </a:gdLst>
                <a:ahLst/>
                <a:cxnLst>
                  <a:cxn ang="0">
                    <a:pos x="T0" y="T1"/>
                  </a:cxn>
                  <a:cxn ang="0">
                    <a:pos x="T2" y="T3"/>
                  </a:cxn>
                  <a:cxn ang="0">
                    <a:pos x="T4" y="T5"/>
                  </a:cxn>
                  <a:cxn ang="0">
                    <a:pos x="T6" y="T7"/>
                  </a:cxn>
                  <a:cxn ang="0">
                    <a:pos x="T8" y="T9"/>
                  </a:cxn>
                  <a:cxn ang="0">
                    <a:pos x="T10" y="T11"/>
                  </a:cxn>
                </a:cxnLst>
                <a:rect l="0" t="0" r="r" b="b"/>
                <a:pathLst>
                  <a:path w="338" h="196">
                    <a:moveTo>
                      <a:pt x="0" y="0"/>
                    </a:moveTo>
                    <a:lnTo>
                      <a:pt x="0" y="196"/>
                    </a:lnTo>
                    <a:lnTo>
                      <a:pt x="338" y="196"/>
                    </a:lnTo>
                    <a:lnTo>
                      <a:pt x="338" y="0"/>
                    </a:lnTo>
                    <a:lnTo>
                      <a:pt x="169" y="12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66446">
                  <a:defRPr/>
                </a:pPr>
                <a:endParaRPr lang="zh-CN" altLang="en-US" sz="1900" kern="0">
                  <a:solidFill>
                    <a:sysClr val="windowText" lastClr="000000"/>
                  </a:solidFill>
                </a:endParaRPr>
              </a:p>
            </p:txBody>
          </p:sp>
          <p:sp>
            <p:nvSpPr>
              <p:cNvPr id="55" name="Freeform 21"/>
              <p:cNvSpPr>
                <a:spLocks/>
              </p:cNvSpPr>
              <p:nvPr/>
            </p:nvSpPr>
            <p:spPr bwMode="auto">
              <a:xfrm>
                <a:off x="5971807" y="1208092"/>
                <a:ext cx="758138" cy="316265"/>
              </a:xfrm>
              <a:custGeom>
                <a:avLst/>
                <a:gdLst>
                  <a:gd name="T0" fmla="*/ 338 w 338"/>
                  <a:gd name="T1" fmla="*/ 20 h 141"/>
                  <a:gd name="T2" fmla="*/ 338 w 338"/>
                  <a:gd name="T3" fmla="*/ 0 h 141"/>
                  <a:gd name="T4" fmla="*/ 0 w 338"/>
                  <a:gd name="T5" fmla="*/ 0 h 141"/>
                  <a:gd name="T6" fmla="*/ 0 w 338"/>
                  <a:gd name="T7" fmla="*/ 20 h 141"/>
                  <a:gd name="T8" fmla="*/ 169 w 338"/>
                  <a:gd name="T9" fmla="*/ 141 h 141"/>
                  <a:gd name="T10" fmla="*/ 338 w 338"/>
                  <a:gd name="T11" fmla="*/ 20 h 141"/>
                </a:gdLst>
                <a:ahLst/>
                <a:cxnLst>
                  <a:cxn ang="0">
                    <a:pos x="T0" y="T1"/>
                  </a:cxn>
                  <a:cxn ang="0">
                    <a:pos x="T2" y="T3"/>
                  </a:cxn>
                  <a:cxn ang="0">
                    <a:pos x="T4" y="T5"/>
                  </a:cxn>
                  <a:cxn ang="0">
                    <a:pos x="T6" y="T7"/>
                  </a:cxn>
                  <a:cxn ang="0">
                    <a:pos x="T8" y="T9"/>
                  </a:cxn>
                  <a:cxn ang="0">
                    <a:pos x="T10" y="T11"/>
                  </a:cxn>
                </a:cxnLst>
                <a:rect l="0" t="0" r="r" b="b"/>
                <a:pathLst>
                  <a:path w="338" h="141">
                    <a:moveTo>
                      <a:pt x="338" y="20"/>
                    </a:moveTo>
                    <a:lnTo>
                      <a:pt x="338" y="0"/>
                    </a:lnTo>
                    <a:lnTo>
                      <a:pt x="0" y="0"/>
                    </a:lnTo>
                    <a:lnTo>
                      <a:pt x="0" y="20"/>
                    </a:lnTo>
                    <a:lnTo>
                      <a:pt x="169" y="141"/>
                    </a:lnTo>
                    <a:lnTo>
                      <a:pt x="33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66446">
                  <a:defRPr/>
                </a:pPr>
                <a:endParaRPr lang="zh-CN" altLang="en-US" sz="1900" kern="0">
                  <a:solidFill>
                    <a:sysClr val="windowText" lastClr="000000"/>
                  </a:solidFill>
                </a:endParaRPr>
              </a:p>
            </p:txBody>
          </p:sp>
        </p:grpSp>
      </p:grpSp>
      <p:sp>
        <p:nvSpPr>
          <p:cNvPr id="8" name="等腰三角形 7"/>
          <p:cNvSpPr/>
          <p:nvPr/>
        </p:nvSpPr>
        <p:spPr>
          <a:xfrm>
            <a:off x="6587753" y="676910"/>
            <a:ext cx="2161430" cy="2310384"/>
          </a:xfrm>
          <a:prstGeom prst="triangle">
            <a:avLst/>
          </a:prstGeom>
        </p:spPr>
        <p:txBody>
          <a:bodyPr wrap="square" lIns="121758" tIns="60879" rIns="121758" bIns="60879" rtlCol="0" anchor="ctr">
            <a:spAutoFit/>
          </a:bodyPr>
          <a:lstStyle/>
          <a:p>
            <a:pPr algn="ctr" defTabSz="1243700"/>
            <a:endParaRPr lang="zh-CN" altLang="en-US" sz="4300" b="1" dirty="0">
              <a:solidFill>
                <a:srgbClr val="FF3300"/>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6444927" y="1832102"/>
            <a:ext cx="1116533" cy="1116533"/>
            <a:chOff x="6541499" y="1832102"/>
            <a:chExt cx="1116533" cy="1116533"/>
          </a:xfrm>
        </p:grpSpPr>
        <p:sp>
          <p:nvSpPr>
            <p:cNvPr id="89" name="椭圆 88"/>
            <p:cNvSpPr/>
            <p:nvPr/>
          </p:nvSpPr>
          <p:spPr>
            <a:xfrm>
              <a:off x="6541499" y="1832102"/>
              <a:ext cx="1116533" cy="1116533"/>
            </a:xfrm>
            <a:prstGeom prst="ellipse">
              <a:avLst/>
            </a:prstGeom>
            <a:gradFill flip="none" rotWithShape="1">
              <a:gsLst>
                <a:gs pos="100000">
                  <a:sysClr val="window" lastClr="FFFFFF">
                    <a:lumMod val="79000"/>
                  </a:sysClr>
                </a:gs>
                <a:gs pos="0">
                  <a:sysClr val="window" lastClr="FFFFFF">
                    <a:lumMod val="93000"/>
                  </a:sysClr>
                </a:gs>
              </a:gsLst>
              <a:lin ang="2700000" scaled="1"/>
              <a:tileRect/>
            </a:gradFill>
            <a:ln w="25400" cap="flat" cmpd="sng" algn="ctr">
              <a:noFill/>
              <a:prstDash val="solid"/>
            </a:ln>
            <a:effectLst>
              <a:outerShdw blurRad="203200" dist="88900" dir="2700000" algn="tl" rotWithShape="0">
                <a:prstClr val="black">
                  <a:alpha val="35000"/>
                </a:prstClr>
              </a:outerShdw>
            </a:effectLst>
            <a:scene3d>
              <a:camera prst="orthographicFront"/>
              <a:lightRig rig="threePt" dir="t">
                <a:rot lat="0" lon="0" rev="0"/>
              </a:lightRig>
            </a:scene3d>
            <a:sp3d prstMaterial="softEdge">
              <a:bevelT w="1270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90" name="TextBox 89"/>
            <p:cNvSpPr txBox="1"/>
            <p:nvPr/>
          </p:nvSpPr>
          <p:spPr>
            <a:xfrm>
              <a:off x="6773798" y="1850609"/>
              <a:ext cx="585059" cy="1075129"/>
            </a:xfrm>
            <a:prstGeom prst="rect">
              <a:avLst/>
            </a:prstGeom>
            <a:noFill/>
          </p:spPr>
          <p:txBody>
            <a:bodyPr wrap="square" rtlCol="0">
              <a:spAutoFit/>
            </a:bodyPr>
            <a:lstStyle/>
            <a:p>
              <a:pPr defTabSz="966446"/>
              <a:r>
                <a:rPr lang="en-US" altLang="zh-CN" sz="6300" b="1" dirty="0">
                  <a:solidFill>
                    <a:srgbClr val="990033"/>
                  </a:solidFill>
                  <a:effectLst>
                    <a:innerShdw blurRad="114300" dist="50800" dir="13500000">
                      <a:prstClr val="black">
                        <a:alpha val="52000"/>
                      </a:prstClr>
                    </a:innerShdw>
                  </a:effectLst>
                  <a:latin typeface="微软雅黑" panose="020B0503020204020204" pitchFamily="34" charset="-122"/>
                  <a:ea typeface="微软雅黑" panose="020B0503020204020204" pitchFamily="34" charset="-122"/>
                </a:rPr>
                <a:t>2</a:t>
              </a:r>
              <a:endParaRPr lang="zh-CN" altLang="en-US" sz="6300" b="1" dirty="0">
                <a:solidFill>
                  <a:srgbClr val="990033"/>
                </a:solidFill>
                <a:effectLst>
                  <a:innerShdw blurRad="114300" dist="50800" dir="13500000">
                    <a:prstClr val="black">
                      <a:alpha val="52000"/>
                    </a:prstClr>
                  </a:innerShdw>
                </a:effectLst>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10431315" y="1832102"/>
            <a:ext cx="1116533" cy="1116533"/>
            <a:chOff x="10527887" y="1832102"/>
            <a:chExt cx="1116533" cy="1116533"/>
          </a:xfrm>
        </p:grpSpPr>
        <p:sp>
          <p:nvSpPr>
            <p:cNvPr id="88" name="椭圆 87"/>
            <p:cNvSpPr/>
            <p:nvPr/>
          </p:nvSpPr>
          <p:spPr>
            <a:xfrm>
              <a:off x="10527887" y="1832102"/>
              <a:ext cx="1116533" cy="1116533"/>
            </a:xfrm>
            <a:prstGeom prst="ellipse">
              <a:avLst/>
            </a:prstGeom>
            <a:gradFill flip="none" rotWithShape="1">
              <a:gsLst>
                <a:gs pos="100000">
                  <a:sysClr val="window" lastClr="FFFFFF">
                    <a:lumMod val="79000"/>
                  </a:sysClr>
                </a:gs>
                <a:gs pos="0">
                  <a:sysClr val="window" lastClr="FFFFFF">
                    <a:lumMod val="93000"/>
                  </a:sysClr>
                </a:gs>
              </a:gsLst>
              <a:lin ang="2700000" scaled="1"/>
              <a:tileRect/>
            </a:gradFill>
            <a:ln w="25400" cap="flat" cmpd="sng" algn="ctr">
              <a:noFill/>
              <a:prstDash val="solid"/>
            </a:ln>
            <a:effectLst>
              <a:outerShdw blurRad="203200" dist="88900" dir="2700000" algn="tl" rotWithShape="0">
                <a:prstClr val="black">
                  <a:alpha val="35000"/>
                </a:prstClr>
              </a:outerShdw>
            </a:effectLst>
            <a:scene3d>
              <a:camera prst="orthographicFront"/>
              <a:lightRig rig="threePt" dir="t">
                <a:rot lat="0" lon="0" rev="0"/>
              </a:lightRig>
            </a:scene3d>
            <a:sp3d prstMaterial="softEdge">
              <a:bevelT w="1270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91" name="TextBox 90"/>
            <p:cNvSpPr txBox="1"/>
            <p:nvPr/>
          </p:nvSpPr>
          <p:spPr>
            <a:xfrm>
              <a:off x="10717963" y="1850609"/>
              <a:ext cx="585059" cy="1075129"/>
            </a:xfrm>
            <a:prstGeom prst="rect">
              <a:avLst/>
            </a:prstGeom>
            <a:noFill/>
          </p:spPr>
          <p:txBody>
            <a:bodyPr wrap="square" rtlCol="0">
              <a:spAutoFit/>
            </a:bodyPr>
            <a:lstStyle/>
            <a:p>
              <a:pPr defTabSz="966446"/>
              <a:r>
                <a:rPr lang="en-US" altLang="zh-CN" sz="6300" b="1" dirty="0">
                  <a:solidFill>
                    <a:srgbClr val="990033"/>
                  </a:solidFill>
                  <a:effectLst>
                    <a:innerShdw blurRad="114300" dist="50800" dir="13500000">
                      <a:prstClr val="black">
                        <a:alpha val="52000"/>
                      </a:prstClr>
                    </a:innerShdw>
                  </a:effectLst>
                  <a:latin typeface="微软雅黑" panose="020B0503020204020204" pitchFamily="34" charset="-122"/>
                  <a:ea typeface="微软雅黑" panose="020B0503020204020204" pitchFamily="34" charset="-122"/>
                </a:rPr>
                <a:t>0</a:t>
              </a:r>
              <a:endParaRPr lang="zh-CN" altLang="en-US" sz="6300" b="1" dirty="0">
                <a:solidFill>
                  <a:srgbClr val="990033"/>
                </a:solidFill>
                <a:effectLst>
                  <a:innerShdw blurRad="114300" dist="50800" dir="13500000">
                    <a:prstClr val="black">
                      <a:alpha val="52000"/>
                    </a:prstClr>
                  </a:innerShdw>
                </a:effectLst>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7773723" y="1832102"/>
            <a:ext cx="1116533" cy="1116533"/>
            <a:chOff x="7870295" y="1832102"/>
            <a:chExt cx="1116533" cy="1116533"/>
          </a:xfrm>
        </p:grpSpPr>
        <p:sp>
          <p:nvSpPr>
            <p:cNvPr id="86" name="椭圆 85"/>
            <p:cNvSpPr/>
            <p:nvPr/>
          </p:nvSpPr>
          <p:spPr>
            <a:xfrm>
              <a:off x="7870295" y="1832102"/>
              <a:ext cx="1116533" cy="1116533"/>
            </a:xfrm>
            <a:prstGeom prst="ellipse">
              <a:avLst/>
            </a:prstGeom>
            <a:gradFill flip="none" rotWithShape="1">
              <a:gsLst>
                <a:gs pos="100000">
                  <a:sysClr val="window" lastClr="FFFFFF">
                    <a:lumMod val="79000"/>
                  </a:sysClr>
                </a:gs>
                <a:gs pos="0">
                  <a:sysClr val="window" lastClr="FFFFFF">
                    <a:lumMod val="93000"/>
                  </a:sysClr>
                </a:gs>
              </a:gsLst>
              <a:lin ang="2700000" scaled="1"/>
              <a:tileRect/>
            </a:gradFill>
            <a:ln w="25400" cap="flat" cmpd="sng" algn="ctr">
              <a:noFill/>
              <a:prstDash val="solid"/>
            </a:ln>
            <a:effectLst>
              <a:outerShdw blurRad="203200" dist="88900" dir="2700000" algn="tl" rotWithShape="0">
                <a:prstClr val="black">
                  <a:alpha val="35000"/>
                </a:prstClr>
              </a:outerShdw>
            </a:effectLst>
            <a:scene3d>
              <a:camera prst="orthographicFront"/>
              <a:lightRig rig="threePt" dir="t">
                <a:rot lat="0" lon="0" rev="0"/>
              </a:lightRig>
            </a:scene3d>
            <a:sp3d prstMaterial="softEdge">
              <a:bevelT w="1270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5">
                    <a:lumMod val="75000"/>
                  </a:schemeClr>
                </a:solidFill>
                <a:effectLst/>
                <a:uLnTx/>
                <a:uFillTx/>
                <a:latin typeface="Calibri"/>
                <a:ea typeface="宋体"/>
                <a:cs typeface="+mn-cs"/>
              </a:endParaRPr>
            </a:p>
          </p:txBody>
        </p:sp>
        <p:sp>
          <p:nvSpPr>
            <p:cNvPr id="92" name="TextBox 91"/>
            <p:cNvSpPr txBox="1"/>
            <p:nvPr/>
          </p:nvSpPr>
          <p:spPr>
            <a:xfrm>
              <a:off x="8108213" y="1850609"/>
              <a:ext cx="585059" cy="1075129"/>
            </a:xfrm>
            <a:prstGeom prst="rect">
              <a:avLst/>
            </a:prstGeom>
            <a:noFill/>
          </p:spPr>
          <p:txBody>
            <a:bodyPr wrap="square" rtlCol="0">
              <a:spAutoFit/>
            </a:bodyPr>
            <a:lstStyle/>
            <a:p>
              <a:pPr defTabSz="966446"/>
              <a:r>
                <a:rPr lang="en-US" altLang="zh-CN" sz="6300" b="1" dirty="0">
                  <a:solidFill>
                    <a:srgbClr val="990033"/>
                  </a:solidFill>
                  <a:effectLst>
                    <a:innerShdw blurRad="114300" dist="50800" dir="13500000">
                      <a:prstClr val="black">
                        <a:alpha val="52000"/>
                      </a:prstClr>
                    </a:innerShdw>
                  </a:effectLst>
                  <a:latin typeface="微软雅黑" panose="020B0503020204020204" pitchFamily="34" charset="-122"/>
                  <a:ea typeface="微软雅黑" panose="020B0503020204020204" pitchFamily="34" charset="-122"/>
                </a:rPr>
                <a:t>0</a:t>
              </a:r>
              <a:endParaRPr lang="zh-CN" altLang="en-US" sz="6300" b="1" dirty="0">
                <a:solidFill>
                  <a:srgbClr val="990033"/>
                </a:solidFill>
                <a:effectLst>
                  <a:innerShdw blurRad="114300" dist="50800" dir="13500000">
                    <a:prstClr val="black">
                      <a:alpha val="52000"/>
                    </a:prstClr>
                  </a:innerShdw>
                </a:effectLst>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9102519" y="1832102"/>
            <a:ext cx="1116533" cy="1116533"/>
            <a:chOff x="9199091" y="1832102"/>
            <a:chExt cx="1116533" cy="1116533"/>
          </a:xfrm>
        </p:grpSpPr>
        <p:sp>
          <p:nvSpPr>
            <p:cNvPr id="87" name="椭圆 86"/>
            <p:cNvSpPr/>
            <p:nvPr/>
          </p:nvSpPr>
          <p:spPr>
            <a:xfrm>
              <a:off x="9199091" y="1832102"/>
              <a:ext cx="1116533" cy="1116533"/>
            </a:xfrm>
            <a:prstGeom prst="ellipse">
              <a:avLst/>
            </a:prstGeom>
            <a:gradFill flip="none" rotWithShape="1">
              <a:gsLst>
                <a:gs pos="100000">
                  <a:sysClr val="window" lastClr="FFFFFF">
                    <a:lumMod val="79000"/>
                  </a:sysClr>
                </a:gs>
                <a:gs pos="0">
                  <a:sysClr val="window" lastClr="FFFFFF">
                    <a:lumMod val="93000"/>
                  </a:sysClr>
                </a:gs>
              </a:gsLst>
              <a:lin ang="2700000" scaled="1"/>
              <a:tileRect/>
            </a:gradFill>
            <a:ln w="25400" cap="flat" cmpd="sng" algn="ctr">
              <a:noFill/>
              <a:prstDash val="solid"/>
            </a:ln>
            <a:effectLst>
              <a:outerShdw blurRad="203200" dist="88900" dir="2700000" algn="tl" rotWithShape="0">
                <a:prstClr val="black">
                  <a:alpha val="35000"/>
                </a:prstClr>
              </a:outerShdw>
            </a:effectLst>
            <a:scene3d>
              <a:camera prst="orthographicFront"/>
              <a:lightRig rig="threePt" dir="t">
                <a:rot lat="0" lon="0" rev="0"/>
              </a:lightRig>
            </a:scene3d>
            <a:sp3d prstMaterial="softEdge">
              <a:bevelT w="1270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93" name="TextBox 92"/>
            <p:cNvSpPr txBox="1"/>
            <p:nvPr/>
          </p:nvSpPr>
          <p:spPr>
            <a:xfrm>
              <a:off x="9421819" y="1850609"/>
              <a:ext cx="585059" cy="1075129"/>
            </a:xfrm>
            <a:prstGeom prst="rect">
              <a:avLst/>
            </a:prstGeom>
            <a:noFill/>
          </p:spPr>
          <p:txBody>
            <a:bodyPr wrap="square" rtlCol="0">
              <a:spAutoFit/>
            </a:bodyPr>
            <a:lstStyle/>
            <a:p>
              <a:pPr defTabSz="966446"/>
              <a:r>
                <a:rPr lang="en-US" altLang="zh-CN" sz="6300" b="1" dirty="0">
                  <a:solidFill>
                    <a:srgbClr val="990033"/>
                  </a:solidFill>
                  <a:effectLst>
                    <a:innerShdw blurRad="114300" dist="50800" dir="13500000">
                      <a:prstClr val="black">
                        <a:alpha val="52000"/>
                      </a:prstClr>
                    </a:innerShdw>
                  </a:effectLst>
                  <a:latin typeface="微软雅黑" panose="020B0503020204020204" pitchFamily="34" charset="-122"/>
                  <a:ea typeface="微软雅黑" panose="020B0503020204020204" pitchFamily="34" charset="-122"/>
                </a:rPr>
                <a:t>2</a:t>
              </a:r>
              <a:endParaRPr lang="zh-CN" altLang="en-US" sz="6300" b="1" dirty="0">
                <a:solidFill>
                  <a:srgbClr val="990033"/>
                </a:solidFill>
                <a:effectLst>
                  <a:innerShdw blurRad="114300" dist="50800" dir="13500000">
                    <a:prstClr val="black">
                      <a:alpha val="52000"/>
                    </a:prstClr>
                  </a:innerShdw>
                </a:effectLst>
                <a:latin typeface="微软雅黑" panose="020B0503020204020204" pitchFamily="34" charset="-122"/>
                <a:ea typeface="微软雅黑" panose="020B0503020204020204" pitchFamily="34" charset="-122"/>
              </a:endParaRPr>
            </a:p>
          </p:txBody>
        </p:sp>
      </p:grpSp>
      <p:sp>
        <p:nvSpPr>
          <p:cNvPr id="94" name="TextBox 93"/>
          <p:cNvSpPr txBox="1"/>
          <p:nvPr/>
        </p:nvSpPr>
        <p:spPr>
          <a:xfrm>
            <a:off x="4614516" y="3683535"/>
            <a:ext cx="7159003" cy="682363"/>
          </a:xfrm>
          <a:prstGeom prst="rect">
            <a:avLst/>
          </a:prstGeom>
          <a:noFill/>
        </p:spPr>
        <p:txBody>
          <a:bodyPr wrap="square" lIns="96645" tIns="48322" rIns="96645" bIns="48322" rtlCol="0">
            <a:spAutoFit/>
          </a:bodyPr>
          <a:lstStyle/>
          <a:p>
            <a:pPr algn="r" defTabSz="966446"/>
            <a:r>
              <a:rPr lang="en-US" altLang="zh-CN" sz="38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Free PowerPoint template</a:t>
            </a:r>
            <a:endParaRPr lang="zh-CN" altLang="en-US" sz="38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5" name="TextBox 94"/>
          <p:cNvSpPr txBox="1"/>
          <p:nvPr/>
        </p:nvSpPr>
        <p:spPr>
          <a:xfrm>
            <a:off x="6955838" y="3120287"/>
            <a:ext cx="4715462" cy="619013"/>
          </a:xfrm>
          <a:prstGeom prst="rect">
            <a:avLst/>
          </a:prstGeom>
          <a:noFill/>
          <a:effectLst/>
        </p:spPr>
        <p:txBody>
          <a:bodyPr wrap="square" lIns="96645" tIns="48322" rIns="96645" bIns="48322" rtlCol="0">
            <a:spAutoFit/>
          </a:bodyPr>
          <a:lstStyle/>
          <a:p>
            <a:pPr algn="r" defTabSz="966446">
              <a:defRPr/>
            </a:pPr>
            <a:r>
              <a:rPr lang="en-US" altLang="zh-CN" sz="34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BUSINESS REPORT</a:t>
            </a:r>
            <a:endParaRPr lang="zh-CN" altLang="en-US" sz="34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3" name="TextBox 72"/>
          <p:cNvSpPr txBox="1"/>
          <p:nvPr/>
        </p:nvSpPr>
        <p:spPr>
          <a:xfrm>
            <a:off x="6677226" y="4405273"/>
            <a:ext cx="5088637" cy="461665"/>
          </a:xfrm>
          <a:prstGeom prst="rect">
            <a:avLst/>
          </a:prstGeom>
          <a:noFill/>
        </p:spPr>
        <p:txBody>
          <a:bodyPr wrap="none" rtlCol="0">
            <a:spAutoFit/>
          </a:bodyPr>
          <a:lstStyle/>
          <a:p>
            <a:pPr lvl="0" algn="ctr"/>
            <a:r>
              <a:rPr lang="en-US" altLang="zh-CN" dirty="0">
                <a:solidFill>
                  <a:schemeClr val="bg1"/>
                </a:solidFill>
              </a:rPr>
              <a:t>Here is where your presentation begins</a:t>
            </a:r>
          </a:p>
        </p:txBody>
      </p:sp>
      <p:sp>
        <p:nvSpPr>
          <p:cNvPr id="56" name="Rounded Rectangle 7">
            <a:extLst>
              <a:ext uri="{FF2B5EF4-FFF2-40B4-BE49-F238E27FC236}">
                <a16:creationId xmlns:a16="http://schemas.microsoft.com/office/drawing/2014/main" id="{F1FD1C11-4DD9-460A-BB77-70FBC0B24C4D}"/>
              </a:ext>
            </a:extLst>
          </p:cNvPr>
          <p:cNvSpPr/>
          <p:nvPr/>
        </p:nvSpPr>
        <p:spPr>
          <a:xfrm>
            <a:off x="5196630" y="300874"/>
            <a:ext cx="1682803" cy="413563"/>
          </a:xfrm>
          <a:prstGeom prst="roundRect">
            <a:avLst>
              <a:gd name="adj" fmla="val 50000"/>
            </a:avLst>
          </a:prstGeom>
          <a:solidFill>
            <a:srgbClr val="7B1B1B">
              <a:alpha val="0"/>
            </a:srgbClr>
          </a:solidFill>
          <a:ln w="19050">
            <a:solidFill>
              <a:srgbClr val="7B1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bg1"/>
                </a:solidFill>
              </a:rPr>
              <a:t>LOGO</a:t>
            </a:r>
            <a:endParaRPr lang="ko-KR" altLang="en-US" sz="2700" dirty="0">
              <a:solidFill>
                <a:schemeClr val="bg1"/>
              </a:solidFill>
            </a:endParaRPr>
          </a:p>
        </p:txBody>
      </p:sp>
      <p:sp>
        <p:nvSpPr>
          <p:cNvPr id="57" name="TextBox 14">
            <a:hlinkClick r:id="rId4"/>
            <a:extLst>
              <a:ext uri="{FF2B5EF4-FFF2-40B4-BE49-F238E27FC236}">
                <a16:creationId xmlns:a16="http://schemas.microsoft.com/office/drawing/2014/main" id="{61B7F604-58EC-4BCE-9769-B444E0C8AF56}"/>
              </a:ext>
            </a:extLst>
          </p:cNvPr>
          <p:cNvSpPr txBox="1"/>
          <p:nvPr/>
        </p:nvSpPr>
        <p:spPr>
          <a:xfrm>
            <a:off x="789062" y="5950074"/>
            <a:ext cx="2676775" cy="246221"/>
          </a:xfrm>
          <a:prstGeom prst="rect">
            <a:avLst/>
          </a:prstGeom>
          <a:noFill/>
        </p:spPr>
        <p:txBody>
          <a:bodyPr wrap="square" rtlCol="0">
            <a:spAutoFit/>
          </a:bodyPr>
          <a:lstStyle/>
          <a:p>
            <a:pPr algn="ctr"/>
            <a:r>
              <a:rPr lang="en-US" altLang="zh-CN" sz="1000" dirty="0">
                <a:solidFill>
                  <a:schemeClr val="bg2">
                    <a:lumMod val="75000"/>
                  </a:schemeClr>
                </a:solidFill>
                <a:cs typeface="Arial" pitchFamily="34" charset="0"/>
                <a:hlinkClick r:id="rId4">
                  <a:extLst>
                    <a:ext uri="{A12FA001-AC4F-418D-AE19-62706E023703}">
                      <ahyp:hlinkClr xmlns:ahyp="http://schemas.microsoft.com/office/drawing/2018/hyperlinkcolor" val="tx"/>
                    </a:ext>
                  </a:extLst>
                </a:hlinkClick>
              </a:rPr>
              <a:t>https://www.freeppt7.com</a:t>
            </a:r>
            <a:endParaRPr lang="ko-KR" altLang="en-US" sz="1000" dirty="0">
              <a:solidFill>
                <a:schemeClr val="bg2">
                  <a:lumMod val="75000"/>
                </a:schemeClr>
              </a:solidFill>
              <a:cs typeface="Arial" pitchFamily="34" charset="0"/>
            </a:endParaRPr>
          </a:p>
        </p:txBody>
      </p:sp>
    </p:spTree>
    <p:extLst>
      <p:ext uri="{BB962C8B-B14F-4D97-AF65-F5344CB8AC3E}">
        <p14:creationId xmlns:p14="http://schemas.microsoft.com/office/powerpoint/2010/main" val="1081037312"/>
      </p:ext>
    </p:extLst>
  </p:cSld>
  <p:clrMapOvr>
    <a:masterClrMapping/>
  </p:clrMapOvr>
  <mc:AlternateContent xmlns:mc="http://schemas.openxmlformats.org/markup-compatibility/2006" xmlns:p14="http://schemas.microsoft.com/office/powerpoint/2010/main">
    <mc:Choice Requires="p14">
      <p:transition spd="slow" p14:dur="2000" advTm="6000">
        <p14:vortex dir="r"/>
      </p:transition>
    </mc:Choice>
    <mc:Fallback xmlns:ahyp="http://schemas.microsoft.com/office/drawing/2018/hyperlinkcolor" xmlns:a16="http://schemas.microsoft.com/office/drawing/2014/main" xmlns:a14="http://schemas.microsoft.com/office/drawing/2010/main"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Scale>
                                      <p:cBhvr>
                                        <p:cTn id="12" dur="5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500" decel="50000" fill="hold">
                                          <p:stCondLst>
                                            <p:cond delay="0"/>
                                          </p:stCondLst>
                                        </p:cTn>
                                        <p:tgtEl>
                                          <p:spTgt spid="2"/>
                                        </p:tgtEl>
                                        <p:attrNameLst>
                                          <p:attrName>ppt_x</p:attrName>
                                          <p:attrName>ppt_y</p:attrName>
                                        </p:attrNameLst>
                                      </p:cBhvr>
                                    </p:animMotion>
                                    <p:animEffect transition="in" filter="fade">
                                      <p:cBhvr>
                                        <p:cTn id="14" dur="500"/>
                                        <p:tgtEl>
                                          <p:spTgt spid="2"/>
                                        </p:tgtEl>
                                      </p:cBhvr>
                                    </p:animEffect>
                                  </p:childTnLst>
                                </p:cTn>
                              </p:par>
                            </p:childTnLst>
                          </p:cTn>
                        </p:par>
                        <p:par>
                          <p:cTn id="15" fill="hold">
                            <p:stCondLst>
                              <p:cond delay="1000"/>
                            </p:stCondLst>
                            <p:childTnLst>
                              <p:par>
                                <p:cTn id="16" presetID="26" presetClass="emph" presetSubtype="0" fill="hold" nodeType="afterEffect">
                                  <p:stCondLst>
                                    <p:cond delay="0"/>
                                  </p:stCondLst>
                                  <p:childTnLst>
                                    <p:animEffect transition="out" filter="fade">
                                      <p:cBhvr>
                                        <p:cTn id="17" dur="250" tmFilter="0, 0; .2, .5; .8, .5; 1, 0"/>
                                        <p:tgtEl>
                                          <p:spTgt spid="2"/>
                                        </p:tgtEl>
                                      </p:cBhvr>
                                    </p:animEffect>
                                    <p:animScale>
                                      <p:cBhvr>
                                        <p:cTn id="18" dur="125" autoRev="1" fill="hold"/>
                                        <p:tgtEl>
                                          <p:spTgt spid="2"/>
                                        </p:tgtEl>
                                      </p:cBhvr>
                                      <p:by x="105000" y="105000"/>
                                    </p:animScale>
                                  </p:childTnLst>
                                </p:cTn>
                              </p:par>
                            </p:childTnLst>
                          </p:cTn>
                        </p:par>
                        <p:par>
                          <p:cTn id="19" fill="hold">
                            <p:stCondLst>
                              <p:cond delay="1250"/>
                            </p:stCondLst>
                            <p:childTnLst>
                              <p:par>
                                <p:cTn id="20" presetID="52"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Scale>
                                      <p:cBhvr>
                                        <p:cTn id="22" dur="5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500" decel="50000" fill="hold">
                                          <p:stCondLst>
                                            <p:cond delay="0"/>
                                          </p:stCondLst>
                                        </p:cTn>
                                        <p:tgtEl>
                                          <p:spTgt spid="4"/>
                                        </p:tgtEl>
                                        <p:attrNameLst>
                                          <p:attrName>ppt_x</p:attrName>
                                          <p:attrName>ppt_y</p:attrName>
                                        </p:attrNameLst>
                                      </p:cBhvr>
                                    </p:animMotion>
                                    <p:animEffect transition="in" filter="fade">
                                      <p:cBhvr>
                                        <p:cTn id="24" dur="500"/>
                                        <p:tgtEl>
                                          <p:spTgt spid="4"/>
                                        </p:tgtEl>
                                      </p:cBhvr>
                                    </p:animEffect>
                                  </p:childTnLst>
                                </p:cTn>
                              </p:par>
                            </p:childTnLst>
                          </p:cTn>
                        </p:par>
                        <p:par>
                          <p:cTn id="25" fill="hold">
                            <p:stCondLst>
                              <p:cond delay="1750"/>
                            </p:stCondLst>
                            <p:childTnLst>
                              <p:par>
                                <p:cTn id="26" presetID="26" presetClass="emph" presetSubtype="0" fill="hold" nodeType="afterEffect">
                                  <p:stCondLst>
                                    <p:cond delay="0"/>
                                  </p:stCondLst>
                                  <p:childTnLst>
                                    <p:animEffect transition="out" filter="fade">
                                      <p:cBhvr>
                                        <p:cTn id="27" dur="250" tmFilter="0, 0; .2, .5; .8, .5; 1, 0"/>
                                        <p:tgtEl>
                                          <p:spTgt spid="4"/>
                                        </p:tgtEl>
                                      </p:cBhvr>
                                    </p:animEffect>
                                    <p:animScale>
                                      <p:cBhvr>
                                        <p:cTn id="28" dur="125" autoRev="1" fill="hold"/>
                                        <p:tgtEl>
                                          <p:spTgt spid="4"/>
                                        </p:tgtEl>
                                      </p:cBhvr>
                                      <p:by x="105000" y="105000"/>
                                    </p:animScale>
                                  </p:childTnLst>
                                </p:cTn>
                              </p:par>
                            </p:childTnLst>
                          </p:cTn>
                        </p:par>
                        <p:par>
                          <p:cTn id="29" fill="hold">
                            <p:stCondLst>
                              <p:cond delay="2000"/>
                            </p:stCondLst>
                            <p:childTnLst>
                              <p:par>
                                <p:cTn id="30" presetID="52"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Scale>
                                      <p:cBhvr>
                                        <p:cTn id="32" dur="5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500" decel="50000" fill="hold">
                                          <p:stCondLst>
                                            <p:cond delay="0"/>
                                          </p:stCondLst>
                                        </p:cTn>
                                        <p:tgtEl>
                                          <p:spTgt spid="5"/>
                                        </p:tgtEl>
                                        <p:attrNameLst>
                                          <p:attrName>ppt_x</p:attrName>
                                          <p:attrName>ppt_y</p:attrName>
                                        </p:attrNameLst>
                                      </p:cBhvr>
                                    </p:animMotion>
                                    <p:animEffect transition="in" filter="fade">
                                      <p:cBhvr>
                                        <p:cTn id="34" dur="500"/>
                                        <p:tgtEl>
                                          <p:spTgt spid="5"/>
                                        </p:tgtEl>
                                      </p:cBhvr>
                                    </p:animEffect>
                                  </p:childTnLst>
                                </p:cTn>
                              </p:par>
                            </p:childTnLst>
                          </p:cTn>
                        </p:par>
                        <p:par>
                          <p:cTn id="35" fill="hold">
                            <p:stCondLst>
                              <p:cond delay="2500"/>
                            </p:stCondLst>
                            <p:childTnLst>
                              <p:par>
                                <p:cTn id="36" presetID="26" presetClass="emph" presetSubtype="0" fill="hold" nodeType="afterEffect">
                                  <p:stCondLst>
                                    <p:cond delay="0"/>
                                  </p:stCondLst>
                                  <p:childTnLst>
                                    <p:animEffect transition="out" filter="fade">
                                      <p:cBhvr>
                                        <p:cTn id="37" dur="250" tmFilter="0, 0; .2, .5; .8, .5; 1, 0"/>
                                        <p:tgtEl>
                                          <p:spTgt spid="5"/>
                                        </p:tgtEl>
                                      </p:cBhvr>
                                    </p:animEffect>
                                    <p:animScale>
                                      <p:cBhvr>
                                        <p:cTn id="38" dur="125" autoRev="1" fill="hold"/>
                                        <p:tgtEl>
                                          <p:spTgt spid="5"/>
                                        </p:tgtEl>
                                      </p:cBhvr>
                                      <p:by x="105000" y="105000"/>
                                    </p:animScale>
                                  </p:childTnLst>
                                </p:cTn>
                              </p:par>
                            </p:childTnLst>
                          </p:cTn>
                        </p:par>
                        <p:par>
                          <p:cTn id="39" fill="hold">
                            <p:stCondLst>
                              <p:cond delay="2750"/>
                            </p:stCondLst>
                            <p:childTnLst>
                              <p:par>
                                <p:cTn id="40" presetID="52" presetClass="entr" presetSubtype="0"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Scale>
                                      <p:cBhvr>
                                        <p:cTn id="42"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500" decel="50000" fill="hold">
                                          <p:stCondLst>
                                            <p:cond delay="0"/>
                                          </p:stCondLst>
                                        </p:cTn>
                                        <p:tgtEl>
                                          <p:spTgt spid="6"/>
                                        </p:tgtEl>
                                        <p:attrNameLst>
                                          <p:attrName>ppt_x</p:attrName>
                                          <p:attrName>ppt_y</p:attrName>
                                        </p:attrNameLst>
                                      </p:cBhvr>
                                    </p:animMotion>
                                    <p:animEffect transition="in" filter="fade">
                                      <p:cBhvr>
                                        <p:cTn id="44" dur="500"/>
                                        <p:tgtEl>
                                          <p:spTgt spid="6"/>
                                        </p:tgtEl>
                                      </p:cBhvr>
                                    </p:animEffect>
                                  </p:childTnLst>
                                </p:cTn>
                              </p:par>
                            </p:childTnLst>
                          </p:cTn>
                        </p:par>
                        <p:par>
                          <p:cTn id="45" fill="hold">
                            <p:stCondLst>
                              <p:cond delay="3250"/>
                            </p:stCondLst>
                            <p:childTnLst>
                              <p:par>
                                <p:cTn id="46" presetID="26" presetClass="emph" presetSubtype="0" fill="hold" nodeType="afterEffect">
                                  <p:stCondLst>
                                    <p:cond delay="0"/>
                                  </p:stCondLst>
                                  <p:childTnLst>
                                    <p:animEffect transition="out" filter="fade">
                                      <p:cBhvr>
                                        <p:cTn id="47" dur="250" tmFilter="0, 0; .2, .5; .8, .5; 1, 0"/>
                                        <p:tgtEl>
                                          <p:spTgt spid="6"/>
                                        </p:tgtEl>
                                      </p:cBhvr>
                                    </p:animEffect>
                                    <p:animScale>
                                      <p:cBhvr>
                                        <p:cTn id="48" dur="125" autoRev="1" fill="hold"/>
                                        <p:tgtEl>
                                          <p:spTgt spid="6"/>
                                        </p:tgtEl>
                                      </p:cBhvr>
                                      <p:by x="105000" y="105000"/>
                                    </p:animScale>
                                  </p:childTnLst>
                                </p:cTn>
                              </p:par>
                            </p:childTnLst>
                          </p:cTn>
                        </p:par>
                        <p:par>
                          <p:cTn id="49" fill="hold">
                            <p:stCondLst>
                              <p:cond delay="3500"/>
                            </p:stCondLst>
                            <p:childTnLst>
                              <p:par>
                                <p:cTn id="50" presetID="41" presetClass="entr" presetSubtype="0" fill="hold" grpId="0" nodeType="afterEffect">
                                  <p:stCondLst>
                                    <p:cond delay="0"/>
                                  </p:stCondLst>
                                  <p:iterate type="lt">
                                    <p:tmPct val="10000"/>
                                  </p:iterate>
                                  <p:childTnLst>
                                    <p:set>
                                      <p:cBhvr>
                                        <p:cTn id="51" dur="1" fill="hold">
                                          <p:stCondLst>
                                            <p:cond delay="0"/>
                                          </p:stCondLst>
                                        </p:cTn>
                                        <p:tgtEl>
                                          <p:spTgt spid="95"/>
                                        </p:tgtEl>
                                        <p:attrNameLst>
                                          <p:attrName>style.visibility</p:attrName>
                                        </p:attrNameLst>
                                      </p:cBhvr>
                                      <p:to>
                                        <p:strVal val="visible"/>
                                      </p:to>
                                    </p:set>
                                    <p:anim calcmode="lin" valueType="num">
                                      <p:cBhvr>
                                        <p:cTn id="52" dur="500" fill="hold"/>
                                        <p:tgtEl>
                                          <p:spTgt spid="95"/>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95"/>
                                        </p:tgtEl>
                                        <p:attrNameLst>
                                          <p:attrName>ppt_y</p:attrName>
                                        </p:attrNameLst>
                                      </p:cBhvr>
                                      <p:tavLst>
                                        <p:tav tm="0">
                                          <p:val>
                                            <p:strVal val="#ppt_y"/>
                                          </p:val>
                                        </p:tav>
                                        <p:tav tm="100000">
                                          <p:val>
                                            <p:strVal val="#ppt_y"/>
                                          </p:val>
                                        </p:tav>
                                      </p:tavLst>
                                    </p:anim>
                                    <p:anim calcmode="lin" valueType="num">
                                      <p:cBhvr>
                                        <p:cTn id="54" dur="500" fill="hold"/>
                                        <p:tgtEl>
                                          <p:spTgt spid="95"/>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95"/>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95"/>
                                        </p:tgtEl>
                                      </p:cBhvr>
                                    </p:animEffect>
                                  </p:childTnLst>
                                </p:cTn>
                              </p:par>
                            </p:childTnLst>
                          </p:cTn>
                        </p:par>
                        <p:par>
                          <p:cTn id="57" fill="hold">
                            <p:stCondLst>
                              <p:cond delay="4650"/>
                            </p:stCondLst>
                            <p:childTnLst>
                              <p:par>
                                <p:cTn id="58" presetID="53" presetClass="entr" presetSubtype="16" fill="hold" grpId="0" nodeType="afterEffect">
                                  <p:stCondLst>
                                    <p:cond delay="0"/>
                                  </p:stCondLst>
                                  <p:childTnLst>
                                    <p:set>
                                      <p:cBhvr>
                                        <p:cTn id="59" dur="1" fill="hold">
                                          <p:stCondLst>
                                            <p:cond delay="0"/>
                                          </p:stCondLst>
                                        </p:cTn>
                                        <p:tgtEl>
                                          <p:spTgt spid="94"/>
                                        </p:tgtEl>
                                        <p:attrNameLst>
                                          <p:attrName>style.visibility</p:attrName>
                                        </p:attrNameLst>
                                      </p:cBhvr>
                                      <p:to>
                                        <p:strVal val="visible"/>
                                      </p:to>
                                    </p:set>
                                    <p:anim calcmode="lin" valueType="num">
                                      <p:cBhvr>
                                        <p:cTn id="60" dur="500" fill="hold"/>
                                        <p:tgtEl>
                                          <p:spTgt spid="94"/>
                                        </p:tgtEl>
                                        <p:attrNameLst>
                                          <p:attrName>ppt_w</p:attrName>
                                        </p:attrNameLst>
                                      </p:cBhvr>
                                      <p:tavLst>
                                        <p:tav tm="0">
                                          <p:val>
                                            <p:fltVal val="0"/>
                                          </p:val>
                                        </p:tav>
                                        <p:tav tm="100000">
                                          <p:val>
                                            <p:strVal val="#ppt_w"/>
                                          </p:val>
                                        </p:tav>
                                      </p:tavLst>
                                    </p:anim>
                                    <p:anim calcmode="lin" valueType="num">
                                      <p:cBhvr>
                                        <p:cTn id="61" dur="500" fill="hold"/>
                                        <p:tgtEl>
                                          <p:spTgt spid="94"/>
                                        </p:tgtEl>
                                        <p:attrNameLst>
                                          <p:attrName>ppt_h</p:attrName>
                                        </p:attrNameLst>
                                      </p:cBhvr>
                                      <p:tavLst>
                                        <p:tav tm="0">
                                          <p:val>
                                            <p:fltVal val="0"/>
                                          </p:val>
                                        </p:tav>
                                        <p:tav tm="100000">
                                          <p:val>
                                            <p:strVal val="#ppt_h"/>
                                          </p:val>
                                        </p:tav>
                                      </p:tavLst>
                                    </p:anim>
                                    <p:animEffect transition="in" filter="fade">
                                      <p:cBhvr>
                                        <p:cTn id="62" dur="500"/>
                                        <p:tgtEl>
                                          <p:spTgt spid="94"/>
                                        </p:tgtEl>
                                      </p:cBhvr>
                                    </p:animEffect>
                                  </p:childTnLst>
                                </p:cTn>
                              </p:par>
                            </p:childTnLst>
                          </p:cTn>
                        </p:par>
                        <p:par>
                          <p:cTn id="63" fill="hold">
                            <p:stCondLst>
                              <p:cond delay="5150"/>
                            </p:stCondLst>
                            <p:childTnLst>
                              <p:par>
                                <p:cTn id="64" presetID="42" presetClass="entr" presetSubtype="0" fill="hold" nodeType="after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250"/>
                                        <p:tgtEl>
                                          <p:spTgt spid="37"/>
                                        </p:tgtEl>
                                      </p:cBhvr>
                                    </p:animEffect>
                                    <p:anim calcmode="lin" valueType="num">
                                      <p:cBhvr>
                                        <p:cTn id="67" dur="250" fill="hold"/>
                                        <p:tgtEl>
                                          <p:spTgt spid="37"/>
                                        </p:tgtEl>
                                        <p:attrNameLst>
                                          <p:attrName>ppt_x</p:attrName>
                                        </p:attrNameLst>
                                      </p:cBhvr>
                                      <p:tavLst>
                                        <p:tav tm="0">
                                          <p:val>
                                            <p:strVal val="#ppt_x"/>
                                          </p:val>
                                        </p:tav>
                                        <p:tav tm="100000">
                                          <p:val>
                                            <p:strVal val="#ppt_x"/>
                                          </p:val>
                                        </p:tav>
                                      </p:tavLst>
                                    </p:anim>
                                    <p:anim calcmode="lin" valueType="num">
                                      <p:cBhvr>
                                        <p:cTn id="68" dur="250" fill="hold"/>
                                        <p:tgtEl>
                                          <p:spTgt spid="37"/>
                                        </p:tgtEl>
                                        <p:attrNameLst>
                                          <p:attrName>ppt_y</p:attrName>
                                        </p:attrNameLst>
                                      </p:cBhvr>
                                      <p:tavLst>
                                        <p:tav tm="0">
                                          <p:val>
                                            <p:strVal val="#ppt_y+.1"/>
                                          </p:val>
                                        </p:tav>
                                        <p:tav tm="100000">
                                          <p:val>
                                            <p:strVal val="#ppt_y"/>
                                          </p:val>
                                        </p:tav>
                                      </p:tavLst>
                                    </p:anim>
                                  </p:childTnLst>
                                </p:cTn>
                              </p:par>
                            </p:childTnLst>
                          </p:cTn>
                        </p:par>
                        <p:par>
                          <p:cTn id="69" fill="hold">
                            <p:stCondLst>
                              <p:cond delay="5400"/>
                            </p:stCondLst>
                            <p:childTnLst>
                              <p:par>
                                <p:cTn id="70" presetID="42" presetClass="entr" presetSubtype="0" fill="hold" nodeType="after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fade">
                                      <p:cBhvr>
                                        <p:cTn id="72" dur="250"/>
                                        <p:tgtEl>
                                          <p:spTgt spid="43"/>
                                        </p:tgtEl>
                                      </p:cBhvr>
                                    </p:animEffect>
                                    <p:anim calcmode="lin" valueType="num">
                                      <p:cBhvr>
                                        <p:cTn id="73" dur="250" fill="hold"/>
                                        <p:tgtEl>
                                          <p:spTgt spid="43"/>
                                        </p:tgtEl>
                                        <p:attrNameLst>
                                          <p:attrName>ppt_x</p:attrName>
                                        </p:attrNameLst>
                                      </p:cBhvr>
                                      <p:tavLst>
                                        <p:tav tm="0">
                                          <p:val>
                                            <p:strVal val="#ppt_x"/>
                                          </p:val>
                                        </p:tav>
                                        <p:tav tm="100000">
                                          <p:val>
                                            <p:strVal val="#ppt_x"/>
                                          </p:val>
                                        </p:tav>
                                      </p:tavLst>
                                    </p:anim>
                                    <p:anim calcmode="lin" valueType="num">
                                      <p:cBhvr>
                                        <p:cTn id="74" dur="250" fill="hold"/>
                                        <p:tgtEl>
                                          <p:spTgt spid="43"/>
                                        </p:tgtEl>
                                        <p:attrNameLst>
                                          <p:attrName>ppt_y</p:attrName>
                                        </p:attrNameLst>
                                      </p:cBhvr>
                                      <p:tavLst>
                                        <p:tav tm="0">
                                          <p:val>
                                            <p:strVal val="#ppt_y+.1"/>
                                          </p:val>
                                        </p:tav>
                                        <p:tav tm="100000">
                                          <p:val>
                                            <p:strVal val="#ppt_y"/>
                                          </p:val>
                                        </p:tav>
                                      </p:tavLst>
                                    </p:anim>
                                  </p:childTnLst>
                                </p:cTn>
                              </p:par>
                            </p:childTnLst>
                          </p:cTn>
                        </p:par>
                        <p:par>
                          <p:cTn id="75" fill="hold">
                            <p:stCondLst>
                              <p:cond delay="5650"/>
                            </p:stCondLst>
                            <p:childTnLst>
                              <p:par>
                                <p:cTn id="76" presetID="42" presetClass="entr" presetSubtype="0" fill="hold"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250"/>
                                        <p:tgtEl>
                                          <p:spTgt spid="48"/>
                                        </p:tgtEl>
                                      </p:cBhvr>
                                    </p:animEffect>
                                    <p:anim calcmode="lin" valueType="num">
                                      <p:cBhvr>
                                        <p:cTn id="79" dur="250" fill="hold"/>
                                        <p:tgtEl>
                                          <p:spTgt spid="48"/>
                                        </p:tgtEl>
                                        <p:attrNameLst>
                                          <p:attrName>ppt_x</p:attrName>
                                        </p:attrNameLst>
                                      </p:cBhvr>
                                      <p:tavLst>
                                        <p:tav tm="0">
                                          <p:val>
                                            <p:strVal val="#ppt_x"/>
                                          </p:val>
                                        </p:tav>
                                        <p:tav tm="100000">
                                          <p:val>
                                            <p:strVal val="#ppt_x"/>
                                          </p:val>
                                        </p:tav>
                                      </p:tavLst>
                                    </p:anim>
                                    <p:anim calcmode="lin" valueType="num">
                                      <p:cBhvr>
                                        <p:cTn id="80" dur="25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5900"/>
                            </p:stCondLst>
                            <p:childTnLst>
                              <p:par>
                                <p:cTn id="82" presetID="42" presetClass="entr" presetSubtype="0" fill="hold"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fade">
                                      <p:cBhvr>
                                        <p:cTn id="84" dur="250"/>
                                        <p:tgtEl>
                                          <p:spTgt spid="51"/>
                                        </p:tgtEl>
                                      </p:cBhvr>
                                    </p:animEffect>
                                    <p:anim calcmode="lin" valueType="num">
                                      <p:cBhvr>
                                        <p:cTn id="85" dur="250" fill="hold"/>
                                        <p:tgtEl>
                                          <p:spTgt spid="51"/>
                                        </p:tgtEl>
                                        <p:attrNameLst>
                                          <p:attrName>ppt_x</p:attrName>
                                        </p:attrNameLst>
                                      </p:cBhvr>
                                      <p:tavLst>
                                        <p:tav tm="0">
                                          <p:val>
                                            <p:strVal val="#ppt_x"/>
                                          </p:val>
                                        </p:tav>
                                        <p:tav tm="100000">
                                          <p:val>
                                            <p:strVal val="#ppt_x"/>
                                          </p:val>
                                        </p:tav>
                                      </p:tavLst>
                                    </p:anim>
                                    <p:anim calcmode="lin" valueType="num">
                                      <p:cBhvr>
                                        <p:cTn id="86" dur="25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4" grpId="0"/>
      <p:bldP spid="9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肘形连接符 1"/>
          <p:cNvCxnSpPr>
            <a:cxnSpLocks noChangeShapeType="1"/>
          </p:cNvCxnSpPr>
          <p:nvPr/>
        </p:nvCxnSpPr>
        <p:spPr bwMode="auto">
          <a:xfrm flipH="1" flipV="1">
            <a:off x="6363779" y="1873685"/>
            <a:ext cx="3763440" cy="546226"/>
          </a:xfrm>
          <a:prstGeom prst="bentConnector3">
            <a:avLst>
              <a:gd name="adj1" fmla="val 218"/>
            </a:avLst>
          </a:prstGeom>
          <a:noFill/>
          <a:ln w="19050">
            <a:solidFill>
              <a:srgbClr val="7B1B1B"/>
            </a:solidFill>
            <a:bevel/>
            <a:headEnd type="oval" w="med" len="med"/>
            <a:tailEnd type="oval" w="med" len="med"/>
          </a:ln>
          <a:extLst>
            <a:ext uri="{909E8E84-426E-40DD-AFC4-6F175D3DCCD1}">
              <a14:hiddenFill xmlns:a14="http://schemas.microsoft.com/office/drawing/2010/main">
                <a:noFill/>
              </a14:hiddenFill>
            </a:ext>
          </a:extLst>
        </p:spPr>
      </p:cxnSp>
      <p:cxnSp>
        <p:nvCxnSpPr>
          <p:cNvPr id="3" name="肘形连接符 2"/>
          <p:cNvCxnSpPr>
            <a:cxnSpLocks noChangeShapeType="1"/>
          </p:cNvCxnSpPr>
          <p:nvPr/>
        </p:nvCxnSpPr>
        <p:spPr bwMode="auto">
          <a:xfrm flipH="1">
            <a:off x="6363779" y="5303482"/>
            <a:ext cx="3763440" cy="544639"/>
          </a:xfrm>
          <a:prstGeom prst="bentConnector3">
            <a:avLst>
              <a:gd name="adj1" fmla="val 218"/>
            </a:avLst>
          </a:prstGeom>
          <a:noFill/>
          <a:ln w="19050">
            <a:solidFill>
              <a:schemeClr val="tx1">
                <a:lumMod val="75000"/>
                <a:lumOff val="25000"/>
              </a:schemeClr>
            </a:solidFill>
            <a:bevel/>
            <a:headEnd type="oval" w="med" len="med"/>
            <a:tailEnd type="oval" w="med" len="med"/>
          </a:ln>
          <a:extLst>
            <a:ext uri="{909E8E84-426E-40DD-AFC4-6F175D3DCCD1}">
              <a14:hiddenFill xmlns:a14="http://schemas.microsoft.com/office/drawing/2010/main">
                <a:noFill/>
              </a14:hiddenFill>
            </a:ext>
          </a:extLst>
        </p:spPr>
      </p:cxnSp>
      <p:cxnSp>
        <p:nvCxnSpPr>
          <p:cNvPr id="4" name="肘形连接符 3"/>
          <p:cNvCxnSpPr>
            <a:cxnSpLocks noChangeShapeType="1"/>
          </p:cNvCxnSpPr>
          <p:nvPr/>
        </p:nvCxnSpPr>
        <p:spPr bwMode="auto">
          <a:xfrm flipV="1">
            <a:off x="2123373" y="1873685"/>
            <a:ext cx="3628748" cy="546226"/>
          </a:xfrm>
          <a:prstGeom prst="bentConnector3">
            <a:avLst>
              <a:gd name="adj1" fmla="val 218"/>
            </a:avLst>
          </a:prstGeom>
          <a:noFill/>
          <a:ln w="19050">
            <a:solidFill>
              <a:srgbClr val="7B1B1B"/>
            </a:solidFill>
            <a:bevel/>
            <a:headEnd type="oval" w="med" len="med"/>
            <a:tailEnd type="oval" w="med" len="med"/>
          </a:ln>
          <a:extLst>
            <a:ext uri="{909E8E84-426E-40DD-AFC4-6F175D3DCCD1}">
              <a14:hiddenFill xmlns:a14="http://schemas.microsoft.com/office/drawing/2010/main">
                <a:noFill/>
              </a14:hiddenFill>
            </a:ext>
          </a:extLst>
        </p:spPr>
      </p:cxnSp>
      <p:cxnSp>
        <p:nvCxnSpPr>
          <p:cNvPr id="5" name="肘形连接符 4"/>
          <p:cNvCxnSpPr>
            <a:cxnSpLocks noChangeShapeType="1"/>
          </p:cNvCxnSpPr>
          <p:nvPr/>
        </p:nvCxnSpPr>
        <p:spPr bwMode="auto">
          <a:xfrm>
            <a:off x="2123373" y="5303482"/>
            <a:ext cx="3628748" cy="544639"/>
          </a:xfrm>
          <a:prstGeom prst="bentConnector3">
            <a:avLst>
              <a:gd name="adj1" fmla="val 218"/>
            </a:avLst>
          </a:prstGeom>
          <a:noFill/>
          <a:ln w="19050">
            <a:solidFill>
              <a:schemeClr val="tx1">
                <a:lumMod val="75000"/>
                <a:lumOff val="25000"/>
              </a:schemeClr>
            </a:solidFill>
            <a:bevel/>
            <a:headEnd type="oval" w="med" len="med"/>
            <a:tailEnd type="oval" w="med" len="med"/>
          </a:ln>
          <a:extLst>
            <a:ext uri="{909E8E84-426E-40DD-AFC4-6F175D3DCCD1}">
              <a14:hiddenFill xmlns:a14="http://schemas.microsoft.com/office/drawing/2010/main">
                <a:noFill/>
              </a14:hiddenFill>
            </a:ext>
          </a:extLst>
        </p:spPr>
      </p:cxnSp>
      <p:sp>
        <p:nvSpPr>
          <p:cNvPr id="6" name="文本框 5"/>
          <p:cNvSpPr>
            <a:spLocks noChangeArrowheads="1"/>
          </p:cNvSpPr>
          <p:nvPr/>
        </p:nvSpPr>
        <p:spPr bwMode="auto">
          <a:xfrm>
            <a:off x="2880817" y="4943032"/>
            <a:ext cx="2871307" cy="705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9" rIns="91319" bIns="45659"/>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lnSpc>
                <a:spcPct val="120000"/>
              </a:lnSpc>
            </a:pPr>
            <a:r>
              <a:rPr lang="zh-CN" altLang="en-US" sz="1500" dirty="0">
                <a:latin typeface="微软雅黑" pitchFamily="34" charset="-122"/>
                <a:ea typeface="微软雅黑" pitchFamily="34" charset="-122"/>
              </a:rPr>
              <a:t>Click here to add a text description, and the text is added here.</a:t>
            </a:r>
          </a:p>
          <a:p>
            <a:pPr eaLnBrk="1" hangingPunct="1">
              <a:lnSpc>
                <a:spcPct val="120000"/>
              </a:lnSpc>
            </a:pPr>
            <a:endParaRPr lang="zh-CN" altLang="en-US" sz="1500" dirty="0">
              <a:latin typeface="微软雅黑" pitchFamily="34" charset="-122"/>
              <a:ea typeface="微软雅黑" pitchFamily="34" charset="-122"/>
            </a:endParaRPr>
          </a:p>
        </p:txBody>
      </p:sp>
      <p:sp>
        <p:nvSpPr>
          <p:cNvPr id="7" name="文本框 6"/>
          <p:cNvSpPr>
            <a:spLocks noChangeArrowheads="1"/>
          </p:cNvSpPr>
          <p:nvPr/>
        </p:nvSpPr>
        <p:spPr bwMode="auto">
          <a:xfrm>
            <a:off x="2874479" y="5870347"/>
            <a:ext cx="1208381" cy="40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000" dirty="0">
                <a:latin typeface="微软雅黑" pitchFamily="34" charset="-122"/>
                <a:ea typeface="微软雅黑" pitchFamily="34" charset="-122"/>
                <a:sym typeface="方正兰亭黑_GBK" pitchFamily="2" charset="-122"/>
              </a:rPr>
              <a:t>Q4</a:t>
            </a:r>
            <a:endParaRPr lang="zh-CN" altLang="en-US" sz="2100" dirty="0">
              <a:latin typeface="微软雅黑" pitchFamily="34" charset="-122"/>
              <a:ea typeface="微软雅黑" pitchFamily="34" charset="-122"/>
            </a:endParaRPr>
          </a:p>
        </p:txBody>
      </p:sp>
      <p:grpSp>
        <p:nvGrpSpPr>
          <p:cNvPr id="8" name="组合 7"/>
          <p:cNvGrpSpPr>
            <a:grpSpLocks/>
          </p:cNvGrpSpPr>
          <p:nvPr/>
        </p:nvGrpSpPr>
        <p:grpSpPr bwMode="auto">
          <a:xfrm>
            <a:off x="1427735" y="3937911"/>
            <a:ext cx="1342161" cy="1346512"/>
            <a:chOff x="0" y="0"/>
            <a:chExt cx="1403797" cy="1403797"/>
          </a:xfrm>
        </p:grpSpPr>
        <p:sp>
          <p:nvSpPr>
            <p:cNvPr id="9" name="椭圆 8"/>
            <p:cNvSpPr>
              <a:spLocks noChangeArrowheads="1"/>
            </p:cNvSpPr>
            <p:nvPr/>
          </p:nvSpPr>
          <p:spPr bwMode="auto">
            <a:xfrm>
              <a:off x="0" y="0"/>
              <a:ext cx="1403797" cy="1403797"/>
            </a:xfrm>
            <a:prstGeom prst="ellipse">
              <a:avLst/>
            </a:prstGeom>
            <a:solidFill>
              <a:schemeClr val="tx1">
                <a:lumMod val="75000"/>
                <a:lumOff val="25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sz="1300">
                <a:latin typeface="微软雅黑" pitchFamily="34" charset="-122"/>
                <a:ea typeface="微软雅黑" pitchFamily="34" charset="-122"/>
                <a:sym typeface="方正兰亭黑_GBK" pitchFamily="2" charset="-122"/>
              </a:endParaRPr>
            </a:p>
          </p:txBody>
        </p:sp>
        <p:grpSp>
          <p:nvGrpSpPr>
            <p:cNvPr id="10" name="组合 9"/>
            <p:cNvGrpSpPr>
              <a:grpSpLocks/>
            </p:cNvGrpSpPr>
            <p:nvPr/>
          </p:nvGrpSpPr>
          <p:grpSpPr bwMode="auto">
            <a:xfrm>
              <a:off x="486136" y="362881"/>
              <a:ext cx="392888" cy="661931"/>
              <a:chOff x="0" y="0"/>
              <a:chExt cx="292099" cy="492124"/>
            </a:xfrm>
          </p:grpSpPr>
          <p:sp>
            <p:nvSpPr>
              <p:cNvPr id="11" name="Freeform 15"/>
              <p:cNvSpPr>
                <a:spLocks noEditPoints="1" noChangeArrowheads="1"/>
              </p:cNvSpPr>
              <p:nvPr/>
            </p:nvSpPr>
            <p:spPr bwMode="auto">
              <a:xfrm>
                <a:off x="0" y="0"/>
                <a:ext cx="292099" cy="492124"/>
              </a:xfrm>
              <a:custGeom>
                <a:avLst/>
                <a:gdLst>
                  <a:gd name="T0" fmla="*/ 0 w 166"/>
                  <a:gd name="T1" fmla="*/ 781246850 h 280"/>
                  <a:gd name="T2" fmla="*/ 463707163 w 166"/>
                  <a:gd name="T3" fmla="*/ 781246850 h 280"/>
                  <a:gd name="T4" fmla="*/ 463707163 w 166"/>
                  <a:gd name="T5" fmla="*/ 747764842 h 280"/>
                  <a:gd name="T6" fmla="*/ 463707163 w 166"/>
                  <a:gd name="T7" fmla="*/ 747764842 h 280"/>
                  <a:gd name="T8" fmla="*/ 458120329 w 166"/>
                  <a:gd name="T9" fmla="*/ 736604173 h 280"/>
                  <a:gd name="T10" fmla="*/ 446946663 w 166"/>
                  <a:gd name="T11" fmla="*/ 731023838 h 280"/>
                  <a:gd name="T12" fmla="*/ 16760500 w 166"/>
                  <a:gd name="T13" fmla="*/ 731023838 h 280"/>
                  <a:gd name="T14" fmla="*/ 16760500 w 166"/>
                  <a:gd name="T15" fmla="*/ 731023838 h 280"/>
                  <a:gd name="T16" fmla="*/ 5586833 w 166"/>
                  <a:gd name="T17" fmla="*/ 736604173 h 280"/>
                  <a:gd name="T18" fmla="*/ 0 w 166"/>
                  <a:gd name="T19" fmla="*/ 747764842 h 280"/>
                  <a:gd name="T20" fmla="*/ 0 w 166"/>
                  <a:gd name="T21" fmla="*/ 781246850 h 280"/>
                  <a:gd name="T22" fmla="*/ 0 w 166"/>
                  <a:gd name="T23" fmla="*/ 781246850 h 280"/>
                  <a:gd name="T24" fmla="*/ 0 w 166"/>
                  <a:gd name="T25" fmla="*/ 0 h 280"/>
                  <a:gd name="T26" fmla="*/ 463707163 w 166"/>
                  <a:gd name="T27" fmla="*/ 0 h 280"/>
                  <a:gd name="T28" fmla="*/ 463707163 w 166"/>
                  <a:gd name="T29" fmla="*/ 33482008 h 280"/>
                  <a:gd name="T30" fmla="*/ 463707163 w 166"/>
                  <a:gd name="T31" fmla="*/ 33482008 h 280"/>
                  <a:gd name="T32" fmla="*/ 458120329 w 166"/>
                  <a:gd name="T33" fmla="*/ 44642677 h 280"/>
                  <a:gd name="T34" fmla="*/ 446946663 w 166"/>
                  <a:gd name="T35" fmla="*/ 50223012 h 280"/>
                  <a:gd name="T36" fmla="*/ 16760500 w 166"/>
                  <a:gd name="T37" fmla="*/ 50223012 h 280"/>
                  <a:gd name="T38" fmla="*/ 16760500 w 166"/>
                  <a:gd name="T39" fmla="*/ 50223012 h 280"/>
                  <a:gd name="T40" fmla="*/ 5586833 w 166"/>
                  <a:gd name="T41" fmla="*/ 44642677 h 280"/>
                  <a:gd name="T42" fmla="*/ 0 w 166"/>
                  <a:gd name="T43" fmla="*/ 33482008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solidFill>
                <a:srgbClr val="F2F2F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latin typeface="微软雅黑" pitchFamily="34" charset="-122"/>
                  <a:ea typeface="微软雅黑" pitchFamily="34" charset="-122"/>
                </a:endParaRPr>
              </a:p>
            </p:txBody>
          </p:sp>
          <p:sp>
            <p:nvSpPr>
              <p:cNvPr id="12" name="Freeform 16"/>
              <p:cNvSpPr>
                <a:spLocks noEditPoints="1" noChangeArrowheads="1"/>
              </p:cNvSpPr>
              <p:nvPr/>
            </p:nvSpPr>
            <p:spPr bwMode="auto">
              <a:xfrm>
                <a:off x="23812" y="46039"/>
                <a:ext cx="244476" cy="400050"/>
              </a:xfrm>
              <a:custGeom>
                <a:avLst/>
                <a:gdLst>
                  <a:gd name="T0" fmla="*/ 39373037 w 138"/>
                  <a:gd name="T1" fmla="*/ 139271793 h 228"/>
                  <a:gd name="T2" fmla="*/ 39373037 w 138"/>
                  <a:gd name="T3" fmla="*/ 161555280 h 228"/>
                  <a:gd name="T4" fmla="*/ 56247196 w 138"/>
                  <a:gd name="T5" fmla="*/ 194980510 h 228"/>
                  <a:gd name="T6" fmla="*/ 134993270 w 138"/>
                  <a:gd name="T7" fmla="*/ 267401842 h 228"/>
                  <a:gd name="T8" fmla="*/ 157492148 w 138"/>
                  <a:gd name="T9" fmla="*/ 289685329 h 228"/>
                  <a:gd name="T10" fmla="*/ 163116867 w 138"/>
                  <a:gd name="T11" fmla="*/ 317539688 h 228"/>
                  <a:gd name="T12" fmla="*/ 134993270 w 138"/>
                  <a:gd name="T13" fmla="*/ 367677533 h 228"/>
                  <a:gd name="T14" fmla="*/ 67496635 w 138"/>
                  <a:gd name="T15" fmla="*/ 423386250 h 228"/>
                  <a:gd name="T16" fmla="*/ 44997757 w 138"/>
                  <a:gd name="T17" fmla="*/ 451240609 h 228"/>
                  <a:gd name="T18" fmla="*/ 39373037 w 138"/>
                  <a:gd name="T19" fmla="*/ 490236711 h 228"/>
                  <a:gd name="T20" fmla="*/ 0 w 138"/>
                  <a:gd name="T21" fmla="*/ 635079375 h 228"/>
                  <a:gd name="T22" fmla="*/ 0 w 138"/>
                  <a:gd name="T23" fmla="*/ 479094967 h 228"/>
                  <a:gd name="T24" fmla="*/ 5624720 w 138"/>
                  <a:gd name="T25" fmla="*/ 428957122 h 228"/>
                  <a:gd name="T26" fmla="*/ 39373037 w 138"/>
                  <a:gd name="T27" fmla="*/ 395531891 h 228"/>
                  <a:gd name="T28" fmla="*/ 101244952 w 138"/>
                  <a:gd name="T29" fmla="*/ 339823174 h 228"/>
                  <a:gd name="T30" fmla="*/ 118119111 w 138"/>
                  <a:gd name="T31" fmla="*/ 317539688 h 228"/>
                  <a:gd name="T32" fmla="*/ 101244952 w 138"/>
                  <a:gd name="T33" fmla="*/ 295256201 h 228"/>
                  <a:gd name="T34" fmla="*/ 39373037 w 138"/>
                  <a:gd name="T35" fmla="*/ 239547484 h 228"/>
                  <a:gd name="T36" fmla="*/ 5624720 w 138"/>
                  <a:gd name="T37" fmla="*/ 200551382 h 228"/>
                  <a:gd name="T38" fmla="*/ 0 w 138"/>
                  <a:gd name="T39" fmla="*/ 155984408 h 228"/>
                  <a:gd name="T40" fmla="*/ 39373037 w 138"/>
                  <a:gd name="T41" fmla="*/ 0 h 228"/>
                  <a:gd name="T42" fmla="*/ 348732613 w 138"/>
                  <a:gd name="T43" fmla="*/ 635079375 h 228"/>
                  <a:gd name="T44" fmla="*/ 348732613 w 138"/>
                  <a:gd name="T45" fmla="*/ 490236711 h 228"/>
                  <a:gd name="T46" fmla="*/ 343107893 w 138"/>
                  <a:gd name="T47" fmla="*/ 451240609 h 228"/>
                  <a:gd name="T48" fmla="*/ 320609015 w 138"/>
                  <a:gd name="T49" fmla="*/ 423386250 h 228"/>
                  <a:gd name="T50" fmla="*/ 253112380 w 138"/>
                  <a:gd name="T51" fmla="*/ 367677533 h 228"/>
                  <a:gd name="T52" fmla="*/ 224988783 w 138"/>
                  <a:gd name="T53" fmla="*/ 317539688 h 228"/>
                  <a:gd name="T54" fmla="*/ 230613502 w 138"/>
                  <a:gd name="T55" fmla="*/ 289685329 h 228"/>
                  <a:gd name="T56" fmla="*/ 320609015 w 138"/>
                  <a:gd name="T57" fmla="*/ 211693125 h 228"/>
                  <a:gd name="T58" fmla="*/ 331858454 w 138"/>
                  <a:gd name="T59" fmla="*/ 194980510 h 228"/>
                  <a:gd name="T60" fmla="*/ 348732613 w 138"/>
                  <a:gd name="T61" fmla="*/ 161555280 h 228"/>
                  <a:gd name="T62" fmla="*/ 348732613 w 138"/>
                  <a:gd name="T63" fmla="*/ 0 h 228"/>
                  <a:gd name="T64" fmla="*/ 388105650 w 138"/>
                  <a:gd name="T65" fmla="*/ 155984408 h 228"/>
                  <a:gd name="T66" fmla="*/ 388105650 w 138"/>
                  <a:gd name="T67" fmla="*/ 183838766 h 228"/>
                  <a:gd name="T68" fmla="*/ 371231491 w 138"/>
                  <a:gd name="T69" fmla="*/ 222834868 h 228"/>
                  <a:gd name="T70" fmla="*/ 286860698 w 138"/>
                  <a:gd name="T71" fmla="*/ 295256201 h 228"/>
                  <a:gd name="T72" fmla="*/ 275611259 w 138"/>
                  <a:gd name="T73" fmla="*/ 306397944 h 228"/>
                  <a:gd name="T74" fmla="*/ 275611259 w 138"/>
                  <a:gd name="T75" fmla="*/ 328681431 h 228"/>
                  <a:gd name="T76" fmla="*/ 348732613 w 138"/>
                  <a:gd name="T77" fmla="*/ 395531891 h 228"/>
                  <a:gd name="T78" fmla="*/ 371231491 w 138"/>
                  <a:gd name="T79" fmla="*/ 412244507 h 228"/>
                  <a:gd name="T80" fmla="*/ 388105650 w 138"/>
                  <a:gd name="T81" fmla="*/ 451240609 h 228"/>
                  <a:gd name="T82" fmla="*/ 388105650 w 138"/>
                  <a:gd name="T83" fmla="*/ 635079375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solidFill>
                <a:srgbClr val="F2F2F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latin typeface="微软雅黑" pitchFamily="34" charset="-122"/>
                  <a:ea typeface="微软雅黑" pitchFamily="34" charset="-122"/>
                </a:endParaRPr>
              </a:p>
            </p:txBody>
          </p:sp>
          <p:sp>
            <p:nvSpPr>
              <p:cNvPr id="13" name="Freeform 17"/>
              <p:cNvSpPr>
                <a:spLocks noChangeArrowheads="1"/>
              </p:cNvSpPr>
              <p:nvPr/>
            </p:nvSpPr>
            <p:spPr bwMode="auto">
              <a:xfrm>
                <a:off x="63499" y="166689"/>
                <a:ext cx="165100" cy="279400"/>
              </a:xfrm>
              <a:custGeom>
                <a:avLst/>
                <a:gdLst>
                  <a:gd name="T0" fmla="*/ 0 w 94"/>
                  <a:gd name="T1" fmla="*/ 443547500 h 160"/>
                  <a:gd name="T2" fmla="*/ 133836383 w 94"/>
                  <a:gd name="T3" fmla="*/ 443547500 h 160"/>
                  <a:gd name="T4" fmla="*/ 262096250 w 94"/>
                  <a:gd name="T5" fmla="*/ 443547500 h 160"/>
                  <a:gd name="T6" fmla="*/ 262096250 w 94"/>
                  <a:gd name="T7" fmla="*/ 371471031 h 160"/>
                  <a:gd name="T8" fmla="*/ 161718963 w 94"/>
                  <a:gd name="T9" fmla="*/ 271672844 h 160"/>
                  <a:gd name="T10" fmla="*/ 161718963 w 94"/>
                  <a:gd name="T11" fmla="*/ 271672844 h 160"/>
                  <a:gd name="T12" fmla="*/ 150565931 w 94"/>
                  <a:gd name="T13" fmla="*/ 260584156 h 160"/>
                  <a:gd name="T14" fmla="*/ 144989415 w 94"/>
                  <a:gd name="T15" fmla="*/ 249495469 h 160"/>
                  <a:gd name="T16" fmla="*/ 144989415 w 94"/>
                  <a:gd name="T17" fmla="*/ 216229406 h 160"/>
                  <a:gd name="T18" fmla="*/ 144989415 w 94"/>
                  <a:gd name="T19" fmla="*/ 121975563 h 160"/>
                  <a:gd name="T20" fmla="*/ 144989415 w 94"/>
                  <a:gd name="T21" fmla="*/ 121975563 h 160"/>
                  <a:gd name="T22" fmla="*/ 144989415 w 94"/>
                  <a:gd name="T23" fmla="*/ 105342531 h 160"/>
                  <a:gd name="T24" fmla="*/ 150565931 w 94"/>
                  <a:gd name="T25" fmla="*/ 88709500 h 160"/>
                  <a:gd name="T26" fmla="*/ 172871995 w 94"/>
                  <a:gd name="T27" fmla="*/ 60987781 h 160"/>
                  <a:gd name="T28" fmla="*/ 211907606 w 94"/>
                  <a:gd name="T29" fmla="*/ 27721719 h 160"/>
                  <a:gd name="T30" fmla="*/ 211907606 w 94"/>
                  <a:gd name="T31" fmla="*/ 27721719 h 160"/>
                  <a:gd name="T32" fmla="*/ 228637154 w 94"/>
                  <a:gd name="T33" fmla="*/ 16633031 h 160"/>
                  <a:gd name="T34" fmla="*/ 245366702 w 94"/>
                  <a:gd name="T35" fmla="*/ 0 h 160"/>
                  <a:gd name="T36" fmla="*/ 133836383 w 94"/>
                  <a:gd name="T37" fmla="*/ 0 h 160"/>
                  <a:gd name="T38" fmla="*/ 16729548 w 94"/>
                  <a:gd name="T39" fmla="*/ 0 h 160"/>
                  <a:gd name="T40" fmla="*/ 16729548 w 94"/>
                  <a:gd name="T41" fmla="*/ 0 h 160"/>
                  <a:gd name="T42" fmla="*/ 33459096 w 94"/>
                  <a:gd name="T43" fmla="*/ 16633031 h 160"/>
                  <a:gd name="T44" fmla="*/ 50188644 w 94"/>
                  <a:gd name="T45" fmla="*/ 27721719 h 160"/>
                  <a:gd name="T46" fmla="*/ 89224255 w 94"/>
                  <a:gd name="T47" fmla="*/ 60987781 h 160"/>
                  <a:gd name="T48" fmla="*/ 89224255 w 94"/>
                  <a:gd name="T49" fmla="*/ 60987781 h 160"/>
                  <a:gd name="T50" fmla="*/ 105953803 w 94"/>
                  <a:gd name="T51" fmla="*/ 88709500 h 160"/>
                  <a:gd name="T52" fmla="*/ 117106835 w 94"/>
                  <a:gd name="T53" fmla="*/ 105342531 h 160"/>
                  <a:gd name="T54" fmla="*/ 117106835 w 94"/>
                  <a:gd name="T55" fmla="*/ 121975563 h 160"/>
                  <a:gd name="T56" fmla="*/ 117106835 w 94"/>
                  <a:gd name="T57" fmla="*/ 216229406 h 160"/>
                  <a:gd name="T58" fmla="*/ 117106835 w 94"/>
                  <a:gd name="T59" fmla="*/ 216229406 h 160"/>
                  <a:gd name="T60" fmla="*/ 117106835 w 94"/>
                  <a:gd name="T61" fmla="*/ 249495469 h 160"/>
                  <a:gd name="T62" fmla="*/ 111530319 w 94"/>
                  <a:gd name="T63" fmla="*/ 260584156 h 160"/>
                  <a:gd name="T64" fmla="*/ 105953803 w 94"/>
                  <a:gd name="T65" fmla="*/ 271672844 h 160"/>
                  <a:gd name="T66" fmla="*/ 0 w 94"/>
                  <a:gd name="T67" fmla="*/ 371471031 h 160"/>
                  <a:gd name="T68" fmla="*/ 0 w 94"/>
                  <a:gd name="T69" fmla="*/ 4435475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solidFill>
                <a:srgbClr val="F2F2F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latin typeface="微软雅黑" pitchFamily="34" charset="-122"/>
                  <a:ea typeface="微软雅黑" pitchFamily="34" charset="-122"/>
                </a:endParaRPr>
              </a:p>
            </p:txBody>
          </p:sp>
        </p:grpSp>
      </p:grpSp>
      <p:sp>
        <p:nvSpPr>
          <p:cNvPr id="14" name="文本框 13"/>
          <p:cNvSpPr>
            <a:spLocks noChangeArrowheads="1"/>
          </p:cNvSpPr>
          <p:nvPr/>
        </p:nvSpPr>
        <p:spPr bwMode="auto">
          <a:xfrm>
            <a:off x="6438255" y="4927154"/>
            <a:ext cx="2860214" cy="705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9" rIns="91319" bIns="45659"/>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lnSpc>
                <a:spcPct val="120000"/>
              </a:lnSpc>
            </a:pPr>
            <a:r>
              <a:rPr lang="zh-CN" altLang="en-US" sz="1500" dirty="0">
                <a:latin typeface="微软雅黑" pitchFamily="34" charset="-122"/>
                <a:ea typeface="微软雅黑" pitchFamily="34" charset="-122"/>
                <a:sym typeface="方正兰亭黑_GBK" pitchFamily="2" charset="-122"/>
              </a:rPr>
              <a:t>Click here to add a text description, and the text is added here.</a:t>
            </a:r>
          </a:p>
        </p:txBody>
      </p:sp>
      <p:sp>
        <p:nvSpPr>
          <p:cNvPr id="15" name="文本框 14"/>
          <p:cNvSpPr>
            <a:spLocks noChangeArrowheads="1"/>
          </p:cNvSpPr>
          <p:nvPr/>
        </p:nvSpPr>
        <p:spPr bwMode="auto">
          <a:xfrm>
            <a:off x="7992757" y="5870347"/>
            <a:ext cx="1208381" cy="40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000" dirty="0">
                <a:latin typeface="微软雅黑" pitchFamily="34" charset="-122"/>
                <a:ea typeface="微软雅黑" pitchFamily="34" charset="-122"/>
                <a:sym typeface="方正兰亭黑_GBK" pitchFamily="2" charset="-122"/>
              </a:rPr>
              <a:t>Q3</a:t>
            </a:r>
            <a:endParaRPr lang="zh-CN" altLang="en-US" sz="2100" dirty="0">
              <a:latin typeface="微软雅黑" pitchFamily="34" charset="-122"/>
              <a:ea typeface="微软雅黑" pitchFamily="34" charset="-122"/>
            </a:endParaRPr>
          </a:p>
        </p:txBody>
      </p:sp>
      <p:sp>
        <p:nvSpPr>
          <p:cNvPr id="17" name="文本框 16"/>
          <p:cNvSpPr>
            <a:spLocks noChangeArrowheads="1"/>
          </p:cNvSpPr>
          <p:nvPr/>
        </p:nvSpPr>
        <p:spPr bwMode="auto">
          <a:xfrm>
            <a:off x="2887156" y="1464014"/>
            <a:ext cx="1208381" cy="40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000" dirty="0">
                <a:latin typeface="微软雅黑" pitchFamily="34" charset="-122"/>
                <a:ea typeface="微软雅黑" pitchFamily="34" charset="-122"/>
                <a:sym typeface="方正兰亭黑_GBK" pitchFamily="2" charset="-122"/>
              </a:rPr>
              <a:t>Q1</a:t>
            </a:r>
            <a:endParaRPr lang="zh-CN" altLang="en-US" dirty="0">
              <a:latin typeface="微软雅黑" pitchFamily="34" charset="-122"/>
              <a:ea typeface="微软雅黑" pitchFamily="34" charset="-122"/>
            </a:endParaRPr>
          </a:p>
        </p:txBody>
      </p:sp>
      <p:sp>
        <p:nvSpPr>
          <p:cNvPr id="18" name="文本框 17"/>
          <p:cNvSpPr>
            <a:spLocks noChangeArrowheads="1"/>
          </p:cNvSpPr>
          <p:nvPr/>
        </p:nvSpPr>
        <p:spPr bwMode="auto">
          <a:xfrm>
            <a:off x="6438255" y="1940375"/>
            <a:ext cx="2860214" cy="1163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9" rIns="91319" bIns="45659"/>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lnSpc>
                <a:spcPct val="120000"/>
              </a:lnSpc>
            </a:pPr>
            <a:endParaRPr lang="zh-CN" altLang="en-US" sz="1500" dirty="0">
              <a:latin typeface="微软雅黑" pitchFamily="34" charset="-122"/>
              <a:ea typeface="微软雅黑" pitchFamily="34" charset="-122"/>
              <a:sym typeface="方正兰亭黑_GBK" pitchFamily="2" charset="-122"/>
            </a:endParaRPr>
          </a:p>
        </p:txBody>
      </p:sp>
      <p:sp>
        <p:nvSpPr>
          <p:cNvPr id="19" name="文本框 18"/>
          <p:cNvSpPr>
            <a:spLocks noChangeArrowheads="1"/>
          </p:cNvSpPr>
          <p:nvPr/>
        </p:nvSpPr>
        <p:spPr bwMode="auto">
          <a:xfrm>
            <a:off x="8005434" y="1464014"/>
            <a:ext cx="1208381" cy="40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000" dirty="0">
                <a:latin typeface="微软雅黑" pitchFamily="34" charset="-122"/>
                <a:ea typeface="微软雅黑" pitchFamily="34" charset="-122"/>
                <a:sym typeface="方正兰亭黑_GBK" pitchFamily="2" charset="-122"/>
              </a:rPr>
              <a:t>Q2</a:t>
            </a:r>
            <a:endParaRPr lang="zh-CN" altLang="en-US" sz="2100" dirty="0">
              <a:latin typeface="微软雅黑" pitchFamily="34" charset="-122"/>
              <a:ea typeface="微软雅黑" pitchFamily="34" charset="-122"/>
            </a:endParaRPr>
          </a:p>
        </p:txBody>
      </p:sp>
      <p:grpSp>
        <p:nvGrpSpPr>
          <p:cNvPr id="20" name="组合 19"/>
          <p:cNvGrpSpPr>
            <a:grpSpLocks/>
          </p:cNvGrpSpPr>
          <p:nvPr/>
        </p:nvGrpSpPr>
        <p:grpSpPr bwMode="auto">
          <a:xfrm>
            <a:off x="9412561" y="3937911"/>
            <a:ext cx="1343746" cy="1346512"/>
            <a:chOff x="0" y="0"/>
            <a:chExt cx="1403797" cy="1403797"/>
          </a:xfrm>
        </p:grpSpPr>
        <p:sp>
          <p:nvSpPr>
            <p:cNvPr id="21" name="椭圆 20"/>
            <p:cNvSpPr>
              <a:spLocks noChangeArrowheads="1"/>
            </p:cNvSpPr>
            <p:nvPr/>
          </p:nvSpPr>
          <p:spPr bwMode="auto">
            <a:xfrm>
              <a:off x="0" y="0"/>
              <a:ext cx="1403797" cy="1403797"/>
            </a:xfrm>
            <a:prstGeom prst="ellipse">
              <a:avLst/>
            </a:prstGeom>
            <a:solidFill>
              <a:schemeClr val="tx1">
                <a:lumMod val="75000"/>
                <a:lumOff val="25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sz="1300">
                <a:latin typeface="微软雅黑" pitchFamily="34" charset="-122"/>
                <a:ea typeface="微软雅黑" pitchFamily="34" charset="-122"/>
                <a:sym typeface="方正兰亭黑_GBK" pitchFamily="2" charset="-122"/>
              </a:endParaRPr>
            </a:p>
          </p:txBody>
        </p:sp>
        <p:sp>
          <p:nvSpPr>
            <p:cNvPr id="22" name="Freeform 12"/>
            <p:cNvSpPr>
              <a:spLocks noEditPoints="1" noChangeArrowheads="1"/>
            </p:cNvSpPr>
            <p:nvPr/>
          </p:nvSpPr>
          <p:spPr bwMode="auto">
            <a:xfrm>
              <a:off x="479640" y="362881"/>
              <a:ext cx="471466" cy="666418"/>
            </a:xfrm>
            <a:custGeom>
              <a:avLst/>
              <a:gdLst>
                <a:gd name="T0" fmla="*/ 2147483647 w 408"/>
                <a:gd name="T1" fmla="*/ 2147483647 h 578"/>
                <a:gd name="T2" fmla="*/ 2147483647 w 408"/>
                <a:gd name="T3" fmla="*/ 2147483647 h 578"/>
                <a:gd name="T4" fmla="*/ 2147483647 w 408"/>
                <a:gd name="T5" fmla="*/ 2147483647 h 578"/>
                <a:gd name="T6" fmla="*/ 2147483647 w 408"/>
                <a:gd name="T7" fmla="*/ 2147483647 h 578"/>
                <a:gd name="T8" fmla="*/ 2147483647 w 408"/>
                <a:gd name="T9" fmla="*/ 2147483647 h 578"/>
                <a:gd name="T10" fmla="*/ 2147483647 w 408"/>
                <a:gd name="T11" fmla="*/ 2147483647 h 578"/>
                <a:gd name="T12" fmla="*/ 2147483647 w 408"/>
                <a:gd name="T13" fmla="*/ 2147483647 h 578"/>
                <a:gd name="T14" fmla="*/ 2147483647 w 408"/>
                <a:gd name="T15" fmla="*/ 2147483647 h 578"/>
                <a:gd name="T16" fmla="*/ 2147483647 w 408"/>
                <a:gd name="T17" fmla="*/ 2147483647 h 578"/>
                <a:gd name="T18" fmla="*/ 2147483647 w 408"/>
                <a:gd name="T19" fmla="*/ 2147483647 h 578"/>
                <a:gd name="T20" fmla="*/ 2147483647 w 408"/>
                <a:gd name="T21" fmla="*/ 2147483647 h 578"/>
                <a:gd name="T22" fmla="*/ 2147483647 w 408"/>
                <a:gd name="T23" fmla="*/ 2147483647 h 578"/>
                <a:gd name="T24" fmla="*/ 2147483647 w 408"/>
                <a:gd name="T25" fmla="*/ 2147483647 h 578"/>
                <a:gd name="T26" fmla="*/ 2147483647 w 408"/>
                <a:gd name="T27" fmla="*/ 2147483647 h 578"/>
                <a:gd name="T28" fmla="*/ 2147483647 w 408"/>
                <a:gd name="T29" fmla="*/ 2147483647 h 578"/>
                <a:gd name="T30" fmla="*/ 2147483647 w 408"/>
                <a:gd name="T31" fmla="*/ 2147483647 h 578"/>
                <a:gd name="T32" fmla="*/ 1060602056 w 408"/>
                <a:gd name="T33" fmla="*/ 2147483647 h 578"/>
                <a:gd name="T34" fmla="*/ 0 w 408"/>
                <a:gd name="T35" fmla="*/ 2147483647 h 578"/>
                <a:gd name="T36" fmla="*/ 2147483647 w 408"/>
                <a:gd name="T37" fmla="*/ 2147483647 h 578"/>
                <a:gd name="T38" fmla="*/ 2147483647 w 408"/>
                <a:gd name="T39" fmla="*/ 2147483647 h 578"/>
                <a:gd name="T40" fmla="*/ 2147483647 w 408"/>
                <a:gd name="T41" fmla="*/ 2147483647 h 578"/>
                <a:gd name="T42" fmla="*/ 2147483647 w 408"/>
                <a:gd name="T43" fmla="*/ 2147483647 h 578"/>
                <a:gd name="T44" fmla="*/ 2147483647 w 408"/>
                <a:gd name="T45" fmla="*/ 0 h 578"/>
                <a:gd name="T46" fmla="*/ 2147483647 w 408"/>
                <a:gd name="T47" fmla="*/ 2116669242 h 578"/>
                <a:gd name="T48" fmla="*/ 2147483647 w 408"/>
                <a:gd name="T49" fmla="*/ 2147483647 h 578"/>
                <a:gd name="T50" fmla="*/ 2147483647 w 408"/>
                <a:gd name="T51" fmla="*/ 2147483647 h 578"/>
                <a:gd name="T52" fmla="*/ 2147483647 w 408"/>
                <a:gd name="T53" fmla="*/ 2147483647 h 578"/>
                <a:gd name="T54" fmla="*/ 2147483647 w 408"/>
                <a:gd name="T55" fmla="*/ 2147483647 h 578"/>
                <a:gd name="T56" fmla="*/ 2147483647 w 408"/>
                <a:gd name="T57" fmla="*/ 2147483647 h 578"/>
                <a:gd name="T58" fmla="*/ 2147483647 w 408"/>
                <a:gd name="T59" fmla="*/ 2147483647 h 578"/>
                <a:gd name="T60" fmla="*/ 2147483647 w 408"/>
                <a:gd name="T61" fmla="*/ 2147483647 h 578"/>
                <a:gd name="T62" fmla="*/ 2147483647 w 408"/>
                <a:gd name="T63" fmla="*/ 2147483647 h 578"/>
                <a:gd name="T64" fmla="*/ 2147483647 w 408"/>
                <a:gd name="T65" fmla="*/ 2147483647 h 578"/>
                <a:gd name="T66" fmla="*/ 2147483647 w 408"/>
                <a:gd name="T67" fmla="*/ 2147483647 h 578"/>
                <a:gd name="T68" fmla="*/ 2147483647 w 408"/>
                <a:gd name="T69" fmla="*/ 2147483647 h 578"/>
                <a:gd name="T70" fmla="*/ 2147483647 w 408"/>
                <a:gd name="T71" fmla="*/ 2147483647 h 578"/>
                <a:gd name="T72" fmla="*/ 2147483647 w 408"/>
                <a:gd name="T73" fmla="*/ 2147483647 h 578"/>
                <a:gd name="T74" fmla="*/ 2147483647 w 408"/>
                <a:gd name="T75" fmla="*/ 2147483647 h 578"/>
                <a:gd name="T76" fmla="*/ 2147483647 w 408"/>
                <a:gd name="T77" fmla="*/ 2147483647 h 578"/>
                <a:gd name="T78" fmla="*/ 2147483647 w 408"/>
                <a:gd name="T79" fmla="*/ 2147483647 h 578"/>
                <a:gd name="T80" fmla="*/ 2147483647 w 408"/>
                <a:gd name="T81" fmla="*/ 2147483647 h 578"/>
                <a:gd name="T82" fmla="*/ 2147483647 w 408"/>
                <a:gd name="T83" fmla="*/ 2147483647 h 578"/>
                <a:gd name="T84" fmla="*/ 2147483647 w 408"/>
                <a:gd name="T85" fmla="*/ 2147483647 h 578"/>
                <a:gd name="T86" fmla="*/ 2147483647 w 408"/>
                <a:gd name="T87" fmla="*/ 2147483647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rgbClr val="F2F2F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latin typeface="微软雅黑" pitchFamily="34" charset="-122"/>
                <a:ea typeface="微软雅黑" pitchFamily="34" charset="-122"/>
              </a:endParaRPr>
            </a:p>
          </p:txBody>
        </p:sp>
      </p:grpSp>
      <p:grpSp>
        <p:nvGrpSpPr>
          <p:cNvPr id="23" name="组合 22"/>
          <p:cNvGrpSpPr>
            <a:grpSpLocks/>
          </p:cNvGrpSpPr>
          <p:nvPr/>
        </p:nvGrpSpPr>
        <p:grpSpPr bwMode="auto">
          <a:xfrm>
            <a:off x="1427735" y="2435789"/>
            <a:ext cx="1342161" cy="1344925"/>
            <a:chOff x="0" y="0"/>
            <a:chExt cx="1403797" cy="1403797"/>
          </a:xfrm>
        </p:grpSpPr>
        <p:sp>
          <p:nvSpPr>
            <p:cNvPr id="24" name="椭圆 23"/>
            <p:cNvSpPr>
              <a:spLocks noChangeArrowheads="1"/>
            </p:cNvSpPr>
            <p:nvPr/>
          </p:nvSpPr>
          <p:spPr bwMode="auto">
            <a:xfrm>
              <a:off x="0" y="0"/>
              <a:ext cx="1403797" cy="1403797"/>
            </a:xfrm>
            <a:prstGeom prst="ellipse">
              <a:avLst/>
            </a:prstGeom>
            <a:solidFill>
              <a:srgbClr val="7B1B1B"/>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sz="1300">
                <a:latin typeface="微软雅黑" pitchFamily="34" charset="-122"/>
                <a:ea typeface="微软雅黑" pitchFamily="34" charset="-122"/>
                <a:sym typeface="方正兰亭黑_GBK" pitchFamily="2" charset="-122"/>
              </a:endParaRPr>
            </a:p>
          </p:txBody>
        </p:sp>
        <p:grpSp>
          <p:nvGrpSpPr>
            <p:cNvPr id="25" name="组合 24"/>
            <p:cNvGrpSpPr>
              <a:grpSpLocks/>
            </p:cNvGrpSpPr>
            <p:nvPr/>
          </p:nvGrpSpPr>
          <p:grpSpPr bwMode="auto">
            <a:xfrm>
              <a:off x="282958" y="324214"/>
              <a:ext cx="799244" cy="731504"/>
              <a:chOff x="0" y="0"/>
              <a:chExt cx="550987" cy="504288"/>
            </a:xfrm>
          </p:grpSpPr>
          <p:sp>
            <p:nvSpPr>
              <p:cNvPr id="26" name="Freeform 26"/>
              <p:cNvSpPr>
                <a:spLocks noEditPoints="1" noChangeArrowheads="1"/>
              </p:cNvSpPr>
              <p:nvPr/>
            </p:nvSpPr>
            <p:spPr bwMode="auto">
              <a:xfrm>
                <a:off x="0" y="0"/>
                <a:ext cx="357759" cy="359114"/>
              </a:xfrm>
              <a:custGeom>
                <a:avLst/>
                <a:gdLst>
                  <a:gd name="T0" fmla="*/ 350879 w 52"/>
                  <a:gd name="T1" fmla="*/ 186463 h 52"/>
                  <a:gd name="T2" fmla="*/ 316479 w 52"/>
                  <a:gd name="T3" fmla="*/ 158839 h 52"/>
                  <a:gd name="T4" fmla="*/ 357759 w 52"/>
                  <a:gd name="T5" fmla="*/ 138121 h 52"/>
                  <a:gd name="T6" fmla="*/ 337119 w 52"/>
                  <a:gd name="T7" fmla="*/ 89779 h 52"/>
                  <a:gd name="T8" fmla="*/ 323359 w 52"/>
                  <a:gd name="T9" fmla="*/ 82872 h 52"/>
                  <a:gd name="T10" fmla="*/ 275199 w 52"/>
                  <a:gd name="T11" fmla="*/ 89779 h 52"/>
                  <a:gd name="T12" fmla="*/ 295839 w 52"/>
                  <a:gd name="T13" fmla="*/ 48342 h 52"/>
                  <a:gd name="T14" fmla="*/ 254559 w 52"/>
                  <a:gd name="T15" fmla="*/ 13812 h 52"/>
                  <a:gd name="T16" fmla="*/ 220159 w 52"/>
                  <a:gd name="T17" fmla="*/ 48342 h 52"/>
                  <a:gd name="T18" fmla="*/ 199519 w 52"/>
                  <a:gd name="T19" fmla="*/ 6906 h 52"/>
                  <a:gd name="T20" fmla="*/ 185759 w 52"/>
                  <a:gd name="T21" fmla="*/ 0 h 52"/>
                  <a:gd name="T22" fmla="*/ 130720 w 52"/>
                  <a:gd name="T23" fmla="*/ 13812 h 52"/>
                  <a:gd name="T24" fmla="*/ 123840 w 52"/>
                  <a:gd name="T25" fmla="*/ 62154 h 52"/>
                  <a:gd name="T26" fmla="*/ 82560 w 52"/>
                  <a:gd name="T27" fmla="*/ 27624 h 52"/>
                  <a:gd name="T28" fmla="*/ 41280 w 52"/>
                  <a:gd name="T29" fmla="*/ 69060 h 52"/>
                  <a:gd name="T30" fmla="*/ 68800 w 52"/>
                  <a:gd name="T31" fmla="*/ 103591 h 52"/>
                  <a:gd name="T32" fmla="*/ 20640 w 52"/>
                  <a:gd name="T33" fmla="*/ 110497 h 52"/>
                  <a:gd name="T34" fmla="*/ 13760 w 52"/>
                  <a:gd name="T35" fmla="*/ 117403 h 52"/>
                  <a:gd name="T36" fmla="*/ 0 w 52"/>
                  <a:gd name="T37" fmla="*/ 172651 h 52"/>
                  <a:gd name="T38" fmla="*/ 48160 w 52"/>
                  <a:gd name="T39" fmla="*/ 186463 h 52"/>
                  <a:gd name="T40" fmla="*/ 13760 w 52"/>
                  <a:gd name="T41" fmla="*/ 214087 h 52"/>
                  <a:gd name="T42" fmla="*/ 27520 w 52"/>
                  <a:gd name="T43" fmla="*/ 269336 h 52"/>
                  <a:gd name="T44" fmla="*/ 41280 w 52"/>
                  <a:gd name="T45" fmla="*/ 276242 h 52"/>
                  <a:gd name="T46" fmla="*/ 82560 w 52"/>
                  <a:gd name="T47" fmla="*/ 276242 h 52"/>
                  <a:gd name="T48" fmla="*/ 68800 w 52"/>
                  <a:gd name="T49" fmla="*/ 324584 h 52"/>
                  <a:gd name="T50" fmla="*/ 116960 w 52"/>
                  <a:gd name="T51" fmla="*/ 345302 h 52"/>
                  <a:gd name="T52" fmla="*/ 144480 w 52"/>
                  <a:gd name="T53" fmla="*/ 310772 h 52"/>
                  <a:gd name="T54" fmla="*/ 158240 w 52"/>
                  <a:gd name="T55" fmla="*/ 352208 h 52"/>
                  <a:gd name="T56" fmla="*/ 165120 w 52"/>
                  <a:gd name="T57" fmla="*/ 359114 h 52"/>
                  <a:gd name="T58" fmla="*/ 220159 w 52"/>
                  <a:gd name="T59" fmla="*/ 359114 h 52"/>
                  <a:gd name="T60" fmla="*/ 227039 w 52"/>
                  <a:gd name="T61" fmla="*/ 345302 h 52"/>
                  <a:gd name="T62" fmla="*/ 240799 w 52"/>
                  <a:gd name="T63" fmla="*/ 303866 h 52"/>
                  <a:gd name="T64" fmla="*/ 275199 w 52"/>
                  <a:gd name="T65" fmla="*/ 331490 h 52"/>
                  <a:gd name="T66" fmla="*/ 316479 w 52"/>
                  <a:gd name="T67" fmla="*/ 296960 h 52"/>
                  <a:gd name="T68" fmla="*/ 316479 w 52"/>
                  <a:gd name="T69" fmla="*/ 283148 h 52"/>
                  <a:gd name="T70" fmla="*/ 295839 w 52"/>
                  <a:gd name="T71" fmla="*/ 241711 h 52"/>
                  <a:gd name="T72" fmla="*/ 343999 w 52"/>
                  <a:gd name="T73" fmla="*/ 248617 h 52"/>
                  <a:gd name="T74" fmla="*/ 357759 w 52"/>
                  <a:gd name="T75" fmla="*/ 200275 h 52"/>
                  <a:gd name="T76" fmla="*/ 227039 w 52"/>
                  <a:gd name="T77" fmla="*/ 193369 h 52"/>
                  <a:gd name="T78" fmla="*/ 130720 w 52"/>
                  <a:gd name="T79" fmla="*/ 172651 h 52"/>
                  <a:gd name="T80" fmla="*/ 227039 w 52"/>
                  <a:gd name="T81" fmla="*/ 193369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52"/>
                  <a:gd name="T125" fmla="*/ 52 w 52"/>
                  <a:gd name="T126" fmla="*/ 52 h 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rgbClr val="F2F2F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latin typeface="微软雅黑" pitchFamily="34" charset="-122"/>
                  <a:ea typeface="微软雅黑" pitchFamily="34" charset="-122"/>
                </a:endParaRPr>
              </a:p>
            </p:txBody>
          </p:sp>
          <p:sp>
            <p:nvSpPr>
              <p:cNvPr id="27" name="Freeform 27"/>
              <p:cNvSpPr>
                <a:spLocks noEditPoints="1" noChangeArrowheads="1"/>
              </p:cNvSpPr>
              <p:nvPr/>
            </p:nvSpPr>
            <p:spPr bwMode="auto">
              <a:xfrm>
                <a:off x="296538" y="248324"/>
                <a:ext cx="254449" cy="255964"/>
              </a:xfrm>
              <a:custGeom>
                <a:avLst/>
                <a:gdLst>
                  <a:gd name="T0" fmla="*/ 226941 w 37"/>
                  <a:gd name="T1" fmla="*/ 200620 h 37"/>
                  <a:gd name="T2" fmla="*/ 213187 w 37"/>
                  <a:gd name="T3" fmla="*/ 166031 h 37"/>
                  <a:gd name="T4" fmla="*/ 247572 w 37"/>
                  <a:gd name="T5" fmla="*/ 172949 h 37"/>
                  <a:gd name="T6" fmla="*/ 254449 w 37"/>
                  <a:gd name="T7" fmla="*/ 138359 h 37"/>
                  <a:gd name="T8" fmla="*/ 247572 w 37"/>
                  <a:gd name="T9" fmla="*/ 124523 h 37"/>
                  <a:gd name="T10" fmla="*/ 220064 w 37"/>
                  <a:gd name="T11" fmla="*/ 110687 h 37"/>
                  <a:gd name="T12" fmla="*/ 254449 w 37"/>
                  <a:gd name="T13" fmla="*/ 96851 h 37"/>
                  <a:gd name="T14" fmla="*/ 240695 w 37"/>
                  <a:gd name="T15" fmla="*/ 62262 h 37"/>
                  <a:gd name="T16" fmla="*/ 206310 w 37"/>
                  <a:gd name="T17" fmla="*/ 69179 h 37"/>
                  <a:gd name="T18" fmla="*/ 213187 w 37"/>
                  <a:gd name="T19" fmla="*/ 34590 h 37"/>
                  <a:gd name="T20" fmla="*/ 206310 w 37"/>
                  <a:gd name="T21" fmla="*/ 27672 h 37"/>
                  <a:gd name="T22" fmla="*/ 165048 w 37"/>
                  <a:gd name="T23" fmla="*/ 13836 h 37"/>
                  <a:gd name="T24" fmla="*/ 144417 w 37"/>
                  <a:gd name="T25" fmla="*/ 34590 h 37"/>
                  <a:gd name="T26" fmla="*/ 130663 w 37"/>
                  <a:gd name="T27" fmla="*/ 0 h 37"/>
                  <a:gd name="T28" fmla="*/ 96278 w 37"/>
                  <a:gd name="T29" fmla="*/ 6918 h 37"/>
                  <a:gd name="T30" fmla="*/ 96278 w 37"/>
                  <a:gd name="T31" fmla="*/ 34590 h 37"/>
                  <a:gd name="T32" fmla="*/ 68770 w 37"/>
                  <a:gd name="T33" fmla="*/ 20754 h 37"/>
                  <a:gd name="T34" fmla="*/ 55016 w 37"/>
                  <a:gd name="T35" fmla="*/ 20754 h 37"/>
                  <a:gd name="T36" fmla="*/ 27508 w 37"/>
                  <a:gd name="T37" fmla="*/ 48426 h 37"/>
                  <a:gd name="T38" fmla="*/ 48139 w 37"/>
                  <a:gd name="T39" fmla="*/ 76097 h 37"/>
                  <a:gd name="T40" fmla="*/ 20631 w 37"/>
                  <a:gd name="T41" fmla="*/ 76097 h 37"/>
                  <a:gd name="T42" fmla="*/ 0 w 37"/>
                  <a:gd name="T43" fmla="*/ 117605 h 37"/>
                  <a:gd name="T44" fmla="*/ 6877 w 37"/>
                  <a:gd name="T45" fmla="*/ 124523 h 37"/>
                  <a:gd name="T46" fmla="*/ 34385 w 37"/>
                  <a:gd name="T47" fmla="*/ 138359 h 37"/>
                  <a:gd name="T48" fmla="*/ 6877 w 37"/>
                  <a:gd name="T49" fmla="*/ 159113 h 37"/>
                  <a:gd name="T50" fmla="*/ 27508 w 37"/>
                  <a:gd name="T51" fmla="*/ 193702 h 37"/>
                  <a:gd name="T52" fmla="*/ 55016 w 37"/>
                  <a:gd name="T53" fmla="*/ 186785 h 37"/>
                  <a:gd name="T54" fmla="*/ 48139 w 37"/>
                  <a:gd name="T55" fmla="*/ 214456 h 37"/>
                  <a:gd name="T56" fmla="*/ 48139 w 37"/>
                  <a:gd name="T57" fmla="*/ 228292 h 37"/>
                  <a:gd name="T58" fmla="*/ 82524 w 37"/>
                  <a:gd name="T59" fmla="*/ 242128 h 37"/>
                  <a:gd name="T60" fmla="*/ 89401 w 37"/>
                  <a:gd name="T61" fmla="*/ 242128 h 37"/>
                  <a:gd name="T62" fmla="*/ 116909 w 37"/>
                  <a:gd name="T63" fmla="*/ 221374 h 37"/>
                  <a:gd name="T64" fmla="*/ 116909 w 37"/>
                  <a:gd name="T65" fmla="*/ 255964 h 37"/>
                  <a:gd name="T66" fmla="*/ 158171 w 37"/>
                  <a:gd name="T67" fmla="*/ 249046 h 37"/>
                  <a:gd name="T68" fmla="*/ 165048 w 37"/>
                  <a:gd name="T69" fmla="*/ 242128 h 37"/>
                  <a:gd name="T70" fmla="*/ 171925 w 37"/>
                  <a:gd name="T71" fmla="*/ 214456 h 37"/>
                  <a:gd name="T72" fmla="*/ 192556 w 37"/>
                  <a:gd name="T73" fmla="*/ 235210 h 37"/>
                  <a:gd name="T74" fmla="*/ 226941 w 37"/>
                  <a:gd name="T75" fmla="*/ 207538 h 37"/>
                  <a:gd name="T76" fmla="*/ 151294 w 37"/>
                  <a:gd name="T77" fmla="*/ 152195 h 37"/>
                  <a:gd name="T78" fmla="*/ 103155 w 37"/>
                  <a:gd name="T79" fmla="*/ 103769 h 37"/>
                  <a:gd name="T80" fmla="*/ 151294 w 37"/>
                  <a:gd name="T81" fmla="*/ 152195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
                  <a:gd name="T124" fmla="*/ 0 h 37"/>
                  <a:gd name="T125" fmla="*/ 37 w 37"/>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rgbClr val="F2F2F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latin typeface="微软雅黑" pitchFamily="34" charset="-122"/>
                  <a:ea typeface="微软雅黑" pitchFamily="34" charset="-122"/>
                </a:endParaRPr>
              </a:p>
            </p:txBody>
          </p:sp>
        </p:grpSp>
      </p:grpSp>
      <p:grpSp>
        <p:nvGrpSpPr>
          <p:cNvPr id="28" name="组合 27"/>
          <p:cNvGrpSpPr>
            <a:grpSpLocks/>
          </p:cNvGrpSpPr>
          <p:nvPr/>
        </p:nvGrpSpPr>
        <p:grpSpPr bwMode="auto">
          <a:xfrm>
            <a:off x="9412561" y="2435789"/>
            <a:ext cx="1343746" cy="1344925"/>
            <a:chOff x="0" y="0"/>
            <a:chExt cx="1403797" cy="1403797"/>
          </a:xfrm>
        </p:grpSpPr>
        <p:sp>
          <p:nvSpPr>
            <p:cNvPr id="29" name="椭圆 28"/>
            <p:cNvSpPr>
              <a:spLocks noChangeArrowheads="1"/>
            </p:cNvSpPr>
            <p:nvPr/>
          </p:nvSpPr>
          <p:spPr bwMode="auto">
            <a:xfrm>
              <a:off x="0" y="0"/>
              <a:ext cx="1403797" cy="1403797"/>
            </a:xfrm>
            <a:prstGeom prst="ellipse">
              <a:avLst/>
            </a:prstGeom>
            <a:solidFill>
              <a:srgbClr val="7B1B1B"/>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sz="1300">
                <a:latin typeface="微软雅黑" pitchFamily="34" charset="-122"/>
                <a:ea typeface="微软雅黑" pitchFamily="34" charset="-122"/>
                <a:sym typeface="方正兰亭黑_GBK" pitchFamily="2" charset="-122"/>
              </a:endParaRPr>
            </a:p>
          </p:txBody>
        </p:sp>
        <p:sp>
          <p:nvSpPr>
            <p:cNvPr id="30" name="Freeform 41"/>
            <p:cNvSpPr>
              <a:spLocks noEditPoints="1" noChangeArrowheads="1"/>
            </p:cNvSpPr>
            <p:nvPr/>
          </p:nvSpPr>
          <p:spPr bwMode="auto">
            <a:xfrm>
              <a:off x="363893" y="385180"/>
              <a:ext cx="661930" cy="531751"/>
            </a:xfrm>
            <a:custGeom>
              <a:avLst/>
              <a:gdLst>
                <a:gd name="T0" fmla="*/ 2147483647 w 72"/>
                <a:gd name="T1" fmla="*/ 2147483647 h 58"/>
                <a:gd name="T2" fmla="*/ 2147483647 w 72"/>
                <a:gd name="T3" fmla="*/ 2147483647 h 58"/>
                <a:gd name="T4" fmla="*/ 2147483647 w 72"/>
                <a:gd name="T5" fmla="*/ 2147483647 h 58"/>
                <a:gd name="T6" fmla="*/ 2147483647 w 72"/>
                <a:gd name="T7" fmla="*/ 2147483647 h 58"/>
                <a:gd name="T8" fmla="*/ 2147483647 w 72"/>
                <a:gd name="T9" fmla="*/ 2147483647 h 58"/>
                <a:gd name="T10" fmla="*/ 2147483647 w 72"/>
                <a:gd name="T11" fmla="*/ 0 h 58"/>
                <a:gd name="T12" fmla="*/ 2147483647 w 72"/>
                <a:gd name="T13" fmla="*/ 0 h 58"/>
                <a:gd name="T14" fmla="*/ 2147483647 w 72"/>
                <a:gd name="T15" fmla="*/ 2147483647 h 58"/>
                <a:gd name="T16" fmla="*/ 2147483647 w 72"/>
                <a:gd name="T17" fmla="*/ 2147483647 h 58"/>
                <a:gd name="T18" fmla="*/ 2147483647 w 72"/>
                <a:gd name="T19" fmla="*/ 2147483647 h 58"/>
                <a:gd name="T20" fmla="*/ 2147483647 w 72"/>
                <a:gd name="T21" fmla="*/ 2147483647 h 58"/>
                <a:gd name="T22" fmla="*/ 0 w 72"/>
                <a:gd name="T23" fmla="*/ 2147483647 h 58"/>
                <a:gd name="T24" fmla="*/ 0 w 72"/>
                <a:gd name="T25" fmla="*/ 2147483647 h 58"/>
                <a:gd name="T26" fmla="*/ 2147483647 w 72"/>
                <a:gd name="T27" fmla="*/ 2147483647 h 58"/>
                <a:gd name="T28" fmla="*/ 2147483647 w 72"/>
                <a:gd name="T29" fmla="*/ 2147483647 h 58"/>
                <a:gd name="T30" fmla="*/ 2147483647 w 72"/>
                <a:gd name="T31" fmla="*/ 2147483647 h 58"/>
                <a:gd name="T32" fmla="*/ 2147483647 w 72"/>
                <a:gd name="T33" fmla="*/ 2147483647 h 58"/>
                <a:gd name="T34" fmla="*/ 0 w 72"/>
                <a:gd name="T35" fmla="*/ 2147483647 h 58"/>
                <a:gd name="T36" fmla="*/ 2147483647 w 72"/>
                <a:gd name="T37" fmla="*/ 2147483647 h 58"/>
                <a:gd name="T38" fmla="*/ 2147483647 w 72"/>
                <a:gd name="T39" fmla="*/ 2147483647 h 58"/>
                <a:gd name="T40" fmla="*/ 2147483647 w 72"/>
                <a:gd name="T41" fmla="*/ 2147483647 h 58"/>
                <a:gd name="T42" fmla="*/ 2147483647 w 72"/>
                <a:gd name="T43" fmla="*/ 2147483647 h 58"/>
                <a:gd name="T44" fmla="*/ 2147483647 w 72"/>
                <a:gd name="T45" fmla="*/ 2147483647 h 58"/>
                <a:gd name="T46" fmla="*/ 2147483647 w 72"/>
                <a:gd name="T47" fmla="*/ 2147483647 h 58"/>
                <a:gd name="T48" fmla="*/ 2147483647 w 72"/>
                <a:gd name="T49" fmla="*/ 2147483647 h 58"/>
                <a:gd name="T50" fmla="*/ 2147483647 w 72"/>
                <a:gd name="T51" fmla="*/ 2147483647 h 58"/>
                <a:gd name="T52" fmla="*/ 2147483647 w 72"/>
                <a:gd name="T53" fmla="*/ 2147483647 h 58"/>
                <a:gd name="T54" fmla="*/ 2147483647 w 72"/>
                <a:gd name="T55" fmla="*/ 2147483647 h 58"/>
                <a:gd name="T56" fmla="*/ 2147483647 w 72"/>
                <a:gd name="T57" fmla="*/ 2147483647 h 58"/>
                <a:gd name="T58" fmla="*/ 2147483647 w 72"/>
                <a:gd name="T59" fmla="*/ 2147483647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rgbClr val="F2F2F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latin typeface="微软雅黑" pitchFamily="34" charset="-122"/>
                <a:ea typeface="微软雅黑" pitchFamily="34" charset="-122"/>
              </a:endParaRPr>
            </a:p>
          </p:txBody>
        </p:sp>
      </p:grpSp>
      <p:sp>
        <p:nvSpPr>
          <p:cNvPr id="32" name="文本框 36"/>
          <p:cNvSpPr>
            <a:spLocks noChangeArrowheads="1"/>
          </p:cNvSpPr>
          <p:nvPr/>
        </p:nvSpPr>
        <p:spPr bwMode="auto">
          <a:xfrm>
            <a:off x="2874479" y="4947795"/>
            <a:ext cx="2871307" cy="705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9" rIns="91319" bIns="45659"/>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lnSpc>
                <a:spcPct val="120000"/>
              </a:lnSpc>
            </a:pPr>
            <a:endParaRPr lang="zh-CN" altLang="en-US" dirty="0">
              <a:latin typeface="微软雅黑" pitchFamily="34" charset="-122"/>
              <a:ea typeface="微软雅黑" pitchFamily="34" charset="-122"/>
            </a:endParaRPr>
          </a:p>
        </p:txBody>
      </p:sp>
      <p:sp>
        <p:nvSpPr>
          <p:cNvPr id="33" name="文本框 37"/>
          <p:cNvSpPr>
            <a:spLocks noChangeArrowheads="1"/>
          </p:cNvSpPr>
          <p:nvPr/>
        </p:nvSpPr>
        <p:spPr bwMode="auto">
          <a:xfrm>
            <a:off x="6431918" y="4931916"/>
            <a:ext cx="2860214" cy="705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9" rIns="91319" bIns="45659"/>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lnSpc>
                <a:spcPct val="120000"/>
              </a:lnSpc>
            </a:pPr>
            <a:r>
              <a:rPr lang="zh-CN" altLang="en-US" sz="1500" dirty="0">
                <a:latin typeface="微软雅黑" pitchFamily="34" charset="-122"/>
                <a:ea typeface="微软雅黑" pitchFamily="34" charset="-122"/>
                <a:sym typeface="方正兰亭黑_GBK" pitchFamily="2" charset="-122"/>
              </a:rPr>
              <a:t>。</a:t>
            </a:r>
            <a:endParaRPr lang="zh-CN" altLang="en-US" dirty="0">
              <a:latin typeface="微软雅黑" pitchFamily="34" charset="-122"/>
              <a:ea typeface="微软雅黑" pitchFamily="34" charset="-122"/>
            </a:endParaRPr>
          </a:p>
        </p:txBody>
      </p:sp>
      <p:sp>
        <p:nvSpPr>
          <p:cNvPr id="34" name="文本框 44"/>
          <p:cNvSpPr>
            <a:spLocks noChangeArrowheads="1"/>
          </p:cNvSpPr>
          <p:nvPr/>
        </p:nvSpPr>
        <p:spPr bwMode="auto">
          <a:xfrm>
            <a:off x="2887156" y="1955604"/>
            <a:ext cx="2871307" cy="100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9" rIns="91319" bIns="45659"/>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fontAlgn="base">
              <a:spcBef>
                <a:spcPct val="0"/>
              </a:spcBef>
              <a:spcAft>
                <a:spcPct val="0"/>
              </a:spcAft>
            </a:pPr>
            <a:r>
              <a:rPr lang="zh-CN" altLang="en-US" sz="1500" dirty="0">
                <a:solidFill>
                  <a:prstClr val="black"/>
                </a:solidFill>
                <a:latin typeface="微软雅黑" pitchFamily="34" charset="-122"/>
                <a:ea typeface="微软雅黑" pitchFamily="34" charset="-122"/>
                <a:cs typeface="方正兰亭纤黑简体"/>
              </a:rPr>
              <a:t>Click here to add a text description, and the text is added here.</a:t>
            </a:r>
          </a:p>
        </p:txBody>
      </p:sp>
      <p:sp>
        <p:nvSpPr>
          <p:cNvPr id="36" name="文本框 46"/>
          <p:cNvSpPr>
            <a:spLocks noChangeArrowheads="1"/>
          </p:cNvSpPr>
          <p:nvPr/>
        </p:nvSpPr>
        <p:spPr bwMode="auto">
          <a:xfrm>
            <a:off x="6431918" y="1943553"/>
            <a:ext cx="2967165" cy="1165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9" rIns="91319" bIns="45659"/>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lnSpc>
                <a:spcPct val="120000"/>
              </a:lnSpc>
            </a:pPr>
            <a:r>
              <a:rPr lang="zh-CN" altLang="en-US" sz="1500" dirty="0">
                <a:solidFill>
                  <a:prstClr val="black"/>
                </a:solidFill>
                <a:latin typeface="微软雅黑" pitchFamily="34" charset="-122"/>
                <a:ea typeface="微软雅黑" pitchFamily="34" charset="-122"/>
                <a:cs typeface="方正兰亭纤黑简体"/>
              </a:rPr>
              <a:t>Click here to add a text description, and the text is added here.</a:t>
            </a:r>
          </a:p>
          <a:p>
            <a:pPr eaLnBrk="1" hangingPunct="1">
              <a:lnSpc>
                <a:spcPct val="120000"/>
              </a:lnSpc>
            </a:pPr>
            <a:endParaRPr lang="zh-CN" altLang="en-US" sz="1500" dirty="0">
              <a:latin typeface="微软雅黑" pitchFamily="34" charset="-122"/>
              <a:ea typeface="微软雅黑" pitchFamily="34" charset="-122"/>
              <a:sym typeface="方正兰亭黑_GBK" pitchFamily="2" charset="-122"/>
            </a:endParaRPr>
          </a:p>
          <a:p>
            <a:pPr eaLnBrk="1" hangingPunct="1">
              <a:lnSpc>
                <a:spcPct val="120000"/>
              </a:lnSpc>
            </a:pPr>
            <a:endParaRPr lang="zh-CN" altLang="en-US" sz="1500" dirty="0">
              <a:latin typeface="微软雅黑" pitchFamily="34" charset="-122"/>
              <a:ea typeface="微软雅黑" pitchFamily="34" charset="-122"/>
              <a:sym typeface="方正兰亭黑_GBK" pitchFamily="2" charset="-122"/>
            </a:endParaRPr>
          </a:p>
        </p:txBody>
      </p:sp>
      <p:pic>
        <p:nvPicPr>
          <p:cNvPr id="1026" name="Picture 2" descr="http://img.taopic.com/uploads/allimg/140320/240381-1403200I4377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2786" y="3000938"/>
            <a:ext cx="2303570" cy="16158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http://www.taopic.com/uploads/allimg/110803/73-110P31123025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5465" y="2963900"/>
            <a:ext cx="2324492" cy="16649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1" name="TextBox 40"/>
          <p:cNvSpPr txBox="1"/>
          <p:nvPr/>
        </p:nvSpPr>
        <p:spPr>
          <a:xfrm>
            <a:off x="1260354" y="156962"/>
            <a:ext cx="3528389" cy="461651"/>
          </a:xfrm>
          <a:prstGeom prst="rect">
            <a:avLst/>
          </a:prstGeom>
          <a:noFill/>
        </p:spPr>
        <p:txBody>
          <a:bodyPr wrap="square" lIns="91424" tIns="45713" rIns="91424" bIns="45713" rtlCol="0">
            <a:spAutoFit/>
          </a:bodyPr>
          <a:lstStyle/>
          <a:p>
            <a:r>
              <a:rPr lang="zh-CN" altLang="en-US" b="1" dirty="0">
                <a:solidFill>
                  <a:srgbClr val="7B1B1B"/>
                </a:solidFill>
                <a:latin typeface="微软雅黑" pitchFamily="34" charset="-122"/>
                <a:ea typeface="微软雅黑" pitchFamily="34" charset="-122"/>
              </a:rPr>
              <a:t>QUARTERLY NOTE</a:t>
            </a:r>
          </a:p>
        </p:txBody>
      </p:sp>
    </p:spTree>
    <p:extLst>
      <p:ext uri="{BB962C8B-B14F-4D97-AF65-F5344CB8AC3E}">
        <p14:creationId xmlns:p14="http://schemas.microsoft.com/office/powerpoint/2010/main" val="318533717"/>
      </p:ext>
    </p:extLst>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a14="http://schemas.microsoft.com/office/drawing/2010/main"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500"/>
                                  </p:stCondLst>
                                  <p:iterate type="lt">
                                    <p:tmPct val="10000"/>
                                  </p:iterate>
                                  <p:childTnLst>
                                    <p:set>
                                      <p:cBhvr>
                                        <p:cTn id="6" dur="1" fill="hold">
                                          <p:stCondLst>
                                            <p:cond delay="0"/>
                                          </p:stCondLst>
                                        </p:cTn>
                                        <p:tgtEl>
                                          <p:spTgt spid="41"/>
                                        </p:tgtEl>
                                        <p:attrNameLst>
                                          <p:attrName>style.visibility</p:attrName>
                                        </p:attrNameLst>
                                      </p:cBhvr>
                                      <p:to>
                                        <p:strVal val="visible"/>
                                      </p:to>
                                    </p:set>
                                    <p:anim by="(-#ppt_w*2)" calcmode="lin" valueType="num">
                                      <p:cBhvr rctx="PPT">
                                        <p:cTn id="7" dur="250" autoRev="1" fill="hold">
                                          <p:stCondLst>
                                            <p:cond delay="0"/>
                                          </p:stCondLst>
                                        </p:cTn>
                                        <p:tgtEl>
                                          <p:spTgt spid="41"/>
                                        </p:tgtEl>
                                        <p:attrNameLst>
                                          <p:attrName>ppt_w</p:attrName>
                                        </p:attrNameLst>
                                      </p:cBhvr>
                                    </p:anim>
                                    <p:anim by="(#ppt_w*0.50)" calcmode="lin" valueType="num">
                                      <p:cBhvr>
                                        <p:cTn id="8" dur="250" decel="50000" autoRev="1" fill="hold">
                                          <p:stCondLst>
                                            <p:cond delay="0"/>
                                          </p:stCondLst>
                                        </p:cTn>
                                        <p:tgtEl>
                                          <p:spTgt spid="41"/>
                                        </p:tgtEl>
                                        <p:attrNameLst>
                                          <p:attrName>ppt_x</p:attrName>
                                        </p:attrNameLst>
                                      </p:cBhvr>
                                    </p:anim>
                                    <p:anim from="(-#ppt_h/2)" to="(#ppt_y)" calcmode="lin" valueType="num">
                                      <p:cBhvr>
                                        <p:cTn id="9" dur="500" fill="hold">
                                          <p:stCondLst>
                                            <p:cond delay="0"/>
                                          </p:stCondLst>
                                        </p:cTn>
                                        <p:tgtEl>
                                          <p:spTgt spid="41"/>
                                        </p:tgtEl>
                                        <p:attrNameLst>
                                          <p:attrName>ppt_y</p:attrName>
                                        </p:attrNameLst>
                                      </p:cBhvr>
                                    </p:anim>
                                    <p:animRot by="21600000">
                                      <p:cBhvr>
                                        <p:cTn id="10" dur="500" fill="hold">
                                          <p:stCondLst>
                                            <p:cond delay="0"/>
                                          </p:stCondLst>
                                        </p:cTn>
                                        <p:tgtEl>
                                          <p:spTgt spid="41"/>
                                        </p:tgtEl>
                                        <p:attrNameLst>
                                          <p:attrName>r</p:attrName>
                                        </p:attrNameLst>
                                      </p:cBhvr>
                                    </p:animRot>
                                  </p:childTnLst>
                                </p:cTn>
                              </p:par>
                            </p:childTnLst>
                          </p:cTn>
                        </p:par>
                        <p:par>
                          <p:cTn id="11" fill="hold">
                            <p:stCondLst>
                              <p:cond delay="1600"/>
                            </p:stCondLst>
                            <p:childTnLst>
                              <p:par>
                                <p:cTn id="12" presetID="2" presetClass="entr" presetSubtype="8"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0-#ppt_w/2"/>
                                          </p:val>
                                        </p:tav>
                                        <p:tav tm="100000">
                                          <p:val>
                                            <p:strVal val="#ppt_x"/>
                                          </p:val>
                                        </p:tav>
                                      </p:tavLst>
                                    </p:anim>
                                    <p:anim calcmode="lin" valueType="num">
                                      <p:cBhvr additive="base">
                                        <p:cTn id="15" dur="500" fill="hold"/>
                                        <p:tgtEl>
                                          <p:spTgt spid="23"/>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1+#ppt_w/2"/>
                                          </p:val>
                                        </p:tav>
                                        <p:tav tm="100000">
                                          <p:val>
                                            <p:strVal val="#ppt_x"/>
                                          </p:val>
                                        </p:tav>
                                      </p:tavLst>
                                    </p:anim>
                                    <p:anim calcmode="lin" valueType="num">
                                      <p:cBhvr additive="base">
                                        <p:cTn id="23" dur="500" fill="hold"/>
                                        <p:tgtEl>
                                          <p:spTgt spid="28"/>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1+#ppt_w/2"/>
                                          </p:val>
                                        </p:tav>
                                        <p:tav tm="100000">
                                          <p:val>
                                            <p:strVal val="#ppt_x"/>
                                          </p:val>
                                        </p:tav>
                                      </p:tavLst>
                                    </p:anim>
                                    <p:anim calcmode="lin" valueType="num">
                                      <p:cBhvr additive="base">
                                        <p:cTn id="27" dur="500" fill="hold"/>
                                        <p:tgtEl>
                                          <p:spTgt spid="20"/>
                                        </p:tgtEl>
                                        <p:attrNameLst>
                                          <p:attrName>ppt_y</p:attrName>
                                        </p:attrNameLst>
                                      </p:cBhvr>
                                      <p:tavLst>
                                        <p:tav tm="0">
                                          <p:val>
                                            <p:strVal val="#ppt_y"/>
                                          </p:val>
                                        </p:tav>
                                        <p:tav tm="100000">
                                          <p:val>
                                            <p:strVal val="#ppt_y"/>
                                          </p:val>
                                        </p:tav>
                                      </p:tavLst>
                                    </p:anim>
                                  </p:childTnLst>
                                </p:cTn>
                              </p:par>
                            </p:childTnLst>
                          </p:cTn>
                        </p:par>
                        <p:par>
                          <p:cTn id="28" fill="hold">
                            <p:stCondLst>
                              <p:cond delay="210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par>
                                <p:cTn id="32" presetID="22" presetClass="entr" presetSubtype="8"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par>
                                <p:cTn id="35" presetID="22" presetClass="entr" presetSubtype="2"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right)">
                                      <p:cBhvr>
                                        <p:cTn id="37" dur="500"/>
                                        <p:tgtEl>
                                          <p:spTgt spid="2"/>
                                        </p:tgtEl>
                                      </p:cBhvr>
                                    </p:animEffect>
                                  </p:childTnLst>
                                </p:cTn>
                              </p:par>
                              <p:par>
                                <p:cTn id="38" presetID="22" presetClass="entr" presetSubtype="2"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right)">
                                      <p:cBhvr>
                                        <p:cTn id="40" dur="500"/>
                                        <p:tgtEl>
                                          <p:spTgt spid="3"/>
                                        </p:tgtEl>
                                      </p:cBhvr>
                                    </p:animEffect>
                                  </p:childTnLst>
                                </p:cTn>
                              </p:par>
                            </p:childTnLst>
                          </p:cTn>
                        </p:par>
                        <p:par>
                          <p:cTn id="41" fill="hold">
                            <p:stCondLst>
                              <p:cond delay="2600"/>
                            </p:stCondLst>
                            <p:childTnLst>
                              <p:par>
                                <p:cTn id="42" presetID="16" presetClass="entr" presetSubtype="21"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arn(inVertical)">
                                      <p:cBhvr>
                                        <p:cTn id="50" dur="500"/>
                                        <p:tgtEl>
                                          <p:spTgt spid="7"/>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arn(inVertical)">
                                      <p:cBhvr>
                                        <p:cTn id="53" dur="500"/>
                                        <p:tgtEl>
                                          <p:spTgt spid="15"/>
                                        </p:tgtEl>
                                      </p:cBhvr>
                                    </p:animEffect>
                                  </p:childTnLst>
                                </p:cTn>
                              </p:par>
                            </p:childTnLst>
                          </p:cTn>
                        </p:par>
                        <p:par>
                          <p:cTn id="54" fill="hold">
                            <p:stCondLst>
                              <p:cond delay="3100"/>
                            </p:stCondLst>
                            <p:childTnLst>
                              <p:par>
                                <p:cTn id="55" presetID="42" presetClass="entr" presetSubtype="0"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anim calcmode="lin" valueType="num">
                                      <p:cBhvr>
                                        <p:cTn id="58" dur="500" fill="hold"/>
                                        <p:tgtEl>
                                          <p:spTgt spid="34"/>
                                        </p:tgtEl>
                                        <p:attrNameLst>
                                          <p:attrName>ppt_x</p:attrName>
                                        </p:attrNameLst>
                                      </p:cBhvr>
                                      <p:tavLst>
                                        <p:tav tm="0">
                                          <p:val>
                                            <p:strVal val="#ppt_x"/>
                                          </p:val>
                                        </p:tav>
                                        <p:tav tm="100000">
                                          <p:val>
                                            <p:strVal val="#ppt_x"/>
                                          </p:val>
                                        </p:tav>
                                      </p:tavLst>
                                    </p:anim>
                                    <p:anim calcmode="lin" valueType="num">
                                      <p:cBhvr>
                                        <p:cTn id="59" dur="5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36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anim calcmode="lin" valueType="num">
                                      <p:cBhvr>
                                        <p:cTn id="64" dur="500" fill="hold"/>
                                        <p:tgtEl>
                                          <p:spTgt spid="36"/>
                                        </p:tgtEl>
                                        <p:attrNameLst>
                                          <p:attrName>ppt_x</p:attrName>
                                        </p:attrNameLst>
                                      </p:cBhvr>
                                      <p:tavLst>
                                        <p:tav tm="0">
                                          <p:val>
                                            <p:strVal val="#ppt_x"/>
                                          </p:val>
                                        </p:tav>
                                        <p:tav tm="100000">
                                          <p:val>
                                            <p:strVal val="#ppt_x"/>
                                          </p:val>
                                        </p:tav>
                                      </p:tavLst>
                                    </p:anim>
                                    <p:anim calcmode="lin" valueType="num">
                                      <p:cBhvr>
                                        <p:cTn id="65" dur="5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4100"/>
                            </p:stCondLst>
                            <p:childTnLst>
                              <p:par>
                                <p:cTn id="67" presetID="47" presetClass="entr" presetSubtype="0" fill="hold" grpId="0" nodeType="after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500"/>
                                        <p:tgtEl>
                                          <p:spTgt spid="6"/>
                                        </p:tgtEl>
                                      </p:cBhvr>
                                    </p:animEffect>
                                    <p:anim calcmode="lin" valueType="num">
                                      <p:cBhvr>
                                        <p:cTn id="70" dur="500" fill="hold"/>
                                        <p:tgtEl>
                                          <p:spTgt spid="6"/>
                                        </p:tgtEl>
                                        <p:attrNameLst>
                                          <p:attrName>ppt_x</p:attrName>
                                        </p:attrNameLst>
                                      </p:cBhvr>
                                      <p:tavLst>
                                        <p:tav tm="0">
                                          <p:val>
                                            <p:strVal val="#ppt_x"/>
                                          </p:val>
                                        </p:tav>
                                        <p:tav tm="100000">
                                          <p:val>
                                            <p:strVal val="#ppt_x"/>
                                          </p:val>
                                        </p:tav>
                                      </p:tavLst>
                                    </p:anim>
                                    <p:anim calcmode="lin" valueType="num">
                                      <p:cBhvr>
                                        <p:cTn id="71" dur="500" fill="hold"/>
                                        <p:tgtEl>
                                          <p:spTgt spid="6"/>
                                        </p:tgtEl>
                                        <p:attrNameLst>
                                          <p:attrName>ppt_y</p:attrName>
                                        </p:attrNameLst>
                                      </p:cBhvr>
                                      <p:tavLst>
                                        <p:tav tm="0">
                                          <p:val>
                                            <p:strVal val="#ppt_y-.1"/>
                                          </p:val>
                                        </p:tav>
                                        <p:tav tm="100000">
                                          <p:val>
                                            <p:strVal val="#ppt_y"/>
                                          </p:val>
                                        </p:tav>
                                      </p:tavLst>
                                    </p:anim>
                                  </p:childTnLst>
                                </p:cTn>
                              </p:par>
                            </p:childTnLst>
                          </p:cTn>
                        </p:par>
                        <p:par>
                          <p:cTn id="72" fill="hold">
                            <p:stCondLst>
                              <p:cond delay="4600"/>
                            </p:stCondLst>
                            <p:childTnLst>
                              <p:par>
                                <p:cTn id="73" presetID="47" presetClass="entr" presetSubtype="0" fill="hold" grpId="0" nodeType="after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500"/>
                                        <p:tgtEl>
                                          <p:spTgt spid="14"/>
                                        </p:tgtEl>
                                      </p:cBhvr>
                                    </p:animEffect>
                                    <p:anim calcmode="lin" valueType="num">
                                      <p:cBhvr>
                                        <p:cTn id="76" dur="500" fill="hold"/>
                                        <p:tgtEl>
                                          <p:spTgt spid="14"/>
                                        </p:tgtEl>
                                        <p:attrNameLst>
                                          <p:attrName>ppt_x</p:attrName>
                                        </p:attrNameLst>
                                      </p:cBhvr>
                                      <p:tavLst>
                                        <p:tav tm="0">
                                          <p:val>
                                            <p:strVal val="#ppt_x"/>
                                          </p:val>
                                        </p:tav>
                                        <p:tav tm="100000">
                                          <p:val>
                                            <p:strVal val="#ppt_x"/>
                                          </p:val>
                                        </p:tav>
                                      </p:tavLst>
                                    </p:anim>
                                    <p:anim calcmode="lin" valueType="num">
                                      <p:cBhvr>
                                        <p:cTn id="77" dur="500" fill="hold"/>
                                        <p:tgtEl>
                                          <p:spTgt spid="14"/>
                                        </p:tgtEl>
                                        <p:attrNameLst>
                                          <p:attrName>ppt_y</p:attrName>
                                        </p:attrNameLst>
                                      </p:cBhvr>
                                      <p:tavLst>
                                        <p:tav tm="0">
                                          <p:val>
                                            <p:strVal val="#ppt_y-.1"/>
                                          </p:val>
                                        </p:tav>
                                        <p:tav tm="100000">
                                          <p:val>
                                            <p:strVal val="#ppt_y"/>
                                          </p:val>
                                        </p:tav>
                                      </p:tavLst>
                                    </p:anim>
                                  </p:childTnLst>
                                </p:cTn>
                              </p:par>
                            </p:childTnLst>
                          </p:cTn>
                        </p:par>
                        <p:par>
                          <p:cTn id="78" fill="hold">
                            <p:stCondLst>
                              <p:cond delay="5100"/>
                            </p:stCondLst>
                            <p:childTnLst>
                              <p:par>
                                <p:cTn id="79" presetID="16" presetClass="entr" presetSubtype="21" fill="hold" nodeType="afterEffect">
                                  <p:stCondLst>
                                    <p:cond delay="0"/>
                                  </p:stCondLst>
                                  <p:childTnLst>
                                    <p:set>
                                      <p:cBhvr>
                                        <p:cTn id="80" dur="1" fill="hold">
                                          <p:stCondLst>
                                            <p:cond delay="0"/>
                                          </p:stCondLst>
                                        </p:cTn>
                                        <p:tgtEl>
                                          <p:spTgt spid="1026"/>
                                        </p:tgtEl>
                                        <p:attrNameLst>
                                          <p:attrName>style.visibility</p:attrName>
                                        </p:attrNameLst>
                                      </p:cBhvr>
                                      <p:to>
                                        <p:strVal val="visible"/>
                                      </p:to>
                                    </p:set>
                                    <p:animEffect transition="in" filter="barn(inVertical)">
                                      <p:cBhvr>
                                        <p:cTn id="81" dur="500"/>
                                        <p:tgtEl>
                                          <p:spTgt spid="1026"/>
                                        </p:tgtEl>
                                      </p:cBhvr>
                                    </p:animEffect>
                                  </p:childTnLst>
                                </p:cTn>
                              </p:par>
                            </p:childTnLst>
                          </p:cTn>
                        </p:par>
                        <p:par>
                          <p:cTn id="82" fill="hold">
                            <p:stCondLst>
                              <p:cond delay="5600"/>
                            </p:stCondLst>
                            <p:childTnLst>
                              <p:par>
                                <p:cTn id="83" presetID="16" presetClass="entr" presetSubtype="21" fill="hold" nodeType="afterEffect">
                                  <p:stCondLst>
                                    <p:cond delay="0"/>
                                  </p:stCondLst>
                                  <p:childTnLst>
                                    <p:set>
                                      <p:cBhvr>
                                        <p:cTn id="84" dur="1" fill="hold">
                                          <p:stCondLst>
                                            <p:cond delay="0"/>
                                          </p:stCondLst>
                                        </p:cTn>
                                        <p:tgtEl>
                                          <p:spTgt spid="1028"/>
                                        </p:tgtEl>
                                        <p:attrNameLst>
                                          <p:attrName>style.visibility</p:attrName>
                                        </p:attrNameLst>
                                      </p:cBhvr>
                                      <p:to>
                                        <p:strVal val="visible"/>
                                      </p:to>
                                    </p:set>
                                    <p:animEffect transition="in" filter="barn(inVertical)">
                                      <p:cBhvr>
                                        <p:cTn id="85"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4" grpId="0"/>
      <p:bldP spid="15" grpId="0"/>
      <p:bldP spid="17" grpId="0"/>
      <p:bldP spid="19" grpId="0"/>
      <p:bldP spid="34" grpId="0"/>
      <p:bldP spid="36"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任意多边形 56"/>
          <p:cNvSpPr>
            <a:spLocks noChangeArrowheads="1"/>
          </p:cNvSpPr>
          <p:nvPr/>
        </p:nvSpPr>
        <p:spPr bwMode="auto">
          <a:xfrm>
            <a:off x="9586463" y="2305584"/>
            <a:ext cx="1178947" cy="3699731"/>
          </a:xfrm>
          <a:custGeom>
            <a:avLst/>
            <a:gdLst>
              <a:gd name="T0" fmla="*/ 1176576 w 1181100"/>
              <a:gd name="T1" fmla="*/ 0 h 3698875"/>
              <a:gd name="T2" fmla="*/ 1181100 w 1181100"/>
              <a:gd name="T3" fmla="*/ 0 h 3698875"/>
              <a:gd name="T4" fmla="*/ 1181100 w 1181100"/>
              <a:gd name="T5" fmla="*/ 3698875 h 3698875"/>
              <a:gd name="T6" fmla="*/ 0 w 1181100"/>
              <a:gd name="T7" fmla="*/ 3698875 h 3698875"/>
              <a:gd name="T8" fmla="*/ 0 w 1181100"/>
              <a:gd name="T9" fmla="*/ 1735795 h 3698875"/>
              <a:gd name="T10" fmla="*/ 48924 w 1181100"/>
              <a:gd name="T11" fmla="*/ 1697678 h 3698875"/>
              <a:gd name="T12" fmla="*/ 278759 w 1181100"/>
              <a:gd name="T13" fmla="*/ 1500788 h 3698875"/>
              <a:gd name="T14" fmla="*/ 453153 w 1181100"/>
              <a:gd name="T15" fmla="*/ 1330349 h 3698875"/>
              <a:gd name="T16" fmla="*/ 510936 w 1181100"/>
              <a:gd name="T17" fmla="*/ 1369307 h 3698875"/>
              <a:gd name="T18" fmla="*/ 590551 w 1181100"/>
              <a:gd name="T19" fmla="*/ 1385380 h 3698875"/>
              <a:gd name="T20" fmla="*/ 795088 w 1181100"/>
              <a:gd name="T21" fmla="*/ 1180843 h 3698875"/>
              <a:gd name="T22" fmla="*/ 735181 w 1181100"/>
              <a:gd name="T23" fmla="*/ 1036213 h 3698875"/>
              <a:gd name="T24" fmla="*/ 717723 w 1181100"/>
              <a:gd name="T25" fmla="*/ 1024442 h 3698875"/>
              <a:gd name="T26" fmla="*/ 820291 w 1181100"/>
              <a:gd name="T27" fmla="*/ 886780 h 3698875"/>
              <a:gd name="T28" fmla="*/ 1174186 w 1181100"/>
              <a:gd name="T29" fmla="*/ 21448 h 3698875"/>
              <a:gd name="T30" fmla="*/ 1176576 w 1181100"/>
              <a:gd name="T31" fmla="*/ 0 h 36988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81100"/>
              <a:gd name="T49" fmla="*/ 0 h 3698875"/>
              <a:gd name="T50" fmla="*/ 1181100 w 1181100"/>
              <a:gd name="T51" fmla="*/ 3698875 h 36988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rgbClr val="7B1B1B"/>
          </a:solidFill>
          <a:ln>
            <a:noFill/>
          </a:ln>
        </p:spPr>
        <p:txBody>
          <a:bodyPr lIns="91319" tIns="45659" rIns="91319" bIns="45659" anchor="ctr"/>
          <a:lstStyle/>
          <a:p>
            <a:endParaRPr lang="zh-CN" altLang="en-US">
              <a:latin typeface="微软雅黑" pitchFamily="34" charset="-122"/>
              <a:ea typeface="微软雅黑" pitchFamily="34" charset="-122"/>
            </a:endParaRPr>
          </a:p>
        </p:txBody>
      </p:sp>
      <p:sp>
        <p:nvSpPr>
          <p:cNvPr id="26" name="任意多边形 59"/>
          <p:cNvSpPr>
            <a:spLocks noChangeArrowheads="1"/>
          </p:cNvSpPr>
          <p:nvPr/>
        </p:nvSpPr>
        <p:spPr bwMode="auto">
          <a:xfrm>
            <a:off x="8346124" y="4083998"/>
            <a:ext cx="1178947" cy="1922908"/>
          </a:xfrm>
          <a:custGeom>
            <a:avLst/>
            <a:gdLst>
              <a:gd name="T0" fmla="*/ 1181100 w 1181100"/>
              <a:gd name="T1" fmla="*/ 0 h 1921854"/>
              <a:gd name="T2" fmla="*/ 1181100 w 1181100"/>
              <a:gd name="T3" fmla="*/ 1922463 h 1921854"/>
              <a:gd name="T4" fmla="*/ 0 w 1181100"/>
              <a:gd name="T5" fmla="*/ 1922463 h 1921854"/>
              <a:gd name="T6" fmla="*/ 0 w 1181100"/>
              <a:gd name="T7" fmla="*/ 732198 h 1921854"/>
              <a:gd name="T8" fmla="*/ 319230 w 1181100"/>
              <a:gd name="T9" fmla="*/ 562431 h 1921854"/>
              <a:gd name="T10" fmla="*/ 425975 w 1181100"/>
              <a:gd name="T11" fmla="*/ 500448 h 1921854"/>
              <a:gd name="T12" fmla="*/ 445921 w 1181100"/>
              <a:gd name="T13" fmla="*/ 530040 h 1921854"/>
              <a:gd name="T14" fmla="*/ 590551 w 1181100"/>
              <a:gd name="T15" fmla="*/ 589966 h 1921854"/>
              <a:gd name="T16" fmla="*/ 795088 w 1181100"/>
              <a:gd name="T17" fmla="*/ 385364 h 1921854"/>
              <a:gd name="T18" fmla="*/ 779015 w 1181100"/>
              <a:gd name="T19" fmla="*/ 305724 h 1921854"/>
              <a:gd name="T20" fmla="*/ 768996 w 1181100"/>
              <a:gd name="T21" fmla="*/ 290859 h 1921854"/>
              <a:gd name="T22" fmla="*/ 952789 w 1181100"/>
              <a:gd name="T23" fmla="*/ 167598 h 1921854"/>
              <a:gd name="T24" fmla="*/ 1140954 w 1181100"/>
              <a:gd name="T25" fmla="*/ 31286 h 1921854"/>
              <a:gd name="T26" fmla="*/ 1181100 w 1181100"/>
              <a:gd name="T27" fmla="*/ 0 h 19218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100"/>
              <a:gd name="T43" fmla="*/ 0 h 1921854"/>
              <a:gd name="T44" fmla="*/ 1181100 w 1181100"/>
              <a:gd name="T45" fmla="*/ 1921854 h 19218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chemeClr val="tx1">
              <a:lumMod val="75000"/>
              <a:lumOff val="25000"/>
            </a:schemeClr>
          </a:solidFill>
          <a:ln>
            <a:noFill/>
          </a:ln>
        </p:spPr>
        <p:txBody>
          <a:bodyPr lIns="91319" tIns="45659" rIns="91319" bIns="45659" anchor="ctr"/>
          <a:lstStyle/>
          <a:p>
            <a:endParaRPr lang="zh-CN" altLang="en-US">
              <a:latin typeface="微软雅黑" pitchFamily="34" charset="-122"/>
              <a:ea typeface="微软雅黑" pitchFamily="34" charset="-122"/>
            </a:endParaRPr>
          </a:p>
        </p:txBody>
      </p:sp>
      <p:sp>
        <p:nvSpPr>
          <p:cNvPr id="27" name="任意多边形 63"/>
          <p:cNvSpPr>
            <a:spLocks noChangeArrowheads="1"/>
          </p:cNvSpPr>
          <p:nvPr/>
        </p:nvSpPr>
        <p:spPr bwMode="auto">
          <a:xfrm>
            <a:off x="7113301" y="4844584"/>
            <a:ext cx="1178947" cy="1162320"/>
          </a:xfrm>
          <a:custGeom>
            <a:avLst/>
            <a:gdLst>
              <a:gd name="T0" fmla="*/ 1181100 w 1181100"/>
              <a:gd name="T1" fmla="*/ 0 h 1161755"/>
              <a:gd name="T2" fmla="*/ 1181100 w 1181100"/>
              <a:gd name="T3" fmla="*/ 1162050 h 1161755"/>
              <a:gd name="T4" fmla="*/ 0 w 1181100"/>
              <a:gd name="T5" fmla="*/ 1162050 h 1161755"/>
              <a:gd name="T6" fmla="*/ 0 w 1181100"/>
              <a:gd name="T7" fmla="*/ 517985 h 1161755"/>
              <a:gd name="T8" fmla="*/ 336342 w 1181100"/>
              <a:gd name="T9" fmla="*/ 385616 h 1161755"/>
              <a:gd name="T10" fmla="*/ 408490 w 1181100"/>
              <a:gd name="T11" fmla="*/ 354318 h 1161755"/>
              <a:gd name="T12" fmla="*/ 445921 w 1181100"/>
              <a:gd name="T13" fmla="*/ 409850 h 1161755"/>
              <a:gd name="T14" fmla="*/ 590551 w 1181100"/>
              <a:gd name="T15" fmla="*/ 469772 h 1161755"/>
              <a:gd name="T16" fmla="*/ 795088 w 1181100"/>
              <a:gd name="T17" fmla="*/ 265183 h 1161755"/>
              <a:gd name="T18" fmla="*/ 790933 w 1181100"/>
              <a:gd name="T19" fmla="*/ 223952 h 1161755"/>
              <a:gd name="T20" fmla="*/ 781056 w 1181100"/>
              <a:gd name="T21" fmla="*/ 192125 h 1161755"/>
              <a:gd name="T22" fmla="*/ 1174526 w 1181100"/>
              <a:gd name="T23" fmla="*/ 3496 h 1161755"/>
              <a:gd name="T24" fmla="*/ 1181100 w 1181100"/>
              <a:gd name="T25" fmla="*/ 0 h 11617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1100"/>
              <a:gd name="T40" fmla="*/ 0 h 1161755"/>
              <a:gd name="T41" fmla="*/ 1181100 w 1181100"/>
              <a:gd name="T42" fmla="*/ 1161755 h 11617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rgbClr val="7B1B1B"/>
          </a:solidFill>
          <a:ln>
            <a:noFill/>
          </a:ln>
        </p:spPr>
        <p:txBody>
          <a:bodyPr lIns="91319" tIns="45659" rIns="91319" bIns="45659" anchor="ctr"/>
          <a:lstStyle/>
          <a:p>
            <a:endParaRPr lang="zh-CN" altLang="en-US">
              <a:latin typeface="微软雅黑" pitchFamily="34" charset="-122"/>
              <a:ea typeface="微软雅黑" pitchFamily="34" charset="-122"/>
            </a:endParaRPr>
          </a:p>
        </p:txBody>
      </p:sp>
      <p:sp>
        <p:nvSpPr>
          <p:cNvPr id="28" name="任意多边形 66"/>
          <p:cNvSpPr>
            <a:spLocks noChangeArrowheads="1"/>
          </p:cNvSpPr>
          <p:nvPr/>
        </p:nvSpPr>
        <p:spPr bwMode="auto">
          <a:xfrm>
            <a:off x="5127785" y="5382872"/>
            <a:ext cx="1933220" cy="622444"/>
          </a:xfrm>
          <a:custGeom>
            <a:avLst/>
            <a:gdLst>
              <a:gd name="T0" fmla="*/ 1936750 w 1936748"/>
              <a:gd name="T1" fmla="*/ 0 h 623080"/>
              <a:gd name="T2" fmla="*/ 1936750 w 1936748"/>
              <a:gd name="T3" fmla="*/ 622300 h 623080"/>
              <a:gd name="T4" fmla="*/ 0 w 1936748"/>
              <a:gd name="T5" fmla="*/ 622300 h 623080"/>
              <a:gd name="T6" fmla="*/ 0 w 1936748"/>
              <a:gd name="T7" fmla="*/ 613116 h 623080"/>
              <a:gd name="T8" fmla="*/ 352298 w 1936748"/>
              <a:gd name="T9" fmla="*/ 518876 h 623080"/>
              <a:gd name="T10" fmla="*/ 750618 w 1936748"/>
              <a:gd name="T11" fmla="*/ 402837 h 623080"/>
              <a:gd name="T12" fmla="*/ 791647 w 1936748"/>
              <a:gd name="T13" fmla="*/ 389991 h 623080"/>
              <a:gd name="T14" fmla="*/ 823746 w 1936748"/>
              <a:gd name="T15" fmla="*/ 437542 h 623080"/>
              <a:gd name="T16" fmla="*/ 968376 w 1936748"/>
              <a:gd name="T17" fmla="*/ 497374 h 623080"/>
              <a:gd name="T18" fmla="*/ 1172913 w 1936748"/>
              <a:gd name="T19" fmla="*/ 293093 h 623080"/>
              <a:gd name="T20" fmla="*/ 1170636 w 1936748"/>
              <a:gd name="T21" fmla="*/ 270530 h 623080"/>
              <a:gd name="T22" fmla="*/ 1509043 w 1936748"/>
              <a:gd name="T23" fmla="*/ 156703 h 623080"/>
              <a:gd name="T24" fmla="*/ 1868378 w 1936748"/>
              <a:gd name="T25" fmla="*/ 26868 h 623080"/>
              <a:gd name="T26" fmla="*/ 1936750 w 1936748"/>
              <a:gd name="T27" fmla="*/ 0 h 6230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36748"/>
              <a:gd name="T43" fmla="*/ 0 h 623080"/>
              <a:gd name="T44" fmla="*/ 1936748 w 1936748"/>
              <a:gd name="T45" fmla="*/ 623080 h 6230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chemeClr val="tx1">
              <a:lumMod val="75000"/>
              <a:lumOff val="25000"/>
            </a:schemeClr>
          </a:solidFill>
          <a:ln>
            <a:noFill/>
          </a:ln>
        </p:spPr>
        <p:txBody>
          <a:bodyPr lIns="91319" tIns="45659" rIns="91319" bIns="45659" anchor="ctr"/>
          <a:lstStyle/>
          <a:p>
            <a:endParaRPr lang="zh-CN" altLang="en-US">
              <a:latin typeface="微软雅黑" pitchFamily="34" charset="-122"/>
              <a:ea typeface="微软雅黑" pitchFamily="34" charset="-122"/>
            </a:endParaRPr>
          </a:p>
        </p:txBody>
      </p:sp>
      <p:grpSp>
        <p:nvGrpSpPr>
          <p:cNvPr id="48" name="组合 47"/>
          <p:cNvGrpSpPr/>
          <p:nvPr/>
        </p:nvGrpSpPr>
        <p:grpSpPr>
          <a:xfrm>
            <a:off x="3448106" y="2478661"/>
            <a:ext cx="6810638" cy="1152792"/>
            <a:chOff x="2590800" y="1858565"/>
            <a:chExt cx="5117307" cy="864394"/>
          </a:xfrm>
        </p:grpSpPr>
        <p:grpSp>
          <p:nvGrpSpPr>
            <p:cNvPr id="2" name="组合 6"/>
            <p:cNvGrpSpPr>
              <a:grpSpLocks/>
            </p:cNvGrpSpPr>
            <p:nvPr/>
          </p:nvGrpSpPr>
          <p:grpSpPr bwMode="auto">
            <a:xfrm>
              <a:off x="2590800" y="1858565"/>
              <a:ext cx="4900613" cy="756642"/>
              <a:chOff x="0" y="0"/>
              <a:chExt cx="6535007" cy="1008995"/>
            </a:xfrm>
          </p:grpSpPr>
          <p:cxnSp>
            <p:nvCxnSpPr>
              <p:cNvPr id="3" name="肘形连接符 151"/>
              <p:cNvCxnSpPr>
                <a:cxnSpLocks noChangeShapeType="1"/>
                <a:stCxn id="4" idx="6"/>
                <a:endCxn id="29" idx="2"/>
              </p:cNvCxnSpPr>
              <p:nvPr/>
            </p:nvCxnSpPr>
            <p:spPr bwMode="auto">
              <a:xfrm>
                <a:off x="756000" y="378000"/>
                <a:ext cx="5779007" cy="630995"/>
              </a:xfrm>
              <a:prstGeom prst="bentConnector3">
                <a:avLst>
                  <a:gd name="adj1" fmla="val 50000"/>
                </a:avLst>
              </a:prstGeom>
              <a:noFill/>
              <a:ln w="12700">
                <a:solidFill>
                  <a:srgbClr val="7B1B1B"/>
                </a:solidFill>
                <a:bevel/>
                <a:headEnd/>
                <a:tailEnd/>
              </a:ln>
              <a:extLst>
                <a:ext uri="{909E8E84-426E-40DD-AFC4-6F175D3DCCD1}">
                  <a14:hiddenFill xmlns:a14="http://schemas.microsoft.com/office/drawing/2010/main">
                    <a:noFill/>
                  </a14:hiddenFill>
                </a:ext>
              </a:extLst>
            </p:spPr>
          </p:cxnSp>
          <p:sp>
            <p:nvSpPr>
              <p:cNvPr id="4" name="椭圆 135"/>
              <p:cNvSpPr>
                <a:spLocks noChangeArrowheads="1"/>
              </p:cNvSpPr>
              <p:nvPr/>
            </p:nvSpPr>
            <p:spPr bwMode="auto">
              <a:xfrm>
                <a:off x="0" y="0"/>
                <a:ext cx="756000" cy="756000"/>
              </a:xfrm>
              <a:prstGeom prst="ellipse">
                <a:avLst/>
              </a:prstGeom>
              <a:solidFill>
                <a:srgbClr val="7B1B1B"/>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latin typeface="微软雅黑" pitchFamily="34" charset="-122"/>
                  <a:ea typeface="微软雅黑" pitchFamily="34" charset="-122"/>
                  <a:sym typeface="宋体" pitchFamily="2" charset="-122"/>
                </a:endParaRPr>
              </a:p>
            </p:txBody>
          </p:sp>
          <p:grpSp>
            <p:nvGrpSpPr>
              <p:cNvPr id="5" name="组合 125"/>
              <p:cNvGrpSpPr>
                <a:grpSpLocks/>
              </p:cNvGrpSpPr>
              <p:nvPr/>
            </p:nvGrpSpPr>
            <p:grpSpPr bwMode="auto">
              <a:xfrm>
                <a:off x="153000" y="136763"/>
                <a:ext cx="450000" cy="434596"/>
                <a:chOff x="0" y="0"/>
                <a:chExt cx="583915" cy="496874"/>
              </a:xfrm>
            </p:grpSpPr>
            <p:sp>
              <p:nvSpPr>
                <p:cNvPr id="6" name="Freeform 159"/>
                <p:cNvSpPr>
                  <a:spLocks noChangeArrowheads="1"/>
                </p:cNvSpPr>
                <p:nvPr/>
              </p:nvSpPr>
              <p:spPr bwMode="auto">
                <a:xfrm>
                  <a:off x="61656" y="94297"/>
                  <a:ext cx="460603" cy="402577"/>
                </a:xfrm>
                <a:custGeom>
                  <a:avLst/>
                  <a:gdLst>
                    <a:gd name="T0" fmla="*/ 247361 w 54"/>
                    <a:gd name="T1" fmla="*/ 8565 h 47"/>
                    <a:gd name="T2" fmla="*/ 204712 w 54"/>
                    <a:gd name="T3" fmla="*/ 8565 h 47"/>
                    <a:gd name="T4" fmla="*/ 17059 w 54"/>
                    <a:gd name="T5" fmla="*/ 128482 h 47"/>
                    <a:gd name="T6" fmla="*/ 0 w 54"/>
                    <a:gd name="T7" fmla="*/ 171309 h 47"/>
                    <a:gd name="T8" fmla="*/ 0 w 54"/>
                    <a:gd name="T9" fmla="*/ 376881 h 47"/>
                    <a:gd name="T10" fmla="*/ 25589 w 54"/>
                    <a:gd name="T11" fmla="*/ 402577 h 47"/>
                    <a:gd name="T12" fmla="*/ 110886 w 54"/>
                    <a:gd name="T13" fmla="*/ 402577 h 47"/>
                    <a:gd name="T14" fmla="*/ 136475 w 54"/>
                    <a:gd name="T15" fmla="*/ 376881 h 47"/>
                    <a:gd name="T16" fmla="*/ 136475 w 54"/>
                    <a:gd name="T17" fmla="*/ 231268 h 47"/>
                    <a:gd name="T18" fmla="*/ 162064 w 54"/>
                    <a:gd name="T19" fmla="*/ 205571 h 47"/>
                    <a:gd name="T20" fmla="*/ 298539 w 54"/>
                    <a:gd name="T21" fmla="*/ 205571 h 47"/>
                    <a:gd name="T22" fmla="*/ 324128 w 54"/>
                    <a:gd name="T23" fmla="*/ 231268 h 47"/>
                    <a:gd name="T24" fmla="*/ 324128 w 54"/>
                    <a:gd name="T25" fmla="*/ 376881 h 47"/>
                    <a:gd name="T26" fmla="*/ 349717 w 54"/>
                    <a:gd name="T27" fmla="*/ 402577 h 47"/>
                    <a:gd name="T28" fmla="*/ 435014 w 54"/>
                    <a:gd name="T29" fmla="*/ 402577 h 47"/>
                    <a:gd name="T30" fmla="*/ 460603 w 54"/>
                    <a:gd name="T31" fmla="*/ 376881 h 47"/>
                    <a:gd name="T32" fmla="*/ 460603 w 54"/>
                    <a:gd name="T33" fmla="*/ 171309 h 47"/>
                    <a:gd name="T34" fmla="*/ 443544 w 54"/>
                    <a:gd name="T35" fmla="*/ 137047 h 47"/>
                    <a:gd name="T36" fmla="*/ 247361 w 54"/>
                    <a:gd name="T37" fmla="*/ 8565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47"/>
                    <a:gd name="T59" fmla="*/ 54 w 54"/>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lIns="121920" tIns="60960" rIns="121920" bIns="60960"/>
                <a:lstStyle/>
                <a:p>
                  <a:endParaRPr lang="zh-CN" altLang="en-US">
                    <a:latin typeface="微软雅黑" pitchFamily="34" charset="-122"/>
                    <a:ea typeface="微软雅黑" pitchFamily="34" charset="-122"/>
                  </a:endParaRPr>
                </a:p>
              </p:txBody>
            </p:sp>
            <p:sp>
              <p:nvSpPr>
                <p:cNvPr id="7" name="Freeform 160"/>
                <p:cNvSpPr>
                  <a:spLocks noChangeArrowheads="1"/>
                </p:cNvSpPr>
                <p:nvPr/>
              </p:nvSpPr>
              <p:spPr bwMode="auto">
                <a:xfrm>
                  <a:off x="0" y="0"/>
                  <a:ext cx="583915" cy="224863"/>
                </a:xfrm>
                <a:custGeom>
                  <a:avLst/>
                  <a:gdLst>
                    <a:gd name="T0" fmla="*/ 549567 w 68"/>
                    <a:gd name="T1" fmla="*/ 172972 h 26"/>
                    <a:gd name="T2" fmla="*/ 523806 w 68"/>
                    <a:gd name="T3" fmla="*/ 129729 h 26"/>
                    <a:gd name="T4" fmla="*/ 523806 w 68"/>
                    <a:gd name="T5" fmla="*/ 86486 h 26"/>
                    <a:gd name="T6" fmla="*/ 498045 w 68"/>
                    <a:gd name="T7" fmla="*/ 60540 h 26"/>
                    <a:gd name="T8" fmla="*/ 489458 w 68"/>
                    <a:gd name="T9" fmla="*/ 60540 h 26"/>
                    <a:gd name="T10" fmla="*/ 463697 w 68"/>
                    <a:gd name="T11" fmla="*/ 86486 h 26"/>
                    <a:gd name="T12" fmla="*/ 463697 w 68"/>
                    <a:gd name="T13" fmla="*/ 86486 h 26"/>
                    <a:gd name="T14" fmla="*/ 446523 w 68"/>
                    <a:gd name="T15" fmla="*/ 103783 h 26"/>
                    <a:gd name="T16" fmla="*/ 309131 w 68"/>
                    <a:gd name="T17" fmla="*/ 8649 h 26"/>
                    <a:gd name="T18" fmla="*/ 283371 w 68"/>
                    <a:gd name="T19" fmla="*/ 0 h 26"/>
                    <a:gd name="T20" fmla="*/ 257610 w 68"/>
                    <a:gd name="T21" fmla="*/ 8649 h 26"/>
                    <a:gd name="T22" fmla="*/ 17174 w 68"/>
                    <a:gd name="T23" fmla="*/ 172972 h 26"/>
                    <a:gd name="T24" fmla="*/ 8587 w 68"/>
                    <a:gd name="T25" fmla="*/ 207566 h 26"/>
                    <a:gd name="T26" fmla="*/ 42935 w 68"/>
                    <a:gd name="T27" fmla="*/ 207566 h 26"/>
                    <a:gd name="T28" fmla="*/ 266197 w 68"/>
                    <a:gd name="T29" fmla="*/ 60540 h 26"/>
                    <a:gd name="T30" fmla="*/ 309131 w 68"/>
                    <a:gd name="T31" fmla="*/ 60540 h 26"/>
                    <a:gd name="T32" fmla="*/ 540980 w 68"/>
                    <a:gd name="T33" fmla="*/ 216214 h 26"/>
                    <a:gd name="T34" fmla="*/ 575328 w 68"/>
                    <a:gd name="T35" fmla="*/ 216214 h 26"/>
                    <a:gd name="T36" fmla="*/ 566741 w 68"/>
                    <a:gd name="T37" fmla="*/ 181620 h 26"/>
                    <a:gd name="T38" fmla="*/ 549567 w 68"/>
                    <a:gd name="T39" fmla="*/ 172972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26"/>
                    <a:gd name="T62" fmla="*/ 68 w 68"/>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lIns="121920" tIns="60960" rIns="121920" bIns="60960"/>
                <a:lstStyle/>
                <a:p>
                  <a:endParaRPr lang="zh-CN" altLang="en-US">
                    <a:latin typeface="微软雅黑" pitchFamily="34" charset="-122"/>
                    <a:ea typeface="微软雅黑" pitchFamily="34" charset="-122"/>
                  </a:endParaRPr>
                </a:p>
              </p:txBody>
            </p:sp>
          </p:grpSp>
        </p:grpSp>
        <p:sp>
          <p:nvSpPr>
            <p:cNvPr id="29" name="椭圆 51"/>
            <p:cNvSpPr>
              <a:spLocks noChangeArrowheads="1"/>
            </p:cNvSpPr>
            <p:nvPr/>
          </p:nvSpPr>
          <p:spPr bwMode="auto">
            <a:xfrm>
              <a:off x="7491413" y="2507455"/>
              <a:ext cx="216694" cy="215504"/>
            </a:xfrm>
            <a:prstGeom prst="ellipse">
              <a:avLst/>
            </a:prstGeom>
            <a:solidFill>
              <a:srgbClr val="7B1B1B">
                <a:alpha val="69000"/>
              </a:srgbClr>
            </a:solidFill>
            <a:ln>
              <a:noFill/>
            </a:ln>
          </p:spPr>
          <p:txBody>
            <a:bodyPr lIns="68580" tIns="34290" rIns="68580" bIns="34290"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latin typeface="微软雅黑" pitchFamily="34" charset="-122"/>
                <a:ea typeface="微软雅黑" pitchFamily="34" charset="-122"/>
                <a:sym typeface="宋体" pitchFamily="2" charset="-122"/>
              </a:endParaRPr>
            </a:p>
          </p:txBody>
        </p:sp>
      </p:grpSp>
      <p:grpSp>
        <p:nvGrpSpPr>
          <p:cNvPr id="47" name="组合 46"/>
          <p:cNvGrpSpPr/>
          <p:nvPr/>
        </p:nvGrpSpPr>
        <p:grpSpPr>
          <a:xfrm>
            <a:off x="3448106" y="3417094"/>
            <a:ext cx="5579399" cy="1197252"/>
            <a:chOff x="2590800" y="2562225"/>
            <a:chExt cx="4192191" cy="897731"/>
          </a:xfrm>
        </p:grpSpPr>
        <p:grpSp>
          <p:nvGrpSpPr>
            <p:cNvPr id="12" name="组合 5"/>
            <p:cNvGrpSpPr>
              <a:grpSpLocks/>
            </p:cNvGrpSpPr>
            <p:nvPr/>
          </p:nvGrpSpPr>
          <p:grpSpPr bwMode="auto">
            <a:xfrm>
              <a:off x="2590800" y="2562225"/>
              <a:ext cx="3975497" cy="789383"/>
              <a:chOff x="0" y="0"/>
              <a:chExt cx="5300991" cy="1051893"/>
            </a:xfrm>
          </p:grpSpPr>
          <p:cxnSp>
            <p:nvCxnSpPr>
              <p:cNvPr id="13" name="肘形连接符 154"/>
              <p:cNvCxnSpPr>
                <a:cxnSpLocks noChangeShapeType="1"/>
                <a:stCxn id="14" idx="6"/>
                <a:endCxn id="30" idx="2"/>
              </p:cNvCxnSpPr>
              <p:nvPr/>
            </p:nvCxnSpPr>
            <p:spPr bwMode="auto">
              <a:xfrm>
                <a:off x="756000" y="378000"/>
                <a:ext cx="4544991" cy="673893"/>
              </a:xfrm>
              <a:prstGeom prst="bentConnector3">
                <a:avLst>
                  <a:gd name="adj1" fmla="val 50000"/>
                </a:avLst>
              </a:prstGeom>
              <a:noFill/>
              <a:ln w="12700">
                <a:solidFill>
                  <a:schemeClr val="tx1">
                    <a:lumMod val="75000"/>
                    <a:lumOff val="25000"/>
                  </a:schemeClr>
                </a:solidFill>
                <a:bevel/>
                <a:headEnd/>
                <a:tailEnd/>
              </a:ln>
              <a:extLst>
                <a:ext uri="{909E8E84-426E-40DD-AFC4-6F175D3DCCD1}">
                  <a14:hiddenFill xmlns:a14="http://schemas.microsoft.com/office/drawing/2010/main">
                    <a:noFill/>
                  </a14:hiddenFill>
                </a:ext>
              </a:extLst>
            </p:spPr>
          </p:cxnSp>
          <p:sp>
            <p:nvSpPr>
              <p:cNvPr id="14" name="椭圆 139"/>
              <p:cNvSpPr>
                <a:spLocks noChangeArrowheads="1"/>
              </p:cNvSpPr>
              <p:nvPr/>
            </p:nvSpPr>
            <p:spPr bwMode="auto">
              <a:xfrm>
                <a:off x="0" y="0"/>
                <a:ext cx="756000" cy="756000"/>
              </a:xfrm>
              <a:prstGeom prst="ellipse">
                <a:avLst/>
              </a:prstGeom>
              <a:solidFill>
                <a:schemeClr val="tx1">
                  <a:lumMod val="75000"/>
                  <a:lumOff val="25000"/>
                </a:schemeClr>
              </a:solidFill>
              <a:ln w="12700">
                <a:noFill/>
                <a:bevel/>
                <a:headEnd/>
                <a:tailEnd/>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latin typeface="微软雅黑" pitchFamily="34" charset="-122"/>
                  <a:ea typeface="微软雅黑" pitchFamily="34" charset="-122"/>
                  <a:sym typeface="宋体" pitchFamily="2" charset="-122"/>
                </a:endParaRPr>
              </a:p>
            </p:txBody>
          </p:sp>
          <p:grpSp>
            <p:nvGrpSpPr>
              <p:cNvPr id="15" name="Group 92"/>
              <p:cNvGrpSpPr>
                <a:grpSpLocks/>
              </p:cNvGrpSpPr>
              <p:nvPr/>
            </p:nvGrpSpPr>
            <p:grpSpPr bwMode="auto">
              <a:xfrm>
                <a:off x="153436" y="235588"/>
                <a:ext cx="474528" cy="295582"/>
                <a:chOff x="0" y="0"/>
                <a:chExt cx="471488" cy="293688"/>
              </a:xfrm>
            </p:grpSpPr>
            <p:sp>
              <p:nvSpPr>
                <p:cNvPr id="16" name="Freeform 8"/>
                <p:cNvSpPr>
                  <a:spLocks noEditPoints="1" noChangeArrowheads="1"/>
                </p:cNvSpPr>
                <p:nvPr/>
              </p:nvSpPr>
              <p:spPr bwMode="auto">
                <a:xfrm>
                  <a:off x="0" y="0"/>
                  <a:ext cx="471488" cy="293688"/>
                </a:xfrm>
                <a:custGeom>
                  <a:avLst/>
                  <a:gdLst>
                    <a:gd name="T0" fmla="*/ 426225 w 125"/>
                    <a:gd name="T1" fmla="*/ 67774 h 78"/>
                    <a:gd name="T2" fmla="*/ 426225 w 125"/>
                    <a:gd name="T3" fmla="*/ 0 h 78"/>
                    <a:gd name="T4" fmla="*/ 0 w 125"/>
                    <a:gd name="T5" fmla="*/ 0 h 78"/>
                    <a:gd name="T6" fmla="*/ 0 w 125"/>
                    <a:gd name="T7" fmla="*/ 293688 h 78"/>
                    <a:gd name="T8" fmla="*/ 426225 w 125"/>
                    <a:gd name="T9" fmla="*/ 293688 h 78"/>
                    <a:gd name="T10" fmla="*/ 426225 w 125"/>
                    <a:gd name="T11" fmla="*/ 225914 h 78"/>
                    <a:gd name="T12" fmla="*/ 471488 w 125"/>
                    <a:gd name="T13" fmla="*/ 203322 h 78"/>
                    <a:gd name="T14" fmla="*/ 471488 w 125"/>
                    <a:gd name="T15" fmla="*/ 97896 h 78"/>
                    <a:gd name="T16" fmla="*/ 426225 w 125"/>
                    <a:gd name="T17" fmla="*/ 67774 h 78"/>
                    <a:gd name="T18" fmla="*/ 392278 w 125"/>
                    <a:gd name="T19" fmla="*/ 259801 h 78"/>
                    <a:gd name="T20" fmla="*/ 37719 w 125"/>
                    <a:gd name="T21" fmla="*/ 259801 h 78"/>
                    <a:gd name="T22" fmla="*/ 37719 w 125"/>
                    <a:gd name="T23" fmla="*/ 37652 h 78"/>
                    <a:gd name="T24" fmla="*/ 392278 w 125"/>
                    <a:gd name="T25" fmla="*/ 37652 h 78"/>
                    <a:gd name="T26" fmla="*/ 392278 w 125"/>
                    <a:gd name="T27" fmla="*/ 259801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
                    <a:gd name="T43" fmla="*/ 0 h 78"/>
                    <a:gd name="T44" fmla="*/ 125 w 125"/>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solidFill>
                  <a:schemeClr val="bg1"/>
                </a:solidFill>
                <a:ln w="9525" cmpd="sng">
                  <a:noFill/>
                  <a:bevel/>
                  <a:headEnd/>
                  <a:tailEnd/>
                </a:ln>
              </p:spPr>
              <p:txBody>
                <a:bodyPr lIns="121920" tIns="60960" rIns="121920" bIns="60960"/>
                <a:lstStyle/>
                <a:p>
                  <a:endParaRPr lang="zh-CN" altLang="en-US">
                    <a:latin typeface="微软雅黑" pitchFamily="34" charset="-122"/>
                    <a:ea typeface="微软雅黑" pitchFamily="34" charset="-122"/>
                  </a:endParaRPr>
                </a:p>
              </p:txBody>
            </p:sp>
            <p:sp>
              <p:nvSpPr>
                <p:cNvPr id="17" name="Rectangle 9"/>
                <p:cNvSpPr>
                  <a:spLocks noChangeArrowheads="1"/>
                </p:cNvSpPr>
                <p:nvPr/>
              </p:nvSpPr>
              <p:spPr bwMode="auto">
                <a:xfrm>
                  <a:off x="63500" y="63499"/>
                  <a:ext cx="90488" cy="166688"/>
                </a:xfrm>
                <a:prstGeom prst="rect">
                  <a:avLst/>
                </a:prstGeom>
                <a:solidFill>
                  <a:schemeClr val="bg1"/>
                </a:solidFill>
                <a:ln w="9525">
                  <a:noFill/>
                  <a:bevel/>
                  <a:headEnd/>
                  <a:tailEnd/>
                </a:ln>
              </p:spPr>
              <p:txBody>
                <a:bodyPr lIns="121920" tIns="60960" rIns="121920" bIns="60960"/>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zh-CN" sz="2500">
                    <a:latin typeface="微软雅黑" pitchFamily="34" charset="-122"/>
                    <a:ea typeface="微软雅黑" pitchFamily="34" charset="-122"/>
                    <a:sym typeface="Calibri" pitchFamily="34" charset="0"/>
                  </a:endParaRPr>
                </a:p>
              </p:txBody>
            </p:sp>
            <p:sp>
              <p:nvSpPr>
                <p:cNvPr id="18" name="Rectangle 10"/>
                <p:cNvSpPr>
                  <a:spLocks noChangeArrowheads="1"/>
                </p:cNvSpPr>
                <p:nvPr/>
              </p:nvSpPr>
              <p:spPr bwMode="auto">
                <a:xfrm>
                  <a:off x="169862" y="63499"/>
                  <a:ext cx="85725" cy="166688"/>
                </a:xfrm>
                <a:prstGeom prst="rect">
                  <a:avLst/>
                </a:prstGeom>
                <a:solidFill>
                  <a:schemeClr val="bg1"/>
                </a:solidFill>
                <a:ln w="9525">
                  <a:noFill/>
                  <a:bevel/>
                  <a:headEnd/>
                  <a:tailEnd/>
                </a:ln>
              </p:spPr>
              <p:txBody>
                <a:bodyPr lIns="121920" tIns="60960" rIns="121920" bIns="60960"/>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zh-CN" sz="2500">
                    <a:latin typeface="微软雅黑" pitchFamily="34" charset="-122"/>
                    <a:ea typeface="微软雅黑" pitchFamily="34" charset="-122"/>
                    <a:sym typeface="Calibri" pitchFamily="34" charset="0"/>
                  </a:endParaRPr>
                </a:p>
              </p:txBody>
            </p:sp>
          </p:grpSp>
        </p:grpSp>
        <p:sp>
          <p:nvSpPr>
            <p:cNvPr id="30" name="椭圆 52"/>
            <p:cNvSpPr>
              <a:spLocks noChangeArrowheads="1"/>
            </p:cNvSpPr>
            <p:nvPr/>
          </p:nvSpPr>
          <p:spPr bwMode="auto">
            <a:xfrm>
              <a:off x="6566297" y="3243262"/>
              <a:ext cx="216694" cy="216694"/>
            </a:xfrm>
            <a:prstGeom prst="ellipse">
              <a:avLst/>
            </a:prstGeom>
            <a:solidFill>
              <a:schemeClr val="tx1">
                <a:lumMod val="75000"/>
                <a:lumOff val="25000"/>
                <a:alpha val="69000"/>
              </a:schemeClr>
            </a:solidFill>
            <a:ln>
              <a:noFill/>
            </a:ln>
          </p:spPr>
          <p:txBody>
            <a:bodyPr lIns="68580" tIns="34290" rIns="68580" bIns="34290"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latin typeface="微软雅黑" pitchFamily="34" charset="-122"/>
                <a:ea typeface="微软雅黑" pitchFamily="34" charset="-122"/>
                <a:sym typeface="宋体" pitchFamily="2" charset="-122"/>
              </a:endParaRPr>
            </a:p>
          </p:txBody>
        </p:sp>
      </p:grpSp>
      <p:grpSp>
        <p:nvGrpSpPr>
          <p:cNvPr id="46" name="组合 45"/>
          <p:cNvGrpSpPr/>
          <p:nvPr/>
        </p:nvGrpSpPr>
        <p:grpSpPr>
          <a:xfrm>
            <a:off x="3448104" y="4355524"/>
            <a:ext cx="4346574" cy="898735"/>
            <a:chOff x="2590801" y="3265884"/>
            <a:chExt cx="3265884" cy="673895"/>
          </a:xfrm>
        </p:grpSpPr>
        <p:grpSp>
          <p:nvGrpSpPr>
            <p:cNvPr id="8" name="组合 4"/>
            <p:cNvGrpSpPr>
              <a:grpSpLocks/>
            </p:cNvGrpSpPr>
            <p:nvPr/>
          </p:nvGrpSpPr>
          <p:grpSpPr bwMode="auto">
            <a:xfrm>
              <a:off x="2590801" y="3265884"/>
              <a:ext cx="3050381" cy="566738"/>
              <a:chOff x="0" y="0"/>
              <a:chExt cx="4066973" cy="756000"/>
            </a:xfrm>
          </p:grpSpPr>
          <p:cxnSp>
            <p:nvCxnSpPr>
              <p:cNvPr id="9" name="肘形连接符 160"/>
              <p:cNvCxnSpPr>
                <a:cxnSpLocks noChangeShapeType="1"/>
                <a:stCxn id="10" idx="6"/>
                <a:endCxn id="31" idx="2"/>
              </p:cNvCxnSpPr>
              <p:nvPr/>
            </p:nvCxnSpPr>
            <p:spPr bwMode="auto">
              <a:xfrm>
                <a:off x="756000" y="378000"/>
                <a:ext cx="3310973" cy="376413"/>
              </a:xfrm>
              <a:prstGeom prst="bentConnector3">
                <a:avLst>
                  <a:gd name="adj1" fmla="val 50000"/>
                </a:avLst>
              </a:prstGeom>
              <a:noFill/>
              <a:ln w="12700">
                <a:solidFill>
                  <a:srgbClr val="9A2222"/>
                </a:solidFill>
                <a:bevel/>
                <a:headEnd/>
                <a:tailEnd/>
              </a:ln>
              <a:extLst>
                <a:ext uri="{909E8E84-426E-40DD-AFC4-6F175D3DCCD1}">
                  <a14:hiddenFill xmlns:a14="http://schemas.microsoft.com/office/drawing/2010/main">
                    <a:noFill/>
                  </a14:hiddenFill>
                </a:ext>
              </a:extLst>
            </p:spPr>
          </p:cxnSp>
          <p:sp>
            <p:nvSpPr>
              <p:cNvPr id="10" name="椭圆 140"/>
              <p:cNvSpPr>
                <a:spLocks noChangeArrowheads="1"/>
              </p:cNvSpPr>
              <p:nvPr/>
            </p:nvSpPr>
            <p:spPr bwMode="auto">
              <a:xfrm>
                <a:off x="0" y="0"/>
                <a:ext cx="756000" cy="756000"/>
              </a:xfrm>
              <a:prstGeom prst="ellipse">
                <a:avLst/>
              </a:prstGeom>
              <a:solidFill>
                <a:srgbClr val="7B1B1B"/>
              </a:solidFill>
              <a:ln w="12700">
                <a:solidFill>
                  <a:srgbClr val="42719B"/>
                </a:solidFill>
                <a:bevel/>
                <a:headEnd/>
                <a:tailEnd/>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latin typeface="微软雅黑" pitchFamily="34" charset="-122"/>
                  <a:ea typeface="微软雅黑" pitchFamily="34" charset="-122"/>
                  <a:sym typeface="宋体" pitchFamily="2" charset="-122"/>
                </a:endParaRPr>
              </a:p>
            </p:txBody>
          </p:sp>
          <p:sp>
            <p:nvSpPr>
              <p:cNvPr id="11" name="Freeform 277"/>
              <p:cNvSpPr>
                <a:spLocks noEditPoints="1" noChangeArrowheads="1"/>
              </p:cNvSpPr>
              <p:nvPr/>
            </p:nvSpPr>
            <p:spPr bwMode="auto">
              <a:xfrm>
                <a:off x="190444" y="121807"/>
                <a:ext cx="383972" cy="455826"/>
              </a:xfrm>
              <a:custGeom>
                <a:avLst/>
                <a:gdLst>
                  <a:gd name="T0" fmla="*/ 330643 w 72"/>
                  <a:gd name="T1" fmla="*/ 174910 h 86"/>
                  <a:gd name="T2" fmla="*/ 303978 w 72"/>
                  <a:gd name="T3" fmla="*/ 174910 h 86"/>
                  <a:gd name="T4" fmla="*/ 303978 w 72"/>
                  <a:gd name="T5" fmla="*/ 100706 h 86"/>
                  <a:gd name="T6" fmla="*/ 202652 w 72"/>
                  <a:gd name="T7" fmla="*/ 0 h 86"/>
                  <a:gd name="T8" fmla="*/ 181320 w 72"/>
                  <a:gd name="T9" fmla="*/ 0 h 86"/>
                  <a:gd name="T10" fmla="*/ 79994 w 72"/>
                  <a:gd name="T11" fmla="*/ 100706 h 86"/>
                  <a:gd name="T12" fmla="*/ 79994 w 72"/>
                  <a:gd name="T13" fmla="*/ 174910 h 86"/>
                  <a:gd name="T14" fmla="*/ 53329 w 72"/>
                  <a:gd name="T15" fmla="*/ 174910 h 86"/>
                  <a:gd name="T16" fmla="*/ 0 w 72"/>
                  <a:gd name="T17" fmla="*/ 227913 h 86"/>
                  <a:gd name="T18" fmla="*/ 0 w 72"/>
                  <a:gd name="T19" fmla="*/ 402823 h 86"/>
                  <a:gd name="T20" fmla="*/ 53329 w 72"/>
                  <a:gd name="T21" fmla="*/ 455826 h 86"/>
                  <a:gd name="T22" fmla="*/ 330643 w 72"/>
                  <a:gd name="T23" fmla="*/ 455826 h 86"/>
                  <a:gd name="T24" fmla="*/ 383972 w 72"/>
                  <a:gd name="T25" fmla="*/ 402823 h 86"/>
                  <a:gd name="T26" fmla="*/ 383972 w 72"/>
                  <a:gd name="T27" fmla="*/ 227913 h 86"/>
                  <a:gd name="T28" fmla="*/ 330643 w 72"/>
                  <a:gd name="T29" fmla="*/ 174910 h 86"/>
                  <a:gd name="T30" fmla="*/ 223984 w 72"/>
                  <a:gd name="T31" fmla="*/ 413424 h 86"/>
                  <a:gd name="T32" fmla="*/ 165321 w 72"/>
                  <a:gd name="T33" fmla="*/ 413424 h 86"/>
                  <a:gd name="T34" fmla="*/ 170654 w 72"/>
                  <a:gd name="T35" fmla="*/ 339219 h 86"/>
                  <a:gd name="T36" fmla="*/ 154655 w 72"/>
                  <a:gd name="T37" fmla="*/ 307418 h 86"/>
                  <a:gd name="T38" fmla="*/ 191986 w 72"/>
                  <a:gd name="T39" fmla="*/ 270315 h 86"/>
                  <a:gd name="T40" fmla="*/ 229317 w 72"/>
                  <a:gd name="T41" fmla="*/ 307418 h 86"/>
                  <a:gd name="T42" fmla="*/ 213318 w 72"/>
                  <a:gd name="T43" fmla="*/ 339219 h 86"/>
                  <a:gd name="T44" fmla="*/ 223984 w 72"/>
                  <a:gd name="T45" fmla="*/ 413424 h 86"/>
                  <a:gd name="T46" fmla="*/ 266647 w 72"/>
                  <a:gd name="T47" fmla="*/ 174910 h 86"/>
                  <a:gd name="T48" fmla="*/ 117325 w 72"/>
                  <a:gd name="T49" fmla="*/ 174910 h 86"/>
                  <a:gd name="T50" fmla="*/ 117325 w 72"/>
                  <a:gd name="T51" fmla="*/ 100706 h 86"/>
                  <a:gd name="T52" fmla="*/ 181320 w 72"/>
                  <a:gd name="T53" fmla="*/ 37102 h 86"/>
                  <a:gd name="T54" fmla="*/ 202652 w 72"/>
                  <a:gd name="T55" fmla="*/ 37102 h 86"/>
                  <a:gd name="T56" fmla="*/ 266647 w 72"/>
                  <a:gd name="T57" fmla="*/ 100706 h 86"/>
                  <a:gd name="T58" fmla="*/ 266647 w 72"/>
                  <a:gd name="T59" fmla="*/ 174910 h 8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86"/>
                  <a:gd name="T92" fmla="*/ 72 w 72"/>
                  <a:gd name="T93" fmla="*/ 86 h 8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w="9525" cmpd="sng">
                <a:solidFill>
                  <a:srgbClr val="000000"/>
                </a:solidFill>
                <a:bevel/>
                <a:headEnd/>
                <a:tailEnd/>
              </a:ln>
            </p:spPr>
            <p:txBody>
              <a:bodyPr lIns="121920" tIns="60960" rIns="121920" bIns="60960"/>
              <a:lstStyle/>
              <a:p>
                <a:endParaRPr lang="zh-CN" altLang="en-US">
                  <a:latin typeface="微软雅黑" pitchFamily="34" charset="-122"/>
                  <a:ea typeface="微软雅黑" pitchFamily="34" charset="-122"/>
                </a:endParaRPr>
              </a:p>
            </p:txBody>
          </p:sp>
        </p:grpSp>
        <p:sp>
          <p:nvSpPr>
            <p:cNvPr id="31" name="椭圆 53"/>
            <p:cNvSpPr>
              <a:spLocks noChangeArrowheads="1"/>
            </p:cNvSpPr>
            <p:nvPr/>
          </p:nvSpPr>
          <p:spPr bwMode="auto">
            <a:xfrm>
              <a:off x="5641182" y="3723085"/>
              <a:ext cx="215503" cy="216694"/>
            </a:xfrm>
            <a:prstGeom prst="ellipse">
              <a:avLst/>
            </a:prstGeom>
            <a:solidFill>
              <a:srgbClr val="7B1B1B">
                <a:alpha val="69000"/>
              </a:srgbClr>
            </a:solidFill>
            <a:ln>
              <a:noFill/>
            </a:ln>
          </p:spPr>
          <p:txBody>
            <a:bodyPr lIns="68580" tIns="34290" rIns="68580" bIns="34290"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latin typeface="微软雅黑" pitchFamily="34" charset="-122"/>
                <a:ea typeface="微软雅黑" pitchFamily="34" charset="-122"/>
                <a:sym typeface="宋体" pitchFamily="2" charset="-122"/>
              </a:endParaRPr>
            </a:p>
          </p:txBody>
        </p:sp>
      </p:grpSp>
      <p:grpSp>
        <p:nvGrpSpPr>
          <p:cNvPr id="45" name="组合 44"/>
          <p:cNvGrpSpPr/>
          <p:nvPr/>
        </p:nvGrpSpPr>
        <p:grpSpPr>
          <a:xfrm>
            <a:off x="3442526" y="5266856"/>
            <a:ext cx="2738201" cy="755826"/>
            <a:chOff x="2590800" y="3969543"/>
            <a:chExt cx="2057401" cy="566738"/>
          </a:xfrm>
        </p:grpSpPr>
        <p:grpSp>
          <p:nvGrpSpPr>
            <p:cNvPr id="19" name="组合 3"/>
            <p:cNvGrpSpPr>
              <a:grpSpLocks/>
            </p:cNvGrpSpPr>
            <p:nvPr/>
          </p:nvGrpSpPr>
          <p:grpSpPr bwMode="auto">
            <a:xfrm>
              <a:off x="2590800" y="3969543"/>
              <a:ext cx="1840706" cy="566738"/>
              <a:chOff x="0" y="0"/>
              <a:chExt cx="2455131" cy="756000"/>
            </a:xfrm>
          </p:grpSpPr>
          <p:sp>
            <p:nvSpPr>
              <p:cNvPr id="20" name="直接连接符 68"/>
              <p:cNvSpPr>
                <a:spLocks noChangeShapeType="1"/>
              </p:cNvSpPr>
              <p:nvPr/>
            </p:nvSpPr>
            <p:spPr bwMode="auto">
              <a:xfrm flipH="1">
                <a:off x="412977" y="378001"/>
                <a:ext cx="2042154" cy="1"/>
              </a:xfrm>
              <a:prstGeom prst="line">
                <a:avLst/>
              </a:prstGeom>
              <a:noFill/>
              <a:ln w="12700">
                <a:solidFill>
                  <a:schemeClr val="tx1">
                    <a:lumMod val="75000"/>
                    <a:lumOff val="25000"/>
                  </a:schemeClr>
                </a:solidFill>
                <a:bevel/>
                <a:headEnd/>
                <a:tailEnd/>
              </a:ln>
              <a:extLst>
                <a:ext uri="{909E8E84-426E-40DD-AFC4-6F175D3DCCD1}">
                  <a14:hiddenFill xmlns:a14="http://schemas.microsoft.com/office/drawing/2010/main">
                    <a:noFill/>
                  </a14:hiddenFill>
                </a:ext>
              </a:extLst>
            </p:spPr>
            <p:txBody>
              <a:bodyPr/>
              <a:lstStyle/>
              <a:p>
                <a:endParaRPr lang="zh-CN" altLang="en-US">
                  <a:latin typeface="微软雅黑" pitchFamily="34" charset="-122"/>
                  <a:ea typeface="微软雅黑" pitchFamily="34" charset="-122"/>
                </a:endParaRPr>
              </a:p>
            </p:txBody>
          </p:sp>
          <p:sp>
            <p:nvSpPr>
              <p:cNvPr id="21" name="椭圆 85"/>
              <p:cNvSpPr>
                <a:spLocks noChangeArrowheads="1"/>
              </p:cNvSpPr>
              <p:nvPr/>
            </p:nvSpPr>
            <p:spPr bwMode="auto">
              <a:xfrm>
                <a:off x="0" y="0"/>
                <a:ext cx="756000" cy="756000"/>
              </a:xfrm>
              <a:prstGeom prst="ellipse">
                <a:avLst/>
              </a:prstGeom>
              <a:solidFill>
                <a:schemeClr val="tx1">
                  <a:lumMod val="75000"/>
                  <a:lumOff val="25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latin typeface="微软雅黑" pitchFamily="34" charset="-122"/>
                  <a:ea typeface="微软雅黑" pitchFamily="34" charset="-122"/>
                  <a:sym typeface="宋体" pitchFamily="2" charset="-122"/>
                </a:endParaRPr>
              </a:p>
            </p:txBody>
          </p:sp>
          <p:grpSp>
            <p:nvGrpSpPr>
              <p:cNvPr id="22" name="Group 9"/>
              <p:cNvGrpSpPr>
                <a:grpSpLocks/>
              </p:cNvGrpSpPr>
              <p:nvPr/>
            </p:nvGrpSpPr>
            <p:grpSpPr bwMode="auto">
              <a:xfrm>
                <a:off x="124976" y="198348"/>
                <a:ext cx="516045" cy="382660"/>
                <a:chOff x="0" y="0"/>
                <a:chExt cx="374651" cy="277813"/>
              </a:xfrm>
            </p:grpSpPr>
            <p:sp>
              <p:nvSpPr>
                <p:cNvPr id="23" name="Freeform 17"/>
                <p:cNvSpPr>
                  <a:spLocks noChangeArrowheads="1"/>
                </p:cNvSpPr>
                <p:nvPr/>
              </p:nvSpPr>
              <p:spPr bwMode="auto">
                <a:xfrm>
                  <a:off x="141288" y="66675"/>
                  <a:ext cx="233363" cy="211138"/>
                </a:xfrm>
                <a:custGeom>
                  <a:avLst/>
                  <a:gdLst>
                    <a:gd name="T0" fmla="*/ 233363 w 89"/>
                    <a:gd name="T1" fmla="*/ 86019 h 81"/>
                    <a:gd name="T2" fmla="*/ 112748 w 89"/>
                    <a:gd name="T3" fmla="*/ 0 h 81"/>
                    <a:gd name="T4" fmla="*/ 104882 w 89"/>
                    <a:gd name="T5" fmla="*/ 2607 h 81"/>
                    <a:gd name="T6" fmla="*/ 112748 w 89"/>
                    <a:gd name="T7" fmla="*/ 28673 h 81"/>
                    <a:gd name="T8" fmla="*/ 0 w 89"/>
                    <a:gd name="T9" fmla="*/ 114692 h 81"/>
                    <a:gd name="T10" fmla="*/ 0 w 89"/>
                    <a:gd name="T11" fmla="*/ 114692 h 81"/>
                    <a:gd name="T12" fmla="*/ 104882 w 89"/>
                    <a:gd name="T13" fmla="*/ 169432 h 81"/>
                    <a:gd name="T14" fmla="*/ 194032 w 89"/>
                    <a:gd name="T15" fmla="*/ 211138 h 81"/>
                    <a:gd name="T16" fmla="*/ 167812 w 89"/>
                    <a:gd name="T17" fmla="*/ 161612 h 81"/>
                    <a:gd name="T18" fmla="*/ 233363 w 89"/>
                    <a:gd name="T19" fmla="*/ 86019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81"/>
                    <a:gd name="T32" fmla="*/ 89 w 89"/>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latin typeface="微软雅黑" pitchFamily="34" charset="-122"/>
                    <a:ea typeface="微软雅黑" pitchFamily="34" charset="-122"/>
                  </a:endParaRPr>
                </a:p>
              </p:txBody>
            </p:sp>
            <p:sp>
              <p:nvSpPr>
                <p:cNvPr id="24" name="Freeform 18"/>
                <p:cNvSpPr>
                  <a:spLocks noChangeArrowheads="1"/>
                </p:cNvSpPr>
                <p:nvPr/>
              </p:nvSpPr>
              <p:spPr bwMode="auto">
                <a:xfrm>
                  <a:off x="0" y="0"/>
                  <a:ext cx="241300" cy="209550"/>
                </a:xfrm>
                <a:custGeom>
                  <a:avLst/>
                  <a:gdLst>
                    <a:gd name="T0" fmla="*/ 233432 w 92"/>
                    <a:gd name="T1" fmla="*/ 55007 h 80"/>
                    <a:gd name="T2" fmla="*/ 120650 w 92"/>
                    <a:gd name="T3" fmla="*/ 0 h 80"/>
                    <a:gd name="T4" fmla="*/ 0 w 92"/>
                    <a:gd name="T5" fmla="*/ 83820 h 80"/>
                    <a:gd name="T6" fmla="*/ 65571 w 92"/>
                    <a:gd name="T7" fmla="*/ 159782 h 80"/>
                    <a:gd name="T8" fmla="*/ 36720 w 92"/>
                    <a:gd name="T9" fmla="*/ 209550 h 80"/>
                    <a:gd name="T10" fmla="*/ 125896 w 92"/>
                    <a:gd name="T11" fmla="*/ 170259 h 80"/>
                    <a:gd name="T12" fmla="*/ 128518 w 92"/>
                    <a:gd name="T13" fmla="*/ 167640 h 80"/>
                    <a:gd name="T14" fmla="*/ 241300 w 92"/>
                    <a:gd name="T15" fmla="*/ 83820 h 80"/>
                    <a:gd name="T16" fmla="*/ 233432 w 92"/>
                    <a:gd name="T17" fmla="*/ 55007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80"/>
                    <a:gd name="T29" fmla="*/ 92 w 92"/>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latin typeface="微软雅黑" pitchFamily="34" charset="-122"/>
                    <a:ea typeface="微软雅黑" pitchFamily="34" charset="-122"/>
                  </a:endParaRPr>
                </a:p>
              </p:txBody>
            </p:sp>
          </p:grpSp>
        </p:grpSp>
        <p:sp>
          <p:nvSpPr>
            <p:cNvPr id="32" name="椭圆 54"/>
            <p:cNvSpPr>
              <a:spLocks noChangeArrowheads="1"/>
            </p:cNvSpPr>
            <p:nvPr/>
          </p:nvSpPr>
          <p:spPr bwMode="auto">
            <a:xfrm>
              <a:off x="4431507" y="4148137"/>
              <a:ext cx="216694" cy="216694"/>
            </a:xfrm>
            <a:prstGeom prst="ellipse">
              <a:avLst/>
            </a:prstGeom>
            <a:solidFill>
              <a:schemeClr val="tx1">
                <a:lumMod val="75000"/>
                <a:lumOff val="25000"/>
                <a:alpha val="69000"/>
              </a:schemeClr>
            </a:solidFill>
            <a:ln>
              <a:noFill/>
            </a:ln>
          </p:spPr>
          <p:txBody>
            <a:bodyPr lIns="68580" tIns="34290" rIns="68580" bIns="34290"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latin typeface="微软雅黑" pitchFamily="34" charset="-122"/>
                <a:ea typeface="微软雅黑" pitchFamily="34" charset="-122"/>
                <a:sym typeface="宋体" pitchFamily="2" charset="-122"/>
              </a:endParaRPr>
            </a:p>
          </p:txBody>
        </p:sp>
      </p:grpSp>
      <p:sp>
        <p:nvSpPr>
          <p:cNvPr id="33" name="矩形 47"/>
          <p:cNvSpPr>
            <a:spLocks noChangeArrowheads="1"/>
          </p:cNvSpPr>
          <p:nvPr/>
        </p:nvSpPr>
        <p:spPr bwMode="auto">
          <a:xfrm>
            <a:off x="675754" y="1221039"/>
            <a:ext cx="11021099" cy="383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lIns="91311" tIns="45655" rIns="91311" bIns="4565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just" fontAlgn="base">
              <a:spcBef>
                <a:spcPct val="0"/>
              </a:spcBef>
              <a:spcAft>
                <a:spcPct val="0"/>
              </a:spcAft>
              <a:buNone/>
            </a:pPr>
            <a:r>
              <a:rPr lang="zh-CN" altLang="en-US" sz="2100" dirty="0">
                <a:solidFill>
                  <a:prstClr val="black"/>
                </a:solidFill>
                <a:latin typeface="微软雅黑" pitchFamily="34" charset="-122"/>
                <a:ea typeface="微软雅黑" pitchFamily="34" charset="-122"/>
                <a:cs typeface="方正兰亭纤黑简体"/>
              </a:rPr>
              <a:t>    Click here to add a text description, a short question description text, and the text is added here.</a:t>
            </a:r>
          </a:p>
        </p:txBody>
      </p:sp>
      <p:grpSp>
        <p:nvGrpSpPr>
          <p:cNvPr id="52" name="组合 51"/>
          <p:cNvGrpSpPr/>
          <p:nvPr/>
        </p:nvGrpSpPr>
        <p:grpSpPr>
          <a:xfrm>
            <a:off x="1116335" y="2534232"/>
            <a:ext cx="2206587" cy="859975"/>
            <a:chOff x="838778" y="1900237"/>
            <a:chExt cx="1657963" cy="644832"/>
          </a:xfrm>
        </p:grpSpPr>
        <p:sp>
          <p:nvSpPr>
            <p:cNvPr id="34" name="矩形 93"/>
            <p:cNvSpPr>
              <a:spLocks noChangeArrowheads="1"/>
            </p:cNvSpPr>
            <p:nvPr/>
          </p:nvSpPr>
          <p:spPr bwMode="auto">
            <a:xfrm>
              <a:off x="1621841" y="1900237"/>
              <a:ext cx="874900" cy="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eaLnBrk="1" hangingPunct="1"/>
              <a:r>
                <a:rPr lang="zh-CN" altLang="en-US" sz="2000" dirty="0">
                  <a:latin typeface="微软雅黑" pitchFamily="34" charset="-122"/>
                  <a:ea typeface="微软雅黑" pitchFamily="34" charset="-122"/>
                  <a:sym typeface="方正兰亭黑_GBK" pitchFamily="2" charset="-122"/>
                </a:rPr>
                <a:t>Add a title</a:t>
              </a:r>
              <a:endParaRPr lang="en-US" altLang="zh-CN" sz="2000" dirty="0">
                <a:latin typeface="微软雅黑" pitchFamily="34" charset="-122"/>
                <a:ea typeface="微软雅黑" pitchFamily="34" charset="-122"/>
                <a:sym typeface="方正兰亭黑_GBK" pitchFamily="2" charset="-122"/>
              </a:endParaRPr>
            </a:p>
          </p:txBody>
        </p:sp>
        <p:sp>
          <p:nvSpPr>
            <p:cNvPr id="35" name="矩形 165"/>
            <p:cNvSpPr>
              <a:spLocks noChangeArrowheads="1"/>
            </p:cNvSpPr>
            <p:nvPr/>
          </p:nvSpPr>
          <p:spPr bwMode="auto">
            <a:xfrm>
              <a:off x="838778" y="2193131"/>
              <a:ext cx="1657963" cy="35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eaLnBrk="1" hangingPunct="1"/>
              <a:r>
                <a:rPr lang="zh-CN" altLang="en-US" sz="1300" dirty="0">
                  <a:latin typeface="微软雅黑" pitchFamily="34" charset="-122"/>
                  <a:ea typeface="微软雅黑" pitchFamily="34" charset="-122"/>
                  <a:sym typeface="方正兰亭黑_GBK" pitchFamily="2" charset="-122"/>
                </a:rPr>
                <a:t>Click on the description of the input chart</a:t>
              </a:r>
            </a:p>
          </p:txBody>
        </p:sp>
      </p:grpSp>
      <p:grpSp>
        <p:nvGrpSpPr>
          <p:cNvPr id="51" name="组合 50"/>
          <p:cNvGrpSpPr/>
          <p:nvPr/>
        </p:nvGrpSpPr>
        <p:grpSpPr>
          <a:xfrm>
            <a:off x="1260355" y="3463136"/>
            <a:ext cx="2062568" cy="859975"/>
            <a:chOff x="946990" y="2596753"/>
            <a:chExt cx="1549751" cy="644832"/>
          </a:xfrm>
        </p:grpSpPr>
        <p:sp>
          <p:nvSpPr>
            <p:cNvPr id="36" name="矩形 41"/>
            <p:cNvSpPr>
              <a:spLocks noChangeArrowheads="1"/>
            </p:cNvSpPr>
            <p:nvPr/>
          </p:nvSpPr>
          <p:spPr bwMode="auto">
            <a:xfrm>
              <a:off x="1621841" y="2596753"/>
              <a:ext cx="874900" cy="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eaLnBrk="1" hangingPunct="1"/>
              <a:r>
                <a:rPr lang="zh-CN" altLang="en-US" sz="2000" dirty="0">
                  <a:latin typeface="微软雅黑" pitchFamily="34" charset="-122"/>
                  <a:ea typeface="微软雅黑" pitchFamily="34" charset="-122"/>
                  <a:sym typeface="方正兰亭黑_GBK" pitchFamily="2" charset="-122"/>
                </a:rPr>
                <a:t>Add a title</a:t>
              </a:r>
              <a:endParaRPr lang="en-US" altLang="zh-CN" sz="2000" dirty="0">
                <a:latin typeface="微软雅黑" pitchFamily="34" charset="-122"/>
                <a:ea typeface="微软雅黑" pitchFamily="34" charset="-122"/>
                <a:sym typeface="方正兰亭黑_GBK" pitchFamily="2" charset="-122"/>
              </a:endParaRPr>
            </a:p>
          </p:txBody>
        </p:sp>
        <p:sp>
          <p:nvSpPr>
            <p:cNvPr id="37" name="矩形 42"/>
            <p:cNvSpPr>
              <a:spLocks noChangeArrowheads="1"/>
            </p:cNvSpPr>
            <p:nvPr/>
          </p:nvSpPr>
          <p:spPr bwMode="auto">
            <a:xfrm>
              <a:off x="946990" y="2889647"/>
              <a:ext cx="1549751" cy="35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eaLnBrk="1" hangingPunct="1"/>
              <a:r>
                <a:rPr lang="zh-CN" altLang="en-US" sz="1300" dirty="0">
                  <a:latin typeface="微软雅黑" pitchFamily="34" charset="-122"/>
                  <a:ea typeface="微软雅黑" pitchFamily="34" charset="-122"/>
                  <a:sym typeface="方正兰亭黑_GBK" pitchFamily="2" charset="-122"/>
                </a:rPr>
                <a:t>Click on the description of the input chart</a:t>
              </a:r>
            </a:p>
          </p:txBody>
        </p:sp>
      </p:grpSp>
      <p:grpSp>
        <p:nvGrpSpPr>
          <p:cNvPr id="50" name="组合 49"/>
          <p:cNvGrpSpPr/>
          <p:nvPr/>
        </p:nvGrpSpPr>
        <p:grpSpPr>
          <a:xfrm>
            <a:off x="1260355" y="4407920"/>
            <a:ext cx="2062568" cy="861562"/>
            <a:chOff x="946990" y="3305174"/>
            <a:chExt cx="1549751" cy="646023"/>
          </a:xfrm>
        </p:grpSpPr>
        <p:sp>
          <p:nvSpPr>
            <p:cNvPr id="38" name="矩形 44"/>
            <p:cNvSpPr>
              <a:spLocks noChangeArrowheads="1"/>
            </p:cNvSpPr>
            <p:nvPr/>
          </p:nvSpPr>
          <p:spPr bwMode="auto">
            <a:xfrm>
              <a:off x="1621841" y="3305174"/>
              <a:ext cx="874900" cy="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eaLnBrk="1" hangingPunct="1"/>
              <a:r>
                <a:rPr lang="zh-CN" altLang="en-US" sz="2000" dirty="0">
                  <a:latin typeface="微软雅黑" pitchFamily="34" charset="-122"/>
                  <a:ea typeface="微软雅黑" pitchFamily="34" charset="-122"/>
                  <a:sym typeface="方正兰亭黑_GBK" pitchFamily="2" charset="-122"/>
                </a:rPr>
                <a:t>Add a title</a:t>
              </a:r>
              <a:endParaRPr lang="en-US" altLang="zh-CN" sz="2000" dirty="0">
                <a:latin typeface="微软雅黑" pitchFamily="34" charset="-122"/>
                <a:ea typeface="微软雅黑" pitchFamily="34" charset="-122"/>
                <a:sym typeface="方正兰亭黑_GBK" pitchFamily="2" charset="-122"/>
              </a:endParaRPr>
            </a:p>
          </p:txBody>
        </p:sp>
        <p:sp>
          <p:nvSpPr>
            <p:cNvPr id="39" name="矩形 45"/>
            <p:cNvSpPr>
              <a:spLocks noChangeArrowheads="1"/>
            </p:cNvSpPr>
            <p:nvPr/>
          </p:nvSpPr>
          <p:spPr bwMode="auto">
            <a:xfrm>
              <a:off x="946990" y="3599259"/>
              <a:ext cx="1549751" cy="35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eaLnBrk="1" hangingPunct="1"/>
              <a:r>
                <a:rPr lang="zh-CN" altLang="en-US" sz="1300" dirty="0">
                  <a:latin typeface="微软雅黑" pitchFamily="34" charset="-122"/>
                  <a:ea typeface="微软雅黑" pitchFamily="34" charset="-122"/>
                  <a:sym typeface="方正兰亭黑_GBK" pitchFamily="2" charset="-122"/>
                </a:rPr>
                <a:t>Click on the description of the input chart</a:t>
              </a:r>
            </a:p>
          </p:txBody>
        </p:sp>
      </p:grpSp>
      <p:grpSp>
        <p:nvGrpSpPr>
          <p:cNvPr id="49" name="组合 48"/>
          <p:cNvGrpSpPr/>
          <p:nvPr/>
        </p:nvGrpSpPr>
        <p:grpSpPr>
          <a:xfrm>
            <a:off x="1260355" y="5333632"/>
            <a:ext cx="2062568" cy="861561"/>
            <a:chOff x="946990" y="3999309"/>
            <a:chExt cx="1549751" cy="646022"/>
          </a:xfrm>
        </p:grpSpPr>
        <p:sp>
          <p:nvSpPr>
            <p:cNvPr id="40" name="矩形 47"/>
            <p:cNvSpPr>
              <a:spLocks noChangeArrowheads="1"/>
            </p:cNvSpPr>
            <p:nvPr/>
          </p:nvSpPr>
          <p:spPr bwMode="auto">
            <a:xfrm>
              <a:off x="1621841" y="3999309"/>
              <a:ext cx="874900" cy="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eaLnBrk="1" hangingPunct="1"/>
              <a:r>
                <a:rPr lang="zh-CN" altLang="en-US" sz="2000" dirty="0">
                  <a:latin typeface="微软雅黑" pitchFamily="34" charset="-122"/>
                  <a:ea typeface="微软雅黑" pitchFamily="34" charset="-122"/>
                  <a:sym typeface="方正兰亭黑_GBK" pitchFamily="2" charset="-122"/>
                </a:rPr>
                <a:t>Add a title</a:t>
              </a:r>
              <a:endParaRPr lang="en-US" altLang="zh-CN" sz="2000" dirty="0">
                <a:latin typeface="微软雅黑" pitchFamily="34" charset="-122"/>
                <a:ea typeface="微软雅黑" pitchFamily="34" charset="-122"/>
                <a:sym typeface="方正兰亭黑_GBK" pitchFamily="2" charset="-122"/>
              </a:endParaRPr>
            </a:p>
          </p:txBody>
        </p:sp>
        <p:sp>
          <p:nvSpPr>
            <p:cNvPr id="41" name="矩形 48"/>
            <p:cNvSpPr>
              <a:spLocks noChangeArrowheads="1"/>
            </p:cNvSpPr>
            <p:nvPr/>
          </p:nvSpPr>
          <p:spPr bwMode="auto">
            <a:xfrm>
              <a:off x="946990" y="4293393"/>
              <a:ext cx="1549751" cy="35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eaLnBrk="1" hangingPunct="1"/>
              <a:r>
                <a:rPr lang="zh-CN" altLang="en-US" sz="1300" dirty="0">
                  <a:latin typeface="微软雅黑" pitchFamily="34" charset="-122"/>
                  <a:ea typeface="微软雅黑" pitchFamily="34" charset="-122"/>
                  <a:sym typeface="方正兰亭黑_GBK" pitchFamily="2" charset="-122"/>
                </a:rPr>
                <a:t>Click on the description of the input chart</a:t>
              </a:r>
            </a:p>
          </p:txBody>
        </p:sp>
      </p:grpSp>
      <p:sp>
        <p:nvSpPr>
          <p:cNvPr id="53" name="TextBox 52"/>
          <p:cNvSpPr txBox="1"/>
          <p:nvPr/>
        </p:nvSpPr>
        <p:spPr>
          <a:xfrm>
            <a:off x="1260354" y="156962"/>
            <a:ext cx="5800651"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itchFamily="34" charset="-122"/>
                <a:ea typeface="微软雅黑" pitchFamily="34" charset="-122"/>
              </a:rPr>
              <a:t>OVERVIEW OF THE ANNUAL WORK</a:t>
            </a:r>
          </a:p>
        </p:txBody>
      </p:sp>
    </p:spTree>
    <p:extLst>
      <p:ext uri="{BB962C8B-B14F-4D97-AF65-F5344CB8AC3E}">
        <p14:creationId xmlns:p14="http://schemas.microsoft.com/office/powerpoint/2010/main" val="2802763909"/>
      </p:ext>
    </p:extLst>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a14="http://schemas.microsoft.com/office/drawing/2010/main"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500"/>
                                  </p:stCondLst>
                                  <p:iterate type="lt">
                                    <p:tmPct val="10000"/>
                                  </p:iterate>
                                  <p:childTnLst>
                                    <p:set>
                                      <p:cBhvr>
                                        <p:cTn id="6" dur="1" fill="hold">
                                          <p:stCondLst>
                                            <p:cond delay="0"/>
                                          </p:stCondLst>
                                        </p:cTn>
                                        <p:tgtEl>
                                          <p:spTgt spid="53"/>
                                        </p:tgtEl>
                                        <p:attrNameLst>
                                          <p:attrName>style.visibility</p:attrName>
                                        </p:attrNameLst>
                                      </p:cBhvr>
                                      <p:to>
                                        <p:strVal val="visible"/>
                                      </p:to>
                                    </p:set>
                                    <p:anim by="(-#ppt_w*2)" calcmode="lin" valueType="num">
                                      <p:cBhvr rctx="PPT">
                                        <p:cTn id="7" dur="250" autoRev="1" fill="hold">
                                          <p:stCondLst>
                                            <p:cond delay="0"/>
                                          </p:stCondLst>
                                        </p:cTn>
                                        <p:tgtEl>
                                          <p:spTgt spid="53"/>
                                        </p:tgtEl>
                                        <p:attrNameLst>
                                          <p:attrName>ppt_w</p:attrName>
                                        </p:attrNameLst>
                                      </p:cBhvr>
                                    </p:anim>
                                    <p:anim by="(#ppt_w*0.50)" calcmode="lin" valueType="num">
                                      <p:cBhvr>
                                        <p:cTn id="8" dur="250" decel="50000" autoRev="1" fill="hold">
                                          <p:stCondLst>
                                            <p:cond delay="0"/>
                                          </p:stCondLst>
                                        </p:cTn>
                                        <p:tgtEl>
                                          <p:spTgt spid="53"/>
                                        </p:tgtEl>
                                        <p:attrNameLst>
                                          <p:attrName>ppt_x</p:attrName>
                                        </p:attrNameLst>
                                      </p:cBhvr>
                                    </p:anim>
                                    <p:anim from="(-#ppt_h/2)" to="(#ppt_y)" calcmode="lin" valueType="num">
                                      <p:cBhvr>
                                        <p:cTn id="9" dur="500" fill="hold">
                                          <p:stCondLst>
                                            <p:cond delay="0"/>
                                          </p:stCondLst>
                                        </p:cTn>
                                        <p:tgtEl>
                                          <p:spTgt spid="53"/>
                                        </p:tgtEl>
                                        <p:attrNameLst>
                                          <p:attrName>ppt_y</p:attrName>
                                        </p:attrNameLst>
                                      </p:cBhvr>
                                    </p:anim>
                                    <p:animRot by="21600000">
                                      <p:cBhvr>
                                        <p:cTn id="10" dur="500" fill="hold">
                                          <p:stCondLst>
                                            <p:cond delay="0"/>
                                          </p:stCondLst>
                                        </p:cTn>
                                        <p:tgtEl>
                                          <p:spTgt spid="53"/>
                                        </p:tgtEl>
                                        <p:attrNameLst>
                                          <p:attrName>r</p:attrName>
                                        </p:attrNameLst>
                                      </p:cBhvr>
                                    </p:animRot>
                                  </p:childTnLst>
                                </p:cTn>
                              </p:par>
                              <p:par>
                                <p:cTn id="11" presetID="16" presetClass="entr" presetSubtype="21"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barn(inVertical)">
                                      <p:cBhvr>
                                        <p:cTn id="13" dur="500"/>
                                        <p:tgtEl>
                                          <p:spTgt spid="33"/>
                                        </p:tgtEl>
                                      </p:cBhvr>
                                    </p:animEffect>
                                  </p:childTnLst>
                                </p:cTn>
                              </p:par>
                            </p:childTnLst>
                          </p:cTn>
                        </p:par>
                        <p:par>
                          <p:cTn id="14" fill="hold">
                            <p:stCondLst>
                              <p:cond delay="2100"/>
                            </p:stCondLst>
                            <p:childTnLst>
                              <p:par>
                                <p:cTn id="15" presetID="22" presetClass="entr" presetSubtype="8"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250"/>
                                        <p:tgtEl>
                                          <p:spTgt spid="28"/>
                                        </p:tgtEl>
                                      </p:cBhvr>
                                    </p:animEffect>
                                  </p:childTnLst>
                                </p:cTn>
                              </p:par>
                            </p:childTnLst>
                          </p:cTn>
                        </p:par>
                        <p:par>
                          <p:cTn id="18" fill="hold">
                            <p:stCondLst>
                              <p:cond delay="2350"/>
                            </p:stCondLst>
                            <p:childTnLst>
                              <p:par>
                                <p:cTn id="19" presetID="22" presetClass="entr" presetSubtype="8"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250"/>
                                        <p:tgtEl>
                                          <p:spTgt spid="27"/>
                                        </p:tgtEl>
                                      </p:cBhvr>
                                    </p:animEffect>
                                  </p:childTnLst>
                                </p:cTn>
                              </p:par>
                            </p:childTnLst>
                          </p:cTn>
                        </p:par>
                        <p:par>
                          <p:cTn id="22" fill="hold">
                            <p:stCondLst>
                              <p:cond delay="2600"/>
                            </p:stCondLst>
                            <p:childTnLst>
                              <p:par>
                                <p:cTn id="23" presetID="22" presetClass="entr" presetSubtype="8"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250"/>
                                        <p:tgtEl>
                                          <p:spTgt spid="26"/>
                                        </p:tgtEl>
                                      </p:cBhvr>
                                    </p:animEffect>
                                  </p:childTnLst>
                                </p:cTn>
                              </p:par>
                            </p:childTnLst>
                          </p:cTn>
                        </p:par>
                        <p:par>
                          <p:cTn id="26" fill="hold">
                            <p:stCondLst>
                              <p:cond delay="285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250"/>
                                        <p:tgtEl>
                                          <p:spTgt spid="25"/>
                                        </p:tgtEl>
                                      </p:cBhvr>
                                    </p:animEffect>
                                  </p:childTnLst>
                                </p:cTn>
                              </p:par>
                            </p:childTnLst>
                          </p:cTn>
                        </p:par>
                        <p:par>
                          <p:cTn id="30" fill="hold">
                            <p:stCondLst>
                              <p:cond delay="3100"/>
                            </p:stCondLst>
                            <p:childTnLst>
                              <p:par>
                                <p:cTn id="31" presetID="47" presetClass="entr" presetSubtype="0" fill="hold"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anim calcmode="lin" valueType="num">
                                      <p:cBhvr>
                                        <p:cTn id="34" dur="500" fill="hold"/>
                                        <p:tgtEl>
                                          <p:spTgt spid="45"/>
                                        </p:tgtEl>
                                        <p:attrNameLst>
                                          <p:attrName>ppt_x</p:attrName>
                                        </p:attrNameLst>
                                      </p:cBhvr>
                                      <p:tavLst>
                                        <p:tav tm="0">
                                          <p:val>
                                            <p:strVal val="#ppt_x"/>
                                          </p:val>
                                        </p:tav>
                                        <p:tav tm="100000">
                                          <p:val>
                                            <p:strVal val="#ppt_x"/>
                                          </p:val>
                                        </p:tav>
                                      </p:tavLst>
                                    </p:anim>
                                    <p:anim calcmode="lin" valueType="num">
                                      <p:cBhvr>
                                        <p:cTn id="35" dur="5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3600"/>
                            </p:stCondLst>
                            <p:childTnLst>
                              <p:par>
                                <p:cTn id="37" presetID="22" presetClass="entr" presetSubtype="4" fill="hold"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down)">
                                      <p:cBhvr>
                                        <p:cTn id="39" dur="500"/>
                                        <p:tgtEl>
                                          <p:spTgt spid="49"/>
                                        </p:tgtEl>
                                      </p:cBhvr>
                                    </p:animEffect>
                                  </p:childTnLst>
                                </p:cTn>
                              </p:par>
                            </p:childTnLst>
                          </p:cTn>
                        </p:par>
                        <p:par>
                          <p:cTn id="40" fill="hold">
                            <p:stCondLst>
                              <p:cond delay="4100"/>
                            </p:stCondLst>
                            <p:childTnLst>
                              <p:par>
                                <p:cTn id="41" presetID="4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anim calcmode="lin" valueType="num">
                                      <p:cBhvr>
                                        <p:cTn id="44" dur="500" fill="hold"/>
                                        <p:tgtEl>
                                          <p:spTgt spid="46"/>
                                        </p:tgtEl>
                                        <p:attrNameLst>
                                          <p:attrName>ppt_x</p:attrName>
                                        </p:attrNameLst>
                                      </p:cBhvr>
                                      <p:tavLst>
                                        <p:tav tm="0">
                                          <p:val>
                                            <p:strVal val="#ppt_x"/>
                                          </p:val>
                                        </p:tav>
                                        <p:tav tm="100000">
                                          <p:val>
                                            <p:strVal val="#ppt_x"/>
                                          </p:val>
                                        </p:tav>
                                      </p:tavLst>
                                    </p:anim>
                                    <p:anim calcmode="lin" valueType="num">
                                      <p:cBhvr>
                                        <p:cTn id="45" dur="500" fill="hold"/>
                                        <p:tgtEl>
                                          <p:spTgt spid="46"/>
                                        </p:tgtEl>
                                        <p:attrNameLst>
                                          <p:attrName>ppt_y</p:attrName>
                                        </p:attrNameLst>
                                      </p:cBhvr>
                                      <p:tavLst>
                                        <p:tav tm="0">
                                          <p:val>
                                            <p:strVal val="#ppt_y-.1"/>
                                          </p:val>
                                        </p:tav>
                                        <p:tav tm="100000">
                                          <p:val>
                                            <p:strVal val="#ppt_y"/>
                                          </p:val>
                                        </p:tav>
                                      </p:tavLst>
                                    </p:anim>
                                  </p:childTnLst>
                                </p:cTn>
                              </p:par>
                            </p:childTnLst>
                          </p:cTn>
                        </p:par>
                        <p:par>
                          <p:cTn id="46" fill="hold">
                            <p:stCondLst>
                              <p:cond delay="4600"/>
                            </p:stCondLst>
                            <p:childTnLst>
                              <p:par>
                                <p:cTn id="47" presetID="22" presetClass="entr" presetSubtype="4"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5100"/>
                            </p:stCondLst>
                            <p:childTnLst>
                              <p:par>
                                <p:cTn id="51" presetID="47" presetClass="entr" presetSubtype="0" fill="hold" nodeType="after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fade">
                                      <p:cBhvr>
                                        <p:cTn id="53" dur="500"/>
                                        <p:tgtEl>
                                          <p:spTgt spid="47"/>
                                        </p:tgtEl>
                                      </p:cBhvr>
                                    </p:animEffect>
                                    <p:anim calcmode="lin" valueType="num">
                                      <p:cBhvr>
                                        <p:cTn id="54" dur="500" fill="hold"/>
                                        <p:tgtEl>
                                          <p:spTgt spid="47"/>
                                        </p:tgtEl>
                                        <p:attrNameLst>
                                          <p:attrName>ppt_x</p:attrName>
                                        </p:attrNameLst>
                                      </p:cBhvr>
                                      <p:tavLst>
                                        <p:tav tm="0">
                                          <p:val>
                                            <p:strVal val="#ppt_x"/>
                                          </p:val>
                                        </p:tav>
                                        <p:tav tm="100000">
                                          <p:val>
                                            <p:strVal val="#ppt_x"/>
                                          </p:val>
                                        </p:tav>
                                      </p:tavLst>
                                    </p:anim>
                                    <p:anim calcmode="lin" valueType="num">
                                      <p:cBhvr>
                                        <p:cTn id="55" dur="500" fill="hold"/>
                                        <p:tgtEl>
                                          <p:spTgt spid="47"/>
                                        </p:tgtEl>
                                        <p:attrNameLst>
                                          <p:attrName>ppt_y</p:attrName>
                                        </p:attrNameLst>
                                      </p:cBhvr>
                                      <p:tavLst>
                                        <p:tav tm="0">
                                          <p:val>
                                            <p:strVal val="#ppt_y-.1"/>
                                          </p:val>
                                        </p:tav>
                                        <p:tav tm="100000">
                                          <p:val>
                                            <p:strVal val="#ppt_y"/>
                                          </p:val>
                                        </p:tav>
                                      </p:tavLst>
                                    </p:anim>
                                  </p:childTnLst>
                                </p:cTn>
                              </p:par>
                            </p:childTnLst>
                          </p:cTn>
                        </p:par>
                        <p:par>
                          <p:cTn id="56" fill="hold">
                            <p:stCondLst>
                              <p:cond delay="5600"/>
                            </p:stCondLst>
                            <p:childTnLst>
                              <p:par>
                                <p:cTn id="57" presetID="22" presetClass="entr" presetSubtype="4"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wipe(down)">
                                      <p:cBhvr>
                                        <p:cTn id="59" dur="500"/>
                                        <p:tgtEl>
                                          <p:spTgt spid="51"/>
                                        </p:tgtEl>
                                      </p:cBhvr>
                                    </p:animEffect>
                                  </p:childTnLst>
                                </p:cTn>
                              </p:par>
                            </p:childTnLst>
                          </p:cTn>
                        </p:par>
                        <p:par>
                          <p:cTn id="60" fill="hold">
                            <p:stCondLst>
                              <p:cond delay="6100"/>
                            </p:stCondLst>
                            <p:childTnLst>
                              <p:par>
                                <p:cTn id="61" presetID="47" presetClass="entr" presetSubtype="0" fill="hold"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500"/>
                                        <p:tgtEl>
                                          <p:spTgt spid="48"/>
                                        </p:tgtEl>
                                      </p:cBhvr>
                                    </p:animEffect>
                                    <p:anim calcmode="lin" valueType="num">
                                      <p:cBhvr>
                                        <p:cTn id="64" dur="500" fill="hold"/>
                                        <p:tgtEl>
                                          <p:spTgt spid="48"/>
                                        </p:tgtEl>
                                        <p:attrNameLst>
                                          <p:attrName>ppt_x</p:attrName>
                                        </p:attrNameLst>
                                      </p:cBhvr>
                                      <p:tavLst>
                                        <p:tav tm="0">
                                          <p:val>
                                            <p:strVal val="#ppt_x"/>
                                          </p:val>
                                        </p:tav>
                                        <p:tav tm="100000">
                                          <p:val>
                                            <p:strVal val="#ppt_x"/>
                                          </p:val>
                                        </p:tav>
                                      </p:tavLst>
                                    </p:anim>
                                    <p:anim calcmode="lin" valueType="num">
                                      <p:cBhvr>
                                        <p:cTn id="65" dur="500" fill="hold"/>
                                        <p:tgtEl>
                                          <p:spTgt spid="48"/>
                                        </p:tgtEl>
                                        <p:attrNameLst>
                                          <p:attrName>ppt_y</p:attrName>
                                        </p:attrNameLst>
                                      </p:cBhvr>
                                      <p:tavLst>
                                        <p:tav tm="0">
                                          <p:val>
                                            <p:strVal val="#ppt_y-.1"/>
                                          </p:val>
                                        </p:tav>
                                        <p:tav tm="100000">
                                          <p:val>
                                            <p:strVal val="#ppt_y"/>
                                          </p:val>
                                        </p:tav>
                                      </p:tavLst>
                                    </p:anim>
                                  </p:childTnLst>
                                </p:cTn>
                              </p:par>
                            </p:childTnLst>
                          </p:cTn>
                        </p:par>
                        <p:par>
                          <p:cTn id="66" fill="hold">
                            <p:stCondLst>
                              <p:cond delay="6600"/>
                            </p:stCondLst>
                            <p:childTnLst>
                              <p:par>
                                <p:cTn id="67" presetID="22" presetClass="entr" presetSubtype="4" fill="hold"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down)">
                                      <p:cBhvr>
                                        <p:cTn id="6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33" grpId="0"/>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6" name="Rectangle 2"/>
          <p:cNvSpPr>
            <a:spLocks/>
          </p:cNvSpPr>
          <p:nvPr/>
        </p:nvSpPr>
        <p:spPr bwMode="auto">
          <a:xfrm>
            <a:off x="1065201" y="5446488"/>
            <a:ext cx="10290647" cy="87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just" fontAlgn="base">
              <a:spcBef>
                <a:spcPct val="0"/>
              </a:spcBef>
              <a:spcAft>
                <a:spcPct val="0"/>
              </a:spcAft>
            </a:pPr>
            <a:r>
              <a:rPr lang="zh-CN" altLang="en-US" sz="1900" dirty="0">
                <a:solidFill>
                  <a:prstClr val="black"/>
                </a:solidFill>
                <a:latin typeface="微软雅黑" pitchFamily="34" charset="-122"/>
                <a:ea typeface="微软雅黑" pitchFamily="34" charset="-122"/>
                <a:cs typeface="方正兰亭纤黑简体"/>
              </a:rPr>
              <a:t>Click here to add a text description, a short question description text, and the text is added here.</a:t>
            </a:r>
          </a:p>
        </p:txBody>
      </p:sp>
      <p:grpSp>
        <p:nvGrpSpPr>
          <p:cNvPr id="27" name="Group 10"/>
          <p:cNvGrpSpPr>
            <a:grpSpLocks/>
          </p:cNvGrpSpPr>
          <p:nvPr/>
        </p:nvGrpSpPr>
        <p:grpSpPr bwMode="auto">
          <a:xfrm>
            <a:off x="1893700" y="3580938"/>
            <a:ext cx="2561996" cy="1289349"/>
            <a:chOff x="0" y="0"/>
            <a:chExt cx="3194" cy="1624"/>
          </a:xfrm>
        </p:grpSpPr>
        <p:sp>
          <p:nvSpPr>
            <p:cNvPr id="28" name="Rectangle 11"/>
            <p:cNvSpPr>
              <a:spLocks/>
            </p:cNvSpPr>
            <p:nvPr/>
          </p:nvSpPr>
          <p:spPr bwMode="auto">
            <a:xfrm>
              <a:off x="0" y="0"/>
              <a:ext cx="3188"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966220" fontAlgn="base">
                <a:lnSpc>
                  <a:spcPct val="90000"/>
                </a:lnSpc>
                <a:spcBef>
                  <a:spcPct val="0"/>
                </a:spcBef>
                <a:spcAft>
                  <a:spcPct val="0"/>
                </a:spcAft>
              </a:pPr>
              <a:r>
                <a:rPr lang="zh-CN" altLang="en-US" sz="1700" b="1" dirty="0">
                  <a:solidFill>
                    <a:srgbClr val="000000"/>
                  </a:solidFill>
                  <a:latin typeface="微软雅黑"/>
                  <a:ea typeface="微软雅黑"/>
                  <a:cs typeface="Lato Regular" charset="0"/>
                  <a:sym typeface="Lato Regular" charset="0"/>
                </a:rPr>
                <a:t>Click here to add a title</a:t>
              </a:r>
              <a:endParaRPr lang="en-US" sz="1700" b="1" dirty="0">
                <a:solidFill>
                  <a:srgbClr val="000000"/>
                </a:solidFill>
                <a:latin typeface="微软雅黑"/>
                <a:ea typeface="微软雅黑"/>
                <a:cs typeface="Lato Regular" charset="0"/>
                <a:sym typeface="Lato Regular" charset="0"/>
              </a:endParaRPr>
            </a:p>
          </p:txBody>
        </p:sp>
        <p:sp>
          <p:nvSpPr>
            <p:cNvPr id="29" name="Rectangle 12"/>
            <p:cNvSpPr>
              <a:spLocks/>
            </p:cNvSpPr>
            <p:nvPr/>
          </p:nvSpPr>
          <p:spPr bwMode="auto">
            <a:xfrm>
              <a:off x="0" y="416"/>
              <a:ext cx="3194"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nSpc>
                  <a:spcPct val="130000"/>
                </a:lnSpc>
                <a:spcBef>
                  <a:spcPct val="0"/>
                </a:spcBef>
              </a:pPr>
              <a:r>
                <a:rPr lang="zh-CN" altLang="en-US" sz="1600" dirty="0">
                  <a:latin typeface="微软雅黑" pitchFamily="34" charset="-122"/>
                  <a:ea typeface="微软雅黑" pitchFamily="34" charset="-122"/>
                  <a:sym typeface="方正兰亭黑_GBK" pitchFamily="2" charset="-122"/>
                </a:rPr>
                <a:t>Click here to add a text description，and the text is added here.</a:t>
              </a:r>
            </a:p>
          </p:txBody>
        </p:sp>
      </p:grpSp>
      <p:grpSp>
        <p:nvGrpSpPr>
          <p:cNvPr id="30" name="Group 13"/>
          <p:cNvGrpSpPr>
            <a:grpSpLocks/>
          </p:cNvGrpSpPr>
          <p:nvPr/>
        </p:nvGrpSpPr>
        <p:grpSpPr bwMode="auto">
          <a:xfrm>
            <a:off x="1215901" y="3563936"/>
            <a:ext cx="469246" cy="463658"/>
            <a:chOff x="0" y="0"/>
            <a:chExt cx="584" cy="584"/>
          </a:xfrm>
        </p:grpSpPr>
        <p:sp>
          <p:nvSpPr>
            <p:cNvPr id="31" name="Oval 14"/>
            <p:cNvSpPr>
              <a:spLocks/>
            </p:cNvSpPr>
            <p:nvPr/>
          </p:nvSpPr>
          <p:spPr bwMode="auto">
            <a:xfrm>
              <a:off x="0" y="0"/>
              <a:ext cx="584" cy="584"/>
            </a:xfrm>
            <a:prstGeom prst="ellipse">
              <a:avLst/>
            </a:prstGeom>
            <a:solidFill>
              <a:schemeClr val="tx1">
                <a:lumMod val="85000"/>
                <a:lumOff val="15000"/>
              </a:scheme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algn="ctr" defTabSz="966220" fontAlgn="base">
                <a:spcBef>
                  <a:spcPct val="0"/>
                </a:spcBef>
                <a:spcAft>
                  <a:spcPct val="0"/>
                </a:spcAft>
                <a:defRPr/>
              </a:pPr>
              <a:endParaRPr lang="en-US" sz="2900" kern="0">
                <a:solidFill>
                  <a:srgbClr val="000000"/>
                </a:solidFill>
                <a:latin typeface="微软雅黑"/>
                <a:ea typeface="微软雅黑"/>
                <a:sym typeface="Gill Sans" charset="0"/>
              </a:endParaRPr>
            </a:p>
          </p:txBody>
        </p:sp>
        <p:sp>
          <p:nvSpPr>
            <p:cNvPr id="32" name="Rectangle 15"/>
            <p:cNvSpPr>
              <a:spLocks/>
            </p:cNvSpPr>
            <p:nvPr/>
          </p:nvSpPr>
          <p:spPr bwMode="auto">
            <a:xfrm>
              <a:off x="0" y="8"/>
              <a:ext cx="58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defTabSz="966220" fontAlgn="base">
                <a:spcBef>
                  <a:spcPct val="0"/>
                </a:spcBef>
                <a:spcAft>
                  <a:spcPct val="0"/>
                </a:spcAft>
                <a:defRPr/>
              </a:pPr>
              <a:r>
                <a:rPr lang="en-US" sz="2300" kern="0" dirty="0">
                  <a:solidFill>
                    <a:srgbClr val="FFFFFF"/>
                  </a:solidFill>
                  <a:latin typeface="微软雅黑"/>
                  <a:ea typeface="微软雅黑"/>
                  <a:cs typeface="Lato Light" charset="0"/>
                  <a:sym typeface="Lato Light" charset="0"/>
                </a:rPr>
                <a:t>1</a:t>
              </a:r>
            </a:p>
          </p:txBody>
        </p:sp>
      </p:grpSp>
      <p:grpSp>
        <p:nvGrpSpPr>
          <p:cNvPr id="33" name="Group 4"/>
          <p:cNvGrpSpPr/>
          <p:nvPr/>
        </p:nvGrpSpPr>
        <p:grpSpPr>
          <a:xfrm>
            <a:off x="1065203" y="2995440"/>
            <a:ext cx="9896449" cy="284581"/>
            <a:chOff x="899592" y="2852807"/>
            <a:chExt cx="7344815" cy="213386"/>
          </a:xfrm>
          <a:solidFill>
            <a:srgbClr val="7B1B1B"/>
          </a:solidFill>
        </p:grpSpPr>
        <p:sp>
          <p:nvSpPr>
            <p:cNvPr id="34" name="Rectangle 61"/>
            <p:cNvSpPr/>
            <p:nvPr/>
          </p:nvSpPr>
          <p:spPr bwMode="auto">
            <a:xfrm>
              <a:off x="899592" y="2852807"/>
              <a:ext cx="7344815" cy="32031"/>
            </a:xfrm>
            <a:prstGeom prst="rect">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307294" fontAlgn="base">
                <a:spcBef>
                  <a:spcPct val="0"/>
                </a:spcBef>
                <a:spcAft>
                  <a:spcPct val="0"/>
                </a:spcAft>
                <a:defRPr/>
              </a:pPr>
              <a:endParaRPr lang="en-US" sz="8000" kern="0">
                <a:solidFill>
                  <a:srgbClr val="000000"/>
                </a:solidFill>
                <a:latin typeface="微软雅黑"/>
                <a:ea typeface="微软雅黑"/>
                <a:sym typeface="Gill Sans" charset="0"/>
              </a:endParaRPr>
            </a:p>
          </p:txBody>
        </p:sp>
        <p:sp>
          <p:nvSpPr>
            <p:cNvPr id="35" name="Flowchart: Merge 3"/>
            <p:cNvSpPr/>
            <p:nvPr/>
          </p:nvSpPr>
          <p:spPr bwMode="auto">
            <a:xfrm>
              <a:off x="1099027" y="2874792"/>
              <a:ext cx="210541" cy="191401"/>
            </a:xfrm>
            <a:prstGeom prst="flowChartMerg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307294" fontAlgn="base">
                <a:spcBef>
                  <a:spcPct val="0"/>
                </a:spcBef>
                <a:spcAft>
                  <a:spcPct val="0"/>
                </a:spcAft>
                <a:defRPr/>
              </a:pPr>
              <a:endParaRPr lang="en-US" sz="8000" kern="0">
                <a:solidFill>
                  <a:srgbClr val="000000"/>
                </a:solidFill>
                <a:latin typeface="微软雅黑"/>
                <a:ea typeface="微软雅黑"/>
                <a:sym typeface="Gill Sans" charset="0"/>
              </a:endParaRPr>
            </a:p>
          </p:txBody>
        </p:sp>
        <p:sp>
          <p:nvSpPr>
            <p:cNvPr id="36" name="Flowchart: Merge 64"/>
            <p:cNvSpPr/>
            <p:nvPr/>
          </p:nvSpPr>
          <p:spPr bwMode="auto">
            <a:xfrm>
              <a:off x="3708663" y="2874792"/>
              <a:ext cx="210541" cy="191401"/>
            </a:xfrm>
            <a:prstGeom prst="flowChartMerg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307294" fontAlgn="base">
                <a:spcBef>
                  <a:spcPct val="0"/>
                </a:spcBef>
                <a:spcAft>
                  <a:spcPct val="0"/>
                </a:spcAft>
                <a:defRPr/>
              </a:pPr>
              <a:endParaRPr lang="en-US" sz="8000" kern="0">
                <a:solidFill>
                  <a:srgbClr val="000000"/>
                </a:solidFill>
                <a:latin typeface="微软雅黑"/>
                <a:ea typeface="微软雅黑"/>
                <a:sym typeface="Gill Sans" charset="0"/>
              </a:endParaRPr>
            </a:p>
          </p:txBody>
        </p:sp>
        <p:sp>
          <p:nvSpPr>
            <p:cNvPr id="37" name="Flowchart: Merge 65"/>
            <p:cNvSpPr/>
            <p:nvPr/>
          </p:nvSpPr>
          <p:spPr bwMode="auto">
            <a:xfrm>
              <a:off x="6174461" y="2874792"/>
              <a:ext cx="210541" cy="191401"/>
            </a:xfrm>
            <a:prstGeom prst="flowChartMerg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307294" fontAlgn="base">
                <a:spcBef>
                  <a:spcPct val="0"/>
                </a:spcBef>
                <a:spcAft>
                  <a:spcPct val="0"/>
                </a:spcAft>
                <a:defRPr/>
              </a:pPr>
              <a:endParaRPr lang="en-US" sz="8000" kern="0">
                <a:solidFill>
                  <a:srgbClr val="000000"/>
                </a:solidFill>
                <a:latin typeface="微软雅黑"/>
                <a:ea typeface="微软雅黑"/>
                <a:sym typeface="Gill Sans" charset="0"/>
              </a:endParaRPr>
            </a:p>
          </p:txBody>
        </p:sp>
      </p:grpSp>
      <p:grpSp>
        <p:nvGrpSpPr>
          <p:cNvPr id="38" name="Group 10"/>
          <p:cNvGrpSpPr>
            <a:grpSpLocks/>
          </p:cNvGrpSpPr>
          <p:nvPr/>
        </p:nvGrpSpPr>
        <p:grpSpPr bwMode="auto">
          <a:xfrm>
            <a:off x="5435184" y="3580938"/>
            <a:ext cx="2737661" cy="1289349"/>
            <a:chOff x="0" y="0"/>
            <a:chExt cx="3413" cy="1624"/>
          </a:xfrm>
        </p:grpSpPr>
        <p:sp>
          <p:nvSpPr>
            <p:cNvPr id="39" name="Rectangle 11"/>
            <p:cNvSpPr>
              <a:spLocks/>
            </p:cNvSpPr>
            <p:nvPr/>
          </p:nvSpPr>
          <p:spPr bwMode="auto">
            <a:xfrm>
              <a:off x="0" y="0"/>
              <a:ext cx="3413"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966220" fontAlgn="base">
                <a:lnSpc>
                  <a:spcPct val="90000"/>
                </a:lnSpc>
                <a:spcBef>
                  <a:spcPct val="0"/>
                </a:spcBef>
                <a:spcAft>
                  <a:spcPct val="0"/>
                </a:spcAft>
              </a:pPr>
              <a:r>
                <a:rPr lang="zh-CN" altLang="en-US" sz="1700" b="1" dirty="0">
                  <a:solidFill>
                    <a:srgbClr val="000000"/>
                  </a:solidFill>
                  <a:latin typeface="微软雅黑"/>
                  <a:ea typeface="微软雅黑"/>
                  <a:cs typeface="Lato Regular" charset="0"/>
                  <a:sym typeface="Lato Regular" charset="0"/>
                </a:rPr>
                <a:t>Click here to add a title</a:t>
              </a:r>
              <a:endParaRPr lang="en-US" sz="1700" b="1" dirty="0">
                <a:solidFill>
                  <a:srgbClr val="000000"/>
                </a:solidFill>
                <a:latin typeface="微软雅黑"/>
                <a:ea typeface="微软雅黑"/>
                <a:cs typeface="Lato Regular" charset="0"/>
                <a:sym typeface="Lato Regular" charset="0"/>
              </a:endParaRPr>
            </a:p>
          </p:txBody>
        </p:sp>
        <p:sp>
          <p:nvSpPr>
            <p:cNvPr id="40" name="Rectangle 12"/>
            <p:cNvSpPr>
              <a:spLocks/>
            </p:cNvSpPr>
            <p:nvPr/>
          </p:nvSpPr>
          <p:spPr bwMode="auto">
            <a:xfrm>
              <a:off x="0" y="416"/>
              <a:ext cx="3080"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lvl="0">
                <a:lnSpc>
                  <a:spcPct val="130000"/>
                </a:lnSpc>
                <a:spcBef>
                  <a:spcPct val="0"/>
                </a:spcBef>
              </a:pPr>
              <a:r>
                <a:rPr lang="zh-CN" altLang="en-US" sz="1600" dirty="0">
                  <a:solidFill>
                    <a:srgbClr val="000000"/>
                  </a:solidFill>
                  <a:latin typeface="微软雅黑" pitchFamily="34" charset="-122"/>
                  <a:ea typeface="微软雅黑" pitchFamily="34" charset="-122"/>
                  <a:sym typeface="方正兰亭黑_GBK" pitchFamily="2" charset="-122"/>
                </a:rPr>
                <a:t>Click here to add a text description, and the text is added here.</a:t>
              </a:r>
            </a:p>
          </p:txBody>
        </p:sp>
      </p:grpSp>
      <p:grpSp>
        <p:nvGrpSpPr>
          <p:cNvPr id="41" name="Group 13"/>
          <p:cNvGrpSpPr>
            <a:grpSpLocks/>
          </p:cNvGrpSpPr>
          <p:nvPr/>
        </p:nvGrpSpPr>
        <p:grpSpPr bwMode="auto">
          <a:xfrm>
            <a:off x="4708369" y="3570287"/>
            <a:ext cx="476476" cy="473979"/>
            <a:chOff x="-61" y="8"/>
            <a:chExt cx="593" cy="597"/>
          </a:xfrm>
        </p:grpSpPr>
        <p:sp>
          <p:nvSpPr>
            <p:cNvPr id="42" name="Oval 14"/>
            <p:cNvSpPr>
              <a:spLocks/>
            </p:cNvSpPr>
            <p:nvPr/>
          </p:nvSpPr>
          <p:spPr bwMode="auto">
            <a:xfrm>
              <a:off x="-61" y="21"/>
              <a:ext cx="584" cy="584"/>
            </a:xfrm>
            <a:prstGeom prst="ellipse">
              <a:avLst/>
            </a:prstGeom>
            <a:solidFill>
              <a:schemeClr val="tx1">
                <a:lumMod val="85000"/>
                <a:lumOff val="15000"/>
              </a:scheme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algn="ctr" defTabSz="966220" fontAlgn="base">
                <a:spcBef>
                  <a:spcPct val="0"/>
                </a:spcBef>
                <a:spcAft>
                  <a:spcPct val="0"/>
                </a:spcAft>
                <a:defRPr/>
              </a:pPr>
              <a:endParaRPr lang="en-US" sz="2900" kern="0">
                <a:solidFill>
                  <a:srgbClr val="000000"/>
                </a:solidFill>
                <a:latin typeface="微软雅黑"/>
                <a:ea typeface="微软雅黑"/>
                <a:sym typeface="Gill Sans" charset="0"/>
              </a:endParaRPr>
            </a:p>
          </p:txBody>
        </p:sp>
        <p:sp>
          <p:nvSpPr>
            <p:cNvPr id="43" name="Rectangle 15"/>
            <p:cNvSpPr>
              <a:spLocks/>
            </p:cNvSpPr>
            <p:nvPr/>
          </p:nvSpPr>
          <p:spPr bwMode="auto">
            <a:xfrm>
              <a:off x="-52" y="8"/>
              <a:ext cx="58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defTabSz="966220" fontAlgn="base">
                <a:spcBef>
                  <a:spcPct val="0"/>
                </a:spcBef>
                <a:spcAft>
                  <a:spcPct val="0"/>
                </a:spcAft>
                <a:defRPr/>
              </a:pPr>
              <a:r>
                <a:rPr lang="en-US" sz="2300" kern="0" dirty="0">
                  <a:solidFill>
                    <a:srgbClr val="FFFFFF"/>
                  </a:solidFill>
                  <a:latin typeface="微软雅黑"/>
                  <a:ea typeface="微软雅黑"/>
                  <a:cs typeface="Lato Light" charset="0"/>
                  <a:sym typeface="Lato Light" charset="0"/>
                </a:rPr>
                <a:t>2</a:t>
              </a:r>
            </a:p>
          </p:txBody>
        </p:sp>
      </p:grpSp>
      <p:grpSp>
        <p:nvGrpSpPr>
          <p:cNvPr id="44" name="Group 10"/>
          <p:cNvGrpSpPr>
            <a:grpSpLocks/>
          </p:cNvGrpSpPr>
          <p:nvPr/>
        </p:nvGrpSpPr>
        <p:grpSpPr bwMode="auto">
          <a:xfrm>
            <a:off x="8787134" y="3580938"/>
            <a:ext cx="2716005" cy="1289349"/>
            <a:chOff x="0" y="0"/>
            <a:chExt cx="3386" cy="1624"/>
          </a:xfrm>
        </p:grpSpPr>
        <p:sp>
          <p:nvSpPr>
            <p:cNvPr id="45" name="Rectangle 11"/>
            <p:cNvSpPr>
              <a:spLocks/>
            </p:cNvSpPr>
            <p:nvPr/>
          </p:nvSpPr>
          <p:spPr bwMode="auto">
            <a:xfrm>
              <a:off x="0" y="0"/>
              <a:ext cx="3386"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966220" fontAlgn="base">
                <a:lnSpc>
                  <a:spcPct val="90000"/>
                </a:lnSpc>
                <a:spcBef>
                  <a:spcPct val="0"/>
                </a:spcBef>
                <a:spcAft>
                  <a:spcPct val="0"/>
                </a:spcAft>
              </a:pPr>
              <a:r>
                <a:rPr lang="zh-CN" altLang="en-US" sz="1700" b="1" dirty="0">
                  <a:solidFill>
                    <a:srgbClr val="000000"/>
                  </a:solidFill>
                  <a:latin typeface="微软雅黑"/>
                  <a:ea typeface="微软雅黑"/>
                  <a:cs typeface="Lato Regular" charset="0"/>
                  <a:sym typeface="Lato Regular" charset="0"/>
                </a:rPr>
                <a:t>Click here to add a title</a:t>
              </a:r>
              <a:endParaRPr lang="en-US" sz="1700" b="1" dirty="0">
                <a:solidFill>
                  <a:srgbClr val="000000"/>
                </a:solidFill>
                <a:latin typeface="微软雅黑"/>
                <a:ea typeface="微软雅黑"/>
                <a:cs typeface="Lato Regular" charset="0"/>
                <a:sym typeface="Lato Regular" charset="0"/>
              </a:endParaRPr>
            </a:p>
          </p:txBody>
        </p:sp>
        <p:sp>
          <p:nvSpPr>
            <p:cNvPr id="46" name="Rectangle 12"/>
            <p:cNvSpPr>
              <a:spLocks/>
            </p:cNvSpPr>
            <p:nvPr/>
          </p:nvSpPr>
          <p:spPr bwMode="auto">
            <a:xfrm>
              <a:off x="0" y="416"/>
              <a:ext cx="3202"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lvl="0">
                <a:lnSpc>
                  <a:spcPct val="130000"/>
                </a:lnSpc>
                <a:spcBef>
                  <a:spcPct val="0"/>
                </a:spcBef>
              </a:pPr>
              <a:r>
                <a:rPr lang="zh-CN" altLang="en-US" sz="1600" dirty="0">
                  <a:solidFill>
                    <a:srgbClr val="000000"/>
                  </a:solidFill>
                  <a:latin typeface="微软雅黑" pitchFamily="34" charset="-122"/>
                  <a:ea typeface="微软雅黑" pitchFamily="34" charset="-122"/>
                  <a:sym typeface="方正兰亭黑_GBK" pitchFamily="2" charset="-122"/>
                </a:rPr>
                <a:t>Click here to add a text description, and the text is added here.</a:t>
              </a:r>
            </a:p>
          </p:txBody>
        </p:sp>
      </p:grpSp>
      <p:grpSp>
        <p:nvGrpSpPr>
          <p:cNvPr id="47" name="Group 13"/>
          <p:cNvGrpSpPr>
            <a:grpSpLocks/>
          </p:cNvGrpSpPr>
          <p:nvPr/>
        </p:nvGrpSpPr>
        <p:grpSpPr bwMode="auto">
          <a:xfrm>
            <a:off x="8109336" y="3563936"/>
            <a:ext cx="469246" cy="463658"/>
            <a:chOff x="0" y="0"/>
            <a:chExt cx="584" cy="584"/>
          </a:xfrm>
          <a:noFill/>
        </p:grpSpPr>
        <p:sp>
          <p:nvSpPr>
            <p:cNvPr id="48" name="Oval 14"/>
            <p:cNvSpPr>
              <a:spLocks/>
            </p:cNvSpPr>
            <p:nvPr/>
          </p:nvSpPr>
          <p:spPr bwMode="auto">
            <a:xfrm>
              <a:off x="0" y="0"/>
              <a:ext cx="584" cy="584"/>
            </a:xfrm>
            <a:prstGeom prst="ellipse">
              <a:avLst/>
            </a:prstGeom>
            <a:solidFill>
              <a:schemeClr val="tx1">
                <a:lumMod val="85000"/>
                <a:lumOff val="15000"/>
              </a:scheme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algn="ctr" defTabSz="966220" fontAlgn="base">
                <a:spcBef>
                  <a:spcPct val="0"/>
                </a:spcBef>
                <a:spcAft>
                  <a:spcPct val="0"/>
                </a:spcAft>
                <a:defRPr/>
              </a:pPr>
              <a:endParaRPr lang="en-US" sz="2900" kern="0">
                <a:solidFill>
                  <a:srgbClr val="000000"/>
                </a:solidFill>
                <a:latin typeface="微软雅黑"/>
                <a:ea typeface="微软雅黑"/>
                <a:sym typeface="Gill Sans" charset="0"/>
              </a:endParaRPr>
            </a:p>
          </p:txBody>
        </p:sp>
        <p:sp>
          <p:nvSpPr>
            <p:cNvPr id="49" name="Rectangle 15"/>
            <p:cNvSpPr>
              <a:spLocks/>
            </p:cNvSpPr>
            <p:nvPr/>
          </p:nvSpPr>
          <p:spPr bwMode="auto">
            <a:xfrm>
              <a:off x="0" y="8"/>
              <a:ext cx="584" cy="544"/>
            </a:xfrm>
            <a:prstGeom prst="rect">
              <a:avLst/>
            </a:pr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defTabSz="966220" fontAlgn="base">
                <a:spcBef>
                  <a:spcPct val="0"/>
                </a:spcBef>
                <a:spcAft>
                  <a:spcPct val="0"/>
                </a:spcAft>
                <a:defRPr/>
              </a:pPr>
              <a:r>
                <a:rPr lang="en-US" sz="2300" kern="0" dirty="0">
                  <a:solidFill>
                    <a:srgbClr val="FFFFFF"/>
                  </a:solidFill>
                  <a:latin typeface="微软雅黑"/>
                  <a:ea typeface="微软雅黑"/>
                  <a:cs typeface="Lato Light" charset="0"/>
                  <a:sym typeface="Lato Light" charset="0"/>
                </a:rPr>
                <a:t>3</a:t>
              </a:r>
            </a:p>
          </p:txBody>
        </p:sp>
      </p:grpSp>
      <p:pic>
        <p:nvPicPr>
          <p:cNvPr id="53" name="图片 5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6627" y="1414831"/>
            <a:ext cx="2279003" cy="1335209"/>
          </a:xfrm>
          <a:prstGeom prst="rect">
            <a:avLst/>
          </a:prstGeom>
          <a:effectLst>
            <a:outerShdw blurRad="63500" sx="102000" sy="102000" algn="ctr" rotWithShape="0">
              <a:prstClr val="black">
                <a:alpha val="40000"/>
              </a:prstClr>
            </a:outerShdw>
          </a:effectLst>
        </p:spPr>
      </p:pic>
      <p:pic>
        <p:nvPicPr>
          <p:cNvPr id="54" name="图片 53">
            <a:hlinkClick r:id="rId3"/>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27728" y="1413103"/>
            <a:ext cx="2278862" cy="1342172"/>
          </a:xfrm>
          <a:prstGeom prst="rect">
            <a:avLst/>
          </a:prstGeom>
          <a:effectLst>
            <a:outerShdw blurRad="63500" sx="102000" sy="102000" algn="ctr" rotWithShape="0">
              <a:prstClr val="black">
                <a:alpha val="40000"/>
              </a:prstClr>
            </a:outerShdw>
          </a:effectLst>
        </p:spPr>
      </p:pic>
      <p:pic>
        <p:nvPicPr>
          <p:cNvPr id="55" name="图片 54">
            <a:hlinkClick r:id="rId3"/>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89377" y="1420364"/>
            <a:ext cx="2274637" cy="1337200"/>
          </a:xfrm>
          <a:prstGeom prst="rect">
            <a:avLst/>
          </a:prstGeom>
          <a:effectLst>
            <a:outerShdw blurRad="63500" sx="102000" sy="102000" algn="ctr" rotWithShape="0">
              <a:prstClr val="black">
                <a:alpha val="40000"/>
              </a:prstClr>
            </a:outerShdw>
          </a:effectLst>
        </p:spPr>
      </p:pic>
      <p:sp>
        <p:nvSpPr>
          <p:cNvPr id="51" name="TextBox 50"/>
          <p:cNvSpPr txBox="1"/>
          <p:nvPr/>
        </p:nvSpPr>
        <p:spPr>
          <a:xfrm>
            <a:off x="1260354" y="156962"/>
            <a:ext cx="6848982" cy="461651"/>
          </a:xfrm>
          <a:prstGeom prst="rect">
            <a:avLst/>
          </a:prstGeom>
          <a:noFill/>
        </p:spPr>
        <p:txBody>
          <a:bodyPr wrap="square" lIns="91424" tIns="45713" rIns="91424" bIns="45713" rtlCol="0">
            <a:spAutoFit/>
          </a:bodyPr>
          <a:lstStyle/>
          <a:p>
            <a:r>
              <a:rPr lang="zh-CN" altLang="en-US" b="1" dirty="0">
                <a:solidFill>
                  <a:srgbClr val="7B1B1B"/>
                </a:solidFill>
                <a:latin typeface="微软雅黑" pitchFamily="34" charset="-122"/>
                <a:ea typeface="微软雅黑" pitchFamily="34" charset="-122"/>
              </a:rPr>
              <a:t>OVERVIEW OF THE ANNUAL WORK</a:t>
            </a:r>
          </a:p>
        </p:txBody>
      </p:sp>
    </p:spTree>
    <p:extLst>
      <p:ext uri="{BB962C8B-B14F-4D97-AF65-F5344CB8AC3E}">
        <p14:creationId xmlns:p14="http://schemas.microsoft.com/office/powerpoint/2010/main" val="1942944200"/>
      </p:ext>
    </p:extLst>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a14="http://schemas.microsoft.com/office/drawing/2010/main"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51"/>
                                        </p:tgtEl>
                                        <p:attrNameLst>
                                          <p:attrName>style.visibility</p:attrName>
                                        </p:attrNameLst>
                                      </p:cBhvr>
                                      <p:to>
                                        <p:strVal val="visible"/>
                                      </p:to>
                                    </p:set>
                                    <p:anim by="(-#ppt_w*2)" calcmode="lin" valueType="num">
                                      <p:cBhvr rctx="PPT">
                                        <p:cTn id="7" dur="250" autoRev="1" fill="hold">
                                          <p:stCondLst>
                                            <p:cond delay="0"/>
                                          </p:stCondLst>
                                        </p:cTn>
                                        <p:tgtEl>
                                          <p:spTgt spid="51"/>
                                        </p:tgtEl>
                                        <p:attrNameLst>
                                          <p:attrName>ppt_w</p:attrName>
                                        </p:attrNameLst>
                                      </p:cBhvr>
                                    </p:anim>
                                    <p:anim by="(#ppt_w*0.50)" calcmode="lin" valueType="num">
                                      <p:cBhvr>
                                        <p:cTn id="8" dur="250" decel="50000" autoRev="1" fill="hold">
                                          <p:stCondLst>
                                            <p:cond delay="0"/>
                                          </p:stCondLst>
                                        </p:cTn>
                                        <p:tgtEl>
                                          <p:spTgt spid="51"/>
                                        </p:tgtEl>
                                        <p:attrNameLst>
                                          <p:attrName>ppt_x</p:attrName>
                                        </p:attrNameLst>
                                      </p:cBhvr>
                                    </p:anim>
                                    <p:anim from="(-#ppt_h/2)" to="(#ppt_y)" calcmode="lin" valueType="num">
                                      <p:cBhvr>
                                        <p:cTn id="9" dur="500" fill="hold">
                                          <p:stCondLst>
                                            <p:cond delay="0"/>
                                          </p:stCondLst>
                                        </p:cTn>
                                        <p:tgtEl>
                                          <p:spTgt spid="51"/>
                                        </p:tgtEl>
                                        <p:attrNameLst>
                                          <p:attrName>ppt_y</p:attrName>
                                        </p:attrNameLst>
                                      </p:cBhvr>
                                    </p:anim>
                                    <p:animRot by="21600000">
                                      <p:cBhvr>
                                        <p:cTn id="10" dur="500" fill="hold">
                                          <p:stCondLst>
                                            <p:cond delay="0"/>
                                          </p:stCondLst>
                                        </p:cTn>
                                        <p:tgtEl>
                                          <p:spTgt spid="51"/>
                                        </p:tgtEl>
                                        <p:attrNameLst>
                                          <p:attrName>r</p:attrName>
                                        </p:attrNameLst>
                                      </p:cBhvr>
                                    </p:animRot>
                                  </p:childTnLst>
                                </p:cTn>
                              </p:par>
                            </p:childTnLst>
                          </p:cTn>
                        </p:par>
                        <p:par>
                          <p:cTn id="11" fill="hold">
                            <p:stCondLst>
                              <p:cond delay="1600"/>
                            </p:stCondLst>
                            <p:childTnLst>
                              <p:par>
                                <p:cTn id="12" presetID="42" presetClass="entr" presetSubtype="0" fill="hold"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500"/>
                                        <p:tgtEl>
                                          <p:spTgt spid="55"/>
                                        </p:tgtEl>
                                      </p:cBhvr>
                                    </p:animEffect>
                                    <p:anim calcmode="lin" valueType="num">
                                      <p:cBhvr>
                                        <p:cTn id="15" dur="500" fill="hold"/>
                                        <p:tgtEl>
                                          <p:spTgt spid="55"/>
                                        </p:tgtEl>
                                        <p:attrNameLst>
                                          <p:attrName>ppt_x</p:attrName>
                                        </p:attrNameLst>
                                      </p:cBhvr>
                                      <p:tavLst>
                                        <p:tav tm="0">
                                          <p:val>
                                            <p:strVal val="#ppt_x"/>
                                          </p:val>
                                        </p:tav>
                                        <p:tav tm="100000">
                                          <p:val>
                                            <p:strVal val="#ppt_x"/>
                                          </p:val>
                                        </p:tav>
                                      </p:tavLst>
                                    </p:anim>
                                    <p:anim calcmode="lin" valueType="num">
                                      <p:cBhvr>
                                        <p:cTn id="16" dur="500" fill="hold"/>
                                        <p:tgtEl>
                                          <p:spTgt spid="55"/>
                                        </p:tgtEl>
                                        <p:attrNameLst>
                                          <p:attrName>ppt_y</p:attrName>
                                        </p:attrNameLst>
                                      </p:cBhvr>
                                      <p:tavLst>
                                        <p:tav tm="0">
                                          <p:val>
                                            <p:strVal val="#ppt_y+.1"/>
                                          </p:val>
                                        </p:tav>
                                        <p:tav tm="100000">
                                          <p:val>
                                            <p:strVal val="#ppt_y"/>
                                          </p:val>
                                        </p:tav>
                                      </p:tavLst>
                                    </p:anim>
                                  </p:childTnLst>
                                </p:cTn>
                              </p:par>
                            </p:childTnLst>
                          </p:cTn>
                        </p:par>
                        <p:par>
                          <p:cTn id="17" fill="hold">
                            <p:stCondLst>
                              <p:cond delay="2100"/>
                            </p:stCondLst>
                            <p:childTnLst>
                              <p:par>
                                <p:cTn id="18" presetID="42" presetClass="entr" presetSubtype="0" fill="hold" nodeType="after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500"/>
                                        <p:tgtEl>
                                          <p:spTgt spid="53"/>
                                        </p:tgtEl>
                                      </p:cBhvr>
                                    </p:animEffect>
                                    <p:anim calcmode="lin" valueType="num">
                                      <p:cBhvr>
                                        <p:cTn id="21" dur="500" fill="hold"/>
                                        <p:tgtEl>
                                          <p:spTgt spid="53"/>
                                        </p:tgtEl>
                                        <p:attrNameLst>
                                          <p:attrName>ppt_x</p:attrName>
                                        </p:attrNameLst>
                                      </p:cBhvr>
                                      <p:tavLst>
                                        <p:tav tm="0">
                                          <p:val>
                                            <p:strVal val="#ppt_x"/>
                                          </p:val>
                                        </p:tav>
                                        <p:tav tm="100000">
                                          <p:val>
                                            <p:strVal val="#ppt_x"/>
                                          </p:val>
                                        </p:tav>
                                      </p:tavLst>
                                    </p:anim>
                                    <p:anim calcmode="lin" valueType="num">
                                      <p:cBhvr>
                                        <p:cTn id="22" dur="500" fill="hold"/>
                                        <p:tgtEl>
                                          <p:spTgt spid="53"/>
                                        </p:tgtEl>
                                        <p:attrNameLst>
                                          <p:attrName>ppt_y</p:attrName>
                                        </p:attrNameLst>
                                      </p:cBhvr>
                                      <p:tavLst>
                                        <p:tav tm="0">
                                          <p:val>
                                            <p:strVal val="#ppt_y+.1"/>
                                          </p:val>
                                        </p:tav>
                                        <p:tav tm="100000">
                                          <p:val>
                                            <p:strVal val="#ppt_y"/>
                                          </p:val>
                                        </p:tav>
                                      </p:tavLst>
                                    </p:anim>
                                  </p:childTnLst>
                                </p:cTn>
                              </p:par>
                            </p:childTnLst>
                          </p:cTn>
                        </p:par>
                        <p:par>
                          <p:cTn id="23" fill="hold">
                            <p:stCondLst>
                              <p:cond delay="2600"/>
                            </p:stCondLst>
                            <p:childTnLst>
                              <p:par>
                                <p:cTn id="24" presetID="42" presetClass="entr" presetSubtype="0"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500"/>
                                        <p:tgtEl>
                                          <p:spTgt spid="54"/>
                                        </p:tgtEl>
                                      </p:cBhvr>
                                    </p:animEffect>
                                    <p:anim calcmode="lin" valueType="num">
                                      <p:cBhvr>
                                        <p:cTn id="27" dur="500" fill="hold"/>
                                        <p:tgtEl>
                                          <p:spTgt spid="54"/>
                                        </p:tgtEl>
                                        <p:attrNameLst>
                                          <p:attrName>ppt_x</p:attrName>
                                        </p:attrNameLst>
                                      </p:cBhvr>
                                      <p:tavLst>
                                        <p:tav tm="0">
                                          <p:val>
                                            <p:strVal val="#ppt_x"/>
                                          </p:val>
                                        </p:tav>
                                        <p:tav tm="100000">
                                          <p:val>
                                            <p:strVal val="#ppt_x"/>
                                          </p:val>
                                        </p:tav>
                                      </p:tavLst>
                                    </p:anim>
                                    <p:anim calcmode="lin" valueType="num">
                                      <p:cBhvr>
                                        <p:cTn id="28" dur="500" fill="hold"/>
                                        <p:tgtEl>
                                          <p:spTgt spid="54"/>
                                        </p:tgtEl>
                                        <p:attrNameLst>
                                          <p:attrName>ppt_y</p:attrName>
                                        </p:attrNameLst>
                                      </p:cBhvr>
                                      <p:tavLst>
                                        <p:tav tm="0">
                                          <p:val>
                                            <p:strVal val="#ppt_y+.1"/>
                                          </p:val>
                                        </p:tav>
                                        <p:tav tm="100000">
                                          <p:val>
                                            <p:strVal val="#ppt_y"/>
                                          </p:val>
                                        </p:tav>
                                      </p:tavLst>
                                    </p:anim>
                                  </p:childTnLst>
                                </p:cTn>
                              </p:par>
                            </p:childTnLst>
                          </p:cTn>
                        </p:par>
                        <p:par>
                          <p:cTn id="29" fill="hold">
                            <p:stCondLst>
                              <p:cond delay="3100"/>
                            </p:stCondLst>
                            <p:childTnLst>
                              <p:par>
                                <p:cTn id="30" presetID="22" presetClass="entr" presetSubtype="8"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childTnLst>
                          </p:cTn>
                        </p:par>
                        <p:par>
                          <p:cTn id="33" fill="hold">
                            <p:stCondLst>
                              <p:cond delay="3600"/>
                            </p:stCondLst>
                            <p:childTnLst>
                              <p:par>
                                <p:cTn id="34" presetID="23" presetClass="entr" presetSubtype="16"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p:cTn id="36" dur="500" fill="hold"/>
                                        <p:tgtEl>
                                          <p:spTgt spid="30"/>
                                        </p:tgtEl>
                                        <p:attrNameLst>
                                          <p:attrName>ppt_w</p:attrName>
                                        </p:attrNameLst>
                                      </p:cBhvr>
                                      <p:tavLst>
                                        <p:tav tm="0">
                                          <p:val>
                                            <p:fltVal val="0"/>
                                          </p:val>
                                        </p:tav>
                                        <p:tav tm="100000">
                                          <p:val>
                                            <p:strVal val="#ppt_w"/>
                                          </p:val>
                                        </p:tav>
                                      </p:tavLst>
                                    </p:anim>
                                    <p:anim calcmode="lin" valueType="num">
                                      <p:cBhvr>
                                        <p:cTn id="37" dur="500" fill="hold"/>
                                        <p:tgtEl>
                                          <p:spTgt spid="30"/>
                                        </p:tgtEl>
                                        <p:attrNameLst>
                                          <p:attrName>ppt_h</p:attrName>
                                        </p:attrNameLst>
                                      </p:cBhvr>
                                      <p:tavLst>
                                        <p:tav tm="0">
                                          <p:val>
                                            <p:fltVal val="0"/>
                                          </p:val>
                                        </p:tav>
                                        <p:tav tm="100000">
                                          <p:val>
                                            <p:strVal val="#ppt_h"/>
                                          </p:val>
                                        </p:tav>
                                      </p:tavLst>
                                    </p:anim>
                                  </p:childTnLst>
                                </p:cTn>
                              </p:par>
                            </p:childTnLst>
                          </p:cTn>
                        </p:par>
                        <p:par>
                          <p:cTn id="38" fill="hold">
                            <p:stCondLst>
                              <p:cond delay="4100"/>
                            </p:stCondLst>
                            <p:childTnLst>
                              <p:par>
                                <p:cTn id="39" presetID="22" presetClass="entr" presetSubtype="8" fill="hold"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500"/>
                                        <p:tgtEl>
                                          <p:spTgt spid="27"/>
                                        </p:tgtEl>
                                      </p:cBhvr>
                                    </p:animEffect>
                                  </p:childTnLst>
                                </p:cTn>
                              </p:par>
                              <p:par>
                                <p:cTn id="42" presetID="23" presetClass="entr" presetSubtype="16" fill="hold" nodeType="withEffect">
                                  <p:stCondLst>
                                    <p:cond delay="500"/>
                                  </p:stCondLst>
                                  <p:childTnLst>
                                    <p:set>
                                      <p:cBhvr>
                                        <p:cTn id="43" dur="1" fill="hold">
                                          <p:stCondLst>
                                            <p:cond delay="0"/>
                                          </p:stCondLst>
                                        </p:cTn>
                                        <p:tgtEl>
                                          <p:spTgt spid="41"/>
                                        </p:tgtEl>
                                        <p:attrNameLst>
                                          <p:attrName>style.visibility</p:attrName>
                                        </p:attrNameLst>
                                      </p:cBhvr>
                                      <p:to>
                                        <p:strVal val="visible"/>
                                      </p:to>
                                    </p:set>
                                    <p:anim calcmode="lin" valueType="num">
                                      <p:cBhvr>
                                        <p:cTn id="44" dur="500" fill="hold"/>
                                        <p:tgtEl>
                                          <p:spTgt spid="41"/>
                                        </p:tgtEl>
                                        <p:attrNameLst>
                                          <p:attrName>ppt_w</p:attrName>
                                        </p:attrNameLst>
                                      </p:cBhvr>
                                      <p:tavLst>
                                        <p:tav tm="0">
                                          <p:val>
                                            <p:fltVal val="0"/>
                                          </p:val>
                                        </p:tav>
                                        <p:tav tm="100000">
                                          <p:val>
                                            <p:strVal val="#ppt_w"/>
                                          </p:val>
                                        </p:tav>
                                      </p:tavLst>
                                    </p:anim>
                                    <p:anim calcmode="lin" valueType="num">
                                      <p:cBhvr>
                                        <p:cTn id="45" dur="500" fill="hold"/>
                                        <p:tgtEl>
                                          <p:spTgt spid="41"/>
                                        </p:tgtEl>
                                        <p:attrNameLst>
                                          <p:attrName>ppt_h</p:attrName>
                                        </p:attrNameLst>
                                      </p:cBhvr>
                                      <p:tavLst>
                                        <p:tav tm="0">
                                          <p:val>
                                            <p:fltVal val="0"/>
                                          </p:val>
                                        </p:tav>
                                        <p:tav tm="100000">
                                          <p:val>
                                            <p:strVal val="#ppt_h"/>
                                          </p:val>
                                        </p:tav>
                                      </p:tavLst>
                                    </p:anim>
                                  </p:childTnLst>
                                </p:cTn>
                              </p:par>
                            </p:childTnLst>
                          </p:cTn>
                        </p:par>
                        <p:par>
                          <p:cTn id="46" fill="hold">
                            <p:stCondLst>
                              <p:cond delay="5100"/>
                            </p:stCondLst>
                            <p:childTnLst>
                              <p:par>
                                <p:cTn id="47" presetID="22" presetClass="entr" presetSubtype="8" fill="hold"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left)">
                                      <p:cBhvr>
                                        <p:cTn id="49" dur="500"/>
                                        <p:tgtEl>
                                          <p:spTgt spid="38"/>
                                        </p:tgtEl>
                                      </p:cBhvr>
                                    </p:animEffect>
                                  </p:childTnLst>
                                </p:cTn>
                              </p:par>
                              <p:par>
                                <p:cTn id="50" presetID="23" presetClass="entr" presetSubtype="16" fill="hold" nodeType="withEffect">
                                  <p:stCondLst>
                                    <p:cond delay="50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childTnLst>
                                </p:cTn>
                              </p:par>
                            </p:childTnLst>
                          </p:cTn>
                        </p:par>
                        <p:par>
                          <p:cTn id="54" fill="hold">
                            <p:stCondLst>
                              <p:cond delay="6100"/>
                            </p:stCondLst>
                            <p:childTnLst>
                              <p:par>
                                <p:cTn id="55" presetID="22" presetClass="entr" presetSubtype="8"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left)">
                                      <p:cBhvr>
                                        <p:cTn id="57" dur="500"/>
                                        <p:tgtEl>
                                          <p:spTgt spid="44"/>
                                        </p:tgtEl>
                                      </p:cBhvr>
                                    </p:animEffect>
                                  </p:childTnLst>
                                </p:cTn>
                              </p:par>
                            </p:childTnLst>
                          </p:cTn>
                        </p:par>
                        <p:par>
                          <p:cTn id="58" fill="hold">
                            <p:stCondLst>
                              <p:cond delay="66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anim calcmode="lin" valueType="num">
                                      <p:cBhvr>
                                        <p:cTn id="62" dur="500" fill="hold"/>
                                        <p:tgtEl>
                                          <p:spTgt spid="26"/>
                                        </p:tgtEl>
                                        <p:attrNameLst>
                                          <p:attrName>ppt_x</p:attrName>
                                        </p:attrNameLst>
                                      </p:cBhvr>
                                      <p:tavLst>
                                        <p:tav tm="0">
                                          <p:val>
                                            <p:strVal val="#ppt_x"/>
                                          </p:val>
                                        </p:tav>
                                        <p:tav tm="100000">
                                          <p:val>
                                            <p:strVal val="#ppt_x"/>
                                          </p:val>
                                        </p:tav>
                                      </p:tavLst>
                                    </p:anim>
                                    <p:anim calcmode="lin" valueType="num">
                                      <p:cBhvr>
                                        <p:cTn id="63"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3"/>
          <p:cNvSpPr>
            <a:spLocks noChangeShapeType="1"/>
          </p:cNvSpPr>
          <p:nvPr/>
        </p:nvSpPr>
        <p:spPr bwMode="auto">
          <a:xfrm>
            <a:off x="620120" y="4089747"/>
            <a:ext cx="10830255" cy="0"/>
          </a:xfrm>
          <a:prstGeom prst="line">
            <a:avLst/>
          </a:prstGeom>
          <a:noFill/>
          <a:ln w="101600">
            <a:solidFill>
              <a:srgbClr val="7B1B1B"/>
            </a:solidFill>
            <a:round/>
            <a:headEnd/>
            <a:tailEnd type="triangle" w="med" len="med"/>
          </a:ln>
          <a:effectLst/>
        </p:spPr>
        <p:txBody>
          <a:bodyPr lIns="121711" tIns="60857" rIns="121711" bIns="60857"/>
          <a:lstStyle/>
          <a:p>
            <a:pPr>
              <a:defRPr/>
            </a:pPr>
            <a:endParaRPr lang="zh-CN" altLang="en-US" dirty="0">
              <a:ln>
                <a:solidFill>
                  <a:srgbClr val="FFD347"/>
                </a:solidFill>
              </a:ln>
              <a:solidFill>
                <a:schemeClr val="bg1">
                  <a:lumMod val="95000"/>
                </a:schemeClr>
              </a:solidFill>
              <a:latin typeface="微软雅黑" pitchFamily="34" charset="-122"/>
              <a:ea typeface="微软雅黑" pitchFamily="34" charset="-122"/>
              <a:cs typeface="宋体" charset="0"/>
            </a:endParaRPr>
          </a:p>
        </p:txBody>
      </p:sp>
      <p:sp>
        <p:nvSpPr>
          <p:cNvPr id="3" name="AutoShape 2"/>
          <p:cNvSpPr>
            <a:spLocks noChangeArrowheads="1"/>
          </p:cNvSpPr>
          <p:nvPr/>
        </p:nvSpPr>
        <p:spPr bwMode="auto">
          <a:xfrm>
            <a:off x="2118091" y="1936599"/>
            <a:ext cx="2155064" cy="1802548"/>
          </a:xfrm>
          <a:prstGeom prst="roundRect">
            <a:avLst>
              <a:gd name="adj" fmla="val 13009"/>
            </a:avLst>
          </a:prstGeom>
          <a:solidFill>
            <a:schemeClr val="tx1">
              <a:lumMod val="75000"/>
              <a:lumOff val="25000"/>
            </a:schemeClr>
          </a:solidFill>
          <a:ln w="19050" cap="rnd">
            <a:solidFill>
              <a:schemeClr val="tx1">
                <a:lumMod val="65000"/>
                <a:lumOff val="35000"/>
              </a:schemeClr>
            </a:solidFill>
            <a:prstDash val="sysDot"/>
            <a:round/>
            <a:headEnd/>
            <a:tailEnd/>
          </a:ln>
          <a:effectLst/>
        </p:spPr>
        <p:txBody>
          <a:bodyPr wrap="none" lIns="121711" tIns="60857" rIns="121711" bIns="60857" anchor="ctr"/>
          <a:lstStyle/>
          <a:p>
            <a:pPr>
              <a:defRPr/>
            </a:pPr>
            <a:endParaRPr lang="zh-CN" altLang="en-US" dirty="0">
              <a:solidFill>
                <a:schemeClr val="bg1">
                  <a:lumMod val="95000"/>
                </a:schemeClr>
              </a:solidFill>
              <a:latin typeface="微软雅黑" pitchFamily="34" charset="-122"/>
              <a:ea typeface="微软雅黑" pitchFamily="34" charset="-122"/>
              <a:cs typeface="宋体" charset="0"/>
            </a:endParaRPr>
          </a:p>
        </p:txBody>
      </p:sp>
      <p:sp>
        <p:nvSpPr>
          <p:cNvPr id="4" name="Line 16"/>
          <p:cNvSpPr>
            <a:spLocks noChangeShapeType="1"/>
          </p:cNvSpPr>
          <p:nvPr/>
        </p:nvSpPr>
        <p:spPr bwMode="auto">
          <a:xfrm flipH="1">
            <a:off x="2339936" y="2148111"/>
            <a:ext cx="0" cy="1937834"/>
          </a:xfrm>
          <a:prstGeom prst="line">
            <a:avLst/>
          </a:prstGeom>
          <a:noFill/>
          <a:ln w="19050">
            <a:solidFill>
              <a:srgbClr val="9A2222"/>
            </a:solidFill>
            <a:prstDash val="sysDot"/>
            <a:round/>
            <a:headEnd type="oval" w="med" len="med"/>
            <a:tailEnd type="oval" w="med" len="med"/>
          </a:ln>
        </p:spPr>
        <p:txBody>
          <a:bodyPr lIns="121711" tIns="60857" rIns="121711" bIns="60857"/>
          <a:lstStyle/>
          <a:p>
            <a:endParaRPr lang="zh-CN" altLang="en-US" dirty="0">
              <a:solidFill>
                <a:schemeClr val="bg1">
                  <a:lumMod val="95000"/>
                </a:schemeClr>
              </a:solidFill>
              <a:ea typeface="微软雅黑" pitchFamily="34" charset="-122"/>
            </a:endParaRPr>
          </a:p>
        </p:txBody>
      </p:sp>
      <p:grpSp>
        <p:nvGrpSpPr>
          <p:cNvPr id="5" name="Group 138"/>
          <p:cNvGrpSpPr>
            <a:grpSpLocks/>
          </p:cNvGrpSpPr>
          <p:nvPr/>
        </p:nvGrpSpPr>
        <p:grpSpPr bwMode="auto">
          <a:xfrm>
            <a:off x="2213168" y="3977332"/>
            <a:ext cx="242972" cy="219127"/>
            <a:chOff x="1661" y="2750"/>
            <a:chExt cx="250" cy="250"/>
          </a:xfrm>
        </p:grpSpPr>
        <p:sp>
          <p:nvSpPr>
            <p:cNvPr id="6" name="Oval 139"/>
            <p:cNvSpPr>
              <a:spLocks noChangeArrowheads="1"/>
            </p:cNvSpPr>
            <p:nvPr/>
          </p:nvSpPr>
          <p:spPr bwMode="auto">
            <a:xfrm>
              <a:off x="1661" y="2750"/>
              <a:ext cx="250" cy="250"/>
            </a:xfrm>
            <a:prstGeom prst="ellipse">
              <a:avLst/>
            </a:prstGeom>
            <a:solidFill>
              <a:srgbClr val="9A2222"/>
            </a:solidFill>
            <a:ln w="9525">
              <a:noFill/>
              <a:round/>
              <a:headEnd/>
              <a:tailEnd/>
            </a:ln>
          </p:spPr>
          <p:txBody>
            <a:bodyPr wrap="none" anchor="ctr"/>
            <a:lstStyle/>
            <a:p>
              <a:pPr algn="ctr"/>
              <a:endParaRPr lang="ko-KR" altLang="en-US">
                <a:solidFill>
                  <a:schemeClr val="bg1">
                    <a:lumMod val="95000"/>
                  </a:schemeClr>
                </a:solidFill>
                <a:latin typeface="微软雅黑" pitchFamily="34" charset="-122"/>
                <a:ea typeface="Malgun Gothic" pitchFamily="34" charset="-127"/>
              </a:endParaRPr>
            </a:p>
          </p:txBody>
        </p:sp>
        <p:sp>
          <p:nvSpPr>
            <p:cNvPr id="7" name="Oval 140"/>
            <p:cNvSpPr>
              <a:spLocks noChangeArrowheads="1"/>
            </p:cNvSpPr>
            <p:nvPr/>
          </p:nvSpPr>
          <p:spPr bwMode="auto">
            <a:xfrm>
              <a:off x="1729" y="2818"/>
              <a:ext cx="114" cy="114"/>
            </a:xfrm>
            <a:prstGeom prst="ellipse">
              <a:avLst/>
            </a:prstGeom>
            <a:solidFill>
              <a:schemeClr val="bg1">
                <a:lumMod val="75000"/>
              </a:schemeClr>
            </a:solidFill>
            <a:ln w="9525">
              <a:noFill/>
              <a:round/>
              <a:headEnd/>
              <a:tailEnd/>
            </a:ln>
          </p:spPr>
          <p:txBody>
            <a:bodyPr wrap="none" anchor="ctr"/>
            <a:lstStyle/>
            <a:p>
              <a:pPr algn="ctr"/>
              <a:endParaRPr lang="ko-KR" altLang="en-US">
                <a:solidFill>
                  <a:schemeClr val="bg1">
                    <a:lumMod val="95000"/>
                  </a:schemeClr>
                </a:solidFill>
                <a:latin typeface="微软雅黑" pitchFamily="34" charset="-122"/>
                <a:ea typeface="Malgun Gothic" pitchFamily="34" charset="-127"/>
              </a:endParaRPr>
            </a:p>
          </p:txBody>
        </p:sp>
      </p:grpSp>
      <p:sp>
        <p:nvSpPr>
          <p:cNvPr id="8" name="TextBox 57"/>
          <p:cNvSpPr txBox="1">
            <a:spLocks noChangeArrowheads="1"/>
          </p:cNvSpPr>
          <p:nvPr/>
        </p:nvSpPr>
        <p:spPr bwMode="auto">
          <a:xfrm>
            <a:off x="2346278" y="2016629"/>
            <a:ext cx="1705037" cy="492557"/>
          </a:xfrm>
          <a:prstGeom prst="rect">
            <a:avLst/>
          </a:prstGeom>
          <a:noFill/>
          <a:ln w="9525">
            <a:noFill/>
            <a:miter lim="800000"/>
            <a:headEnd/>
            <a:tailEnd/>
          </a:ln>
        </p:spPr>
        <p:txBody>
          <a:bodyPr lIns="121711" tIns="60857" rIns="121711" bIns="60857">
            <a:spAutoFit/>
          </a:bodyPr>
          <a:lstStyle/>
          <a:p>
            <a:r>
              <a:rPr lang="zh-CN" altLang="en-US" b="1">
                <a:solidFill>
                  <a:schemeClr val="bg1">
                    <a:lumMod val="95000"/>
                  </a:schemeClr>
                </a:solidFill>
                <a:latin typeface="微软雅黑" pitchFamily="34" charset="-122"/>
                <a:ea typeface="微软雅黑" pitchFamily="34" charset="-122"/>
              </a:rPr>
              <a:t>Title</a:t>
            </a:r>
          </a:p>
        </p:txBody>
      </p:sp>
      <p:sp>
        <p:nvSpPr>
          <p:cNvPr id="9" name="TextBox 57"/>
          <p:cNvSpPr txBox="1">
            <a:spLocks noChangeArrowheads="1"/>
          </p:cNvSpPr>
          <p:nvPr/>
        </p:nvSpPr>
        <p:spPr bwMode="auto">
          <a:xfrm>
            <a:off x="2369515" y="2456783"/>
            <a:ext cx="2059987" cy="448761"/>
          </a:xfrm>
          <a:prstGeom prst="rect">
            <a:avLst/>
          </a:prstGeom>
          <a:noFill/>
          <a:ln w="9525">
            <a:noFill/>
            <a:miter lim="800000"/>
            <a:headEnd/>
            <a:tailEnd/>
          </a:ln>
        </p:spPr>
        <p:txBody>
          <a:bodyPr lIns="121711" tIns="60857" rIns="121711" bIns="60857">
            <a:spAutoFit/>
          </a:bodyPr>
          <a:lstStyle/>
          <a:p>
            <a:pPr eaLnBrk="0" hangingPunct="0">
              <a:lnSpc>
                <a:spcPct val="150000"/>
              </a:lnSpc>
              <a:tabLst>
                <a:tab pos="135235" algn="l"/>
              </a:tabLst>
            </a:pPr>
            <a:r>
              <a:rPr lang="zh-CN" altLang="en-US" sz="1600" b="1" dirty="0">
                <a:solidFill>
                  <a:schemeClr val="bg1">
                    <a:lumMod val="95000"/>
                  </a:schemeClr>
                </a:solidFill>
                <a:latin typeface="微软雅黑" pitchFamily="34" charset="-122"/>
                <a:ea typeface="微软雅黑" pitchFamily="34" charset="-122"/>
              </a:rPr>
              <a:t>Add text description content</a:t>
            </a:r>
            <a:endParaRPr lang="en-US" altLang="zh-CN" sz="1600" b="1" dirty="0">
              <a:solidFill>
                <a:schemeClr val="bg1">
                  <a:lumMod val="95000"/>
                </a:schemeClr>
              </a:solidFill>
              <a:latin typeface="微软雅黑" pitchFamily="34" charset="-122"/>
              <a:ea typeface="微软雅黑" pitchFamily="34" charset="-122"/>
            </a:endParaRPr>
          </a:p>
        </p:txBody>
      </p:sp>
      <p:sp>
        <p:nvSpPr>
          <p:cNvPr id="10" name="AutoShape 17"/>
          <p:cNvSpPr>
            <a:spLocks noChangeArrowheads="1"/>
          </p:cNvSpPr>
          <p:nvPr/>
        </p:nvSpPr>
        <p:spPr bwMode="auto">
          <a:xfrm>
            <a:off x="1051133" y="4449881"/>
            <a:ext cx="2252253" cy="1617720"/>
          </a:xfrm>
          <a:prstGeom prst="roundRect">
            <a:avLst>
              <a:gd name="adj" fmla="val 13009"/>
            </a:avLst>
          </a:prstGeom>
          <a:solidFill>
            <a:srgbClr val="7B1B1B"/>
          </a:solidFill>
          <a:ln w="19050" cap="rnd">
            <a:solidFill>
              <a:schemeClr val="tx1">
                <a:lumMod val="65000"/>
                <a:lumOff val="35000"/>
              </a:schemeClr>
            </a:solidFill>
            <a:prstDash val="sysDot"/>
            <a:round/>
            <a:headEnd/>
            <a:tailEnd/>
          </a:ln>
          <a:effectLst/>
        </p:spPr>
        <p:txBody>
          <a:bodyPr lIns="121711" tIns="60857" rIns="121711" bIns="60857"/>
          <a:lstStyle/>
          <a:p>
            <a:pPr>
              <a:defRPr/>
            </a:pPr>
            <a:endParaRPr lang="zh-CN" altLang="en-US" dirty="0">
              <a:solidFill>
                <a:schemeClr val="bg1">
                  <a:lumMod val="95000"/>
                </a:schemeClr>
              </a:solidFill>
              <a:latin typeface="微软雅黑" pitchFamily="34" charset="-122"/>
              <a:ea typeface="微软雅黑" pitchFamily="34" charset="-122"/>
              <a:cs typeface="宋体" charset="0"/>
            </a:endParaRPr>
          </a:p>
        </p:txBody>
      </p:sp>
      <p:sp>
        <p:nvSpPr>
          <p:cNvPr id="11" name="TextBox 57"/>
          <p:cNvSpPr txBox="1">
            <a:spLocks noChangeArrowheads="1"/>
          </p:cNvSpPr>
          <p:nvPr/>
        </p:nvSpPr>
        <p:spPr bwMode="auto">
          <a:xfrm>
            <a:off x="1302554" y="4573729"/>
            <a:ext cx="1138804" cy="492557"/>
          </a:xfrm>
          <a:prstGeom prst="rect">
            <a:avLst/>
          </a:prstGeom>
          <a:noFill/>
          <a:ln w="9525">
            <a:noFill/>
            <a:miter lim="800000"/>
            <a:headEnd/>
            <a:tailEnd/>
          </a:ln>
        </p:spPr>
        <p:txBody>
          <a:bodyPr lIns="121711" tIns="60857" rIns="121711" bIns="60857">
            <a:spAutoFit/>
          </a:bodyPr>
          <a:lstStyle/>
          <a:p>
            <a:r>
              <a:rPr lang="zh-CN" altLang="en-US" b="1">
                <a:solidFill>
                  <a:schemeClr val="bg1">
                    <a:lumMod val="95000"/>
                  </a:schemeClr>
                </a:solidFill>
                <a:latin typeface="微软雅黑" pitchFamily="34" charset="-122"/>
                <a:ea typeface="微软雅黑" pitchFamily="34" charset="-122"/>
              </a:rPr>
              <a:t>Title</a:t>
            </a:r>
          </a:p>
        </p:txBody>
      </p:sp>
      <p:sp>
        <p:nvSpPr>
          <p:cNvPr id="12" name="TextBox 57"/>
          <p:cNvSpPr txBox="1">
            <a:spLocks noChangeArrowheads="1"/>
          </p:cNvSpPr>
          <p:nvPr/>
        </p:nvSpPr>
        <p:spPr bwMode="auto">
          <a:xfrm>
            <a:off x="1308894" y="4870978"/>
            <a:ext cx="1920542" cy="448761"/>
          </a:xfrm>
          <a:prstGeom prst="rect">
            <a:avLst/>
          </a:prstGeom>
          <a:noFill/>
          <a:ln w="9525">
            <a:noFill/>
            <a:miter lim="800000"/>
            <a:headEnd/>
            <a:tailEnd/>
          </a:ln>
        </p:spPr>
        <p:txBody>
          <a:bodyPr lIns="121711" tIns="60857" rIns="121711" bIns="60857">
            <a:spAutoFit/>
          </a:bodyPr>
          <a:lstStyle/>
          <a:p>
            <a:pPr eaLnBrk="0" hangingPunct="0">
              <a:lnSpc>
                <a:spcPct val="150000"/>
              </a:lnSpc>
              <a:tabLst>
                <a:tab pos="135235" algn="l"/>
              </a:tabLst>
            </a:pPr>
            <a:r>
              <a:rPr lang="zh-CN" altLang="en-US" sz="1600" b="1" dirty="0">
                <a:solidFill>
                  <a:schemeClr val="bg1">
                    <a:lumMod val="95000"/>
                  </a:schemeClr>
                </a:solidFill>
                <a:latin typeface="微软雅黑" pitchFamily="34" charset="-122"/>
                <a:ea typeface="微软雅黑" pitchFamily="34" charset="-122"/>
              </a:rPr>
              <a:t>Add text description content</a:t>
            </a:r>
            <a:endParaRPr lang="en-US" altLang="zh-CN" sz="1600" b="1" dirty="0">
              <a:solidFill>
                <a:schemeClr val="bg1">
                  <a:lumMod val="95000"/>
                </a:schemeClr>
              </a:solidFill>
              <a:latin typeface="微软雅黑" pitchFamily="34" charset="-122"/>
              <a:ea typeface="微软雅黑" pitchFamily="34" charset="-122"/>
            </a:endParaRPr>
          </a:p>
        </p:txBody>
      </p:sp>
      <p:sp>
        <p:nvSpPr>
          <p:cNvPr id="13" name="Line 18"/>
          <p:cNvSpPr>
            <a:spLocks noChangeShapeType="1"/>
          </p:cNvSpPr>
          <p:nvPr/>
        </p:nvSpPr>
        <p:spPr bwMode="auto">
          <a:xfrm flipH="1">
            <a:off x="1266634" y="4093564"/>
            <a:ext cx="2112" cy="697392"/>
          </a:xfrm>
          <a:prstGeom prst="line">
            <a:avLst/>
          </a:prstGeom>
          <a:noFill/>
          <a:ln w="19050">
            <a:solidFill>
              <a:schemeClr val="tx1">
                <a:lumMod val="75000"/>
                <a:lumOff val="25000"/>
              </a:schemeClr>
            </a:solidFill>
            <a:prstDash val="sysDot"/>
            <a:round/>
            <a:headEnd type="oval" w="med" len="med"/>
            <a:tailEnd type="oval" w="med" len="med"/>
          </a:ln>
        </p:spPr>
        <p:txBody>
          <a:bodyPr lIns="121711" tIns="60857" rIns="121711" bIns="60857"/>
          <a:lstStyle/>
          <a:p>
            <a:endParaRPr lang="zh-CN" altLang="en-US" dirty="0">
              <a:solidFill>
                <a:schemeClr val="bg1">
                  <a:lumMod val="95000"/>
                </a:schemeClr>
              </a:solidFill>
              <a:ea typeface="微软雅黑" pitchFamily="34" charset="-122"/>
            </a:endParaRPr>
          </a:p>
        </p:txBody>
      </p:sp>
      <p:grpSp>
        <p:nvGrpSpPr>
          <p:cNvPr id="14" name="Group 138"/>
          <p:cNvGrpSpPr>
            <a:grpSpLocks/>
          </p:cNvGrpSpPr>
          <p:nvPr/>
        </p:nvGrpSpPr>
        <p:grpSpPr bwMode="auto">
          <a:xfrm>
            <a:off x="1156772" y="3973516"/>
            <a:ext cx="240860" cy="217221"/>
            <a:chOff x="1661" y="2750"/>
            <a:chExt cx="250" cy="250"/>
          </a:xfrm>
        </p:grpSpPr>
        <p:sp>
          <p:nvSpPr>
            <p:cNvPr id="15" name="Oval 139"/>
            <p:cNvSpPr>
              <a:spLocks noChangeArrowheads="1"/>
            </p:cNvSpPr>
            <p:nvPr/>
          </p:nvSpPr>
          <p:spPr bwMode="auto">
            <a:xfrm>
              <a:off x="1661" y="2750"/>
              <a:ext cx="250" cy="250"/>
            </a:xfrm>
            <a:prstGeom prst="ellipse">
              <a:avLst/>
            </a:prstGeom>
            <a:solidFill>
              <a:schemeClr val="tx1">
                <a:lumMod val="75000"/>
                <a:lumOff val="25000"/>
              </a:schemeClr>
            </a:solidFill>
            <a:ln>
              <a:noFill/>
            </a:ln>
          </p:spPr>
          <p:txBody>
            <a:bodyPr wrap="none" anchor="ctr"/>
            <a:lstStyle/>
            <a:p>
              <a:pPr algn="ctr">
                <a:defRPr/>
              </a:pPr>
              <a:endParaRPr lang="ko-KR" altLang="en-US">
                <a:solidFill>
                  <a:schemeClr val="bg1">
                    <a:lumMod val="95000"/>
                  </a:schemeClr>
                </a:solidFill>
                <a:latin typeface="微软雅黑" pitchFamily="34" charset="-122"/>
                <a:ea typeface="Malgun Gothic" pitchFamily="34" charset="-127"/>
              </a:endParaRPr>
            </a:p>
          </p:txBody>
        </p:sp>
        <p:sp>
          <p:nvSpPr>
            <p:cNvPr id="16" name="Oval 140"/>
            <p:cNvSpPr>
              <a:spLocks noChangeArrowheads="1"/>
            </p:cNvSpPr>
            <p:nvPr/>
          </p:nvSpPr>
          <p:spPr bwMode="auto">
            <a:xfrm>
              <a:off x="1729" y="2818"/>
              <a:ext cx="114" cy="114"/>
            </a:xfrm>
            <a:prstGeom prst="ellipse">
              <a:avLst/>
            </a:prstGeom>
            <a:solidFill>
              <a:schemeClr val="bg1">
                <a:lumMod val="75000"/>
              </a:schemeClr>
            </a:solidFill>
            <a:ln w="9525">
              <a:noFill/>
              <a:round/>
              <a:headEnd/>
              <a:tailEnd/>
            </a:ln>
          </p:spPr>
          <p:txBody>
            <a:bodyPr wrap="none" anchor="ctr"/>
            <a:lstStyle/>
            <a:p>
              <a:pPr algn="ctr"/>
              <a:endParaRPr lang="ko-KR" altLang="en-US">
                <a:solidFill>
                  <a:schemeClr val="bg1">
                    <a:lumMod val="95000"/>
                  </a:schemeClr>
                </a:solidFill>
                <a:latin typeface="微软雅黑" pitchFamily="34" charset="-122"/>
                <a:ea typeface="Malgun Gothic" pitchFamily="34" charset="-127"/>
              </a:endParaRPr>
            </a:p>
          </p:txBody>
        </p:sp>
      </p:grpSp>
      <p:sp>
        <p:nvSpPr>
          <p:cNvPr id="17" name="AutoShape 5"/>
          <p:cNvSpPr>
            <a:spLocks noChangeArrowheads="1"/>
          </p:cNvSpPr>
          <p:nvPr/>
        </p:nvSpPr>
        <p:spPr bwMode="auto">
          <a:xfrm>
            <a:off x="4416829" y="4463214"/>
            <a:ext cx="2262818" cy="1617719"/>
          </a:xfrm>
          <a:prstGeom prst="roundRect">
            <a:avLst>
              <a:gd name="adj" fmla="val 13009"/>
            </a:avLst>
          </a:prstGeom>
          <a:solidFill>
            <a:schemeClr val="tx1">
              <a:lumMod val="75000"/>
              <a:lumOff val="25000"/>
            </a:schemeClr>
          </a:solidFill>
          <a:ln w="19050" cap="rnd">
            <a:solidFill>
              <a:schemeClr val="tx1">
                <a:lumMod val="65000"/>
                <a:lumOff val="35000"/>
              </a:schemeClr>
            </a:solidFill>
            <a:prstDash val="sysDot"/>
            <a:round/>
            <a:headEnd/>
            <a:tailEnd/>
          </a:ln>
          <a:effectLst/>
        </p:spPr>
        <p:txBody>
          <a:bodyPr wrap="none" lIns="121711" tIns="60857" rIns="121711" bIns="60857" anchor="ctr"/>
          <a:lstStyle/>
          <a:p>
            <a:pPr>
              <a:defRPr/>
            </a:pPr>
            <a:endParaRPr lang="zh-CN" altLang="en-US" dirty="0">
              <a:solidFill>
                <a:schemeClr val="bg1">
                  <a:lumMod val="95000"/>
                </a:schemeClr>
              </a:solidFill>
              <a:latin typeface="微软雅黑" pitchFamily="34" charset="-122"/>
              <a:ea typeface="微软雅黑" pitchFamily="34" charset="-122"/>
              <a:cs typeface="宋体" charset="0"/>
            </a:endParaRPr>
          </a:p>
        </p:txBody>
      </p:sp>
      <p:sp>
        <p:nvSpPr>
          <p:cNvPr id="18" name="TextBox 57"/>
          <p:cNvSpPr txBox="1">
            <a:spLocks noChangeArrowheads="1"/>
          </p:cNvSpPr>
          <p:nvPr/>
        </p:nvSpPr>
        <p:spPr bwMode="auto">
          <a:xfrm>
            <a:off x="4606980" y="4571825"/>
            <a:ext cx="2360007" cy="492557"/>
          </a:xfrm>
          <a:prstGeom prst="rect">
            <a:avLst/>
          </a:prstGeom>
          <a:noFill/>
          <a:ln w="9525">
            <a:noFill/>
            <a:miter lim="800000"/>
            <a:headEnd/>
            <a:tailEnd/>
          </a:ln>
        </p:spPr>
        <p:txBody>
          <a:bodyPr lIns="121711" tIns="60857" rIns="121711" bIns="60857">
            <a:spAutoFit/>
          </a:bodyPr>
          <a:lstStyle/>
          <a:p>
            <a:r>
              <a:rPr lang="zh-CN" altLang="en-US" b="1">
                <a:solidFill>
                  <a:schemeClr val="bg1">
                    <a:lumMod val="95000"/>
                  </a:schemeClr>
                </a:solidFill>
                <a:latin typeface="微软雅黑" pitchFamily="34" charset="-122"/>
                <a:ea typeface="微软雅黑" pitchFamily="34" charset="-122"/>
              </a:rPr>
              <a:t>Title</a:t>
            </a:r>
          </a:p>
        </p:txBody>
      </p:sp>
      <p:sp>
        <p:nvSpPr>
          <p:cNvPr id="19" name="TextBox 57"/>
          <p:cNvSpPr txBox="1">
            <a:spLocks noChangeArrowheads="1"/>
          </p:cNvSpPr>
          <p:nvPr/>
        </p:nvSpPr>
        <p:spPr bwMode="auto">
          <a:xfrm>
            <a:off x="4628113" y="4870978"/>
            <a:ext cx="2051537" cy="818093"/>
          </a:xfrm>
          <a:prstGeom prst="rect">
            <a:avLst/>
          </a:prstGeom>
          <a:noFill/>
          <a:ln w="9525">
            <a:noFill/>
            <a:miter lim="800000"/>
            <a:headEnd/>
            <a:tailEnd/>
          </a:ln>
        </p:spPr>
        <p:txBody>
          <a:bodyPr lIns="121711" tIns="60857" rIns="121711" bIns="60857">
            <a:spAutoFit/>
          </a:bodyPr>
          <a:lstStyle/>
          <a:p>
            <a:pPr eaLnBrk="0" hangingPunct="0">
              <a:lnSpc>
                <a:spcPct val="150000"/>
              </a:lnSpc>
              <a:tabLst>
                <a:tab pos="135235" algn="l"/>
              </a:tabLst>
            </a:pPr>
            <a:r>
              <a:rPr lang="zh-CN" altLang="en-US" sz="1600" b="1" dirty="0">
                <a:solidFill>
                  <a:schemeClr val="bg1">
                    <a:lumMod val="95000"/>
                  </a:schemeClr>
                </a:solidFill>
                <a:latin typeface="微软雅黑" pitchFamily="34" charset="-122"/>
                <a:ea typeface="微软雅黑" pitchFamily="34" charset="-122"/>
              </a:rPr>
              <a:t>Add text description content</a:t>
            </a:r>
            <a:endParaRPr lang="en-US" altLang="zh-CN" sz="1600" b="1" dirty="0">
              <a:solidFill>
                <a:schemeClr val="bg1">
                  <a:lumMod val="95000"/>
                </a:schemeClr>
              </a:solidFill>
              <a:latin typeface="微软雅黑" pitchFamily="34" charset="-122"/>
              <a:ea typeface="微软雅黑" pitchFamily="34" charset="-122"/>
            </a:endParaRPr>
          </a:p>
          <a:p>
            <a:pPr eaLnBrk="0" hangingPunct="0">
              <a:lnSpc>
                <a:spcPct val="150000"/>
              </a:lnSpc>
              <a:tabLst>
                <a:tab pos="135235" algn="l"/>
              </a:tabLst>
            </a:pPr>
            <a:endParaRPr lang="zh-CN" altLang="en-US" sz="1600" b="1" dirty="0">
              <a:solidFill>
                <a:schemeClr val="bg1">
                  <a:lumMod val="95000"/>
                </a:schemeClr>
              </a:solidFill>
              <a:latin typeface="微软雅黑" pitchFamily="34" charset="-122"/>
              <a:ea typeface="微软雅黑" pitchFamily="34" charset="-122"/>
            </a:endParaRPr>
          </a:p>
        </p:txBody>
      </p:sp>
      <p:sp>
        <p:nvSpPr>
          <p:cNvPr id="20" name="Line 18"/>
          <p:cNvSpPr>
            <a:spLocks noChangeShapeType="1"/>
          </p:cNvSpPr>
          <p:nvPr/>
        </p:nvSpPr>
        <p:spPr bwMode="auto">
          <a:xfrm flipH="1">
            <a:off x="4619657" y="4093564"/>
            <a:ext cx="2113" cy="697392"/>
          </a:xfrm>
          <a:prstGeom prst="line">
            <a:avLst/>
          </a:prstGeom>
          <a:noFill/>
          <a:ln w="19050">
            <a:solidFill>
              <a:srgbClr val="9A2222"/>
            </a:solidFill>
            <a:prstDash val="sysDot"/>
            <a:round/>
            <a:headEnd type="oval" w="med" len="med"/>
            <a:tailEnd type="oval" w="med" len="med"/>
          </a:ln>
        </p:spPr>
        <p:txBody>
          <a:bodyPr lIns="121711" tIns="60857" rIns="121711" bIns="60857"/>
          <a:lstStyle/>
          <a:p>
            <a:endParaRPr lang="zh-CN" altLang="en-US" dirty="0">
              <a:solidFill>
                <a:schemeClr val="bg1">
                  <a:lumMod val="95000"/>
                </a:schemeClr>
              </a:solidFill>
              <a:ea typeface="微软雅黑" pitchFamily="34" charset="-122"/>
            </a:endParaRPr>
          </a:p>
        </p:txBody>
      </p:sp>
      <p:grpSp>
        <p:nvGrpSpPr>
          <p:cNvPr id="21" name="Group 138"/>
          <p:cNvGrpSpPr>
            <a:grpSpLocks/>
          </p:cNvGrpSpPr>
          <p:nvPr/>
        </p:nvGrpSpPr>
        <p:grpSpPr bwMode="auto">
          <a:xfrm>
            <a:off x="4507677" y="3973519"/>
            <a:ext cx="242972" cy="219127"/>
            <a:chOff x="1661" y="2750"/>
            <a:chExt cx="250" cy="250"/>
          </a:xfrm>
        </p:grpSpPr>
        <p:sp>
          <p:nvSpPr>
            <p:cNvPr id="22" name="Oval 139"/>
            <p:cNvSpPr>
              <a:spLocks noChangeArrowheads="1"/>
            </p:cNvSpPr>
            <p:nvPr/>
          </p:nvSpPr>
          <p:spPr bwMode="auto">
            <a:xfrm>
              <a:off x="1661" y="2750"/>
              <a:ext cx="250" cy="250"/>
            </a:xfrm>
            <a:prstGeom prst="ellipse">
              <a:avLst/>
            </a:prstGeom>
            <a:solidFill>
              <a:srgbClr val="9A2222"/>
            </a:solidFill>
            <a:ln>
              <a:noFill/>
            </a:ln>
          </p:spPr>
          <p:txBody>
            <a:bodyPr wrap="none" anchor="ctr"/>
            <a:lstStyle/>
            <a:p>
              <a:pPr algn="ctr">
                <a:defRPr/>
              </a:pPr>
              <a:endParaRPr lang="ko-KR" altLang="en-US">
                <a:solidFill>
                  <a:schemeClr val="bg1">
                    <a:lumMod val="95000"/>
                  </a:schemeClr>
                </a:solidFill>
                <a:latin typeface="微软雅黑" pitchFamily="34" charset="-122"/>
                <a:ea typeface="Malgun Gothic" pitchFamily="34" charset="-127"/>
              </a:endParaRPr>
            </a:p>
          </p:txBody>
        </p:sp>
        <p:sp>
          <p:nvSpPr>
            <p:cNvPr id="23" name="Oval 140"/>
            <p:cNvSpPr>
              <a:spLocks noChangeArrowheads="1"/>
            </p:cNvSpPr>
            <p:nvPr/>
          </p:nvSpPr>
          <p:spPr bwMode="auto">
            <a:xfrm>
              <a:off x="1729" y="2818"/>
              <a:ext cx="114" cy="114"/>
            </a:xfrm>
            <a:prstGeom prst="ellipse">
              <a:avLst/>
            </a:prstGeom>
            <a:solidFill>
              <a:schemeClr val="bg1">
                <a:lumMod val="75000"/>
              </a:schemeClr>
            </a:solidFill>
            <a:ln w="9525">
              <a:noFill/>
              <a:round/>
              <a:headEnd/>
              <a:tailEnd/>
            </a:ln>
          </p:spPr>
          <p:txBody>
            <a:bodyPr wrap="none" anchor="ctr"/>
            <a:lstStyle/>
            <a:p>
              <a:pPr algn="ctr"/>
              <a:endParaRPr lang="ko-KR" altLang="en-US">
                <a:solidFill>
                  <a:schemeClr val="bg1">
                    <a:lumMod val="95000"/>
                  </a:schemeClr>
                </a:solidFill>
                <a:latin typeface="微软雅黑" pitchFamily="34" charset="-122"/>
                <a:ea typeface="Malgun Gothic" pitchFamily="34" charset="-127"/>
              </a:endParaRPr>
            </a:p>
          </p:txBody>
        </p:sp>
      </p:grpSp>
      <p:sp>
        <p:nvSpPr>
          <p:cNvPr id="24" name="AutoShape 2"/>
          <p:cNvSpPr>
            <a:spLocks noChangeArrowheads="1"/>
          </p:cNvSpPr>
          <p:nvPr/>
        </p:nvSpPr>
        <p:spPr bwMode="auto">
          <a:xfrm>
            <a:off x="5270400" y="1936599"/>
            <a:ext cx="2155064" cy="1802548"/>
          </a:xfrm>
          <a:prstGeom prst="roundRect">
            <a:avLst>
              <a:gd name="adj" fmla="val 13009"/>
            </a:avLst>
          </a:prstGeom>
          <a:solidFill>
            <a:srgbClr val="7B1B1B"/>
          </a:solidFill>
          <a:ln w="19050" cap="rnd">
            <a:solidFill>
              <a:schemeClr val="tx1">
                <a:lumMod val="65000"/>
                <a:lumOff val="35000"/>
              </a:schemeClr>
            </a:solidFill>
            <a:prstDash val="sysDot"/>
            <a:round/>
            <a:headEnd/>
            <a:tailEnd/>
          </a:ln>
          <a:effectLst/>
        </p:spPr>
        <p:txBody>
          <a:bodyPr lIns="121711" tIns="60857" rIns="121711" bIns="60857"/>
          <a:lstStyle/>
          <a:p>
            <a:pPr>
              <a:defRPr/>
            </a:pPr>
            <a:endParaRPr lang="zh-CN" altLang="en-US" dirty="0">
              <a:solidFill>
                <a:schemeClr val="bg1">
                  <a:lumMod val="95000"/>
                </a:schemeClr>
              </a:solidFill>
              <a:latin typeface="微软雅黑" pitchFamily="34" charset="-122"/>
              <a:ea typeface="微软雅黑" pitchFamily="34" charset="-122"/>
              <a:cs typeface="宋体" charset="0"/>
            </a:endParaRPr>
          </a:p>
        </p:txBody>
      </p:sp>
      <p:sp>
        <p:nvSpPr>
          <p:cNvPr id="25" name="TextBox 57"/>
          <p:cNvSpPr txBox="1">
            <a:spLocks noChangeArrowheads="1"/>
          </p:cNvSpPr>
          <p:nvPr/>
        </p:nvSpPr>
        <p:spPr bwMode="auto">
          <a:xfrm>
            <a:off x="5507039" y="2016629"/>
            <a:ext cx="1705037" cy="492557"/>
          </a:xfrm>
          <a:prstGeom prst="rect">
            <a:avLst/>
          </a:prstGeom>
          <a:noFill/>
          <a:ln w="9525">
            <a:noFill/>
            <a:miter lim="800000"/>
            <a:headEnd/>
            <a:tailEnd/>
          </a:ln>
        </p:spPr>
        <p:txBody>
          <a:bodyPr lIns="121711" tIns="60857" rIns="121711" bIns="60857">
            <a:spAutoFit/>
          </a:bodyPr>
          <a:lstStyle/>
          <a:p>
            <a:r>
              <a:rPr lang="zh-CN" altLang="en-US" b="1">
                <a:solidFill>
                  <a:schemeClr val="bg1">
                    <a:lumMod val="95000"/>
                  </a:schemeClr>
                </a:solidFill>
                <a:latin typeface="微软雅黑" pitchFamily="34" charset="-122"/>
                <a:ea typeface="微软雅黑" pitchFamily="34" charset="-122"/>
              </a:rPr>
              <a:t>Title</a:t>
            </a:r>
          </a:p>
        </p:txBody>
      </p:sp>
      <p:sp>
        <p:nvSpPr>
          <p:cNvPr id="26" name="TextBox 57"/>
          <p:cNvSpPr txBox="1">
            <a:spLocks noChangeArrowheads="1"/>
          </p:cNvSpPr>
          <p:nvPr/>
        </p:nvSpPr>
        <p:spPr bwMode="auto">
          <a:xfrm>
            <a:off x="5509153" y="2422487"/>
            <a:ext cx="2083229" cy="818093"/>
          </a:xfrm>
          <a:prstGeom prst="rect">
            <a:avLst/>
          </a:prstGeom>
          <a:noFill/>
          <a:ln w="9525">
            <a:noFill/>
            <a:miter lim="800000"/>
            <a:headEnd/>
            <a:tailEnd/>
          </a:ln>
        </p:spPr>
        <p:txBody>
          <a:bodyPr lIns="121711" tIns="60857" rIns="121711" bIns="60857">
            <a:spAutoFit/>
          </a:bodyPr>
          <a:lstStyle/>
          <a:p>
            <a:pPr eaLnBrk="0" hangingPunct="0">
              <a:lnSpc>
                <a:spcPct val="150000"/>
              </a:lnSpc>
              <a:tabLst>
                <a:tab pos="135235" algn="l"/>
              </a:tabLst>
            </a:pPr>
            <a:r>
              <a:rPr lang="zh-CN" altLang="en-US" sz="1600" b="1" dirty="0">
                <a:solidFill>
                  <a:schemeClr val="bg1">
                    <a:lumMod val="95000"/>
                  </a:schemeClr>
                </a:solidFill>
                <a:latin typeface="微软雅黑" pitchFamily="34" charset="-122"/>
                <a:ea typeface="微软雅黑" pitchFamily="34" charset="-122"/>
              </a:rPr>
              <a:t>Add text description content</a:t>
            </a:r>
            <a:endParaRPr lang="en-US" altLang="zh-CN" sz="1600" b="1" dirty="0">
              <a:solidFill>
                <a:schemeClr val="bg1">
                  <a:lumMod val="95000"/>
                </a:schemeClr>
              </a:solidFill>
              <a:latin typeface="微软雅黑" pitchFamily="34" charset="-122"/>
              <a:ea typeface="微软雅黑" pitchFamily="34" charset="-122"/>
            </a:endParaRPr>
          </a:p>
          <a:p>
            <a:pPr eaLnBrk="0" hangingPunct="0">
              <a:lnSpc>
                <a:spcPct val="150000"/>
              </a:lnSpc>
              <a:tabLst>
                <a:tab pos="135235" algn="l"/>
              </a:tabLst>
            </a:pPr>
            <a:endParaRPr lang="zh-CN" altLang="en-US" sz="1600" b="1" dirty="0">
              <a:solidFill>
                <a:schemeClr val="bg1">
                  <a:lumMod val="95000"/>
                </a:schemeClr>
              </a:solidFill>
              <a:latin typeface="微软雅黑" pitchFamily="34" charset="-122"/>
              <a:ea typeface="微软雅黑" pitchFamily="34" charset="-122"/>
            </a:endParaRPr>
          </a:p>
        </p:txBody>
      </p:sp>
      <p:sp>
        <p:nvSpPr>
          <p:cNvPr id="27" name="Line 16"/>
          <p:cNvSpPr>
            <a:spLocks noChangeShapeType="1"/>
          </p:cNvSpPr>
          <p:nvPr/>
        </p:nvSpPr>
        <p:spPr bwMode="auto">
          <a:xfrm flipH="1">
            <a:off x="5481681" y="2148111"/>
            <a:ext cx="0" cy="1937834"/>
          </a:xfrm>
          <a:prstGeom prst="line">
            <a:avLst/>
          </a:prstGeom>
          <a:noFill/>
          <a:ln w="19050">
            <a:solidFill>
              <a:schemeClr val="tx1">
                <a:lumMod val="75000"/>
                <a:lumOff val="25000"/>
              </a:schemeClr>
            </a:solidFill>
            <a:prstDash val="sysDot"/>
            <a:round/>
            <a:headEnd type="oval" w="med" len="med"/>
            <a:tailEnd type="oval" w="med" len="med"/>
          </a:ln>
        </p:spPr>
        <p:txBody>
          <a:bodyPr lIns="121711" tIns="60857" rIns="121711" bIns="60857"/>
          <a:lstStyle/>
          <a:p>
            <a:endParaRPr lang="zh-CN" altLang="en-US" dirty="0">
              <a:solidFill>
                <a:schemeClr val="bg1">
                  <a:lumMod val="95000"/>
                </a:schemeClr>
              </a:solidFill>
              <a:ea typeface="微软雅黑" pitchFamily="34" charset="-122"/>
            </a:endParaRPr>
          </a:p>
        </p:txBody>
      </p:sp>
      <p:grpSp>
        <p:nvGrpSpPr>
          <p:cNvPr id="28" name="Group 138"/>
          <p:cNvGrpSpPr>
            <a:grpSpLocks/>
          </p:cNvGrpSpPr>
          <p:nvPr/>
        </p:nvGrpSpPr>
        <p:grpSpPr bwMode="auto">
          <a:xfrm>
            <a:off x="5354917" y="3977332"/>
            <a:ext cx="242974" cy="219127"/>
            <a:chOff x="1661" y="2750"/>
            <a:chExt cx="250" cy="250"/>
          </a:xfrm>
          <a:solidFill>
            <a:schemeClr val="accent5">
              <a:lumMod val="75000"/>
            </a:schemeClr>
          </a:solidFill>
        </p:grpSpPr>
        <p:sp>
          <p:nvSpPr>
            <p:cNvPr id="29" name="Oval 139"/>
            <p:cNvSpPr>
              <a:spLocks noChangeArrowheads="1"/>
            </p:cNvSpPr>
            <p:nvPr/>
          </p:nvSpPr>
          <p:spPr bwMode="auto">
            <a:xfrm>
              <a:off x="1661" y="2750"/>
              <a:ext cx="250" cy="250"/>
            </a:xfrm>
            <a:prstGeom prst="ellipse">
              <a:avLst/>
            </a:prstGeom>
            <a:solidFill>
              <a:schemeClr val="tx1">
                <a:lumMod val="75000"/>
                <a:lumOff val="25000"/>
              </a:schemeClr>
            </a:solidFill>
            <a:ln w="9525">
              <a:noFill/>
              <a:round/>
              <a:headEnd/>
              <a:tailEnd/>
            </a:ln>
          </p:spPr>
          <p:txBody>
            <a:bodyPr wrap="none" anchor="ctr"/>
            <a:lstStyle/>
            <a:p>
              <a:pPr algn="ctr"/>
              <a:endParaRPr lang="ko-KR" altLang="en-US">
                <a:solidFill>
                  <a:schemeClr val="bg1">
                    <a:lumMod val="95000"/>
                  </a:schemeClr>
                </a:solidFill>
                <a:latin typeface="微软雅黑" pitchFamily="34" charset="-122"/>
                <a:ea typeface="Malgun Gothic" pitchFamily="34" charset="-127"/>
              </a:endParaRPr>
            </a:p>
          </p:txBody>
        </p:sp>
        <p:sp>
          <p:nvSpPr>
            <p:cNvPr id="30" name="Oval 140"/>
            <p:cNvSpPr>
              <a:spLocks noChangeArrowheads="1"/>
            </p:cNvSpPr>
            <p:nvPr/>
          </p:nvSpPr>
          <p:spPr bwMode="auto">
            <a:xfrm>
              <a:off x="1729" y="2818"/>
              <a:ext cx="114" cy="114"/>
            </a:xfrm>
            <a:prstGeom prst="ellipse">
              <a:avLst/>
            </a:prstGeom>
            <a:solidFill>
              <a:schemeClr val="bg1">
                <a:lumMod val="75000"/>
              </a:schemeClr>
            </a:solidFill>
            <a:ln w="9525">
              <a:noFill/>
              <a:round/>
              <a:headEnd/>
              <a:tailEnd/>
            </a:ln>
          </p:spPr>
          <p:txBody>
            <a:bodyPr wrap="none" anchor="ctr"/>
            <a:lstStyle/>
            <a:p>
              <a:pPr algn="ctr"/>
              <a:endParaRPr lang="ko-KR" altLang="en-US">
                <a:solidFill>
                  <a:schemeClr val="bg1">
                    <a:lumMod val="95000"/>
                  </a:schemeClr>
                </a:solidFill>
                <a:latin typeface="微软雅黑" pitchFamily="34" charset="-122"/>
                <a:ea typeface="Malgun Gothic" pitchFamily="34" charset="-127"/>
              </a:endParaRPr>
            </a:p>
          </p:txBody>
        </p:sp>
      </p:grpSp>
      <p:sp>
        <p:nvSpPr>
          <p:cNvPr id="31" name="AutoShape 6"/>
          <p:cNvSpPr>
            <a:spLocks noChangeArrowheads="1"/>
          </p:cNvSpPr>
          <p:nvPr/>
        </p:nvSpPr>
        <p:spPr bwMode="auto">
          <a:xfrm>
            <a:off x="7397999" y="4449881"/>
            <a:ext cx="2237463" cy="1617720"/>
          </a:xfrm>
          <a:prstGeom prst="roundRect">
            <a:avLst>
              <a:gd name="adj" fmla="val 13009"/>
            </a:avLst>
          </a:prstGeom>
          <a:solidFill>
            <a:srgbClr val="7B1B1B"/>
          </a:solidFill>
          <a:ln w="19050" cap="rnd">
            <a:solidFill>
              <a:schemeClr val="tx1">
                <a:lumMod val="65000"/>
                <a:lumOff val="35000"/>
              </a:schemeClr>
            </a:solidFill>
            <a:prstDash val="sysDot"/>
            <a:round/>
            <a:headEnd/>
            <a:tailEnd/>
          </a:ln>
          <a:effectLst/>
        </p:spPr>
        <p:txBody>
          <a:bodyPr lIns="121711" tIns="60857" rIns="121711" bIns="60857"/>
          <a:lstStyle/>
          <a:p>
            <a:pPr>
              <a:defRPr/>
            </a:pPr>
            <a:endParaRPr lang="zh-CN" altLang="en-US" dirty="0">
              <a:solidFill>
                <a:schemeClr val="bg1">
                  <a:lumMod val="95000"/>
                </a:schemeClr>
              </a:solidFill>
              <a:latin typeface="微软雅黑" pitchFamily="34" charset="-122"/>
              <a:ea typeface="微软雅黑" pitchFamily="34" charset="-122"/>
              <a:cs typeface="宋体" charset="0"/>
            </a:endParaRPr>
          </a:p>
        </p:txBody>
      </p:sp>
      <p:sp>
        <p:nvSpPr>
          <p:cNvPr id="32" name="Line 7"/>
          <p:cNvSpPr>
            <a:spLocks noChangeShapeType="1"/>
          </p:cNvSpPr>
          <p:nvPr/>
        </p:nvSpPr>
        <p:spPr bwMode="auto">
          <a:xfrm flipH="1">
            <a:off x="7579707" y="4093564"/>
            <a:ext cx="4226" cy="697392"/>
          </a:xfrm>
          <a:prstGeom prst="line">
            <a:avLst/>
          </a:prstGeom>
          <a:noFill/>
          <a:ln w="19050">
            <a:solidFill>
              <a:schemeClr val="tx1">
                <a:lumMod val="75000"/>
                <a:lumOff val="25000"/>
              </a:schemeClr>
            </a:solidFill>
            <a:prstDash val="sysDot"/>
            <a:round/>
            <a:headEnd type="oval" w="med" len="med"/>
            <a:tailEnd type="oval" w="med" len="med"/>
          </a:ln>
        </p:spPr>
        <p:txBody>
          <a:bodyPr lIns="121711" tIns="60857" rIns="121711" bIns="60857"/>
          <a:lstStyle/>
          <a:p>
            <a:endParaRPr lang="zh-CN" altLang="en-US" dirty="0">
              <a:solidFill>
                <a:schemeClr val="bg1">
                  <a:lumMod val="95000"/>
                </a:schemeClr>
              </a:solidFill>
              <a:ea typeface="微软雅黑" pitchFamily="34" charset="-122"/>
            </a:endParaRPr>
          </a:p>
        </p:txBody>
      </p:sp>
      <p:grpSp>
        <p:nvGrpSpPr>
          <p:cNvPr id="33" name="Group 138"/>
          <p:cNvGrpSpPr>
            <a:grpSpLocks/>
          </p:cNvGrpSpPr>
          <p:nvPr/>
        </p:nvGrpSpPr>
        <p:grpSpPr bwMode="auto">
          <a:xfrm>
            <a:off x="7467725" y="3977327"/>
            <a:ext cx="242974" cy="217221"/>
            <a:chOff x="1661" y="2750"/>
            <a:chExt cx="250" cy="250"/>
          </a:xfrm>
        </p:grpSpPr>
        <p:sp>
          <p:nvSpPr>
            <p:cNvPr id="34" name="Oval 139"/>
            <p:cNvSpPr>
              <a:spLocks noChangeArrowheads="1"/>
            </p:cNvSpPr>
            <p:nvPr/>
          </p:nvSpPr>
          <p:spPr bwMode="auto">
            <a:xfrm>
              <a:off x="1661" y="2750"/>
              <a:ext cx="250" cy="250"/>
            </a:xfrm>
            <a:prstGeom prst="ellipse">
              <a:avLst/>
            </a:prstGeom>
            <a:solidFill>
              <a:schemeClr val="tx1">
                <a:lumMod val="75000"/>
                <a:lumOff val="25000"/>
              </a:schemeClr>
            </a:solidFill>
            <a:ln w="9525">
              <a:noFill/>
              <a:round/>
              <a:headEnd/>
              <a:tailEnd/>
            </a:ln>
          </p:spPr>
          <p:txBody>
            <a:bodyPr wrap="none" anchor="ctr"/>
            <a:lstStyle/>
            <a:p>
              <a:pPr algn="ctr"/>
              <a:endParaRPr lang="ko-KR" altLang="en-US">
                <a:solidFill>
                  <a:schemeClr val="bg1">
                    <a:lumMod val="95000"/>
                  </a:schemeClr>
                </a:solidFill>
                <a:latin typeface="微软雅黑" pitchFamily="34" charset="-122"/>
                <a:ea typeface="Malgun Gothic" pitchFamily="34" charset="-127"/>
              </a:endParaRPr>
            </a:p>
          </p:txBody>
        </p:sp>
        <p:sp>
          <p:nvSpPr>
            <p:cNvPr id="35" name="Oval 140"/>
            <p:cNvSpPr>
              <a:spLocks noChangeArrowheads="1"/>
            </p:cNvSpPr>
            <p:nvPr/>
          </p:nvSpPr>
          <p:spPr bwMode="auto">
            <a:xfrm>
              <a:off x="1729" y="2818"/>
              <a:ext cx="114" cy="114"/>
            </a:xfrm>
            <a:prstGeom prst="ellipse">
              <a:avLst/>
            </a:prstGeom>
            <a:solidFill>
              <a:schemeClr val="bg1">
                <a:lumMod val="75000"/>
              </a:schemeClr>
            </a:solidFill>
            <a:ln w="9525">
              <a:noFill/>
              <a:round/>
              <a:headEnd/>
              <a:tailEnd/>
            </a:ln>
          </p:spPr>
          <p:txBody>
            <a:bodyPr wrap="none" anchor="ctr"/>
            <a:lstStyle/>
            <a:p>
              <a:pPr algn="ctr"/>
              <a:endParaRPr lang="ko-KR" altLang="en-US">
                <a:solidFill>
                  <a:schemeClr val="bg1">
                    <a:lumMod val="95000"/>
                  </a:schemeClr>
                </a:solidFill>
                <a:latin typeface="微软雅黑" pitchFamily="34" charset="-122"/>
                <a:ea typeface="Malgun Gothic" pitchFamily="34" charset="-127"/>
              </a:endParaRPr>
            </a:p>
          </p:txBody>
        </p:sp>
      </p:grpSp>
      <p:sp>
        <p:nvSpPr>
          <p:cNvPr id="36" name="TextBox 57"/>
          <p:cNvSpPr txBox="1">
            <a:spLocks noChangeArrowheads="1"/>
          </p:cNvSpPr>
          <p:nvPr/>
        </p:nvSpPr>
        <p:spPr bwMode="auto">
          <a:xfrm>
            <a:off x="7638866" y="4585164"/>
            <a:ext cx="3044556" cy="492557"/>
          </a:xfrm>
          <a:prstGeom prst="rect">
            <a:avLst/>
          </a:prstGeom>
          <a:noFill/>
          <a:ln w="9525">
            <a:noFill/>
            <a:miter lim="800000"/>
            <a:headEnd/>
            <a:tailEnd/>
          </a:ln>
        </p:spPr>
        <p:txBody>
          <a:bodyPr lIns="121711" tIns="60857" rIns="121711" bIns="60857">
            <a:spAutoFit/>
          </a:bodyPr>
          <a:lstStyle/>
          <a:p>
            <a:r>
              <a:rPr lang="zh-CN" altLang="en-US" b="1">
                <a:solidFill>
                  <a:schemeClr val="bg1">
                    <a:lumMod val="95000"/>
                  </a:schemeClr>
                </a:solidFill>
                <a:latin typeface="微软雅黑" pitchFamily="34" charset="-122"/>
                <a:ea typeface="微软雅黑" pitchFamily="34" charset="-122"/>
              </a:rPr>
              <a:t>Title</a:t>
            </a:r>
          </a:p>
        </p:txBody>
      </p:sp>
      <p:sp>
        <p:nvSpPr>
          <p:cNvPr id="37" name="TextBox 57"/>
          <p:cNvSpPr txBox="1">
            <a:spLocks noChangeArrowheads="1"/>
          </p:cNvSpPr>
          <p:nvPr/>
        </p:nvSpPr>
        <p:spPr bwMode="auto">
          <a:xfrm>
            <a:off x="7662109" y="4870978"/>
            <a:ext cx="1882513" cy="448761"/>
          </a:xfrm>
          <a:prstGeom prst="rect">
            <a:avLst/>
          </a:prstGeom>
          <a:noFill/>
          <a:ln w="9525">
            <a:noFill/>
            <a:miter lim="800000"/>
            <a:headEnd/>
            <a:tailEnd/>
          </a:ln>
        </p:spPr>
        <p:txBody>
          <a:bodyPr lIns="121711" tIns="60857" rIns="121711" bIns="60857">
            <a:spAutoFit/>
          </a:bodyPr>
          <a:lstStyle/>
          <a:p>
            <a:pPr eaLnBrk="0" hangingPunct="0">
              <a:lnSpc>
                <a:spcPct val="150000"/>
              </a:lnSpc>
              <a:tabLst>
                <a:tab pos="135235" algn="l"/>
              </a:tabLst>
            </a:pPr>
            <a:r>
              <a:rPr lang="zh-CN" altLang="en-US" sz="1600" b="1" dirty="0">
                <a:solidFill>
                  <a:schemeClr val="bg1">
                    <a:lumMod val="95000"/>
                  </a:schemeClr>
                </a:solidFill>
                <a:latin typeface="微软雅黑" pitchFamily="34" charset="-122"/>
                <a:ea typeface="微软雅黑" pitchFamily="34" charset="-122"/>
              </a:rPr>
              <a:t>Add text description content</a:t>
            </a:r>
            <a:endParaRPr lang="en-US" altLang="zh-CN" sz="1600" b="1" dirty="0">
              <a:solidFill>
                <a:schemeClr val="bg1">
                  <a:lumMod val="95000"/>
                </a:schemeClr>
              </a:solidFill>
              <a:latin typeface="微软雅黑" pitchFamily="34" charset="-122"/>
              <a:ea typeface="微软雅黑" pitchFamily="34" charset="-122"/>
            </a:endParaRPr>
          </a:p>
        </p:txBody>
      </p:sp>
      <p:sp>
        <p:nvSpPr>
          <p:cNvPr id="38" name="AutoShape 4"/>
          <p:cNvSpPr>
            <a:spLocks noChangeArrowheads="1"/>
          </p:cNvSpPr>
          <p:nvPr/>
        </p:nvSpPr>
        <p:spPr bwMode="auto">
          <a:xfrm>
            <a:off x="8433276" y="1934696"/>
            <a:ext cx="2155064" cy="1804454"/>
          </a:xfrm>
          <a:prstGeom prst="roundRect">
            <a:avLst>
              <a:gd name="adj" fmla="val 13009"/>
            </a:avLst>
          </a:prstGeom>
          <a:solidFill>
            <a:schemeClr val="tx1">
              <a:lumMod val="75000"/>
              <a:lumOff val="25000"/>
            </a:schemeClr>
          </a:solidFill>
          <a:ln w="19050" cap="rnd">
            <a:solidFill>
              <a:schemeClr val="tx1">
                <a:lumMod val="65000"/>
                <a:lumOff val="35000"/>
              </a:schemeClr>
            </a:solidFill>
            <a:prstDash val="sysDot"/>
            <a:round/>
            <a:headEnd/>
            <a:tailEnd/>
          </a:ln>
          <a:effectLst/>
        </p:spPr>
        <p:txBody>
          <a:bodyPr wrap="none" lIns="121711" tIns="60857" rIns="121711" bIns="60857" anchor="ctr"/>
          <a:lstStyle/>
          <a:p>
            <a:pPr>
              <a:defRPr/>
            </a:pPr>
            <a:endParaRPr lang="zh-CN" altLang="en-US" dirty="0">
              <a:solidFill>
                <a:schemeClr val="bg1">
                  <a:lumMod val="95000"/>
                </a:schemeClr>
              </a:solidFill>
              <a:latin typeface="微软雅黑" pitchFamily="34" charset="-122"/>
              <a:ea typeface="微软雅黑" pitchFamily="34" charset="-122"/>
              <a:cs typeface="宋体" charset="0"/>
            </a:endParaRPr>
          </a:p>
        </p:txBody>
      </p:sp>
      <p:sp>
        <p:nvSpPr>
          <p:cNvPr id="39" name="Line 14"/>
          <p:cNvSpPr>
            <a:spLocks noChangeShapeType="1"/>
          </p:cNvSpPr>
          <p:nvPr/>
        </p:nvSpPr>
        <p:spPr bwMode="auto">
          <a:xfrm flipH="1">
            <a:off x="8633991" y="2184314"/>
            <a:ext cx="0" cy="1901631"/>
          </a:xfrm>
          <a:prstGeom prst="line">
            <a:avLst/>
          </a:prstGeom>
          <a:noFill/>
          <a:ln w="19050">
            <a:solidFill>
              <a:srgbClr val="9A2222"/>
            </a:solidFill>
            <a:prstDash val="sysDot"/>
            <a:round/>
            <a:headEnd type="oval" w="med" len="med"/>
            <a:tailEnd type="oval" w="med" len="med"/>
          </a:ln>
        </p:spPr>
        <p:txBody>
          <a:bodyPr lIns="121711" tIns="60857" rIns="121711" bIns="60857"/>
          <a:lstStyle/>
          <a:p>
            <a:endParaRPr lang="zh-CN" altLang="en-US" dirty="0">
              <a:solidFill>
                <a:schemeClr val="bg1">
                  <a:lumMod val="95000"/>
                </a:schemeClr>
              </a:solidFill>
              <a:ea typeface="微软雅黑" pitchFamily="34" charset="-122"/>
            </a:endParaRPr>
          </a:p>
        </p:txBody>
      </p:sp>
      <p:grpSp>
        <p:nvGrpSpPr>
          <p:cNvPr id="40" name="Group 138"/>
          <p:cNvGrpSpPr>
            <a:grpSpLocks/>
          </p:cNvGrpSpPr>
          <p:nvPr/>
        </p:nvGrpSpPr>
        <p:grpSpPr bwMode="auto">
          <a:xfrm>
            <a:off x="8522013" y="3981141"/>
            <a:ext cx="242972" cy="219127"/>
            <a:chOff x="1661" y="2750"/>
            <a:chExt cx="250" cy="250"/>
          </a:xfrm>
        </p:grpSpPr>
        <p:sp>
          <p:nvSpPr>
            <p:cNvPr id="41" name="Oval 139"/>
            <p:cNvSpPr>
              <a:spLocks noChangeArrowheads="1"/>
            </p:cNvSpPr>
            <p:nvPr/>
          </p:nvSpPr>
          <p:spPr bwMode="auto">
            <a:xfrm>
              <a:off x="1661" y="2750"/>
              <a:ext cx="250" cy="250"/>
            </a:xfrm>
            <a:prstGeom prst="ellipse">
              <a:avLst/>
            </a:prstGeom>
            <a:solidFill>
              <a:srgbClr val="9A2222"/>
            </a:solidFill>
            <a:ln>
              <a:noFill/>
            </a:ln>
          </p:spPr>
          <p:txBody>
            <a:bodyPr wrap="none" anchor="ctr"/>
            <a:lstStyle/>
            <a:p>
              <a:pPr algn="ctr">
                <a:defRPr/>
              </a:pPr>
              <a:endParaRPr lang="ko-KR" altLang="en-US">
                <a:solidFill>
                  <a:schemeClr val="bg1">
                    <a:lumMod val="95000"/>
                  </a:schemeClr>
                </a:solidFill>
                <a:latin typeface="微软雅黑" pitchFamily="34" charset="-122"/>
                <a:ea typeface="Malgun Gothic" pitchFamily="34" charset="-127"/>
              </a:endParaRPr>
            </a:p>
          </p:txBody>
        </p:sp>
        <p:sp>
          <p:nvSpPr>
            <p:cNvPr id="42" name="Oval 140"/>
            <p:cNvSpPr>
              <a:spLocks noChangeArrowheads="1"/>
            </p:cNvSpPr>
            <p:nvPr/>
          </p:nvSpPr>
          <p:spPr bwMode="auto">
            <a:xfrm>
              <a:off x="1729" y="2818"/>
              <a:ext cx="114" cy="114"/>
            </a:xfrm>
            <a:prstGeom prst="ellipse">
              <a:avLst/>
            </a:prstGeom>
            <a:solidFill>
              <a:schemeClr val="bg1">
                <a:lumMod val="75000"/>
              </a:schemeClr>
            </a:solidFill>
            <a:ln w="9525">
              <a:noFill/>
              <a:round/>
              <a:headEnd/>
              <a:tailEnd/>
            </a:ln>
          </p:spPr>
          <p:txBody>
            <a:bodyPr wrap="none" anchor="ctr"/>
            <a:lstStyle/>
            <a:p>
              <a:pPr algn="ctr"/>
              <a:endParaRPr lang="ko-KR" altLang="en-US">
                <a:solidFill>
                  <a:schemeClr val="bg1">
                    <a:lumMod val="95000"/>
                  </a:schemeClr>
                </a:solidFill>
                <a:latin typeface="微软雅黑" pitchFamily="34" charset="-122"/>
                <a:ea typeface="Malgun Gothic" pitchFamily="34" charset="-127"/>
              </a:endParaRPr>
            </a:p>
          </p:txBody>
        </p:sp>
      </p:grpSp>
      <p:sp>
        <p:nvSpPr>
          <p:cNvPr id="43" name="TextBox 57"/>
          <p:cNvSpPr txBox="1">
            <a:spLocks noChangeArrowheads="1"/>
          </p:cNvSpPr>
          <p:nvPr/>
        </p:nvSpPr>
        <p:spPr bwMode="auto">
          <a:xfrm>
            <a:off x="8682596" y="2016629"/>
            <a:ext cx="1905753" cy="492557"/>
          </a:xfrm>
          <a:prstGeom prst="rect">
            <a:avLst/>
          </a:prstGeom>
          <a:noFill/>
          <a:ln w="9525">
            <a:noFill/>
            <a:miter lim="800000"/>
            <a:headEnd/>
            <a:tailEnd/>
          </a:ln>
        </p:spPr>
        <p:txBody>
          <a:bodyPr lIns="121711" tIns="60857" rIns="121711" bIns="60857">
            <a:spAutoFit/>
          </a:bodyPr>
          <a:lstStyle/>
          <a:p>
            <a:r>
              <a:rPr lang="zh-CN" altLang="en-US" b="1">
                <a:solidFill>
                  <a:schemeClr val="bg1">
                    <a:lumMod val="95000"/>
                  </a:schemeClr>
                </a:solidFill>
                <a:latin typeface="微软雅黑" pitchFamily="34" charset="-122"/>
                <a:ea typeface="微软雅黑" pitchFamily="34" charset="-122"/>
              </a:rPr>
              <a:t>Title</a:t>
            </a:r>
          </a:p>
        </p:txBody>
      </p:sp>
      <p:sp>
        <p:nvSpPr>
          <p:cNvPr id="44" name="TextBox 57"/>
          <p:cNvSpPr txBox="1">
            <a:spLocks noChangeArrowheads="1"/>
          </p:cNvSpPr>
          <p:nvPr/>
        </p:nvSpPr>
        <p:spPr bwMode="auto">
          <a:xfrm>
            <a:off x="8682596" y="2466313"/>
            <a:ext cx="1905753" cy="448761"/>
          </a:xfrm>
          <a:prstGeom prst="rect">
            <a:avLst/>
          </a:prstGeom>
          <a:noFill/>
          <a:ln w="9525">
            <a:noFill/>
            <a:miter lim="800000"/>
            <a:headEnd/>
            <a:tailEnd/>
          </a:ln>
        </p:spPr>
        <p:txBody>
          <a:bodyPr lIns="121711" tIns="60857" rIns="121711" bIns="60857">
            <a:spAutoFit/>
          </a:bodyPr>
          <a:lstStyle/>
          <a:p>
            <a:pPr eaLnBrk="0" hangingPunct="0">
              <a:lnSpc>
                <a:spcPct val="150000"/>
              </a:lnSpc>
              <a:tabLst>
                <a:tab pos="135235" algn="l"/>
              </a:tabLst>
            </a:pPr>
            <a:r>
              <a:rPr lang="zh-CN" altLang="en-US" sz="1600" b="1" dirty="0">
                <a:solidFill>
                  <a:schemeClr val="bg1">
                    <a:lumMod val="95000"/>
                  </a:schemeClr>
                </a:solidFill>
                <a:latin typeface="微软雅黑" pitchFamily="34" charset="-122"/>
                <a:ea typeface="微软雅黑" pitchFamily="34" charset="-122"/>
              </a:rPr>
              <a:t>Add text description content</a:t>
            </a:r>
            <a:endParaRPr lang="en-US" altLang="zh-CN" sz="1600" b="1" dirty="0">
              <a:solidFill>
                <a:schemeClr val="bg1">
                  <a:lumMod val="95000"/>
                </a:schemeClr>
              </a:solidFill>
              <a:latin typeface="微软雅黑" pitchFamily="34" charset="-122"/>
              <a:ea typeface="微软雅黑" pitchFamily="34" charset="-122"/>
            </a:endParaRPr>
          </a:p>
        </p:txBody>
      </p:sp>
      <p:sp>
        <p:nvSpPr>
          <p:cNvPr id="46" name="TextBox 45"/>
          <p:cNvSpPr txBox="1"/>
          <p:nvPr/>
        </p:nvSpPr>
        <p:spPr>
          <a:xfrm>
            <a:off x="1260354" y="156962"/>
            <a:ext cx="6912765"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itchFamily="34" charset="-122"/>
                <a:ea typeface="微软雅黑" pitchFamily="34" charset="-122"/>
              </a:rPr>
              <a:t>OVERVIEW OF THE ANNUAL WORK</a:t>
            </a:r>
          </a:p>
        </p:txBody>
      </p:sp>
    </p:spTree>
    <p:extLst>
      <p:ext uri="{BB962C8B-B14F-4D97-AF65-F5344CB8AC3E}">
        <p14:creationId xmlns:p14="http://schemas.microsoft.com/office/powerpoint/2010/main" val="2495594013"/>
      </p:ext>
    </p:extLst>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6"/>
                                        </p:tgtEl>
                                        <p:attrNameLst>
                                          <p:attrName>style.visibility</p:attrName>
                                        </p:attrNameLst>
                                      </p:cBhvr>
                                      <p:to>
                                        <p:strVal val="visible"/>
                                      </p:to>
                                    </p:set>
                                    <p:anim by="(-#ppt_w*2)" calcmode="lin" valueType="num">
                                      <p:cBhvr rctx="PPT">
                                        <p:cTn id="7" dur="250" autoRev="1" fill="hold">
                                          <p:stCondLst>
                                            <p:cond delay="0"/>
                                          </p:stCondLst>
                                        </p:cTn>
                                        <p:tgtEl>
                                          <p:spTgt spid="46"/>
                                        </p:tgtEl>
                                        <p:attrNameLst>
                                          <p:attrName>ppt_w</p:attrName>
                                        </p:attrNameLst>
                                      </p:cBhvr>
                                    </p:anim>
                                    <p:anim by="(#ppt_w*0.50)" calcmode="lin" valueType="num">
                                      <p:cBhvr>
                                        <p:cTn id="8" dur="250" decel="50000" autoRev="1" fill="hold">
                                          <p:stCondLst>
                                            <p:cond delay="0"/>
                                          </p:stCondLst>
                                        </p:cTn>
                                        <p:tgtEl>
                                          <p:spTgt spid="46"/>
                                        </p:tgtEl>
                                        <p:attrNameLst>
                                          <p:attrName>ppt_x</p:attrName>
                                        </p:attrNameLst>
                                      </p:cBhvr>
                                    </p:anim>
                                    <p:anim from="(-#ppt_h/2)" to="(#ppt_y)" calcmode="lin" valueType="num">
                                      <p:cBhvr>
                                        <p:cTn id="9" dur="500" fill="hold">
                                          <p:stCondLst>
                                            <p:cond delay="0"/>
                                          </p:stCondLst>
                                        </p:cTn>
                                        <p:tgtEl>
                                          <p:spTgt spid="46"/>
                                        </p:tgtEl>
                                        <p:attrNameLst>
                                          <p:attrName>ppt_y</p:attrName>
                                        </p:attrNameLst>
                                      </p:cBhvr>
                                    </p:anim>
                                    <p:animRot by="21600000">
                                      <p:cBhvr>
                                        <p:cTn id="10" dur="500" fill="hold">
                                          <p:stCondLst>
                                            <p:cond delay="0"/>
                                          </p:stCondLst>
                                        </p:cTn>
                                        <p:tgtEl>
                                          <p:spTgt spid="46"/>
                                        </p:tgtEl>
                                        <p:attrNameLst>
                                          <p:attrName>r</p:attrName>
                                        </p:attrNameLst>
                                      </p:cBhvr>
                                    </p:animRot>
                                  </p:childTnLst>
                                </p:cTn>
                              </p:par>
                            </p:childTnLst>
                          </p:cTn>
                        </p:par>
                        <p:par>
                          <p:cTn id="11" fill="hold">
                            <p:stCondLst>
                              <p:cond delay="16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1000"/>
                                        <p:tgtEl>
                                          <p:spTgt spid="2"/>
                                        </p:tgtEl>
                                      </p:cBhvr>
                                    </p:animEffect>
                                  </p:childTnLst>
                                </p:cTn>
                              </p:par>
                            </p:childTnLst>
                          </p:cTn>
                        </p:par>
                        <p:par>
                          <p:cTn id="15" fill="hold">
                            <p:stCondLst>
                              <p:cond delay="2600"/>
                            </p:stCondLst>
                            <p:childTnLst>
                              <p:par>
                                <p:cTn id="16" presetID="23" presetClass="entr" presetSubtype="32"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250" fill="hold"/>
                                        <p:tgtEl>
                                          <p:spTgt spid="14"/>
                                        </p:tgtEl>
                                        <p:attrNameLst>
                                          <p:attrName>ppt_w</p:attrName>
                                        </p:attrNameLst>
                                      </p:cBhvr>
                                      <p:tavLst>
                                        <p:tav tm="0">
                                          <p:val>
                                            <p:strVal val="4*#ppt_w"/>
                                          </p:val>
                                        </p:tav>
                                        <p:tav tm="100000">
                                          <p:val>
                                            <p:strVal val="#ppt_w"/>
                                          </p:val>
                                        </p:tav>
                                      </p:tavLst>
                                    </p:anim>
                                    <p:anim calcmode="lin" valueType="num">
                                      <p:cBhvr>
                                        <p:cTn id="19" dur="250" fill="hold"/>
                                        <p:tgtEl>
                                          <p:spTgt spid="14"/>
                                        </p:tgtEl>
                                        <p:attrNameLst>
                                          <p:attrName>ppt_h</p:attrName>
                                        </p:attrNameLst>
                                      </p:cBhvr>
                                      <p:tavLst>
                                        <p:tav tm="0">
                                          <p:val>
                                            <p:strVal val="4*#ppt_h"/>
                                          </p:val>
                                        </p:tav>
                                        <p:tav tm="100000">
                                          <p:val>
                                            <p:strVal val="#ppt_h"/>
                                          </p:val>
                                        </p:tav>
                                      </p:tavLst>
                                    </p:anim>
                                  </p:childTnLst>
                                </p:cTn>
                              </p:par>
                              <p:par>
                                <p:cTn id="20" presetID="23" presetClass="entr" presetSubtype="32" fill="hold" nodeType="withEffect">
                                  <p:stCondLst>
                                    <p:cond delay="250"/>
                                  </p:stCondLst>
                                  <p:childTnLst>
                                    <p:set>
                                      <p:cBhvr>
                                        <p:cTn id="21" dur="1" fill="hold">
                                          <p:stCondLst>
                                            <p:cond delay="0"/>
                                          </p:stCondLst>
                                        </p:cTn>
                                        <p:tgtEl>
                                          <p:spTgt spid="5"/>
                                        </p:tgtEl>
                                        <p:attrNameLst>
                                          <p:attrName>style.visibility</p:attrName>
                                        </p:attrNameLst>
                                      </p:cBhvr>
                                      <p:to>
                                        <p:strVal val="visible"/>
                                      </p:to>
                                    </p:set>
                                    <p:anim calcmode="lin" valueType="num">
                                      <p:cBhvr>
                                        <p:cTn id="22" dur="250" fill="hold"/>
                                        <p:tgtEl>
                                          <p:spTgt spid="5"/>
                                        </p:tgtEl>
                                        <p:attrNameLst>
                                          <p:attrName>ppt_w</p:attrName>
                                        </p:attrNameLst>
                                      </p:cBhvr>
                                      <p:tavLst>
                                        <p:tav tm="0">
                                          <p:val>
                                            <p:strVal val="4*#ppt_w"/>
                                          </p:val>
                                        </p:tav>
                                        <p:tav tm="100000">
                                          <p:val>
                                            <p:strVal val="#ppt_w"/>
                                          </p:val>
                                        </p:tav>
                                      </p:tavLst>
                                    </p:anim>
                                    <p:anim calcmode="lin" valueType="num">
                                      <p:cBhvr>
                                        <p:cTn id="23" dur="250" fill="hold"/>
                                        <p:tgtEl>
                                          <p:spTgt spid="5"/>
                                        </p:tgtEl>
                                        <p:attrNameLst>
                                          <p:attrName>ppt_h</p:attrName>
                                        </p:attrNameLst>
                                      </p:cBhvr>
                                      <p:tavLst>
                                        <p:tav tm="0">
                                          <p:val>
                                            <p:strVal val="4*#ppt_h"/>
                                          </p:val>
                                        </p:tav>
                                        <p:tav tm="100000">
                                          <p:val>
                                            <p:strVal val="#ppt_h"/>
                                          </p:val>
                                        </p:tav>
                                      </p:tavLst>
                                    </p:anim>
                                  </p:childTnLst>
                                </p:cTn>
                              </p:par>
                              <p:par>
                                <p:cTn id="24" presetID="23" presetClass="entr" presetSubtype="32" fill="hold" nodeType="withEffect">
                                  <p:stCondLst>
                                    <p:cond delay="500"/>
                                  </p:stCondLst>
                                  <p:childTnLst>
                                    <p:set>
                                      <p:cBhvr>
                                        <p:cTn id="25" dur="1" fill="hold">
                                          <p:stCondLst>
                                            <p:cond delay="0"/>
                                          </p:stCondLst>
                                        </p:cTn>
                                        <p:tgtEl>
                                          <p:spTgt spid="21"/>
                                        </p:tgtEl>
                                        <p:attrNameLst>
                                          <p:attrName>style.visibility</p:attrName>
                                        </p:attrNameLst>
                                      </p:cBhvr>
                                      <p:to>
                                        <p:strVal val="visible"/>
                                      </p:to>
                                    </p:set>
                                    <p:anim calcmode="lin" valueType="num">
                                      <p:cBhvr>
                                        <p:cTn id="26" dur="250" fill="hold"/>
                                        <p:tgtEl>
                                          <p:spTgt spid="21"/>
                                        </p:tgtEl>
                                        <p:attrNameLst>
                                          <p:attrName>ppt_w</p:attrName>
                                        </p:attrNameLst>
                                      </p:cBhvr>
                                      <p:tavLst>
                                        <p:tav tm="0">
                                          <p:val>
                                            <p:strVal val="4*#ppt_w"/>
                                          </p:val>
                                        </p:tav>
                                        <p:tav tm="100000">
                                          <p:val>
                                            <p:strVal val="#ppt_w"/>
                                          </p:val>
                                        </p:tav>
                                      </p:tavLst>
                                    </p:anim>
                                    <p:anim calcmode="lin" valueType="num">
                                      <p:cBhvr>
                                        <p:cTn id="27" dur="250" fill="hold"/>
                                        <p:tgtEl>
                                          <p:spTgt spid="21"/>
                                        </p:tgtEl>
                                        <p:attrNameLst>
                                          <p:attrName>ppt_h</p:attrName>
                                        </p:attrNameLst>
                                      </p:cBhvr>
                                      <p:tavLst>
                                        <p:tav tm="0">
                                          <p:val>
                                            <p:strVal val="4*#ppt_h"/>
                                          </p:val>
                                        </p:tav>
                                        <p:tav tm="100000">
                                          <p:val>
                                            <p:strVal val="#ppt_h"/>
                                          </p:val>
                                        </p:tav>
                                      </p:tavLst>
                                    </p:anim>
                                  </p:childTnLst>
                                </p:cTn>
                              </p:par>
                              <p:par>
                                <p:cTn id="28" presetID="23" presetClass="entr" presetSubtype="32" fill="hold" nodeType="withEffect">
                                  <p:stCondLst>
                                    <p:cond delay="750"/>
                                  </p:stCondLst>
                                  <p:childTnLst>
                                    <p:set>
                                      <p:cBhvr>
                                        <p:cTn id="29" dur="1" fill="hold">
                                          <p:stCondLst>
                                            <p:cond delay="0"/>
                                          </p:stCondLst>
                                        </p:cTn>
                                        <p:tgtEl>
                                          <p:spTgt spid="28"/>
                                        </p:tgtEl>
                                        <p:attrNameLst>
                                          <p:attrName>style.visibility</p:attrName>
                                        </p:attrNameLst>
                                      </p:cBhvr>
                                      <p:to>
                                        <p:strVal val="visible"/>
                                      </p:to>
                                    </p:set>
                                    <p:anim calcmode="lin" valueType="num">
                                      <p:cBhvr>
                                        <p:cTn id="30" dur="250" fill="hold"/>
                                        <p:tgtEl>
                                          <p:spTgt spid="28"/>
                                        </p:tgtEl>
                                        <p:attrNameLst>
                                          <p:attrName>ppt_w</p:attrName>
                                        </p:attrNameLst>
                                      </p:cBhvr>
                                      <p:tavLst>
                                        <p:tav tm="0">
                                          <p:val>
                                            <p:strVal val="4*#ppt_w"/>
                                          </p:val>
                                        </p:tav>
                                        <p:tav tm="100000">
                                          <p:val>
                                            <p:strVal val="#ppt_w"/>
                                          </p:val>
                                        </p:tav>
                                      </p:tavLst>
                                    </p:anim>
                                    <p:anim calcmode="lin" valueType="num">
                                      <p:cBhvr>
                                        <p:cTn id="31" dur="250" fill="hold"/>
                                        <p:tgtEl>
                                          <p:spTgt spid="28"/>
                                        </p:tgtEl>
                                        <p:attrNameLst>
                                          <p:attrName>ppt_h</p:attrName>
                                        </p:attrNameLst>
                                      </p:cBhvr>
                                      <p:tavLst>
                                        <p:tav tm="0">
                                          <p:val>
                                            <p:strVal val="4*#ppt_h"/>
                                          </p:val>
                                        </p:tav>
                                        <p:tav tm="100000">
                                          <p:val>
                                            <p:strVal val="#ppt_h"/>
                                          </p:val>
                                        </p:tav>
                                      </p:tavLst>
                                    </p:anim>
                                  </p:childTnLst>
                                </p:cTn>
                              </p:par>
                              <p:par>
                                <p:cTn id="32" presetID="23" presetClass="entr" presetSubtype="32" fill="hold" nodeType="withEffect">
                                  <p:stCondLst>
                                    <p:cond delay="1000"/>
                                  </p:stCondLst>
                                  <p:childTnLst>
                                    <p:set>
                                      <p:cBhvr>
                                        <p:cTn id="33" dur="1" fill="hold">
                                          <p:stCondLst>
                                            <p:cond delay="0"/>
                                          </p:stCondLst>
                                        </p:cTn>
                                        <p:tgtEl>
                                          <p:spTgt spid="33"/>
                                        </p:tgtEl>
                                        <p:attrNameLst>
                                          <p:attrName>style.visibility</p:attrName>
                                        </p:attrNameLst>
                                      </p:cBhvr>
                                      <p:to>
                                        <p:strVal val="visible"/>
                                      </p:to>
                                    </p:set>
                                    <p:anim calcmode="lin" valueType="num">
                                      <p:cBhvr>
                                        <p:cTn id="34" dur="250" fill="hold"/>
                                        <p:tgtEl>
                                          <p:spTgt spid="33"/>
                                        </p:tgtEl>
                                        <p:attrNameLst>
                                          <p:attrName>ppt_w</p:attrName>
                                        </p:attrNameLst>
                                      </p:cBhvr>
                                      <p:tavLst>
                                        <p:tav tm="0">
                                          <p:val>
                                            <p:strVal val="4*#ppt_w"/>
                                          </p:val>
                                        </p:tav>
                                        <p:tav tm="100000">
                                          <p:val>
                                            <p:strVal val="#ppt_w"/>
                                          </p:val>
                                        </p:tav>
                                      </p:tavLst>
                                    </p:anim>
                                    <p:anim calcmode="lin" valueType="num">
                                      <p:cBhvr>
                                        <p:cTn id="35" dur="250" fill="hold"/>
                                        <p:tgtEl>
                                          <p:spTgt spid="33"/>
                                        </p:tgtEl>
                                        <p:attrNameLst>
                                          <p:attrName>ppt_h</p:attrName>
                                        </p:attrNameLst>
                                      </p:cBhvr>
                                      <p:tavLst>
                                        <p:tav tm="0">
                                          <p:val>
                                            <p:strVal val="4*#ppt_h"/>
                                          </p:val>
                                        </p:tav>
                                        <p:tav tm="100000">
                                          <p:val>
                                            <p:strVal val="#ppt_h"/>
                                          </p:val>
                                        </p:tav>
                                      </p:tavLst>
                                    </p:anim>
                                  </p:childTnLst>
                                </p:cTn>
                              </p:par>
                              <p:par>
                                <p:cTn id="36" presetID="23" presetClass="entr" presetSubtype="32" fill="hold" nodeType="withEffect">
                                  <p:stCondLst>
                                    <p:cond delay="1250"/>
                                  </p:stCondLst>
                                  <p:childTnLst>
                                    <p:set>
                                      <p:cBhvr>
                                        <p:cTn id="37" dur="1" fill="hold">
                                          <p:stCondLst>
                                            <p:cond delay="0"/>
                                          </p:stCondLst>
                                        </p:cTn>
                                        <p:tgtEl>
                                          <p:spTgt spid="40"/>
                                        </p:tgtEl>
                                        <p:attrNameLst>
                                          <p:attrName>style.visibility</p:attrName>
                                        </p:attrNameLst>
                                      </p:cBhvr>
                                      <p:to>
                                        <p:strVal val="visible"/>
                                      </p:to>
                                    </p:set>
                                    <p:anim calcmode="lin" valueType="num">
                                      <p:cBhvr>
                                        <p:cTn id="38" dur="250" fill="hold"/>
                                        <p:tgtEl>
                                          <p:spTgt spid="40"/>
                                        </p:tgtEl>
                                        <p:attrNameLst>
                                          <p:attrName>ppt_w</p:attrName>
                                        </p:attrNameLst>
                                      </p:cBhvr>
                                      <p:tavLst>
                                        <p:tav tm="0">
                                          <p:val>
                                            <p:strVal val="4*#ppt_w"/>
                                          </p:val>
                                        </p:tav>
                                        <p:tav tm="100000">
                                          <p:val>
                                            <p:strVal val="#ppt_w"/>
                                          </p:val>
                                        </p:tav>
                                      </p:tavLst>
                                    </p:anim>
                                    <p:anim calcmode="lin" valueType="num">
                                      <p:cBhvr>
                                        <p:cTn id="39" dur="250" fill="hold"/>
                                        <p:tgtEl>
                                          <p:spTgt spid="40"/>
                                        </p:tgtEl>
                                        <p:attrNameLst>
                                          <p:attrName>ppt_h</p:attrName>
                                        </p:attrNameLst>
                                      </p:cBhvr>
                                      <p:tavLst>
                                        <p:tav tm="0">
                                          <p:val>
                                            <p:strVal val="4*#ppt_h"/>
                                          </p:val>
                                        </p:tav>
                                        <p:tav tm="100000">
                                          <p:val>
                                            <p:strVal val="#ppt_h"/>
                                          </p:val>
                                        </p:tav>
                                      </p:tavLst>
                                    </p:anim>
                                  </p:childTnLst>
                                </p:cTn>
                              </p:par>
                            </p:childTnLst>
                          </p:cTn>
                        </p:par>
                        <p:par>
                          <p:cTn id="40" fill="hold">
                            <p:stCondLst>
                              <p:cond delay="4100"/>
                            </p:stCondLst>
                            <p:childTnLst>
                              <p:par>
                                <p:cTn id="41" presetID="22" presetClass="entr" presetSubtype="1"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up)">
                                      <p:cBhvr>
                                        <p:cTn id="43" dur="500"/>
                                        <p:tgtEl>
                                          <p:spTgt spid="13"/>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up)">
                                      <p:cBhvr>
                                        <p:cTn id="46" dur="500"/>
                                        <p:tgtEl>
                                          <p:spTgt spid="20"/>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up)">
                                      <p:cBhvr>
                                        <p:cTn id="49" dur="500"/>
                                        <p:tgtEl>
                                          <p:spTgt spid="3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down)">
                                      <p:cBhvr>
                                        <p:cTn id="52" dur="500"/>
                                        <p:tgtEl>
                                          <p:spTgt spid="4"/>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down)">
                                      <p:cBhvr>
                                        <p:cTn id="55" dur="500"/>
                                        <p:tgtEl>
                                          <p:spTgt spid="27"/>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down)">
                                      <p:cBhvr>
                                        <p:cTn id="58" dur="500"/>
                                        <p:tgtEl>
                                          <p:spTgt spid="39"/>
                                        </p:tgtEl>
                                      </p:cBhvr>
                                    </p:animEffect>
                                  </p:childTnLst>
                                </p:cTn>
                              </p:par>
                            </p:childTnLst>
                          </p:cTn>
                        </p:par>
                        <p:par>
                          <p:cTn id="59" fill="hold">
                            <p:stCondLst>
                              <p:cond delay="4600"/>
                            </p:stCondLst>
                            <p:childTnLst>
                              <p:par>
                                <p:cTn id="60" presetID="21" presetClass="entr" presetSubtype="1" fill="hold" grpId="0"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heel(1)">
                                      <p:cBhvr>
                                        <p:cTn id="62" dur="1000"/>
                                        <p:tgtEl>
                                          <p:spTgt spid="3"/>
                                        </p:tgtEl>
                                      </p:cBhvr>
                                    </p:animEffect>
                                  </p:childTnLst>
                                </p:cTn>
                              </p:par>
                              <p:par>
                                <p:cTn id="63" presetID="21" presetClass="entr" presetSubtype="1"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heel(1)">
                                      <p:cBhvr>
                                        <p:cTn id="65" dur="1000"/>
                                        <p:tgtEl>
                                          <p:spTgt spid="24"/>
                                        </p:tgtEl>
                                      </p:cBhvr>
                                    </p:animEffect>
                                  </p:childTnLst>
                                </p:cTn>
                              </p:par>
                              <p:par>
                                <p:cTn id="66" presetID="21" presetClass="entr" presetSubtype="1" fill="hold" grpId="0" nodeType="with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wheel(1)">
                                      <p:cBhvr>
                                        <p:cTn id="68" dur="1000"/>
                                        <p:tgtEl>
                                          <p:spTgt spid="38"/>
                                        </p:tgtEl>
                                      </p:cBhvr>
                                    </p:animEffect>
                                  </p:childTnLst>
                                </p:cTn>
                              </p:par>
                              <p:par>
                                <p:cTn id="69" presetID="21" presetClass="entr" presetSubtype="1"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heel(1)">
                                      <p:cBhvr>
                                        <p:cTn id="71" dur="1000"/>
                                        <p:tgtEl>
                                          <p:spTgt spid="10"/>
                                        </p:tgtEl>
                                      </p:cBhvr>
                                    </p:animEffect>
                                  </p:childTnLst>
                                </p:cTn>
                              </p:par>
                              <p:par>
                                <p:cTn id="72" presetID="21" presetClass="entr" presetSubtype="1" fill="hold" grpId="0"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heel(1)">
                                      <p:cBhvr>
                                        <p:cTn id="74" dur="1000"/>
                                        <p:tgtEl>
                                          <p:spTgt spid="17"/>
                                        </p:tgtEl>
                                      </p:cBhvr>
                                    </p:animEffect>
                                  </p:childTnLst>
                                </p:cTn>
                              </p:par>
                              <p:par>
                                <p:cTn id="75" presetID="21" presetClass="entr" presetSubtype="1"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heel(1)">
                                      <p:cBhvr>
                                        <p:cTn id="77" dur="1000"/>
                                        <p:tgtEl>
                                          <p:spTgt spid="31"/>
                                        </p:tgtEl>
                                      </p:cBhvr>
                                    </p:animEffect>
                                  </p:childTnLst>
                                </p:cTn>
                              </p:par>
                            </p:childTnLst>
                          </p:cTn>
                        </p:par>
                        <p:par>
                          <p:cTn id="78" fill="hold">
                            <p:stCondLst>
                              <p:cond delay="5600"/>
                            </p:stCondLst>
                            <p:childTnLst>
                              <p:par>
                                <p:cTn id="79" presetID="42" presetClass="entr" presetSubtype="0" fill="hold" grpId="0"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500"/>
                                        <p:tgtEl>
                                          <p:spTgt spid="8"/>
                                        </p:tgtEl>
                                      </p:cBhvr>
                                    </p:animEffect>
                                    <p:anim calcmode="lin" valueType="num">
                                      <p:cBhvr>
                                        <p:cTn id="82" dur="500" fill="hold"/>
                                        <p:tgtEl>
                                          <p:spTgt spid="8"/>
                                        </p:tgtEl>
                                        <p:attrNameLst>
                                          <p:attrName>ppt_x</p:attrName>
                                        </p:attrNameLst>
                                      </p:cBhvr>
                                      <p:tavLst>
                                        <p:tav tm="0">
                                          <p:val>
                                            <p:strVal val="#ppt_x"/>
                                          </p:val>
                                        </p:tav>
                                        <p:tav tm="100000">
                                          <p:val>
                                            <p:strVal val="#ppt_x"/>
                                          </p:val>
                                        </p:tav>
                                      </p:tavLst>
                                    </p:anim>
                                    <p:anim calcmode="lin" valueType="num">
                                      <p:cBhvr>
                                        <p:cTn id="83" dur="500" fill="hold"/>
                                        <p:tgtEl>
                                          <p:spTgt spid="8"/>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fade">
                                      <p:cBhvr>
                                        <p:cTn id="86" dur="500"/>
                                        <p:tgtEl>
                                          <p:spTgt spid="9"/>
                                        </p:tgtEl>
                                      </p:cBhvr>
                                    </p:animEffect>
                                    <p:anim calcmode="lin" valueType="num">
                                      <p:cBhvr>
                                        <p:cTn id="87" dur="500" fill="hold"/>
                                        <p:tgtEl>
                                          <p:spTgt spid="9"/>
                                        </p:tgtEl>
                                        <p:attrNameLst>
                                          <p:attrName>ppt_x</p:attrName>
                                        </p:attrNameLst>
                                      </p:cBhvr>
                                      <p:tavLst>
                                        <p:tav tm="0">
                                          <p:val>
                                            <p:strVal val="#ppt_x"/>
                                          </p:val>
                                        </p:tav>
                                        <p:tav tm="100000">
                                          <p:val>
                                            <p:strVal val="#ppt_x"/>
                                          </p:val>
                                        </p:tav>
                                      </p:tavLst>
                                    </p:anim>
                                    <p:anim calcmode="lin" valueType="num">
                                      <p:cBhvr>
                                        <p:cTn id="88" dur="500" fill="hold"/>
                                        <p:tgtEl>
                                          <p:spTgt spid="9"/>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500"/>
                                        <p:tgtEl>
                                          <p:spTgt spid="25"/>
                                        </p:tgtEl>
                                      </p:cBhvr>
                                    </p:animEffect>
                                    <p:anim calcmode="lin" valueType="num">
                                      <p:cBhvr>
                                        <p:cTn id="92" dur="500" fill="hold"/>
                                        <p:tgtEl>
                                          <p:spTgt spid="25"/>
                                        </p:tgtEl>
                                        <p:attrNameLst>
                                          <p:attrName>ppt_x</p:attrName>
                                        </p:attrNameLst>
                                      </p:cBhvr>
                                      <p:tavLst>
                                        <p:tav tm="0">
                                          <p:val>
                                            <p:strVal val="#ppt_x"/>
                                          </p:val>
                                        </p:tav>
                                        <p:tav tm="100000">
                                          <p:val>
                                            <p:strVal val="#ppt_x"/>
                                          </p:val>
                                        </p:tav>
                                      </p:tavLst>
                                    </p:anim>
                                    <p:anim calcmode="lin" valueType="num">
                                      <p:cBhvr>
                                        <p:cTn id="93" dur="500" fill="hold"/>
                                        <p:tgtEl>
                                          <p:spTgt spid="25"/>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fade">
                                      <p:cBhvr>
                                        <p:cTn id="96" dur="500"/>
                                        <p:tgtEl>
                                          <p:spTgt spid="26"/>
                                        </p:tgtEl>
                                      </p:cBhvr>
                                    </p:animEffect>
                                    <p:anim calcmode="lin" valueType="num">
                                      <p:cBhvr>
                                        <p:cTn id="97" dur="500" fill="hold"/>
                                        <p:tgtEl>
                                          <p:spTgt spid="26"/>
                                        </p:tgtEl>
                                        <p:attrNameLst>
                                          <p:attrName>ppt_x</p:attrName>
                                        </p:attrNameLst>
                                      </p:cBhvr>
                                      <p:tavLst>
                                        <p:tav tm="0">
                                          <p:val>
                                            <p:strVal val="#ppt_x"/>
                                          </p:val>
                                        </p:tav>
                                        <p:tav tm="100000">
                                          <p:val>
                                            <p:strVal val="#ppt_x"/>
                                          </p:val>
                                        </p:tav>
                                      </p:tavLst>
                                    </p:anim>
                                    <p:anim calcmode="lin" valueType="num">
                                      <p:cBhvr>
                                        <p:cTn id="98" dur="500" fill="hold"/>
                                        <p:tgtEl>
                                          <p:spTgt spid="26"/>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animEffect transition="in" filter="fade">
                                      <p:cBhvr>
                                        <p:cTn id="101" dur="500"/>
                                        <p:tgtEl>
                                          <p:spTgt spid="43"/>
                                        </p:tgtEl>
                                      </p:cBhvr>
                                    </p:animEffect>
                                    <p:anim calcmode="lin" valueType="num">
                                      <p:cBhvr>
                                        <p:cTn id="102" dur="500" fill="hold"/>
                                        <p:tgtEl>
                                          <p:spTgt spid="43"/>
                                        </p:tgtEl>
                                        <p:attrNameLst>
                                          <p:attrName>ppt_x</p:attrName>
                                        </p:attrNameLst>
                                      </p:cBhvr>
                                      <p:tavLst>
                                        <p:tav tm="0">
                                          <p:val>
                                            <p:strVal val="#ppt_x"/>
                                          </p:val>
                                        </p:tav>
                                        <p:tav tm="100000">
                                          <p:val>
                                            <p:strVal val="#ppt_x"/>
                                          </p:val>
                                        </p:tav>
                                      </p:tavLst>
                                    </p:anim>
                                    <p:anim calcmode="lin" valueType="num">
                                      <p:cBhvr>
                                        <p:cTn id="103" dur="500" fill="hold"/>
                                        <p:tgtEl>
                                          <p:spTgt spid="43"/>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500"/>
                                        <p:tgtEl>
                                          <p:spTgt spid="44"/>
                                        </p:tgtEl>
                                      </p:cBhvr>
                                    </p:animEffect>
                                    <p:anim calcmode="lin" valueType="num">
                                      <p:cBhvr>
                                        <p:cTn id="107" dur="500" fill="hold"/>
                                        <p:tgtEl>
                                          <p:spTgt spid="44"/>
                                        </p:tgtEl>
                                        <p:attrNameLst>
                                          <p:attrName>ppt_x</p:attrName>
                                        </p:attrNameLst>
                                      </p:cBhvr>
                                      <p:tavLst>
                                        <p:tav tm="0">
                                          <p:val>
                                            <p:strVal val="#ppt_x"/>
                                          </p:val>
                                        </p:tav>
                                        <p:tav tm="100000">
                                          <p:val>
                                            <p:strVal val="#ppt_x"/>
                                          </p:val>
                                        </p:tav>
                                      </p:tavLst>
                                    </p:anim>
                                    <p:anim calcmode="lin" valueType="num">
                                      <p:cBhvr>
                                        <p:cTn id="108" dur="500" fill="hold"/>
                                        <p:tgtEl>
                                          <p:spTgt spid="44"/>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11"/>
                                        </p:tgtEl>
                                        <p:attrNameLst>
                                          <p:attrName>style.visibility</p:attrName>
                                        </p:attrNameLst>
                                      </p:cBhvr>
                                      <p:to>
                                        <p:strVal val="visible"/>
                                      </p:to>
                                    </p:set>
                                    <p:animEffect transition="in" filter="fade">
                                      <p:cBhvr>
                                        <p:cTn id="111" dur="500"/>
                                        <p:tgtEl>
                                          <p:spTgt spid="11"/>
                                        </p:tgtEl>
                                      </p:cBhvr>
                                    </p:animEffect>
                                    <p:anim calcmode="lin" valueType="num">
                                      <p:cBhvr>
                                        <p:cTn id="112" dur="500" fill="hold"/>
                                        <p:tgtEl>
                                          <p:spTgt spid="11"/>
                                        </p:tgtEl>
                                        <p:attrNameLst>
                                          <p:attrName>ppt_x</p:attrName>
                                        </p:attrNameLst>
                                      </p:cBhvr>
                                      <p:tavLst>
                                        <p:tav tm="0">
                                          <p:val>
                                            <p:strVal val="#ppt_x"/>
                                          </p:val>
                                        </p:tav>
                                        <p:tav tm="100000">
                                          <p:val>
                                            <p:strVal val="#ppt_x"/>
                                          </p:val>
                                        </p:tav>
                                      </p:tavLst>
                                    </p:anim>
                                    <p:anim calcmode="lin" valueType="num">
                                      <p:cBhvr>
                                        <p:cTn id="113" dur="500" fill="hold"/>
                                        <p:tgtEl>
                                          <p:spTgt spid="1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12"/>
                                        </p:tgtEl>
                                        <p:attrNameLst>
                                          <p:attrName>style.visibility</p:attrName>
                                        </p:attrNameLst>
                                      </p:cBhvr>
                                      <p:to>
                                        <p:strVal val="visible"/>
                                      </p:to>
                                    </p:set>
                                    <p:animEffect transition="in" filter="fade">
                                      <p:cBhvr>
                                        <p:cTn id="116" dur="500"/>
                                        <p:tgtEl>
                                          <p:spTgt spid="12"/>
                                        </p:tgtEl>
                                      </p:cBhvr>
                                    </p:animEffect>
                                    <p:anim calcmode="lin" valueType="num">
                                      <p:cBhvr>
                                        <p:cTn id="117" dur="500" fill="hold"/>
                                        <p:tgtEl>
                                          <p:spTgt spid="12"/>
                                        </p:tgtEl>
                                        <p:attrNameLst>
                                          <p:attrName>ppt_x</p:attrName>
                                        </p:attrNameLst>
                                      </p:cBhvr>
                                      <p:tavLst>
                                        <p:tav tm="0">
                                          <p:val>
                                            <p:strVal val="#ppt_x"/>
                                          </p:val>
                                        </p:tav>
                                        <p:tav tm="100000">
                                          <p:val>
                                            <p:strVal val="#ppt_x"/>
                                          </p:val>
                                        </p:tav>
                                      </p:tavLst>
                                    </p:anim>
                                    <p:anim calcmode="lin" valueType="num">
                                      <p:cBhvr>
                                        <p:cTn id="118" dur="500" fill="hold"/>
                                        <p:tgtEl>
                                          <p:spTgt spid="12"/>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Effect transition="in" filter="fade">
                                      <p:cBhvr>
                                        <p:cTn id="121" dur="500"/>
                                        <p:tgtEl>
                                          <p:spTgt spid="18"/>
                                        </p:tgtEl>
                                      </p:cBhvr>
                                    </p:animEffect>
                                    <p:anim calcmode="lin" valueType="num">
                                      <p:cBhvr>
                                        <p:cTn id="122" dur="500" fill="hold"/>
                                        <p:tgtEl>
                                          <p:spTgt spid="18"/>
                                        </p:tgtEl>
                                        <p:attrNameLst>
                                          <p:attrName>ppt_x</p:attrName>
                                        </p:attrNameLst>
                                      </p:cBhvr>
                                      <p:tavLst>
                                        <p:tav tm="0">
                                          <p:val>
                                            <p:strVal val="#ppt_x"/>
                                          </p:val>
                                        </p:tav>
                                        <p:tav tm="100000">
                                          <p:val>
                                            <p:strVal val="#ppt_x"/>
                                          </p:val>
                                        </p:tav>
                                      </p:tavLst>
                                    </p:anim>
                                    <p:anim calcmode="lin" valueType="num">
                                      <p:cBhvr>
                                        <p:cTn id="123" dur="500" fill="hold"/>
                                        <p:tgtEl>
                                          <p:spTgt spid="18"/>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19"/>
                                        </p:tgtEl>
                                        <p:attrNameLst>
                                          <p:attrName>style.visibility</p:attrName>
                                        </p:attrNameLst>
                                      </p:cBhvr>
                                      <p:to>
                                        <p:strVal val="visible"/>
                                      </p:to>
                                    </p:set>
                                    <p:animEffect transition="in" filter="fade">
                                      <p:cBhvr>
                                        <p:cTn id="126" dur="500"/>
                                        <p:tgtEl>
                                          <p:spTgt spid="19"/>
                                        </p:tgtEl>
                                      </p:cBhvr>
                                    </p:animEffect>
                                    <p:anim calcmode="lin" valueType="num">
                                      <p:cBhvr>
                                        <p:cTn id="127" dur="500" fill="hold"/>
                                        <p:tgtEl>
                                          <p:spTgt spid="19"/>
                                        </p:tgtEl>
                                        <p:attrNameLst>
                                          <p:attrName>ppt_x</p:attrName>
                                        </p:attrNameLst>
                                      </p:cBhvr>
                                      <p:tavLst>
                                        <p:tav tm="0">
                                          <p:val>
                                            <p:strVal val="#ppt_x"/>
                                          </p:val>
                                        </p:tav>
                                        <p:tav tm="100000">
                                          <p:val>
                                            <p:strVal val="#ppt_x"/>
                                          </p:val>
                                        </p:tav>
                                      </p:tavLst>
                                    </p:anim>
                                    <p:anim calcmode="lin" valueType="num">
                                      <p:cBhvr>
                                        <p:cTn id="128" dur="500" fill="hold"/>
                                        <p:tgtEl>
                                          <p:spTgt spid="19"/>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36"/>
                                        </p:tgtEl>
                                        <p:attrNameLst>
                                          <p:attrName>style.visibility</p:attrName>
                                        </p:attrNameLst>
                                      </p:cBhvr>
                                      <p:to>
                                        <p:strVal val="visible"/>
                                      </p:to>
                                    </p:set>
                                    <p:animEffect transition="in" filter="fade">
                                      <p:cBhvr>
                                        <p:cTn id="131" dur="500"/>
                                        <p:tgtEl>
                                          <p:spTgt spid="36"/>
                                        </p:tgtEl>
                                      </p:cBhvr>
                                    </p:animEffect>
                                    <p:anim calcmode="lin" valueType="num">
                                      <p:cBhvr>
                                        <p:cTn id="132" dur="500" fill="hold"/>
                                        <p:tgtEl>
                                          <p:spTgt spid="36"/>
                                        </p:tgtEl>
                                        <p:attrNameLst>
                                          <p:attrName>ppt_x</p:attrName>
                                        </p:attrNameLst>
                                      </p:cBhvr>
                                      <p:tavLst>
                                        <p:tav tm="0">
                                          <p:val>
                                            <p:strVal val="#ppt_x"/>
                                          </p:val>
                                        </p:tav>
                                        <p:tav tm="100000">
                                          <p:val>
                                            <p:strVal val="#ppt_x"/>
                                          </p:val>
                                        </p:tav>
                                      </p:tavLst>
                                    </p:anim>
                                    <p:anim calcmode="lin" valueType="num">
                                      <p:cBhvr>
                                        <p:cTn id="133" dur="500" fill="hold"/>
                                        <p:tgtEl>
                                          <p:spTgt spid="36"/>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7"/>
                                        </p:tgtEl>
                                        <p:attrNameLst>
                                          <p:attrName>style.visibility</p:attrName>
                                        </p:attrNameLst>
                                      </p:cBhvr>
                                      <p:to>
                                        <p:strVal val="visible"/>
                                      </p:to>
                                    </p:set>
                                    <p:animEffect transition="in" filter="fade">
                                      <p:cBhvr>
                                        <p:cTn id="136" dur="500"/>
                                        <p:tgtEl>
                                          <p:spTgt spid="37"/>
                                        </p:tgtEl>
                                      </p:cBhvr>
                                    </p:animEffect>
                                    <p:anim calcmode="lin" valueType="num">
                                      <p:cBhvr>
                                        <p:cTn id="137" dur="500" fill="hold"/>
                                        <p:tgtEl>
                                          <p:spTgt spid="37"/>
                                        </p:tgtEl>
                                        <p:attrNameLst>
                                          <p:attrName>ppt_x</p:attrName>
                                        </p:attrNameLst>
                                      </p:cBhvr>
                                      <p:tavLst>
                                        <p:tav tm="0">
                                          <p:val>
                                            <p:strVal val="#ppt_x"/>
                                          </p:val>
                                        </p:tav>
                                        <p:tav tm="100000">
                                          <p:val>
                                            <p:strVal val="#ppt_x"/>
                                          </p:val>
                                        </p:tav>
                                      </p:tavLst>
                                    </p:anim>
                                    <p:anim calcmode="lin" valueType="num">
                                      <p:cBhvr>
                                        <p:cTn id="138"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p:bldP spid="9" grpId="0"/>
      <p:bldP spid="10" grpId="0" animBg="1"/>
      <p:bldP spid="11" grpId="0"/>
      <p:bldP spid="12" grpId="0"/>
      <p:bldP spid="13" grpId="0" animBg="1"/>
      <p:bldP spid="17" grpId="0" animBg="1"/>
      <p:bldP spid="18" grpId="0"/>
      <p:bldP spid="19" grpId="0"/>
      <p:bldP spid="20" grpId="0" animBg="1"/>
      <p:bldP spid="24" grpId="0" animBg="1"/>
      <p:bldP spid="25" grpId="0"/>
      <p:bldP spid="26" grpId="0"/>
      <p:bldP spid="27" grpId="0" animBg="1"/>
      <p:bldP spid="31" grpId="0" animBg="1"/>
      <p:bldP spid="32" grpId="0" animBg="1"/>
      <p:bldP spid="36" grpId="0"/>
      <p:bldP spid="37" grpId="0"/>
      <p:bldP spid="38" grpId="0" animBg="1"/>
      <p:bldP spid="39" grpId="0" animBg="1"/>
      <p:bldP spid="43" grpId="0"/>
      <p:bldP spid="44"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193635" y="1416279"/>
            <a:ext cx="4874249" cy="2334166"/>
          </a:xfrm>
          <a:prstGeom prst="rect">
            <a:avLst/>
          </a:prstGeom>
          <a:blipFill dpi="0" rotWithShape="1">
            <a:blip r:embed="rId3"/>
            <a:srcRect/>
            <a:stretch>
              <a:fillRect/>
            </a:stretch>
          </a:blipFill>
          <a:ln>
            <a:noFill/>
          </a:ln>
          <a:extLst>
            <a:ext uri="{91240B29-F687-4F45-9708-019B960494DF}">
              <a14:hiddenLine xmlns:a14="http://schemas.microsoft.com/office/drawing/2010/main" w="28575">
                <a:solidFill>
                  <a:srgbClr val="42719B"/>
                </a:solidFill>
                <a:bevel/>
                <a:headEnd/>
                <a:tailEnd/>
              </a14:hiddenLine>
            </a:ext>
          </a:extLst>
        </p:spPr>
        <p:txBody>
          <a:bodyPr lIns="91319" tIns="45659" rIns="91319" bIns="45659"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latin typeface="微软雅黑" pitchFamily="34" charset="-122"/>
              <a:ea typeface="微软雅黑" pitchFamily="34" charset="-122"/>
              <a:sym typeface="Calibri" pitchFamily="34" charset="0"/>
            </a:endParaRPr>
          </a:p>
        </p:txBody>
      </p:sp>
      <p:sp>
        <p:nvSpPr>
          <p:cNvPr id="3" name="Rectangle 3"/>
          <p:cNvSpPr>
            <a:spLocks noChangeArrowheads="1"/>
          </p:cNvSpPr>
          <p:nvPr/>
        </p:nvSpPr>
        <p:spPr bwMode="auto">
          <a:xfrm>
            <a:off x="1344642" y="1413103"/>
            <a:ext cx="4867910" cy="2337341"/>
          </a:xfrm>
          <a:prstGeom prst="rect">
            <a:avLst/>
          </a:prstGeom>
          <a:solidFill>
            <a:schemeClr val="bg1">
              <a:lumMod val="65000"/>
              <a:alpha val="29803"/>
            </a:schemeClr>
          </a:solidFill>
          <a:ln>
            <a:noFill/>
          </a:ln>
        </p:spPr>
        <p:txBody>
          <a:bodyPr lIns="91319" tIns="45659" rIns="91319" bIns="45659"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sz="3200">
              <a:latin typeface="微软雅黑" pitchFamily="34" charset="-122"/>
              <a:ea typeface="微软雅黑" pitchFamily="34" charset="-122"/>
              <a:sym typeface="Calibri" pitchFamily="34" charset="0"/>
            </a:endParaRPr>
          </a:p>
        </p:txBody>
      </p:sp>
      <p:grpSp>
        <p:nvGrpSpPr>
          <p:cNvPr id="57" name="组合 56"/>
          <p:cNvGrpSpPr/>
          <p:nvPr/>
        </p:nvGrpSpPr>
        <p:grpSpPr>
          <a:xfrm>
            <a:off x="1785258" y="3926700"/>
            <a:ext cx="953933" cy="960661"/>
            <a:chOff x="1341389" y="2944341"/>
            <a:chExt cx="716756" cy="720329"/>
          </a:xfrm>
        </p:grpSpPr>
        <p:sp>
          <p:nvSpPr>
            <p:cNvPr id="4" name="Oval 4"/>
            <p:cNvSpPr>
              <a:spLocks noChangeArrowheads="1"/>
            </p:cNvSpPr>
            <p:nvPr/>
          </p:nvSpPr>
          <p:spPr bwMode="auto">
            <a:xfrm>
              <a:off x="1341389" y="2944341"/>
              <a:ext cx="716756" cy="720329"/>
            </a:xfrm>
            <a:prstGeom prst="ellipse">
              <a:avLst/>
            </a:prstGeom>
            <a:solidFill>
              <a:srgbClr val="9A2222"/>
            </a:solidFill>
            <a:ln>
              <a:noFill/>
            </a:ln>
          </p:spPr>
          <p:txBody>
            <a:bodyPr lIns="68580" tIns="34290" rIns="68580" bIns="34290"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sz="3200">
                <a:latin typeface="微软雅黑" pitchFamily="34" charset="-122"/>
                <a:ea typeface="微软雅黑" pitchFamily="34" charset="-122"/>
                <a:sym typeface="Calibri" pitchFamily="34" charset="0"/>
              </a:endParaRPr>
            </a:p>
          </p:txBody>
        </p:sp>
        <p:grpSp>
          <p:nvGrpSpPr>
            <p:cNvPr id="8" name="Group 20"/>
            <p:cNvGrpSpPr>
              <a:grpSpLocks/>
            </p:cNvGrpSpPr>
            <p:nvPr/>
          </p:nvGrpSpPr>
          <p:grpSpPr bwMode="auto">
            <a:xfrm>
              <a:off x="1509267" y="3100313"/>
              <a:ext cx="401240" cy="404813"/>
              <a:chOff x="0" y="0"/>
              <a:chExt cx="401822" cy="404317"/>
            </a:xfrm>
          </p:grpSpPr>
          <p:sp>
            <p:nvSpPr>
              <p:cNvPr id="9" name="Freeform 42"/>
              <p:cNvSpPr>
                <a:spLocks noEditPoints="1" noChangeArrowheads="1"/>
              </p:cNvSpPr>
              <p:nvPr/>
            </p:nvSpPr>
            <p:spPr bwMode="auto">
              <a:xfrm>
                <a:off x="0" y="0"/>
                <a:ext cx="401822" cy="404317"/>
              </a:xfrm>
              <a:custGeom>
                <a:avLst/>
                <a:gdLst>
                  <a:gd name="T0" fmla="*/ 199251 w 121"/>
                  <a:gd name="T1" fmla="*/ 0 h 121"/>
                  <a:gd name="T2" fmla="*/ 0 w 121"/>
                  <a:gd name="T3" fmla="*/ 203829 h 121"/>
                  <a:gd name="T4" fmla="*/ 199251 w 121"/>
                  <a:gd name="T5" fmla="*/ 404317 h 121"/>
                  <a:gd name="T6" fmla="*/ 401822 w 121"/>
                  <a:gd name="T7" fmla="*/ 203829 h 121"/>
                  <a:gd name="T8" fmla="*/ 199251 w 121"/>
                  <a:gd name="T9" fmla="*/ 0 h 121"/>
                  <a:gd name="T10" fmla="*/ 199251 w 121"/>
                  <a:gd name="T11" fmla="*/ 370902 h 121"/>
                  <a:gd name="T12" fmla="*/ 33208 w 121"/>
                  <a:gd name="T13" fmla="*/ 203829 h 121"/>
                  <a:gd name="T14" fmla="*/ 199251 w 121"/>
                  <a:gd name="T15" fmla="*/ 33415 h 121"/>
                  <a:gd name="T16" fmla="*/ 368614 w 121"/>
                  <a:gd name="T17" fmla="*/ 203829 h 121"/>
                  <a:gd name="T18" fmla="*/ 199251 w 121"/>
                  <a:gd name="T19" fmla="*/ 370902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21"/>
                  <a:gd name="T32" fmla="*/ 121 w 121"/>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solidFill>
                <a:schemeClr val="bg1">
                  <a:lumMod val="95000"/>
                </a:scheme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latin typeface="微软雅黑" pitchFamily="34" charset="-122"/>
                  <a:ea typeface="微软雅黑" pitchFamily="34" charset="-122"/>
                </a:endParaRPr>
              </a:p>
            </p:txBody>
          </p:sp>
          <p:sp>
            <p:nvSpPr>
              <p:cNvPr id="10" name="Freeform 43"/>
              <p:cNvSpPr>
                <a:spLocks noChangeArrowheads="1"/>
              </p:cNvSpPr>
              <p:nvPr/>
            </p:nvSpPr>
            <p:spPr bwMode="auto">
              <a:xfrm>
                <a:off x="107320" y="97336"/>
                <a:ext cx="139764" cy="199662"/>
              </a:xfrm>
              <a:custGeom>
                <a:avLst/>
                <a:gdLst>
                  <a:gd name="T0" fmla="*/ 139764 w 42"/>
                  <a:gd name="T1" fmla="*/ 199662 h 60"/>
                  <a:gd name="T2" fmla="*/ 139764 w 42"/>
                  <a:gd name="T3" fmla="*/ 0 h 60"/>
                  <a:gd name="T4" fmla="*/ 0 w 42"/>
                  <a:gd name="T5" fmla="*/ 139763 h 60"/>
                  <a:gd name="T6" fmla="*/ 139764 w 42"/>
                  <a:gd name="T7" fmla="*/ 199662 h 60"/>
                  <a:gd name="T8" fmla="*/ 0 60000 65536"/>
                  <a:gd name="T9" fmla="*/ 0 60000 65536"/>
                  <a:gd name="T10" fmla="*/ 0 60000 65536"/>
                  <a:gd name="T11" fmla="*/ 0 60000 65536"/>
                  <a:gd name="T12" fmla="*/ 0 w 42"/>
                  <a:gd name="T13" fmla="*/ 0 h 60"/>
                  <a:gd name="T14" fmla="*/ 42 w 42"/>
                  <a:gd name="T15" fmla="*/ 60 h 60"/>
                </a:gdLst>
                <a:ahLst/>
                <a:cxnLst>
                  <a:cxn ang="T8">
                    <a:pos x="T0" y="T1"/>
                  </a:cxn>
                  <a:cxn ang="T9">
                    <a:pos x="T2" y="T3"/>
                  </a:cxn>
                  <a:cxn ang="T10">
                    <a:pos x="T4" y="T5"/>
                  </a:cxn>
                  <a:cxn ang="T11">
                    <a:pos x="T6" y="T7"/>
                  </a:cxn>
                </a:cxnLst>
                <a:rect l="T12" t="T13" r="T14" b="T15"/>
                <a:pathLst>
                  <a:path w="42" h="60">
                    <a:moveTo>
                      <a:pt x="42" y="60"/>
                    </a:moveTo>
                    <a:cubicBezTo>
                      <a:pt x="42" y="0"/>
                      <a:pt x="42" y="0"/>
                      <a:pt x="42" y="0"/>
                    </a:cubicBezTo>
                    <a:cubicBezTo>
                      <a:pt x="0" y="42"/>
                      <a:pt x="0" y="42"/>
                      <a:pt x="0" y="42"/>
                    </a:cubicBezTo>
                    <a:cubicBezTo>
                      <a:pt x="29" y="42"/>
                      <a:pt x="42" y="60"/>
                      <a:pt x="42" y="60"/>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latin typeface="微软雅黑" pitchFamily="34" charset="-122"/>
                  <a:ea typeface="微软雅黑" pitchFamily="34" charset="-122"/>
                </a:endParaRPr>
              </a:p>
            </p:txBody>
          </p:sp>
        </p:grpSp>
      </p:grpSp>
      <p:grpSp>
        <p:nvGrpSpPr>
          <p:cNvPr id="58" name="组合 57"/>
          <p:cNvGrpSpPr/>
          <p:nvPr/>
        </p:nvGrpSpPr>
        <p:grpSpPr>
          <a:xfrm>
            <a:off x="4420458" y="3926700"/>
            <a:ext cx="955518" cy="960661"/>
            <a:chOff x="3321398" y="2944341"/>
            <a:chExt cx="717947" cy="720329"/>
          </a:xfrm>
        </p:grpSpPr>
        <p:sp>
          <p:nvSpPr>
            <p:cNvPr id="5" name="Oval 12"/>
            <p:cNvSpPr>
              <a:spLocks noChangeArrowheads="1"/>
            </p:cNvSpPr>
            <p:nvPr/>
          </p:nvSpPr>
          <p:spPr bwMode="auto">
            <a:xfrm>
              <a:off x="3321398" y="2944341"/>
              <a:ext cx="717947" cy="720329"/>
            </a:xfrm>
            <a:prstGeom prst="ellipse">
              <a:avLst/>
            </a:prstGeom>
            <a:solidFill>
              <a:schemeClr val="tx1">
                <a:lumMod val="75000"/>
                <a:lumOff val="25000"/>
              </a:schemeClr>
            </a:solidFill>
            <a:ln>
              <a:noFill/>
            </a:ln>
          </p:spPr>
          <p:txBody>
            <a:bodyPr lIns="68580" tIns="34290" rIns="68580" bIns="34290"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sz="3200">
                <a:latin typeface="微软雅黑" pitchFamily="34" charset="-122"/>
                <a:ea typeface="微软雅黑" pitchFamily="34" charset="-122"/>
                <a:sym typeface="Calibri" pitchFamily="34" charset="0"/>
              </a:endParaRPr>
            </a:p>
          </p:txBody>
        </p:sp>
        <p:grpSp>
          <p:nvGrpSpPr>
            <p:cNvPr id="11" name="Group 23"/>
            <p:cNvGrpSpPr>
              <a:grpSpLocks/>
            </p:cNvGrpSpPr>
            <p:nvPr/>
          </p:nvGrpSpPr>
          <p:grpSpPr bwMode="auto">
            <a:xfrm>
              <a:off x="3519042" y="3144366"/>
              <a:ext cx="389334" cy="339329"/>
              <a:chOff x="0" y="0"/>
              <a:chExt cx="389342" cy="339426"/>
            </a:xfrm>
          </p:grpSpPr>
          <p:sp>
            <p:nvSpPr>
              <p:cNvPr id="12" name="Freeform 110"/>
              <p:cNvSpPr>
                <a:spLocks noChangeArrowheads="1"/>
              </p:cNvSpPr>
              <p:nvPr/>
            </p:nvSpPr>
            <p:spPr bwMode="auto">
              <a:xfrm>
                <a:off x="259561" y="102327"/>
                <a:ext cx="102328" cy="102328"/>
              </a:xfrm>
              <a:custGeom>
                <a:avLst/>
                <a:gdLst>
                  <a:gd name="T0" fmla="*/ 0 w 41"/>
                  <a:gd name="T1" fmla="*/ 97336 h 41"/>
                  <a:gd name="T2" fmla="*/ 7487 w 41"/>
                  <a:gd name="T3" fmla="*/ 102328 h 41"/>
                  <a:gd name="T4" fmla="*/ 102328 w 41"/>
                  <a:gd name="T5" fmla="*/ 7487 h 41"/>
                  <a:gd name="T6" fmla="*/ 97336 w 41"/>
                  <a:gd name="T7" fmla="*/ 0 h 41"/>
                  <a:gd name="T8" fmla="*/ 0 w 41"/>
                  <a:gd name="T9" fmla="*/ 97336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0" y="39"/>
                    </a:moveTo>
                    <a:lnTo>
                      <a:pt x="3" y="41"/>
                    </a:lnTo>
                    <a:lnTo>
                      <a:pt x="41" y="3"/>
                    </a:lnTo>
                    <a:lnTo>
                      <a:pt x="39" y="0"/>
                    </a:lnTo>
                    <a:lnTo>
                      <a:pt x="0" y="39"/>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latin typeface="微软雅黑" pitchFamily="34" charset="-122"/>
                  <a:ea typeface="微软雅黑" pitchFamily="34" charset="-122"/>
                </a:endParaRPr>
              </a:p>
            </p:txBody>
          </p:sp>
          <p:sp>
            <p:nvSpPr>
              <p:cNvPr id="13" name="Freeform 111"/>
              <p:cNvSpPr>
                <a:spLocks noChangeArrowheads="1"/>
              </p:cNvSpPr>
              <p:nvPr/>
            </p:nvSpPr>
            <p:spPr bwMode="auto">
              <a:xfrm>
                <a:off x="237098" y="74873"/>
                <a:ext cx="109814" cy="114806"/>
              </a:xfrm>
              <a:custGeom>
                <a:avLst/>
                <a:gdLst>
                  <a:gd name="T0" fmla="*/ 92344 w 44"/>
                  <a:gd name="T1" fmla="*/ 0 h 46"/>
                  <a:gd name="T2" fmla="*/ 0 w 44"/>
                  <a:gd name="T3" fmla="*/ 97336 h 46"/>
                  <a:gd name="T4" fmla="*/ 14975 w 44"/>
                  <a:gd name="T5" fmla="*/ 114806 h 46"/>
                  <a:gd name="T6" fmla="*/ 109814 w 44"/>
                  <a:gd name="T7" fmla="*/ 19966 h 46"/>
                  <a:gd name="T8" fmla="*/ 92344 w 44"/>
                  <a:gd name="T9" fmla="*/ 0 h 46"/>
                  <a:gd name="T10" fmla="*/ 0 60000 65536"/>
                  <a:gd name="T11" fmla="*/ 0 60000 65536"/>
                  <a:gd name="T12" fmla="*/ 0 60000 65536"/>
                  <a:gd name="T13" fmla="*/ 0 60000 65536"/>
                  <a:gd name="T14" fmla="*/ 0 60000 65536"/>
                  <a:gd name="T15" fmla="*/ 0 w 44"/>
                  <a:gd name="T16" fmla="*/ 0 h 46"/>
                  <a:gd name="T17" fmla="*/ 44 w 44"/>
                  <a:gd name="T18" fmla="*/ 46 h 46"/>
                </a:gdLst>
                <a:ahLst/>
                <a:cxnLst>
                  <a:cxn ang="T10">
                    <a:pos x="T0" y="T1"/>
                  </a:cxn>
                  <a:cxn ang="T11">
                    <a:pos x="T2" y="T3"/>
                  </a:cxn>
                  <a:cxn ang="T12">
                    <a:pos x="T4" y="T5"/>
                  </a:cxn>
                  <a:cxn ang="T13">
                    <a:pos x="T6" y="T7"/>
                  </a:cxn>
                  <a:cxn ang="T14">
                    <a:pos x="T8" y="T9"/>
                  </a:cxn>
                </a:cxnLst>
                <a:rect l="T15" t="T16" r="T17" b="T18"/>
                <a:pathLst>
                  <a:path w="44" h="46">
                    <a:moveTo>
                      <a:pt x="37" y="0"/>
                    </a:moveTo>
                    <a:lnTo>
                      <a:pt x="0" y="39"/>
                    </a:lnTo>
                    <a:lnTo>
                      <a:pt x="6" y="46"/>
                    </a:lnTo>
                    <a:lnTo>
                      <a:pt x="44" y="8"/>
                    </a:lnTo>
                    <a:lnTo>
                      <a:pt x="37" y="0"/>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latin typeface="微软雅黑" pitchFamily="34" charset="-122"/>
                  <a:ea typeface="微软雅黑" pitchFamily="34" charset="-122"/>
                </a:endParaRPr>
              </a:p>
            </p:txBody>
          </p:sp>
          <p:sp>
            <p:nvSpPr>
              <p:cNvPr id="14" name="Freeform 112"/>
              <p:cNvSpPr>
                <a:spLocks noChangeArrowheads="1"/>
              </p:cNvSpPr>
              <p:nvPr/>
            </p:nvSpPr>
            <p:spPr bwMode="auto">
              <a:xfrm>
                <a:off x="217132" y="59898"/>
                <a:ext cx="104823" cy="104823"/>
              </a:xfrm>
              <a:custGeom>
                <a:avLst/>
                <a:gdLst>
                  <a:gd name="T0" fmla="*/ 0 w 42"/>
                  <a:gd name="T1" fmla="*/ 94840 h 42"/>
                  <a:gd name="T2" fmla="*/ 9983 w 42"/>
                  <a:gd name="T3" fmla="*/ 104823 h 42"/>
                  <a:gd name="T4" fmla="*/ 104823 w 42"/>
                  <a:gd name="T5" fmla="*/ 9983 h 42"/>
                  <a:gd name="T6" fmla="*/ 94840 w 42"/>
                  <a:gd name="T7" fmla="*/ 0 h 42"/>
                  <a:gd name="T8" fmla="*/ 0 w 42"/>
                  <a:gd name="T9" fmla="*/ 94840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0" y="38"/>
                    </a:moveTo>
                    <a:lnTo>
                      <a:pt x="4" y="42"/>
                    </a:lnTo>
                    <a:lnTo>
                      <a:pt x="42" y="4"/>
                    </a:lnTo>
                    <a:lnTo>
                      <a:pt x="38" y="0"/>
                    </a:lnTo>
                    <a:lnTo>
                      <a:pt x="0" y="38"/>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latin typeface="微软雅黑" pitchFamily="34" charset="-122"/>
                  <a:ea typeface="微软雅黑" pitchFamily="34" charset="-122"/>
                </a:endParaRPr>
              </a:p>
            </p:txBody>
          </p:sp>
          <p:sp>
            <p:nvSpPr>
              <p:cNvPr id="15" name="Freeform 113"/>
              <p:cNvSpPr>
                <a:spLocks noChangeArrowheads="1"/>
              </p:cNvSpPr>
              <p:nvPr/>
            </p:nvSpPr>
            <p:spPr bwMode="auto">
              <a:xfrm>
                <a:off x="189679" y="162226"/>
                <a:ext cx="69882" cy="69882"/>
              </a:xfrm>
              <a:custGeom>
                <a:avLst/>
                <a:gdLst>
                  <a:gd name="T0" fmla="*/ 69882 w 28"/>
                  <a:gd name="T1" fmla="*/ 49916 h 28"/>
                  <a:gd name="T2" fmla="*/ 19966 w 28"/>
                  <a:gd name="T3" fmla="*/ 0 h 28"/>
                  <a:gd name="T4" fmla="*/ 0 w 28"/>
                  <a:gd name="T5" fmla="*/ 49916 h 28"/>
                  <a:gd name="T6" fmla="*/ 22462 w 28"/>
                  <a:gd name="T7" fmla="*/ 69882 h 28"/>
                  <a:gd name="T8" fmla="*/ 69882 w 28"/>
                  <a:gd name="T9" fmla="*/ 49916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28" y="20"/>
                    </a:moveTo>
                    <a:lnTo>
                      <a:pt x="8" y="0"/>
                    </a:lnTo>
                    <a:lnTo>
                      <a:pt x="0" y="20"/>
                    </a:lnTo>
                    <a:lnTo>
                      <a:pt x="9" y="28"/>
                    </a:lnTo>
                    <a:lnTo>
                      <a:pt x="28" y="20"/>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latin typeface="微软雅黑" pitchFamily="34" charset="-122"/>
                  <a:ea typeface="微软雅黑" pitchFamily="34" charset="-122"/>
                </a:endParaRPr>
              </a:p>
            </p:txBody>
          </p:sp>
          <p:sp>
            <p:nvSpPr>
              <p:cNvPr id="16" name="Freeform 114"/>
              <p:cNvSpPr>
                <a:spLocks noChangeArrowheads="1"/>
              </p:cNvSpPr>
              <p:nvPr/>
            </p:nvSpPr>
            <p:spPr bwMode="auto">
              <a:xfrm>
                <a:off x="172208" y="219628"/>
                <a:ext cx="34941" cy="32446"/>
              </a:xfrm>
              <a:custGeom>
                <a:avLst/>
                <a:gdLst>
                  <a:gd name="T0" fmla="*/ 0 w 14"/>
                  <a:gd name="T1" fmla="*/ 32446 h 13"/>
                  <a:gd name="T2" fmla="*/ 34941 w 14"/>
                  <a:gd name="T3" fmla="*/ 14975 h 13"/>
                  <a:gd name="T4" fmla="*/ 14975 w 14"/>
                  <a:gd name="T5" fmla="*/ 0 h 13"/>
                  <a:gd name="T6" fmla="*/ 0 w 14"/>
                  <a:gd name="T7" fmla="*/ 32446 h 13"/>
                  <a:gd name="T8" fmla="*/ 0 60000 65536"/>
                  <a:gd name="T9" fmla="*/ 0 60000 65536"/>
                  <a:gd name="T10" fmla="*/ 0 60000 65536"/>
                  <a:gd name="T11" fmla="*/ 0 60000 65536"/>
                  <a:gd name="T12" fmla="*/ 0 w 14"/>
                  <a:gd name="T13" fmla="*/ 0 h 13"/>
                  <a:gd name="T14" fmla="*/ 14 w 14"/>
                  <a:gd name="T15" fmla="*/ 13 h 13"/>
                </a:gdLst>
                <a:ahLst/>
                <a:cxnLst>
                  <a:cxn ang="T8">
                    <a:pos x="T0" y="T1"/>
                  </a:cxn>
                  <a:cxn ang="T9">
                    <a:pos x="T2" y="T3"/>
                  </a:cxn>
                  <a:cxn ang="T10">
                    <a:pos x="T4" y="T5"/>
                  </a:cxn>
                  <a:cxn ang="T11">
                    <a:pos x="T6" y="T7"/>
                  </a:cxn>
                </a:cxnLst>
                <a:rect l="T12" t="T13" r="T14" b="T15"/>
                <a:pathLst>
                  <a:path w="14" h="13">
                    <a:moveTo>
                      <a:pt x="0" y="13"/>
                    </a:moveTo>
                    <a:lnTo>
                      <a:pt x="14" y="6"/>
                    </a:lnTo>
                    <a:lnTo>
                      <a:pt x="6" y="0"/>
                    </a:lnTo>
                    <a:lnTo>
                      <a:pt x="0" y="13"/>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latin typeface="微软雅黑" pitchFamily="34" charset="-122"/>
                  <a:ea typeface="微软雅黑" pitchFamily="34" charset="-122"/>
                </a:endParaRPr>
              </a:p>
            </p:txBody>
          </p:sp>
          <p:sp>
            <p:nvSpPr>
              <p:cNvPr id="17" name="Freeform 115"/>
              <p:cNvSpPr>
                <a:spLocks noChangeArrowheads="1"/>
              </p:cNvSpPr>
              <p:nvPr/>
            </p:nvSpPr>
            <p:spPr bwMode="auto">
              <a:xfrm>
                <a:off x="319460" y="34941"/>
                <a:ext cx="69882" cy="69882"/>
              </a:xfrm>
              <a:custGeom>
                <a:avLst/>
                <a:gdLst>
                  <a:gd name="T0" fmla="*/ 17471 w 28"/>
                  <a:gd name="T1" fmla="*/ 0 h 28"/>
                  <a:gd name="T2" fmla="*/ 0 w 28"/>
                  <a:gd name="T3" fmla="*/ 19966 h 28"/>
                  <a:gd name="T4" fmla="*/ 49916 w 28"/>
                  <a:gd name="T5" fmla="*/ 69882 h 28"/>
                  <a:gd name="T6" fmla="*/ 69882 w 28"/>
                  <a:gd name="T7" fmla="*/ 49916 h 28"/>
                  <a:gd name="T8" fmla="*/ 17471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7" y="0"/>
                    </a:moveTo>
                    <a:lnTo>
                      <a:pt x="0" y="8"/>
                    </a:lnTo>
                    <a:lnTo>
                      <a:pt x="20" y="28"/>
                    </a:lnTo>
                    <a:lnTo>
                      <a:pt x="28" y="20"/>
                    </a:lnTo>
                    <a:lnTo>
                      <a:pt x="7" y="0"/>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latin typeface="微软雅黑" pitchFamily="34" charset="-122"/>
                  <a:ea typeface="微软雅黑" pitchFamily="34" charset="-122"/>
                </a:endParaRPr>
              </a:p>
            </p:txBody>
          </p:sp>
          <p:sp>
            <p:nvSpPr>
              <p:cNvPr id="18" name="Freeform 116"/>
              <p:cNvSpPr>
                <a:spLocks noChangeArrowheads="1"/>
              </p:cNvSpPr>
              <p:nvPr/>
            </p:nvSpPr>
            <p:spPr bwMode="auto">
              <a:xfrm>
                <a:off x="0" y="0"/>
                <a:ext cx="279527" cy="339426"/>
              </a:xfrm>
              <a:custGeom>
                <a:avLst/>
                <a:gdLst>
                  <a:gd name="T0" fmla="*/ 259561 w 112"/>
                  <a:gd name="T1" fmla="*/ 252074 h 136"/>
                  <a:gd name="T2" fmla="*/ 207149 w 112"/>
                  <a:gd name="T3" fmla="*/ 252074 h 136"/>
                  <a:gd name="T4" fmla="*/ 207149 w 112"/>
                  <a:gd name="T5" fmla="*/ 321956 h 136"/>
                  <a:gd name="T6" fmla="*/ 17470 w 112"/>
                  <a:gd name="T7" fmla="*/ 321956 h 136"/>
                  <a:gd name="T8" fmla="*/ 17470 w 112"/>
                  <a:gd name="T9" fmla="*/ 79865 h 136"/>
                  <a:gd name="T10" fmla="*/ 259561 w 112"/>
                  <a:gd name="T11" fmla="*/ 79865 h 136"/>
                  <a:gd name="T12" fmla="*/ 259561 w 112"/>
                  <a:gd name="T13" fmla="*/ 99831 h 136"/>
                  <a:gd name="T14" fmla="*/ 279527 w 112"/>
                  <a:gd name="T15" fmla="*/ 79865 h 136"/>
                  <a:gd name="T16" fmla="*/ 279527 w 112"/>
                  <a:gd name="T17" fmla="*/ 14975 h 136"/>
                  <a:gd name="T18" fmla="*/ 242090 w 112"/>
                  <a:gd name="T19" fmla="*/ 14975 h 136"/>
                  <a:gd name="T20" fmla="*/ 242090 w 112"/>
                  <a:gd name="T21" fmla="*/ 49916 h 136"/>
                  <a:gd name="T22" fmla="*/ 237099 w 112"/>
                  <a:gd name="T23" fmla="*/ 49916 h 136"/>
                  <a:gd name="T24" fmla="*/ 237099 w 112"/>
                  <a:gd name="T25" fmla="*/ 0 h 136"/>
                  <a:gd name="T26" fmla="*/ 222124 w 112"/>
                  <a:gd name="T27" fmla="*/ 0 h 136"/>
                  <a:gd name="T28" fmla="*/ 222124 w 112"/>
                  <a:gd name="T29" fmla="*/ 49916 h 136"/>
                  <a:gd name="T30" fmla="*/ 217133 w 112"/>
                  <a:gd name="T31" fmla="*/ 49916 h 136"/>
                  <a:gd name="T32" fmla="*/ 217133 w 112"/>
                  <a:gd name="T33" fmla="*/ 14975 h 136"/>
                  <a:gd name="T34" fmla="*/ 197166 w 112"/>
                  <a:gd name="T35" fmla="*/ 14975 h 136"/>
                  <a:gd name="T36" fmla="*/ 197166 w 112"/>
                  <a:gd name="T37" fmla="*/ 49916 h 136"/>
                  <a:gd name="T38" fmla="*/ 189679 w 112"/>
                  <a:gd name="T39" fmla="*/ 49916 h 136"/>
                  <a:gd name="T40" fmla="*/ 189679 w 112"/>
                  <a:gd name="T41" fmla="*/ 0 h 136"/>
                  <a:gd name="T42" fmla="*/ 179696 w 112"/>
                  <a:gd name="T43" fmla="*/ 0 h 136"/>
                  <a:gd name="T44" fmla="*/ 179696 w 112"/>
                  <a:gd name="T45" fmla="*/ 49916 h 136"/>
                  <a:gd name="T46" fmla="*/ 169713 w 112"/>
                  <a:gd name="T47" fmla="*/ 49916 h 136"/>
                  <a:gd name="T48" fmla="*/ 169713 w 112"/>
                  <a:gd name="T49" fmla="*/ 14975 h 136"/>
                  <a:gd name="T50" fmla="*/ 149747 w 112"/>
                  <a:gd name="T51" fmla="*/ 14975 h 136"/>
                  <a:gd name="T52" fmla="*/ 149747 w 112"/>
                  <a:gd name="T53" fmla="*/ 49916 h 136"/>
                  <a:gd name="T54" fmla="*/ 142259 w 112"/>
                  <a:gd name="T55" fmla="*/ 49916 h 136"/>
                  <a:gd name="T56" fmla="*/ 142259 w 112"/>
                  <a:gd name="T57" fmla="*/ 0 h 136"/>
                  <a:gd name="T58" fmla="*/ 132276 w 112"/>
                  <a:gd name="T59" fmla="*/ 0 h 136"/>
                  <a:gd name="T60" fmla="*/ 132276 w 112"/>
                  <a:gd name="T61" fmla="*/ 49916 h 136"/>
                  <a:gd name="T62" fmla="*/ 127285 w 112"/>
                  <a:gd name="T63" fmla="*/ 49916 h 136"/>
                  <a:gd name="T64" fmla="*/ 127285 w 112"/>
                  <a:gd name="T65" fmla="*/ 14975 h 136"/>
                  <a:gd name="T66" fmla="*/ 107318 w 112"/>
                  <a:gd name="T67" fmla="*/ 14975 h 136"/>
                  <a:gd name="T68" fmla="*/ 107318 w 112"/>
                  <a:gd name="T69" fmla="*/ 49916 h 136"/>
                  <a:gd name="T70" fmla="*/ 99831 w 112"/>
                  <a:gd name="T71" fmla="*/ 49916 h 136"/>
                  <a:gd name="T72" fmla="*/ 99831 w 112"/>
                  <a:gd name="T73" fmla="*/ 0 h 136"/>
                  <a:gd name="T74" fmla="*/ 87352 w 112"/>
                  <a:gd name="T75" fmla="*/ 0 h 136"/>
                  <a:gd name="T76" fmla="*/ 87352 w 112"/>
                  <a:gd name="T77" fmla="*/ 49916 h 136"/>
                  <a:gd name="T78" fmla="*/ 79865 w 112"/>
                  <a:gd name="T79" fmla="*/ 49916 h 136"/>
                  <a:gd name="T80" fmla="*/ 79865 w 112"/>
                  <a:gd name="T81" fmla="*/ 14975 h 136"/>
                  <a:gd name="T82" fmla="*/ 62394 w 112"/>
                  <a:gd name="T83" fmla="*/ 14975 h 136"/>
                  <a:gd name="T84" fmla="*/ 62394 w 112"/>
                  <a:gd name="T85" fmla="*/ 49916 h 136"/>
                  <a:gd name="T86" fmla="*/ 57403 w 112"/>
                  <a:gd name="T87" fmla="*/ 49916 h 136"/>
                  <a:gd name="T88" fmla="*/ 57403 w 112"/>
                  <a:gd name="T89" fmla="*/ 0 h 136"/>
                  <a:gd name="T90" fmla="*/ 42428 w 112"/>
                  <a:gd name="T91" fmla="*/ 0 h 136"/>
                  <a:gd name="T92" fmla="*/ 42428 w 112"/>
                  <a:gd name="T93" fmla="*/ 49916 h 136"/>
                  <a:gd name="T94" fmla="*/ 37437 w 112"/>
                  <a:gd name="T95" fmla="*/ 49916 h 136"/>
                  <a:gd name="T96" fmla="*/ 37437 w 112"/>
                  <a:gd name="T97" fmla="*/ 14975 h 136"/>
                  <a:gd name="T98" fmla="*/ 0 w 112"/>
                  <a:gd name="T99" fmla="*/ 14975 h 136"/>
                  <a:gd name="T100" fmla="*/ 0 w 112"/>
                  <a:gd name="T101" fmla="*/ 59899 h 136"/>
                  <a:gd name="T102" fmla="*/ 0 w 112"/>
                  <a:gd name="T103" fmla="*/ 69882 h 136"/>
                  <a:gd name="T104" fmla="*/ 0 w 112"/>
                  <a:gd name="T105" fmla="*/ 339426 h 136"/>
                  <a:gd name="T106" fmla="*/ 222124 w 112"/>
                  <a:gd name="T107" fmla="*/ 339426 h 136"/>
                  <a:gd name="T108" fmla="*/ 279527 w 112"/>
                  <a:gd name="T109" fmla="*/ 274536 h 136"/>
                  <a:gd name="T110" fmla="*/ 279527 w 112"/>
                  <a:gd name="T111" fmla="*/ 209645 h 136"/>
                  <a:gd name="T112" fmla="*/ 259561 w 112"/>
                  <a:gd name="T113" fmla="*/ 229612 h 136"/>
                  <a:gd name="T114" fmla="*/ 259561 w 112"/>
                  <a:gd name="T115" fmla="*/ 252074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136"/>
                  <a:gd name="T176" fmla="*/ 112 w 112"/>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solidFill>
                <a:schemeClr val="bg1">
                  <a:lumMod val="95000"/>
                </a:scheme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latin typeface="微软雅黑" pitchFamily="34" charset="-122"/>
                  <a:ea typeface="微软雅黑" pitchFamily="34" charset="-122"/>
                </a:endParaRPr>
              </a:p>
            </p:txBody>
          </p:sp>
          <p:sp>
            <p:nvSpPr>
              <p:cNvPr id="19" name="Rectangle 117"/>
              <p:cNvSpPr>
                <a:spLocks noChangeArrowheads="1"/>
              </p:cNvSpPr>
              <p:nvPr/>
            </p:nvSpPr>
            <p:spPr bwMode="auto">
              <a:xfrm>
                <a:off x="49916" y="114806"/>
                <a:ext cx="109814" cy="17471"/>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zh-CN">
                  <a:latin typeface="微软雅黑" pitchFamily="34" charset="-122"/>
                  <a:ea typeface="微软雅黑" pitchFamily="34" charset="-122"/>
                  <a:sym typeface="Calibri" pitchFamily="34" charset="0"/>
                </a:endParaRPr>
              </a:p>
            </p:txBody>
          </p:sp>
          <p:sp>
            <p:nvSpPr>
              <p:cNvPr id="20" name="Rectangle 118"/>
              <p:cNvSpPr>
                <a:spLocks noChangeArrowheads="1"/>
              </p:cNvSpPr>
              <p:nvPr/>
            </p:nvSpPr>
            <p:spPr bwMode="auto">
              <a:xfrm>
                <a:off x="49916" y="154738"/>
                <a:ext cx="109814" cy="17471"/>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zh-CN">
                  <a:latin typeface="微软雅黑" pitchFamily="34" charset="-122"/>
                  <a:ea typeface="微软雅黑" pitchFamily="34" charset="-122"/>
                  <a:sym typeface="Calibri" pitchFamily="34" charset="0"/>
                </a:endParaRPr>
              </a:p>
            </p:txBody>
          </p:sp>
          <p:sp>
            <p:nvSpPr>
              <p:cNvPr id="21" name="Rectangle 119"/>
              <p:cNvSpPr>
                <a:spLocks noChangeArrowheads="1"/>
              </p:cNvSpPr>
              <p:nvPr/>
            </p:nvSpPr>
            <p:spPr bwMode="auto">
              <a:xfrm>
                <a:off x="49916" y="199662"/>
                <a:ext cx="109814" cy="14975"/>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zh-CN">
                  <a:latin typeface="微软雅黑" pitchFamily="34" charset="-122"/>
                  <a:ea typeface="微软雅黑" pitchFamily="34" charset="-122"/>
                  <a:sym typeface="Calibri" pitchFamily="34" charset="0"/>
                </a:endParaRPr>
              </a:p>
            </p:txBody>
          </p:sp>
          <p:sp>
            <p:nvSpPr>
              <p:cNvPr id="22" name="Rectangle 120"/>
              <p:cNvSpPr>
                <a:spLocks noChangeArrowheads="1"/>
              </p:cNvSpPr>
              <p:nvPr/>
            </p:nvSpPr>
            <p:spPr bwMode="auto">
              <a:xfrm>
                <a:off x="49916" y="242091"/>
                <a:ext cx="109814" cy="17471"/>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zh-CN">
                  <a:latin typeface="微软雅黑" pitchFamily="34" charset="-122"/>
                  <a:ea typeface="微软雅黑" pitchFamily="34" charset="-122"/>
                  <a:sym typeface="Calibri" pitchFamily="34" charset="0"/>
                </a:endParaRPr>
              </a:p>
            </p:txBody>
          </p:sp>
        </p:grpSp>
      </p:grpSp>
      <p:grpSp>
        <p:nvGrpSpPr>
          <p:cNvPr id="60" name="组合 59"/>
          <p:cNvGrpSpPr/>
          <p:nvPr/>
        </p:nvGrpSpPr>
        <p:grpSpPr>
          <a:xfrm>
            <a:off x="9689273" y="3926700"/>
            <a:ext cx="952349" cy="960661"/>
            <a:chOff x="7280226" y="2944341"/>
            <a:chExt cx="715566" cy="720329"/>
          </a:xfrm>
        </p:grpSpPr>
        <p:sp>
          <p:nvSpPr>
            <p:cNvPr id="7" name="Oval 16"/>
            <p:cNvSpPr>
              <a:spLocks noChangeArrowheads="1"/>
            </p:cNvSpPr>
            <p:nvPr/>
          </p:nvSpPr>
          <p:spPr bwMode="auto">
            <a:xfrm>
              <a:off x="7280226" y="2944341"/>
              <a:ext cx="715566" cy="720329"/>
            </a:xfrm>
            <a:prstGeom prst="ellipse">
              <a:avLst/>
            </a:prstGeom>
            <a:solidFill>
              <a:schemeClr val="tx1">
                <a:lumMod val="75000"/>
                <a:lumOff val="25000"/>
              </a:schemeClr>
            </a:solidFill>
            <a:ln>
              <a:noFill/>
            </a:ln>
          </p:spPr>
          <p:txBody>
            <a:bodyPr lIns="68580" tIns="34290" rIns="68580" bIns="34290"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sz="3200">
                <a:latin typeface="微软雅黑" pitchFamily="34" charset="-122"/>
                <a:ea typeface="微软雅黑" pitchFamily="34" charset="-122"/>
                <a:sym typeface="Calibri" pitchFamily="34" charset="0"/>
              </a:endParaRPr>
            </a:p>
          </p:txBody>
        </p:sp>
        <p:grpSp>
          <p:nvGrpSpPr>
            <p:cNvPr id="23" name="Group 35"/>
            <p:cNvGrpSpPr>
              <a:grpSpLocks/>
            </p:cNvGrpSpPr>
            <p:nvPr/>
          </p:nvGrpSpPr>
          <p:grpSpPr bwMode="auto">
            <a:xfrm>
              <a:off x="7448104" y="3109838"/>
              <a:ext cx="379809" cy="376238"/>
              <a:chOff x="0" y="0"/>
              <a:chExt cx="379359" cy="376864"/>
            </a:xfrm>
          </p:grpSpPr>
          <p:sp>
            <p:nvSpPr>
              <p:cNvPr id="24" name="Freeform 150"/>
              <p:cNvSpPr>
                <a:spLocks noEditPoints="1" noChangeArrowheads="1"/>
              </p:cNvSpPr>
              <p:nvPr/>
            </p:nvSpPr>
            <p:spPr bwMode="auto">
              <a:xfrm>
                <a:off x="0" y="0"/>
                <a:ext cx="379359" cy="376864"/>
              </a:xfrm>
              <a:custGeom>
                <a:avLst/>
                <a:gdLst>
                  <a:gd name="T0" fmla="*/ 189680 w 114"/>
                  <a:gd name="T1" fmla="*/ 0 h 114"/>
                  <a:gd name="T2" fmla="*/ 0 w 114"/>
                  <a:gd name="T3" fmla="*/ 188432 h 114"/>
                  <a:gd name="T4" fmla="*/ 189680 w 114"/>
                  <a:gd name="T5" fmla="*/ 376864 h 114"/>
                  <a:gd name="T6" fmla="*/ 379359 w 114"/>
                  <a:gd name="T7" fmla="*/ 188432 h 114"/>
                  <a:gd name="T8" fmla="*/ 189680 w 114"/>
                  <a:gd name="T9" fmla="*/ 0 h 114"/>
                  <a:gd name="T10" fmla="*/ 189680 w 114"/>
                  <a:gd name="T11" fmla="*/ 357029 h 114"/>
                  <a:gd name="T12" fmla="*/ 19966 w 114"/>
                  <a:gd name="T13" fmla="*/ 188432 h 114"/>
                  <a:gd name="T14" fmla="*/ 189680 w 114"/>
                  <a:gd name="T15" fmla="*/ 19835 h 114"/>
                  <a:gd name="T16" fmla="*/ 359393 w 114"/>
                  <a:gd name="T17" fmla="*/ 188432 h 114"/>
                  <a:gd name="T18" fmla="*/ 189680 w 114"/>
                  <a:gd name="T19" fmla="*/ 357029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14"/>
                  <a:gd name="T32" fmla="*/ 114 w 114"/>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solidFill>
                <a:schemeClr val="bg1">
                  <a:lumMod val="95000"/>
                </a:scheme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latin typeface="微软雅黑" pitchFamily="34" charset="-122"/>
                  <a:ea typeface="微软雅黑" pitchFamily="34" charset="-122"/>
                </a:endParaRPr>
              </a:p>
            </p:txBody>
          </p:sp>
          <p:sp>
            <p:nvSpPr>
              <p:cNvPr id="25" name="Rectangle 151"/>
              <p:cNvSpPr>
                <a:spLocks noChangeArrowheads="1"/>
              </p:cNvSpPr>
              <p:nvPr/>
            </p:nvSpPr>
            <p:spPr bwMode="auto">
              <a:xfrm>
                <a:off x="144756" y="272040"/>
                <a:ext cx="22463" cy="42429"/>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zh-CN">
                  <a:latin typeface="微软雅黑" pitchFamily="34" charset="-122"/>
                  <a:ea typeface="微软雅黑" pitchFamily="34" charset="-122"/>
                  <a:sym typeface="Calibri" pitchFamily="34" charset="0"/>
                </a:endParaRPr>
              </a:p>
            </p:txBody>
          </p:sp>
          <p:sp>
            <p:nvSpPr>
              <p:cNvPr id="26" name="Rectangle 152"/>
              <p:cNvSpPr>
                <a:spLocks noChangeArrowheads="1"/>
              </p:cNvSpPr>
              <p:nvPr/>
            </p:nvSpPr>
            <p:spPr bwMode="auto">
              <a:xfrm>
                <a:off x="179697" y="272040"/>
                <a:ext cx="19966" cy="42429"/>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zh-CN">
                  <a:latin typeface="微软雅黑" pitchFamily="34" charset="-122"/>
                  <a:ea typeface="微软雅黑" pitchFamily="34" charset="-122"/>
                  <a:sym typeface="Calibri" pitchFamily="34" charset="0"/>
                </a:endParaRPr>
              </a:p>
            </p:txBody>
          </p:sp>
          <p:sp>
            <p:nvSpPr>
              <p:cNvPr id="27" name="Rectangle 153"/>
              <p:cNvSpPr>
                <a:spLocks noChangeArrowheads="1"/>
              </p:cNvSpPr>
              <p:nvPr/>
            </p:nvSpPr>
            <p:spPr bwMode="auto">
              <a:xfrm>
                <a:off x="214638" y="272040"/>
                <a:ext cx="19966" cy="42429"/>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zh-CN">
                  <a:latin typeface="微软雅黑" pitchFamily="34" charset="-122"/>
                  <a:ea typeface="微软雅黑" pitchFamily="34" charset="-122"/>
                  <a:sym typeface="Calibri" pitchFamily="34" charset="0"/>
                </a:endParaRPr>
              </a:p>
            </p:txBody>
          </p:sp>
          <p:sp>
            <p:nvSpPr>
              <p:cNvPr id="28" name="Freeform 154"/>
              <p:cNvSpPr>
                <a:spLocks noChangeArrowheads="1"/>
              </p:cNvSpPr>
              <p:nvPr/>
            </p:nvSpPr>
            <p:spPr bwMode="auto">
              <a:xfrm>
                <a:off x="117303" y="107318"/>
                <a:ext cx="82362" cy="84857"/>
              </a:xfrm>
              <a:custGeom>
                <a:avLst/>
                <a:gdLst>
                  <a:gd name="T0" fmla="*/ 62595 w 25"/>
                  <a:gd name="T1" fmla="*/ 74674 h 25"/>
                  <a:gd name="T2" fmla="*/ 72479 w 25"/>
                  <a:gd name="T3" fmla="*/ 84857 h 25"/>
                  <a:gd name="T4" fmla="*/ 82362 w 25"/>
                  <a:gd name="T5" fmla="*/ 74674 h 25"/>
                  <a:gd name="T6" fmla="*/ 72479 w 25"/>
                  <a:gd name="T7" fmla="*/ 64491 h 25"/>
                  <a:gd name="T8" fmla="*/ 69184 w 25"/>
                  <a:gd name="T9" fmla="*/ 64491 h 25"/>
                  <a:gd name="T10" fmla="*/ 0 w 25"/>
                  <a:gd name="T11" fmla="*/ 0 h 25"/>
                  <a:gd name="T12" fmla="*/ 62595 w 25"/>
                  <a:gd name="T13" fmla="*/ 74674 h 25"/>
                  <a:gd name="T14" fmla="*/ 62595 w 25"/>
                  <a:gd name="T15" fmla="*/ 74674 h 2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5"/>
                  <a:gd name="T26" fmla="*/ 25 w 2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latin typeface="微软雅黑" pitchFamily="34" charset="-122"/>
                  <a:ea typeface="微软雅黑" pitchFamily="34" charset="-122"/>
                </a:endParaRPr>
              </a:p>
            </p:txBody>
          </p:sp>
          <p:sp>
            <p:nvSpPr>
              <p:cNvPr id="29" name="Freeform 155"/>
              <p:cNvSpPr>
                <a:spLocks noChangeArrowheads="1"/>
              </p:cNvSpPr>
              <p:nvPr/>
            </p:nvSpPr>
            <p:spPr bwMode="auto">
              <a:xfrm>
                <a:off x="67387" y="272040"/>
                <a:ext cx="22463" cy="19966"/>
              </a:xfrm>
              <a:custGeom>
                <a:avLst/>
                <a:gdLst>
                  <a:gd name="T0" fmla="*/ 0 w 9"/>
                  <a:gd name="T1" fmla="*/ 14975 h 8"/>
                  <a:gd name="T2" fmla="*/ 7488 w 9"/>
                  <a:gd name="T3" fmla="*/ 19966 h 8"/>
                  <a:gd name="T4" fmla="*/ 22463 w 9"/>
                  <a:gd name="T5" fmla="*/ 2496 h 8"/>
                  <a:gd name="T6" fmla="*/ 17471 w 9"/>
                  <a:gd name="T7" fmla="*/ 0 h 8"/>
                  <a:gd name="T8" fmla="*/ 0 w 9"/>
                  <a:gd name="T9" fmla="*/ 14975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6"/>
                    </a:moveTo>
                    <a:lnTo>
                      <a:pt x="3" y="8"/>
                    </a:lnTo>
                    <a:lnTo>
                      <a:pt x="9" y="1"/>
                    </a:lnTo>
                    <a:lnTo>
                      <a:pt x="7" y="0"/>
                    </a:lnTo>
                    <a:lnTo>
                      <a:pt x="0" y="6"/>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latin typeface="微软雅黑" pitchFamily="34" charset="-122"/>
                  <a:ea typeface="微软雅黑" pitchFamily="34" charset="-122"/>
                </a:endParaRPr>
              </a:p>
            </p:txBody>
          </p:sp>
          <p:sp>
            <p:nvSpPr>
              <p:cNvPr id="30" name="Freeform 156"/>
              <p:cNvSpPr>
                <a:spLocks noChangeArrowheads="1"/>
              </p:cNvSpPr>
              <p:nvPr/>
            </p:nvSpPr>
            <p:spPr bwMode="auto">
              <a:xfrm>
                <a:off x="47421" y="227116"/>
                <a:ext cx="27454" cy="14975"/>
              </a:xfrm>
              <a:custGeom>
                <a:avLst/>
                <a:gdLst>
                  <a:gd name="T0" fmla="*/ 22462 w 11"/>
                  <a:gd name="T1" fmla="*/ 0 h 6"/>
                  <a:gd name="T2" fmla="*/ 0 w 11"/>
                  <a:gd name="T3" fmla="*/ 7488 h 6"/>
                  <a:gd name="T4" fmla="*/ 2496 w 11"/>
                  <a:gd name="T5" fmla="*/ 14975 h 6"/>
                  <a:gd name="T6" fmla="*/ 27454 w 11"/>
                  <a:gd name="T7" fmla="*/ 7488 h 6"/>
                  <a:gd name="T8" fmla="*/ 22462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9" y="0"/>
                    </a:moveTo>
                    <a:lnTo>
                      <a:pt x="0" y="3"/>
                    </a:lnTo>
                    <a:lnTo>
                      <a:pt x="1" y="6"/>
                    </a:lnTo>
                    <a:lnTo>
                      <a:pt x="11" y="3"/>
                    </a:lnTo>
                    <a:lnTo>
                      <a:pt x="9" y="0"/>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latin typeface="微软雅黑" pitchFamily="34" charset="-122"/>
                  <a:ea typeface="微软雅黑" pitchFamily="34" charset="-122"/>
                </a:endParaRPr>
              </a:p>
            </p:txBody>
          </p:sp>
          <p:sp>
            <p:nvSpPr>
              <p:cNvPr id="31" name="Freeform 157"/>
              <p:cNvSpPr>
                <a:spLocks noChangeArrowheads="1"/>
              </p:cNvSpPr>
              <p:nvPr/>
            </p:nvSpPr>
            <p:spPr bwMode="auto">
              <a:xfrm>
                <a:off x="79865" y="74874"/>
                <a:ext cx="19966" cy="22463"/>
              </a:xfrm>
              <a:custGeom>
                <a:avLst/>
                <a:gdLst>
                  <a:gd name="T0" fmla="*/ 0 w 8"/>
                  <a:gd name="T1" fmla="*/ 7488 h 9"/>
                  <a:gd name="T2" fmla="*/ 17470 w 8"/>
                  <a:gd name="T3" fmla="*/ 22463 h 9"/>
                  <a:gd name="T4" fmla="*/ 19966 w 8"/>
                  <a:gd name="T5" fmla="*/ 17471 h 9"/>
                  <a:gd name="T6" fmla="*/ 4992 w 8"/>
                  <a:gd name="T7" fmla="*/ 0 h 9"/>
                  <a:gd name="T8" fmla="*/ 0 w 8"/>
                  <a:gd name="T9" fmla="*/ 7488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3"/>
                    </a:moveTo>
                    <a:lnTo>
                      <a:pt x="7" y="9"/>
                    </a:lnTo>
                    <a:lnTo>
                      <a:pt x="8" y="7"/>
                    </a:lnTo>
                    <a:lnTo>
                      <a:pt x="2" y="0"/>
                    </a:lnTo>
                    <a:lnTo>
                      <a:pt x="0" y="3"/>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latin typeface="微软雅黑" pitchFamily="34" charset="-122"/>
                  <a:ea typeface="微软雅黑" pitchFamily="34" charset="-122"/>
                </a:endParaRPr>
              </a:p>
            </p:txBody>
          </p:sp>
          <p:sp>
            <p:nvSpPr>
              <p:cNvPr id="32" name="Freeform 158"/>
              <p:cNvSpPr>
                <a:spLocks noChangeArrowheads="1"/>
              </p:cNvSpPr>
              <p:nvPr/>
            </p:nvSpPr>
            <p:spPr bwMode="auto">
              <a:xfrm>
                <a:off x="49916" y="124789"/>
                <a:ext cx="27454" cy="12480"/>
              </a:xfrm>
              <a:custGeom>
                <a:avLst/>
                <a:gdLst>
                  <a:gd name="T0" fmla="*/ 27454 w 11"/>
                  <a:gd name="T1" fmla="*/ 7488 h 5"/>
                  <a:gd name="T2" fmla="*/ 4992 w 11"/>
                  <a:gd name="T3" fmla="*/ 0 h 5"/>
                  <a:gd name="T4" fmla="*/ 0 w 11"/>
                  <a:gd name="T5" fmla="*/ 7488 h 5"/>
                  <a:gd name="T6" fmla="*/ 24958 w 11"/>
                  <a:gd name="T7" fmla="*/ 12480 h 5"/>
                  <a:gd name="T8" fmla="*/ 27454 w 11"/>
                  <a:gd name="T9" fmla="*/ 7488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1" y="3"/>
                    </a:moveTo>
                    <a:lnTo>
                      <a:pt x="2" y="0"/>
                    </a:lnTo>
                    <a:lnTo>
                      <a:pt x="0" y="3"/>
                    </a:lnTo>
                    <a:lnTo>
                      <a:pt x="10" y="5"/>
                    </a:lnTo>
                    <a:lnTo>
                      <a:pt x="11" y="3"/>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latin typeface="微软雅黑" pitchFamily="34" charset="-122"/>
                  <a:ea typeface="微软雅黑" pitchFamily="34" charset="-122"/>
                </a:endParaRPr>
              </a:p>
            </p:txBody>
          </p:sp>
          <p:sp>
            <p:nvSpPr>
              <p:cNvPr id="33" name="Rectangle 159"/>
              <p:cNvSpPr>
                <a:spLocks noChangeArrowheads="1"/>
              </p:cNvSpPr>
              <p:nvPr/>
            </p:nvSpPr>
            <p:spPr bwMode="auto">
              <a:xfrm>
                <a:off x="187185" y="34941"/>
                <a:ext cx="7488" cy="22463"/>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zh-CN">
                  <a:latin typeface="微软雅黑" pitchFamily="34" charset="-122"/>
                  <a:ea typeface="微软雅黑" pitchFamily="34" charset="-122"/>
                  <a:sym typeface="Calibri" pitchFamily="34" charset="0"/>
                </a:endParaRPr>
              </a:p>
            </p:txBody>
          </p:sp>
          <p:sp>
            <p:nvSpPr>
              <p:cNvPr id="34" name="Freeform 160"/>
              <p:cNvSpPr>
                <a:spLocks noChangeArrowheads="1"/>
              </p:cNvSpPr>
              <p:nvPr/>
            </p:nvSpPr>
            <p:spPr bwMode="auto">
              <a:xfrm>
                <a:off x="119798" y="44924"/>
                <a:ext cx="17471" cy="22463"/>
              </a:xfrm>
              <a:custGeom>
                <a:avLst/>
                <a:gdLst>
                  <a:gd name="T0" fmla="*/ 17471 w 7"/>
                  <a:gd name="T1" fmla="*/ 19967 h 9"/>
                  <a:gd name="T2" fmla="*/ 7488 w 7"/>
                  <a:gd name="T3" fmla="*/ 0 h 9"/>
                  <a:gd name="T4" fmla="*/ 0 w 7"/>
                  <a:gd name="T5" fmla="*/ 4992 h 9"/>
                  <a:gd name="T6" fmla="*/ 9983 w 7"/>
                  <a:gd name="T7" fmla="*/ 22463 h 9"/>
                  <a:gd name="T8" fmla="*/ 17471 w 7"/>
                  <a:gd name="T9" fmla="*/ 19967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8"/>
                    </a:moveTo>
                    <a:lnTo>
                      <a:pt x="3" y="0"/>
                    </a:lnTo>
                    <a:lnTo>
                      <a:pt x="0" y="2"/>
                    </a:lnTo>
                    <a:lnTo>
                      <a:pt x="4" y="9"/>
                    </a:lnTo>
                    <a:lnTo>
                      <a:pt x="7" y="8"/>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latin typeface="微软雅黑" pitchFamily="34" charset="-122"/>
                  <a:ea typeface="微软雅黑" pitchFamily="34" charset="-122"/>
                </a:endParaRPr>
              </a:p>
            </p:txBody>
          </p:sp>
          <p:sp>
            <p:nvSpPr>
              <p:cNvPr id="35" name="Freeform 161"/>
              <p:cNvSpPr>
                <a:spLocks noChangeArrowheads="1"/>
              </p:cNvSpPr>
              <p:nvPr/>
            </p:nvSpPr>
            <p:spPr bwMode="auto">
              <a:xfrm>
                <a:off x="234604" y="44924"/>
                <a:ext cx="12480" cy="27454"/>
              </a:xfrm>
              <a:custGeom>
                <a:avLst/>
                <a:gdLst>
                  <a:gd name="T0" fmla="*/ 0 w 5"/>
                  <a:gd name="T1" fmla="*/ 22462 h 11"/>
                  <a:gd name="T2" fmla="*/ 4992 w 5"/>
                  <a:gd name="T3" fmla="*/ 27454 h 11"/>
                  <a:gd name="T4" fmla="*/ 12480 w 5"/>
                  <a:gd name="T5" fmla="*/ 4992 h 11"/>
                  <a:gd name="T6" fmla="*/ 4992 w 5"/>
                  <a:gd name="T7" fmla="*/ 0 h 11"/>
                  <a:gd name="T8" fmla="*/ 0 w 5"/>
                  <a:gd name="T9" fmla="*/ 22462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9"/>
                    </a:moveTo>
                    <a:lnTo>
                      <a:pt x="2" y="11"/>
                    </a:lnTo>
                    <a:lnTo>
                      <a:pt x="5" y="2"/>
                    </a:lnTo>
                    <a:lnTo>
                      <a:pt x="2" y="0"/>
                    </a:lnTo>
                    <a:lnTo>
                      <a:pt x="0" y="9"/>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latin typeface="微软雅黑" pitchFamily="34" charset="-122"/>
                  <a:ea typeface="微软雅黑" pitchFamily="34" charset="-122"/>
                </a:endParaRPr>
              </a:p>
            </p:txBody>
          </p:sp>
          <p:sp>
            <p:nvSpPr>
              <p:cNvPr id="36" name="Freeform 162"/>
              <p:cNvSpPr>
                <a:spLocks noChangeArrowheads="1"/>
              </p:cNvSpPr>
              <p:nvPr/>
            </p:nvSpPr>
            <p:spPr bwMode="auto">
              <a:xfrm>
                <a:off x="277033" y="272040"/>
                <a:ext cx="22463" cy="19966"/>
              </a:xfrm>
              <a:custGeom>
                <a:avLst/>
                <a:gdLst>
                  <a:gd name="T0" fmla="*/ 0 w 9"/>
                  <a:gd name="T1" fmla="*/ 2496 h 8"/>
                  <a:gd name="T2" fmla="*/ 19967 w 9"/>
                  <a:gd name="T3" fmla="*/ 19966 h 8"/>
                  <a:gd name="T4" fmla="*/ 22463 w 9"/>
                  <a:gd name="T5" fmla="*/ 14975 h 8"/>
                  <a:gd name="T6" fmla="*/ 7488 w 9"/>
                  <a:gd name="T7" fmla="*/ 0 h 8"/>
                  <a:gd name="T8" fmla="*/ 0 w 9"/>
                  <a:gd name="T9" fmla="*/ 2496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1"/>
                    </a:moveTo>
                    <a:lnTo>
                      <a:pt x="8" y="8"/>
                    </a:lnTo>
                    <a:lnTo>
                      <a:pt x="9" y="6"/>
                    </a:lnTo>
                    <a:lnTo>
                      <a:pt x="3" y="0"/>
                    </a:lnTo>
                    <a:lnTo>
                      <a:pt x="0" y="1"/>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latin typeface="微软雅黑" pitchFamily="34" charset="-122"/>
                  <a:ea typeface="微软雅黑" pitchFamily="34" charset="-122"/>
                </a:endParaRPr>
              </a:p>
            </p:txBody>
          </p:sp>
          <p:sp>
            <p:nvSpPr>
              <p:cNvPr id="37" name="Freeform 163"/>
              <p:cNvSpPr>
                <a:spLocks noChangeArrowheads="1"/>
              </p:cNvSpPr>
              <p:nvPr/>
            </p:nvSpPr>
            <p:spPr bwMode="auto">
              <a:xfrm>
                <a:off x="304486" y="227116"/>
                <a:ext cx="24958" cy="14975"/>
              </a:xfrm>
              <a:custGeom>
                <a:avLst/>
                <a:gdLst>
                  <a:gd name="T0" fmla="*/ 0 w 10"/>
                  <a:gd name="T1" fmla="*/ 7488 h 6"/>
                  <a:gd name="T2" fmla="*/ 22462 w 10"/>
                  <a:gd name="T3" fmla="*/ 14975 h 6"/>
                  <a:gd name="T4" fmla="*/ 24958 w 10"/>
                  <a:gd name="T5" fmla="*/ 7488 h 6"/>
                  <a:gd name="T6" fmla="*/ 2496 w 10"/>
                  <a:gd name="T7" fmla="*/ 0 h 6"/>
                  <a:gd name="T8" fmla="*/ 0 w 10"/>
                  <a:gd name="T9" fmla="*/ 7488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0" y="3"/>
                    </a:moveTo>
                    <a:lnTo>
                      <a:pt x="9" y="6"/>
                    </a:lnTo>
                    <a:lnTo>
                      <a:pt x="10" y="3"/>
                    </a:lnTo>
                    <a:lnTo>
                      <a:pt x="1" y="0"/>
                    </a:lnTo>
                    <a:lnTo>
                      <a:pt x="0" y="3"/>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latin typeface="微软雅黑" pitchFamily="34" charset="-122"/>
                  <a:ea typeface="微软雅黑" pitchFamily="34" charset="-122"/>
                </a:endParaRPr>
              </a:p>
            </p:txBody>
          </p:sp>
          <p:sp>
            <p:nvSpPr>
              <p:cNvPr id="38" name="Freeform 164"/>
              <p:cNvSpPr>
                <a:spLocks noChangeArrowheads="1"/>
              </p:cNvSpPr>
              <p:nvPr/>
            </p:nvSpPr>
            <p:spPr bwMode="auto">
              <a:xfrm>
                <a:off x="274536" y="74874"/>
                <a:ext cx="22463" cy="22463"/>
              </a:xfrm>
              <a:custGeom>
                <a:avLst/>
                <a:gdLst>
                  <a:gd name="T0" fmla="*/ 22463 w 9"/>
                  <a:gd name="T1" fmla="*/ 7488 h 9"/>
                  <a:gd name="T2" fmla="*/ 19967 w 9"/>
                  <a:gd name="T3" fmla="*/ 0 h 9"/>
                  <a:gd name="T4" fmla="*/ 0 w 9"/>
                  <a:gd name="T5" fmla="*/ 17471 h 9"/>
                  <a:gd name="T6" fmla="*/ 4992 w 9"/>
                  <a:gd name="T7" fmla="*/ 22463 h 9"/>
                  <a:gd name="T8" fmla="*/ 22463 w 9"/>
                  <a:gd name="T9" fmla="*/ 7488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3"/>
                    </a:moveTo>
                    <a:lnTo>
                      <a:pt x="8" y="0"/>
                    </a:lnTo>
                    <a:lnTo>
                      <a:pt x="0" y="7"/>
                    </a:lnTo>
                    <a:lnTo>
                      <a:pt x="2" y="9"/>
                    </a:lnTo>
                    <a:lnTo>
                      <a:pt x="9" y="3"/>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latin typeface="微软雅黑" pitchFamily="34" charset="-122"/>
                  <a:ea typeface="微软雅黑" pitchFamily="34" charset="-122"/>
                </a:endParaRPr>
              </a:p>
            </p:txBody>
          </p:sp>
          <p:sp>
            <p:nvSpPr>
              <p:cNvPr id="39" name="Freeform 165"/>
              <p:cNvSpPr>
                <a:spLocks noChangeArrowheads="1"/>
              </p:cNvSpPr>
              <p:nvPr/>
            </p:nvSpPr>
            <p:spPr bwMode="auto">
              <a:xfrm>
                <a:off x="299494" y="124789"/>
                <a:ext cx="27454" cy="12480"/>
              </a:xfrm>
              <a:custGeom>
                <a:avLst/>
                <a:gdLst>
                  <a:gd name="T0" fmla="*/ 24958 w 11"/>
                  <a:gd name="T1" fmla="*/ 0 h 5"/>
                  <a:gd name="T2" fmla="*/ 0 w 11"/>
                  <a:gd name="T3" fmla="*/ 7488 h 5"/>
                  <a:gd name="T4" fmla="*/ 4992 w 11"/>
                  <a:gd name="T5" fmla="*/ 12480 h 5"/>
                  <a:gd name="T6" fmla="*/ 27454 w 11"/>
                  <a:gd name="T7" fmla="*/ 7488 h 5"/>
                  <a:gd name="T8" fmla="*/ 24958 w 11"/>
                  <a:gd name="T9" fmla="*/ 0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0" y="0"/>
                    </a:moveTo>
                    <a:lnTo>
                      <a:pt x="0" y="3"/>
                    </a:lnTo>
                    <a:lnTo>
                      <a:pt x="2" y="5"/>
                    </a:lnTo>
                    <a:lnTo>
                      <a:pt x="11" y="3"/>
                    </a:lnTo>
                    <a:lnTo>
                      <a:pt x="10" y="0"/>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latin typeface="微软雅黑" pitchFamily="34" charset="-122"/>
                  <a:ea typeface="微软雅黑" pitchFamily="34" charset="-122"/>
                </a:endParaRPr>
              </a:p>
            </p:txBody>
          </p:sp>
          <p:sp>
            <p:nvSpPr>
              <p:cNvPr id="40" name="Rectangle 166"/>
              <p:cNvSpPr>
                <a:spLocks noChangeArrowheads="1"/>
              </p:cNvSpPr>
              <p:nvPr/>
            </p:nvSpPr>
            <p:spPr bwMode="auto">
              <a:xfrm>
                <a:off x="39933" y="174705"/>
                <a:ext cx="24958" cy="7488"/>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zh-CN">
                  <a:latin typeface="微软雅黑" pitchFamily="34" charset="-122"/>
                  <a:ea typeface="微软雅黑" pitchFamily="34" charset="-122"/>
                  <a:sym typeface="Calibri" pitchFamily="34" charset="0"/>
                </a:endParaRPr>
              </a:p>
            </p:txBody>
          </p:sp>
          <p:sp>
            <p:nvSpPr>
              <p:cNvPr id="41" name="Rectangle 167"/>
              <p:cNvSpPr>
                <a:spLocks noChangeArrowheads="1"/>
              </p:cNvSpPr>
              <p:nvPr/>
            </p:nvSpPr>
            <p:spPr bwMode="auto">
              <a:xfrm>
                <a:off x="316965" y="177200"/>
                <a:ext cx="27454" cy="7488"/>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zh-CN">
                  <a:latin typeface="微软雅黑" pitchFamily="34" charset="-122"/>
                  <a:ea typeface="微软雅黑" pitchFamily="34" charset="-122"/>
                  <a:sym typeface="Calibri" pitchFamily="34" charset="0"/>
                </a:endParaRPr>
              </a:p>
            </p:txBody>
          </p:sp>
        </p:grpSp>
      </p:grpSp>
      <p:grpSp>
        <p:nvGrpSpPr>
          <p:cNvPr id="59" name="组合 58"/>
          <p:cNvGrpSpPr/>
          <p:nvPr/>
        </p:nvGrpSpPr>
        <p:grpSpPr>
          <a:xfrm>
            <a:off x="7055658" y="3926700"/>
            <a:ext cx="953933" cy="960661"/>
            <a:chOff x="5301408" y="2944341"/>
            <a:chExt cx="716756" cy="720329"/>
          </a:xfrm>
        </p:grpSpPr>
        <p:sp>
          <p:nvSpPr>
            <p:cNvPr id="6" name="Oval 14"/>
            <p:cNvSpPr>
              <a:spLocks noChangeArrowheads="1"/>
            </p:cNvSpPr>
            <p:nvPr/>
          </p:nvSpPr>
          <p:spPr bwMode="auto">
            <a:xfrm>
              <a:off x="5301408" y="2944341"/>
              <a:ext cx="716756" cy="720329"/>
            </a:xfrm>
            <a:prstGeom prst="ellipse">
              <a:avLst/>
            </a:prstGeom>
            <a:solidFill>
              <a:srgbClr val="9A2222"/>
            </a:solidFill>
            <a:ln>
              <a:noFill/>
            </a:ln>
          </p:spPr>
          <p:txBody>
            <a:bodyPr lIns="68580" tIns="34290" rIns="68580" bIns="34290"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sz="3200">
                <a:latin typeface="微软雅黑" pitchFamily="34" charset="-122"/>
                <a:ea typeface="微软雅黑" pitchFamily="34" charset="-122"/>
                <a:sym typeface="Calibri" pitchFamily="34" charset="0"/>
              </a:endParaRPr>
            </a:p>
          </p:txBody>
        </p:sp>
        <p:grpSp>
          <p:nvGrpSpPr>
            <p:cNvPr id="42" name="Group 54"/>
            <p:cNvGrpSpPr>
              <a:grpSpLocks/>
            </p:cNvGrpSpPr>
            <p:nvPr/>
          </p:nvGrpSpPr>
          <p:grpSpPr bwMode="auto">
            <a:xfrm>
              <a:off x="5513338" y="3145557"/>
              <a:ext cx="300038" cy="389334"/>
              <a:chOff x="0" y="0"/>
              <a:chExt cx="299494" cy="389342"/>
            </a:xfrm>
          </p:grpSpPr>
          <p:sp>
            <p:nvSpPr>
              <p:cNvPr id="43" name="Freeform 170"/>
              <p:cNvSpPr>
                <a:spLocks noChangeArrowheads="1"/>
              </p:cNvSpPr>
              <p:nvPr/>
            </p:nvSpPr>
            <p:spPr bwMode="auto">
              <a:xfrm>
                <a:off x="0" y="112310"/>
                <a:ext cx="299494" cy="277032"/>
              </a:xfrm>
              <a:custGeom>
                <a:avLst/>
                <a:gdLst>
                  <a:gd name="T0" fmla="*/ 149747 w 90"/>
                  <a:gd name="T1" fmla="*/ 277032 h 83"/>
                  <a:gd name="T2" fmla="*/ 299494 w 90"/>
                  <a:gd name="T3" fmla="*/ 0 h 83"/>
                  <a:gd name="T4" fmla="*/ 0 w 90"/>
                  <a:gd name="T5" fmla="*/ 0 h 83"/>
                  <a:gd name="T6" fmla="*/ 149747 w 90"/>
                  <a:gd name="T7" fmla="*/ 277032 h 83"/>
                  <a:gd name="T8" fmla="*/ 0 60000 65536"/>
                  <a:gd name="T9" fmla="*/ 0 60000 65536"/>
                  <a:gd name="T10" fmla="*/ 0 60000 65536"/>
                  <a:gd name="T11" fmla="*/ 0 60000 65536"/>
                  <a:gd name="T12" fmla="*/ 0 w 90"/>
                  <a:gd name="T13" fmla="*/ 0 h 83"/>
                  <a:gd name="T14" fmla="*/ 90 w 90"/>
                  <a:gd name="T15" fmla="*/ 83 h 83"/>
                </a:gdLst>
                <a:ahLst/>
                <a:cxnLst>
                  <a:cxn ang="T8">
                    <a:pos x="T0" y="T1"/>
                  </a:cxn>
                  <a:cxn ang="T9">
                    <a:pos x="T2" y="T3"/>
                  </a:cxn>
                  <a:cxn ang="T10">
                    <a:pos x="T4" y="T5"/>
                  </a:cxn>
                  <a:cxn ang="T11">
                    <a:pos x="T6" y="T7"/>
                  </a:cxn>
                </a:cxnLst>
                <a:rect l="T12" t="T13" r="T14" b="T15"/>
                <a:pathLst>
                  <a:path w="90" h="83">
                    <a:moveTo>
                      <a:pt x="45" y="83"/>
                    </a:moveTo>
                    <a:cubicBezTo>
                      <a:pt x="90" y="59"/>
                      <a:pt x="90" y="0"/>
                      <a:pt x="90" y="0"/>
                    </a:cubicBezTo>
                    <a:cubicBezTo>
                      <a:pt x="0" y="0"/>
                      <a:pt x="0" y="0"/>
                      <a:pt x="0" y="0"/>
                    </a:cubicBezTo>
                    <a:cubicBezTo>
                      <a:pt x="0" y="0"/>
                      <a:pt x="0" y="59"/>
                      <a:pt x="45" y="83"/>
                    </a:cubicBezTo>
                    <a:close/>
                  </a:path>
                </a:pathLst>
              </a:custGeom>
              <a:solidFill>
                <a:schemeClr val="bg1">
                  <a:lumMod val="95000"/>
                </a:scheme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latin typeface="微软雅黑" pitchFamily="34" charset="-122"/>
                  <a:ea typeface="微软雅黑" pitchFamily="34" charset="-122"/>
                </a:endParaRPr>
              </a:p>
            </p:txBody>
          </p:sp>
          <p:sp>
            <p:nvSpPr>
              <p:cNvPr id="44" name="Freeform 171"/>
              <p:cNvSpPr>
                <a:spLocks noChangeArrowheads="1"/>
              </p:cNvSpPr>
              <p:nvPr/>
            </p:nvSpPr>
            <p:spPr bwMode="auto">
              <a:xfrm>
                <a:off x="0" y="0"/>
                <a:ext cx="299494" cy="94840"/>
              </a:xfrm>
              <a:custGeom>
                <a:avLst/>
                <a:gdLst>
                  <a:gd name="T0" fmla="*/ 279528 w 90"/>
                  <a:gd name="T1" fmla="*/ 0 h 29"/>
                  <a:gd name="T2" fmla="*/ 226284 w 90"/>
                  <a:gd name="T3" fmla="*/ 52326 h 29"/>
                  <a:gd name="T4" fmla="*/ 173041 w 90"/>
                  <a:gd name="T5" fmla="*/ 0 h 29"/>
                  <a:gd name="T6" fmla="*/ 129781 w 90"/>
                  <a:gd name="T7" fmla="*/ 0 h 29"/>
                  <a:gd name="T8" fmla="*/ 76537 w 90"/>
                  <a:gd name="T9" fmla="*/ 52326 h 29"/>
                  <a:gd name="T10" fmla="*/ 23294 w 90"/>
                  <a:gd name="T11" fmla="*/ 0 h 29"/>
                  <a:gd name="T12" fmla="*/ 0 w 90"/>
                  <a:gd name="T13" fmla="*/ 0 h 29"/>
                  <a:gd name="T14" fmla="*/ 0 w 90"/>
                  <a:gd name="T15" fmla="*/ 94840 h 29"/>
                  <a:gd name="T16" fmla="*/ 299494 w 90"/>
                  <a:gd name="T17" fmla="*/ 94840 h 29"/>
                  <a:gd name="T18" fmla="*/ 299494 w 90"/>
                  <a:gd name="T19" fmla="*/ 0 h 29"/>
                  <a:gd name="T20" fmla="*/ 279528 w 90"/>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29"/>
                  <a:gd name="T35" fmla="*/ 90 w 90"/>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solidFill>
                <a:schemeClr val="bg1">
                  <a:lumMod val="95000"/>
                </a:scheme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latin typeface="微软雅黑" pitchFamily="34" charset="-122"/>
                  <a:ea typeface="微软雅黑" pitchFamily="34" charset="-122"/>
                </a:endParaRPr>
              </a:p>
            </p:txBody>
          </p:sp>
        </p:grpSp>
      </p:grpSp>
      <p:grpSp>
        <p:nvGrpSpPr>
          <p:cNvPr id="65" name="组合 64"/>
          <p:cNvGrpSpPr/>
          <p:nvPr/>
        </p:nvGrpSpPr>
        <p:grpSpPr>
          <a:xfrm>
            <a:off x="1671167" y="1795783"/>
            <a:ext cx="4188114" cy="1014228"/>
            <a:chOff x="1255664" y="1346523"/>
            <a:chExt cx="3146822" cy="760495"/>
          </a:xfrm>
        </p:grpSpPr>
        <p:sp>
          <p:nvSpPr>
            <p:cNvPr id="45" name="矩形 104"/>
            <p:cNvSpPr>
              <a:spLocks noChangeArrowheads="1"/>
            </p:cNvSpPr>
            <p:nvPr/>
          </p:nvSpPr>
          <p:spPr bwMode="auto">
            <a:xfrm>
              <a:off x="2107034" y="1346523"/>
              <a:ext cx="990527" cy="31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eaLnBrk="1" hangingPunct="1"/>
              <a:r>
                <a:rPr lang="zh-CN" altLang="en-US" sz="2300" dirty="0">
                  <a:latin typeface="微软雅黑" pitchFamily="34" charset="-122"/>
                  <a:ea typeface="微软雅黑" pitchFamily="34" charset="-122"/>
                  <a:sym typeface="方正兰亭黑_GBK" pitchFamily="2" charset="-122"/>
                </a:rPr>
                <a:t>Add a title</a:t>
              </a:r>
              <a:endParaRPr lang="en-US" altLang="zh-CN" sz="2300" dirty="0">
                <a:latin typeface="微软雅黑" pitchFamily="34" charset="-122"/>
                <a:ea typeface="微软雅黑" pitchFamily="34" charset="-122"/>
                <a:sym typeface="方正兰亭黑_GBK" pitchFamily="2" charset="-122"/>
              </a:endParaRPr>
            </a:p>
          </p:txBody>
        </p:sp>
        <p:sp>
          <p:nvSpPr>
            <p:cNvPr id="46" name="矩形 47"/>
            <p:cNvSpPr>
              <a:spLocks noChangeArrowheads="1"/>
            </p:cNvSpPr>
            <p:nvPr/>
          </p:nvSpPr>
          <p:spPr bwMode="auto">
            <a:xfrm>
              <a:off x="1255664" y="1685851"/>
              <a:ext cx="3146822" cy="42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just" eaLnBrk="1" fontAlgn="base" hangingPunct="1">
                <a:lnSpc>
                  <a:spcPct val="100000"/>
                </a:lnSpc>
                <a:spcBef>
                  <a:spcPct val="0"/>
                </a:spcBef>
                <a:spcAft>
                  <a:spcPct val="0"/>
                </a:spcAft>
                <a:buNone/>
              </a:pPr>
              <a:r>
                <a:rPr lang="zh-CN" altLang="en-US" sz="1600" dirty="0">
                  <a:solidFill>
                    <a:prstClr val="black"/>
                  </a:solidFill>
                  <a:latin typeface="微软雅黑" pitchFamily="34" charset="-122"/>
                  <a:ea typeface="微软雅黑" pitchFamily="34" charset="-122"/>
                  <a:cs typeface="方正兰亭纤黑简体"/>
                </a:rPr>
                <a:t>Click here to add a text description, a short question description text, and the text is added here.</a:t>
              </a:r>
            </a:p>
          </p:txBody>
        </p:sp>
      </p:grpSp>
      <p:grpSp>
        <p:nvGrpSpPr>
          <p:cNvPr id="61" name="组合 60"/>
          <p:cNvGrpSpPr/>
          <p:nvPr/>
        </p:nvGrpSpPr>
        <p:grpSpPr>
          <a:xfrm>
            <a:off x="989991" y="4980878"/>
            <a:ext cx="2658243" cy="1249180"/>
            <a:chOff x="711225" y="3750395"/>
            <a:chExt cx="1997323" cy="936668"/>
          </a:xfrm>
        </p:grpSpPr>
        <p:sp>
          <p:nvSpPr>
            <p:cNvPr id="47" name="矩形 106"/>
            <p:cNvSpPr>
              <a:spLocks noChangeArrowheads="1"/>
            </p:cNvSpPr>
            <p:nvPr/>
          </p:nvSpPr>
          <p:spPr bwMode="auto">
            <a:xfrm>
              <a:off x="1117551" y="3750395"/>
              <a:ext cx="1590997" cy="31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2300" dirty="0">
                  <a:latin typeface="微软雅黑" pitchFamily="34" charset="-122"/>
                  <a:ea typeface="微软雅黑" pitchFamily="34" charset="-122"/>
                  <a:sym typeface="方正兰亭黑_GBK" pitchFamily="2" charset="-122"/>
                </a:rPr>
                <a:t>Add a title</a:t>
              </a:r>
              <a:endParaRPr lang="en-US" altLang="zh-CN" sz="2300" dirty="0">
                <a:latin typeface="微软雅黑" pitchFamily="34" charset="-122"/>
                <a:ea typeface="微软雅黑" pitchFamily="34" charset="-122"/>
                <a:sym typeface="方正兰亭黑_GBK" pitchFamily="2" charset="-122"/>
              </a:endParaRPr>
            </a:p>
          </p:txBody>
        </p:sp>
        <p:sp>
          <p:nvSpPr>
            <p:cNvPr id="48" name="矩形 47"/>
            <p:cNvSpPr>
              <a:spLocks noChangeArrowheads="1"/>
            </p:cNvSpPr>
            <p:nvPr/>
          </p:nvSpPr>
          <p:spPr bwMode="auto">
            <a:xfrm>
              <a:off x="711225" y="4063822"/>
              <a:ext cx="1997323" cy="6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lvl="0" algn="just" eaLnBrk="1" fontAlgn="base" hangingPunct="1">
                <a:lnSpc>
                  <a:spcPct val="100000"/>
                </a:lnSpc>
                <a:spcBef>
                  <a:spcPct val="0"/>
                </a:spcBef>
                <a:spcAft>
                  <a:spcPct val="0"/>
                </a:spcAft>
                <a:buNone/>
              </a:pPr>
              <a:r>
                <a:rPr lang="zh-CN" altLang="en-US" sz="1600" dirty="0">
                  <a:solidFill>
                    <a:prstClr val="black"/>
                  </a:solidFill>
                  <a:latin typeface="微软雅黑" pitchFamily="34" charset="-122"/>
                  <a:ea typeface="微软雅黑" pitchFamily="34" charset="-122"/>
                  <a:cs typeface="方正兰亭纤黑简体"/>
                </a:rPr>
                <a:t>Click here to add a text description, and the text is added here.</a:t>
              </a:r>
            </a:p>
          </p:txBody>
        </p:sp>
      </p:grpSp>
      <p:grpSp>
        <p:nvGrpSpPr>
          <p:cNvPr id="62" name="组合 61"/>
          <p:cNvGrpSpPr/>
          <p:nvPr/>
        </p:nvGrpSpPr>
        <p:grpSpPr>
          <a:xfrm>
            <a:off x="3688997" y="5001685"/>
            <a:ext cx="2633614" cy="1251966"/>
            <a:chOff x="2771800" y="3750395"/>
            <a:chExt cx="1978818" cy="938757"/>
          </a:xfrm>
        </p:grpSpPr>
        <p:sp>
          <p:nvSpPr>
            <p:cNvPr id="49" name="矩形 108"/>
            <p:cNvSpPr>
              <a:spLocks noChangeArrowheads="1"/>
            </p:cNvSpPr>
            <p:nvPr/>
          </p:nvSpPr>
          <p:spPr bwMode="auto">
            <a:xfrm>
              <a:off x="2894756" y="3750395"/>
              <a:ext cx="1366045" cy="31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2300" dirty="0">
                  <a:latin typeface="微软雅黑" pitchFamily="34" charset="-122"/>
                  <a:ea typeface="微软雅黑" pitchFamily="34" charset="-122"/>
                  <a:sym typeface="方正兰亭黑_GBK" pitchFamily="2" charset="-122"/>
                </a:rPr>
                <a:t>Add a title</a:t>
              </a:r>
              <a:endParaRPr lang="en-US" altLang="zh-CN" sz="2300" dirty="0">
                <a:latin typeface="微软雅黑" pitchFamily="34" charset="-122"/>
                <a:ea typeface="微软雅黑" pitchFamily="34" charset="-122"/>
                <a:sym typeface="方正兰亭黑_GBK" pitchFamily="2" charset="-122"/>
              </a:endParaRPr>
            </a:p>
          </p:txBody>
        </p:sp>
        <p:sp>
          <p:nvSpPr>
            <p:cNvPr id="50" name="矩形 47"/>
            <p:cNvSpPr>
              <a:spLocks noChangeArrowheads="1"/>
            </p:cNvSpPr>
            <p:nvPr/>
          </p:nvSpPr>
          <p:spPr bwMode="auto">
            <a:xfrm>
              <a:off x="2771800" y="4065911"/>
              <a:ext cx="1978818" cy="6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lvl="0" algn="just" eaLnBrk="1" fontAlgn="base" hangingPunct="1">
                <a:lnSpc>
                  <a:spcPct val="100000"/>
                </a:lnSpc>
                <a:spcBef>
                  <a:spcPct val="0"/>
                </a:spcBef>
                <a:spcAft>
                  <a:spcPct val="0"/>
                </a:spcAft>
                <a:buNone/>
              </a:pPr>
              <a:r>
                <a:rPr lang="zh-CN" altLang="en-US" sz="1600" dirty="0">
                  <a:solidFill>
                    <a:prstClr val="black"/>
                  </a:solidFill>
                  <a:latin typeface="微软雅黑" pitchFamily="34" charset="-122"/>
                  <a:ea typeface="微软雅黑" pitchFamily="34" charset="-122"/>
                  <a:cs typeface="方正兰亭纤黑简体"/>
                </a:rPr>
                <a:t>Click here to add a text description, and the text is added here.</a:t>
              </a:r>
            </a:p>
          </p:txBody>
        </p:sp>
      </p:grpSp>
      <p:grpSp>
        <p:nvGrpSpPr>
          <p:cNvPr id="63" name="组合 62"/>
          <p:cNvGrpSpPr/>
          <p:nvPr/>
        </p:nvGrpSpPr>
        <p:grpSpPr>
          <a:xfrm>
            <a:off x="6372395" y="5001688"/>
            <a:ext cx="2633614" cy="1235213"/>
            <a:chOff x="4788024" y="3750395"/>
            <a:chExt cx="1978818" cy="926195"/>
          </a:xfrm>
        </p:grpSpPr>
        <p:sp>
          <p:nvSpPr>
            <p:cNvPr id="53" name="矩形 112"/>
            <p:cNvSpPr>
              <a:spLocks noChangeArrowheads="1"/>
            </p:cNvSpPr>
            <p:nvPr/>
          </p:nvSpPr>
          <p:spPr bwMode="auto">
            <a:xfrm>
              <a:off x="4883199" y="3750395"/>
              <a:ext cx="1357612" cy="31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2300" dirty="0">
                  <a:latin typeface="微软雅黑" pitchFamily="34" charset="-122"/>
                  <a:ea typeface="微软雅黑" pitchFamily="34" charset="-122"/>
                  <a:sym typeface="方正兰亭黑_GBK" pitchFamily="2" charset="-122"/>
                </a:rPr>
                <a:t>Add a title</a:t>
              </a:r>
              <a:endParaRPr lang="en-US" altLang="zh-CN" sz="2300" dirty="0">
                <a:latin typeface="微软雅黑" pitchFamily="34" charset="-122"/>
                <a:ea typeface="微软雅黑" pitchFamily="34" charset="-122"/>
                <a:sym typeface="方正兰亭黑_GBK" pitchFamily="2" charset="-122"/>
              </a:endParaRPr>
            </a:p>
          </p:txBody>
        </p:sp>
        <p:sp>
          <p:nvSpPr>
            <p:cNvPr id="55" name="矩形 47"/>
            <p:cNvSpPr>
              <a:spLocks noChangeArrowheads="1"/>
            </p:cNvSpPr>
            <p:nvPr/>
          </p:nvSpPr>
          <p:spPr bwMode="auto">
            <a:xfrm>
              <a:off x="4788024" y="4053349"/>
              <a:ext cx="1978818" cy="6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lvl="0" algn="just" eaLnBrk="1" fontAlgn="base" hangingPunct="1">
                <a:lnSpc>
                  <a:spcPct val="100000"/>
                </a:lnSpc>
                <a:spcBef>
                  <a:spcPct val="0"/>
                </a:spcBef>
                <a:spcAft>
                  <a:spcPct val="0"/>
                </a:spcAft>
                <a:buNone/>
              </a:pPr>
              <a:r>
                <a:rPr lang="zh-CN" altLang="en-US" sz="1600" dirty="0">
                  <a:solidFill>
                    <a:prstClr val="black"/>
                  </a:solidFill>
                  <a:latin typeface="微软雅黑" pitchFamily="34" charset="-122"/>
                  <a:ea typeface="微软雅黑" pitchFamily="34" charset="-122"/>
                  <a:cs typeface="方正兰亭纤黑简体"/>
                </a:rPr>
                <a:t>Click here to add a text description, and the text is added here.</a:t>
              </a:r>
            </a:p>
          </p:txBody>
        </p:sp>
      </p:grpSp>
      <p:grpSp>
        <p:nvGrpSpPr>
          <p:cNvPr id="64" name="组合 63"/>
          <p:cNvGrpSpPr/>
          <p:nvPr/>
        </p:nvGrpSpPr>
        <p:grpSpPr>
          <a:xfrm>
            <a:off x="9009741" y="5001688"/>
            <a:ext cx="2633614" cy="1213063"/>
            <a:chOff x="6769646" y="3750395"/>
            <a:chExt cx="1978818" cy="909587"/>
          </a:xfrm>
        </p:grpSpPr>
        <p:sp>
          <p:nvSpPr>
            <p:cNvPr id="51" name="矩形 110"/>
            <p:cNvSpPr>
              <a:spLocks noChangeArrowheads="1"/>
            </p:cNvSpPr>
            <p:nvPr/>
          </p:nvSpPr>
          <p:spPr bwMode="auto">
            <a:xfrm>
              <a:off x="6862017" y="3750395"/>
              <a:ext cx="1358803" cy="31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2300" dirty="0">
                  <a:latin typeface="微软雅黑" pitchFamily="34" charset="-122"/>
                  <a:ea typeface="微软雅黑" pitchFamily="34" charset="-122"/>
                  <a:sym typeface="方正兰亭黑_GBK" pitchFamily="2" charset="-122"/>
                </a:rPr>
                <a:t>Add a title</a:t>
              </a:r>
              <a:endParaRPr lang="en-US" altLang="zh-CN" sz="2300" dirty="0">
                <a:latin typeface="微软雅黑" pitchFamily="34" charset="-122"/>
                <a:ea typeface="微软雅黑" pitchFamily="34" charset="-122"/>
                <a:sym typeface="方正兰亭黑_GBK" pitchFamily="2" charset="-122"/>
              </a:endParaRPr>
            </a:p>
          </p:txBody>
        </p:sp>
        <p:sp>
          <p:nvSpPr>
            <p:cNvPr id="56" name="矩形 47"/>
            <p:cNvSpPr>
              <a:spLocks noChangeArrowheads="1"/>
            </p:cNvSpPr>
            <p:nvPr/>
          </p:nvSpPr>
          <p:spPr bwMode="auto">
            <a:xfrm>
              <a:off x="6769646" y="4036741"/>
              <a:ext cx="1978818" cy="6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lvl="0" algn="just" eaLnBrk="1" fontAlgn="base" hangingPunct="1">
                <a:lnSpc>
                  <a:spcPct val="100000"/>
                </a:lnSpc>
                <a:spcBef>
                  <a:spcPct val="0"/>
                </a:spcBef>
                <a:spcAft>
                  <a:spcPct val="0"/>
                </a:spcAft>
                <a:buNone/>
              </a:pPr>
              <a:r>
                <a:rPr lang="zh-CN" altLang="en-US" sz="1600" dirty="0">
                  <a:solidFill>
                    <a:prstClr val="black"/>
                  </a:solidFill>
                  <a:latin typeface="微软雅黑" pitchFamily="34" charset="-122"/>
                  <a:ea typeface="微软雅黑" pitchFamily="34" charset="-122"/>
                  <a:cs typeface="方正兰亭纤黑简体"/>
                </a:rPr>
                <a:t>Click here to add a text description, and the text is added here.</a:t>
              </a:r>
            </a:p>
          </p:txBody>
        </p:sp>
      </p:grpSp>
      <p:sp>
        <p:nvSpPr>
          <p:cNvPr id="67" name="TextBox 66"/>
          <p:cNvSpPr txBox="1"/>
          <p:nvPr/>
        </p:nvSpPr>
        <p:spPr>
          <a:xfrm>
            <a:off x="1260354" y="156962"/>
            <a:ext cx="6192685" cy="461666"/>
          </a:xfrm>
          <a:prstGeom prst="rect">
            <a:avLst/>
          </a:prstGeom>
          <a:noFill/>
        </p:spPr>
        <p:txBody>
          <a:bodyPr wrap="square" lIns="91424" tIns="45713" rIns="91424" bIns="45713" rtlCol="0">
            <a:spAutoFit/>
          </a:bodyPr>
          <a:lstStyle/>
          <a:p>
            <a:r>
              <a:rPr lang="zh-CN" altLang="en-US" b="1" dirty="0">
                <a:solidFill>
                  <a:srgbClr val="AA0A0A"/>
                </a:solidFill>
                <a:latin typeface="微软雅黑" pitchFamily="34" charset="-122"/>
                <a:ea typeface="微软雅黑" pitchFamily="34" charset="-122"/>
              </a:rPr>
              <a:t>OVERVIEW OF THE ANNUAL WORK</a:t>
            </a:r>
          </a:p>
        </p:txBody>
      </p:sp>
    </p:spTree>
    <p:extLst>
      <p:ext uri="{BB962C8B-B14F-4D97-AF65-F5344CB8AC3E}">
        <p14:creationId xmlns:p14="http://schemas.microsoft.com/office/powerpoint/2010/main" val="530804547"/>
      </p:ext>
    </p:extLst>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a14="http://schemas.microsoft.com/office/drawing/2010/main"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7"/>
                                        </p:tgtEl>
                                        <p:attrNameLst>
                                          <p:attrName>style.visibility</p:attrName>
                                        </p:attrNameLst>
                                      </p:cBhvr>
                                      <p:to>
                                        <p:strVal val="visible"/>
                                      </p:to>
                                    </p:set>
                                    <p:anim by="(-#ppt_w*2)" calcmode="lin" valueType="num">
                                      <p:cBhvr rctx="PPT">
                                        <p:cTn id="7" dur="250" autoRev="1" fill="hold">
                                          <p:stCondLst>
                                            <p:cond delay="0"/>
                                          </p:stCondLst>
                                        </p:cTn>
                                        <p:tgtEl>
                                          <p:spTgt spid="67"/>
                                        </p:tgtEl>
                                        <p:attrNameLst>
                                          <p:attrName>ppt_w</p:attrName>
                                        </p:attrNameLst>
                                      </p:cBhvr>
                                    </p:anim>
                                    <p:anim by="(#ppt_w*0.50)" calcmode="lin" valueType="num">
                                      <p:cBhvr>
                                        <p:cTn id="8" dur="250" decel="50000" autoRev="1" fill="hold">
                                          <p:stCondLst>
                                            <p:cond delay="0"/>
                                          </p:stCondLst>
                                        </p:cTn>
                                        <p:tgtEl>
                                          <p:spTgt spid="67"/>
                                        </p:tgtEl>
                                        <p:attrNameLst>
                                          <p:attrName>ppt_x</p:attrName>
                                        </p:attrNameLst>
                                      </p:cBhvr>
                                    </p:anim>
                                    <p:anim from="(-#ppt_h/2)" to="(#ppt_y)" calcmode="lin" valueType="num">
                                      <p:cBhvr>
                                        <p:cTn id="9" dur="500" fill="hold">
                                          <p:stCondLst>
                                            <p:cond delay="0"/>
                                          </p:stCondLst>
                                        </p:cTn>
                                        <p:tgtEl>
                                          <p:spTgt spid="67"/>
                                        </p:tgtEl>
                                        <p:attrNameLst>
                                          <p:attrName>ppt_y</p:attrName>
                                        </p:attrNameLst>
                                      </p:cBhvr>
                                    </p:anim>
                                    <p:animRot by="21600000">
                                      <p:cBhvr>
                                        <p:cTn id="10" dur="500" fill="hold">
                                          <p:stCondLst>
                                            <p:cond delay="0"/>
                                          </p:stCondLst>
                                        </p:cTn>
                                        <p:tgtEl>
                                          <p:spTgt spid="67"/>
                                        </p:tgtEl>
                                        <p:attrNameLst>
                                          <p:attrName>r</p:attrName>
                                        </p:attrNameLst>
                                      </p:cBhvr>
                                    </p:animRot>
                                  </p:childTnLst>
                                </p:cTn>
                              </p:par>
                            </p:childTnLst>
                          </p:cTn>
                        </p:par>
                        <p:par>
                          <p:cTn id="11" fill="hold">
                            <p:stCondLst>
                              <p:cond delay="1600"/>
                            </p:stCondLst>
                            <p:childTnLst>
                              <p:par>
                                <p:cTn id="12" presetID="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1+#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par>
                          <p:cTn id="20" fill="hold">
                            <p:stCondLst>
                              <p:cond delay="2100"/>
                            </p:stCondLst>
                            <p:childTnLst>
                              <p:par>
                                <p:cTn id="21" presetID="16" presetClass="entr" presetSubtype="21" fill="hold"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barn(inVertical)">
                                      <p:cBhvr>
                                        <p:cTn id="23" dur="500"/>
                                        <p:tgtEl>
                                          <p:spTgt spid="65"/>
                                        </p:tgtEl>
                                      </p:cBhvr>
                                    </p:animEffect>
                                  </p:childTnLst>
                                </p:cTn>
                              </p:par>
                            </p:childTnLst>
                          </p:cTn>
                        </p:par>
                        <p:par>
                          <p:cTn id="24" fill="hold">
                            <p:stCondLst>
                              <p:cond delay="2600"/>
                            </p:stCondLst>
                            <p:childTnLst>
                              <p:par>
                                <p:cTn id="25" presetID="42" presetClass="entr" presetSubtype="0" fill="hold"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500"/>
                                        <p:tgtEl>
                                          <p:spTgt spid="57"/>
                                        </p:tgtEl>
                                      </p:cBhvr>
                                    </p:animEffect>
                                    <p:anim calcmode="lin" valueType="num">
                                      <p:cBhvr>
                                        <p:cTn id="28" dur="500" fill="hold"/>
                                        <p:tgtEl>
                                          <p:spTgt spid="57"/>
                                        </p:tgtEl>
                                        <p:attrNameLst>
                                          <p:attrName>ppt_x</p:attrName>
                                        </p:attrNameLst>
                                      </p:cBhvr>
                                      <p:tavLst>
                                        <p:tav tm="0">
                                          <p:val>
                                            <p:strVal val="#ppt_x"/>
                                          </p:val>
                                        </p:tav>
                                        <p:tav tm="100000">
                                          <p:val>
                                            <p:strVal val="#ppt_x"/>
                                          </p:val>
                                        </p:tav>
                                      </p:tavLst>
                                    </p:anim>
                                    <p:anim calcmode="lin" valueType="num">
                                      <p:cBhvr>
                                        <p:cTn id="29" dur="5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3100"/>
                            </p:stCondLst>
                            <p:childTnLst>
                              <p:par>
                                <p:cTn id="31" presetID="42" presetClass="entr" presetSubtype="0" fill="hold" nodeType="after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fade">
                                      <p:cBhvr>
                                        <p:cTn id="33" dur="500"/>
                                        <p:tgtEl>
                                          <p:spTgt spid="61"/>
                                        </p:tgtEl>
                                      </p:cBhvr>
                                    </p:animEffect>
                                    <p:anim calcmode="lin" valueType="num">
                                      <p:cBhvr>
                                        <p:cTn id="34" dur="500" fill="hold"/>
                                        <p:tgtEl>
                                          <p:spTgt spid="61"/>
                                        </p:tgtEl>
                                        <p:attrNameLst>
                                          <p:attrName>ppt_x</p:attrName>
                                        </p:attrNameLst>
                                      </p:cBhvr>
                                      <p:tavLst>
                                        <p:tav tm="0">
                                          <p:val>
                                            <p:strVal val="#ppt_x"/>
                                          </p:val>
                                        </p:tav>
                                        <p:tav tm="100000">
                                          <p:val>
                                            <p:strVal val="#ppt_x"/>
                                          </p:val>
                                        </p:tav>
                                      </p:tavLst>
                                    </p:anim>
                                    <p:anim calcmode="lin" valueType="num">
                                      <p:cBhvr>
                                        <p:cTn id="35" dur="500" fill="hold"/>
                                        <p:tgtEl>
                                          <p:spTgt spid="61"/>
                                        </p:tgtEl>
                                        <p:attrNameLst>
                                          <p:attrName>ppt_y</p:attrName>
                                        </p:attrNameLst>
                                      </p:cBhvr>
                                      <p:tavLst>
                                        <p:tav tm="0">
                                          <p:val>
                                            <p:strVal val="#ppt_y+.1"/>
                                          </p:val>
                                        </p:tav>
                                        <p:tav tm="100000">
                                          <p:val>
                                            <p:strVal val="#ppt_y"/>
                                          </p:val>
                                        </p:tav>
                                      </p:tavLst>
                                    </p:anim>
                                  </p:childTnLst>
                                </p:cTn>
                              </p:par>
                            </p:childTnLst>
                          </p:cTn>
                        </p:par>
                        <p:par>
                          <p:cTn id="36" fill="hold">
                            <p:stCondLst>
                              <p:cond delay="3600"/>
                            </p:stCondLst>
                            <p:childTnLst>
                              <p:par>
                                <p:cTn id="37" presetID="42" presetClass="entr" presetSubtype="0" fill="hold"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500"/>
                                        <p:tgtEl>
                                          <p:spTgt spid="58"/>
                                        </p:tgtEl>
                                      </p:cBhvr>
                                    </p:animEffect>
                                    <p:anim calcmode="lin" valueType="num">
                                      <p:cBhvr>
                                        <p:cTn id="40" dur="500" fill="hold"/>
                                        <p:tgtEl>
                                          <p:spTgt spid="58"/>
                                        </p:tgtEl>
                                        <p:attrNameLst>
                                          <p:attrName>ppt_x</p:attrName>
                                        </p:attrNameLst>
                                      </p:cBhvr>
                                      <p:tavLst>
                                        <p:tav tm="0">
                                          <p:val>
                                            <p:strVal val="#ppt_x"/>
                                          </p:val>
                                        </p:tav>
                                        <p:tav tm="100000">
                                          <p:val>
                                            <p:strVal val="#ppt_x"/>
                                          </p:val>
                                        </p:tav>
                                      </p:tavLst>
                                    </p:anim>
                                    <p:anim calcmode="lin" valueType="num">
                                      <p:cBhvr>
                                        <p:cTn id="41" dur="500" fill="hold"/>
                                        <p:tgtEl>
                                          <p:spTgt spid="58"/>
                                        </p:tgtEl>
                                        <p:attrNameLst>
                                          <p:attrName>ppt_y</p:attrName>
                                        </p:attrNameLst>
                                      </p:cBhvr>
                                      <p:tavLst>
                                        <p:tav tm="0">
                                          <p:val>
                                            <p:strVal val="#ppt_y+.1"/>
                                          </p:val>
                                        </p:tav>
                                        <p:tav tm="100000">
                                          <p:val>
                                            <p:strVal val="#ppt_y"/>
                                          </p:val>
                                        </p:tav>
                                      </p:tavLst>
                                    </p:anim>
                                  </p:childTnLst>
                                </p:cTn>
                              </p:par>
                            </p:childTnLst>
                          </p:cTn>
                        </p:par>
                        <p:par>
                          <p:cTn id="42" fill="hold">
                            <p:stCondLst>
                              <p:cond delay="4100"/>
                            </p:stCondLst>
                            <p:childTnLst>
                              <p:par>
                                <p:cTn id="43" presetID="42" presetClass="entr" presetSubtype="0"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500"/>
                                        <p:tgtEl>
                                          <p:spTgt spid="62"/>
                                        </p:tgtEl>
                                      </p:cBhvr>
                                    </p:animEffect>
                                    <p:anim calcmode="lin" valueType="num">
                                      <p:cBhvr>
                                        <p:cTn id="46" dur="500" fill="hold"/>
                                        <p:tgtEl>
                                          <p:spTgt spid="62"/>
                                        </p:tgtEl>
                                        <p:attrNameLst>
                                          <p:attrName>ppt_x</p:attrName>
                                        </p:attrNameLst>
                                      </p:cBhvr>
                                      <p:tavLst>
                                        <p:tav tm="0">
                                          <p:val>
                                            <p:strVal val="#ppt_x"/>
                                          </p:val>
                                        </p:tav>
                                        <p:tav tm="100000">
                                          <p:val>
                                            <p:strVal val="#ppt_x"/>
                                          </p:val>
                                        </p:tav>
                                      </p:tavLst>
                                    </p:anim>
                                    <p:anim calcmode="lin" valueType="num">
                                      <p:cBhvr>
                                        <p:cTn id="47" dur="500" fill="hold"/>
                                        <p:tgtEl>
                                          <p:spTgt spid="62"/>
                                        </p:tgtEl>
                                        <p:attrNameLst>
                                          <p:attrName>ppt_y</p:attrName>
                                        </p:attrNameLst>
                                      </p:cBhvr>
                                      <p:tavLst>
                                        <p:tav tm="0">
                                          <p:val>
                                            <p:strVal val="#ppt_y+.1"/>
                                          </p:val>
                                        </p:tav>
                                        <p:tav tm="100000">
                                          <p:val>
                                            <p:strVal val="#ppt_y"/>
                                          </p:val>
                                        </p:tav>
                                      </p:tavLst>
                                    </p:anim>
                                  </p:childTnLst>
                                </p:cTn>
                              </p:par>
                            </p:childTnLst>
                          </p:cTn>
                        </p:par>
                        <p:par>
                          <p:cTn id="48" fill="hold">
                            <p:stCondLst>
                              <p:cond delay="4600"/>
                            </p:stCondLst>
                            <p:childTnLst>
                              <p:par>
                                <p:cTn id="49" presetID="42" presetClass="entr" presetSubtype="0"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500"/>
                                        <p:tgtEl>
                                          <p:spTgt spid="59"/>
                                        </p:tgtEl>
                                      </p:cBhvr>
                                    </p:animEffect>
                                    <p:anim calcmode="lin" valueType="num">
                                      <p:cBhvr>
                                        <p:cTn id="52" dur="500" fill="hold"/>
                                        <p:tgtEl>
                                          <p:spTgt spid="59"/>
                                        </p:tgtEl>
                                        <p:attrNameLst>
                                          <p:attrName>ppt_x</p:attrName>
                                        </p:attrNameLst>
                                      </p:cBhvr>
                                      <p:tavLst>
                                        <p:tav tm="0">
                                          <p:val>
                                            <p:strVal val="#ppt_x"/>
                                          </p:val>
                                        </p:tav>
                                        <p:tav tm="100000">
                                          <p:val>
                                            <p:strVal val="#ppt_x"/>
                                          </p:val>
                                        </p:tav>
                                      </p:tavLst>
                                    </p:anim>
                                    <p:anim calcmode="lin" valueType="num">
                                      <p:cBhvr>
                                        <p:cTn id="53" dur="500" fill="hold"/>
                                        <p:tgtEl>
                                          <p:spTgt spid="59"/>
                                        </p:tgtEl>
                                        <p:attrNameLst>
                                          <p:attrName>ppt_y</p:attrName>
                                        </p:attrNameLst>
                                      </p:cBhvr>
                                      <p:tavLst>
                                        <p:tav tm="0">
                                          <p:val>
                                            <p:strVal val="#ppt_y+.1"/>
                                          </p:val>
                                        </p:tav>
                                        <p:tav tm="100000">
                                          <p:val>
                                            <p:strVal val="#ppt_y"/>
                                          </p:val>
                                        </p:tav>
                                      </p:tavLst>
                                    </p:anim>
                                  </p:childTnLst>
                                </p:cTn>
                              </p:par>
                            </p:childTnLst>
                          </p:cTn>
                        </p:par>
                        <p:par>
                          <p:cTn id="54" fill="hold">
                            <p:stCondLst>
                              <p:cond delay="5100"/>
                            </p:stCondLst>
                            <p:childTnLst>
                              <p:par>
                                <p:cTn id="55" presetID="42" presetClass="entr" presetSubtype="0" fill="hold"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500"/>
                                        <p:tgtEl>
                                          <p:spTgt spid="63"/>
                                        </p:tgtEl>
                                      </p:cBhvr>
                                    </p:animEffect>
                                    <p:anim calcmode="lin" valueType="num">
                                      <p:cBhvr>
                                        <p:cTn id="58" dur="500" fill="hold"/>
                                        <p:tgtEl>
                                          <p:spTgt spid="63"/>
                                        </p:tgtEl>
                                        <p:attrNameLst>
                                          <p:attrName>ppt_x</p:attrName>
                                        </p:attrNameLst>
                                      </p:cBhvr>
                                      <p:tavLst>
                                        <p:tav tm="0">
                                          <p:val>
                                            <p:strVal val="#ppt_x"/>
                                          </p:val>
                                        </p:tav>
                                        <p:tav tm="100000">
                                          <p:val>
                                            <p:strVal val="#ppt_x"/>
                                          </p:val>
                                        </p:tav>
                                      </p:tavLst>
                                    </p:anim>
                                    <p:anim calcmode="lin" valueType="num">
                                      <p:cBhvr>
                                        <p:cTn id="59" dur="500" fill="hold"/>
                                        <p:tgtEl>
                                          <p:spTgt spid="63"/>
                                        </p:tgtEl>
                                        <p:attrNameLst>
                                          <p:attrName>ppt_y</p:attrName>
                                        </p:attrNameLst>
                                      </p:cBhvr>
                                      <p:tavLst>
                                        <p:tav tm="0">
                                          <p:val>
                                            <p:strVal val="#ppt_y+.1"/>
                                          </p:val>
                                        </p:tav>
                                        <p:tav tm="100000">
                                          <p:val>
                                            <p:strVal val="#ppt_y"/>
                                          </p:val>
                                        </p:tav>
                                      </p:tavLst>
                                    </p:anim>
                                  </p:childTnLst>
                                </p:cTn>
                              </p:par>
                            </p:childTnLst>
                          </p:cTn>
                        </p:par>
                        <p:par>
                          <p:cTn id="60" fill="hold">
                            <p:stCondLst>
                              <p:cond delay="5600"/>
                            </p:stCondLst>
                            <p:childTnLst>
                              <p:par>
                                <p:cTn id="61" presetID="42" presetClass="entr" presetSubtype="0" fill="hold"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fade">
                                      <p:cBhvr>
                                        <p:cTn id="63" dur="500"/>
                                        <p:tgtEl>
                                          <p:spTgt spid="60"/>
                                        </p:tgtEl>
                                      </p:cBhvr>
                                    </p:animEffect>
                                    <p:anim calcmode="lin" valueType="num">
                                      <p:cBhvr>
                                        <p:cTn id="64" dur="500" fill="hold"/>
                                        <p:tgtEl>
                                          <p:spTgt spid="60"/>
                                        </p:tgtEl>
                                        <p:attrNameLst>
                                          <p:attrName>ppt_x</p:attrName>
                                        </p:attrNameLst>
                                      </p:cBhvr>
                                      <p:tavLst>
                                        <p:tav tm="0">
                                          <p:val>
                                            <p:strVal val="#ppt_x"/>
                                          </p:val>
                                        </p:tav>
                                        <p:tav tm="100000">
                                          <p:val>
                                            <p:strVal val="#ppt_x"/>
                                          </p:val>
                                        </p:tav>
                                      </p:tavLst>
                                    </p:anim>
                                    <p:anim calcmode="lin" valueType="num">
                                      <p:cBhvr>
                                        <p:cTn id="65" dur="500" fill="hold"/>
                                        <p:tgtEl>
                                          <p:spTgt spid="60"/>
                                        </p:tgtEl>
                                        <p:attrNameLst>
                                          <p:attrName>ppt_y</p:attrName>
                                        </p:attrNameLst>
                                      </p:cBhvr>
                                      <p:tavLst>
                                        <p:tav tm="0">
                                          <p:val>
                                            <p:strVal val="#ppt_y+.1"/>
                                          </p:val>
                                        </p:tav>
                                        <p:tav tm="100000">
                                          <p:val>
                                            <p:strVal val="#ppt_y"/>
                                          </p:val>
                                        </p:tav>
                                      </p:tavLst>
                                    </p:anim>
                                  </p:childTnLst>
                                </p:cTn>
                              </p:par>
                            </p:childTnLst>
                          </p:cTn>
                        </p:par>
                        <p:par>
                          <p:cTn id="66" fill="hold">
                            <p:stCondLst>
                              <p:cond delay="6100"/>
                            </p:stCondLst>
                            <p:childTnLst>
                              <p:par>
                                <p:cTn id="67" presetID="42" presetClass="entr" presetSubtype="0" fill="hold"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500"/>
                                        <p:tgtEl>
                                          <p:spTgt spid="64"/>
                                        </p:tgtEl>
                                      </p:cBhvr>
                                    </p:animEffect>
                                    <p:anim calcmode="lin" valueType="num">
                                      <p:cBhvr>
                                        <p:cTn id="70" dur="500" fill="hold"/>
                                        <p:tgtEl>
                                          <p:spTgt spid="64"/>
                                        </p:tgtEl>
                                        <p:attrNameLst>
                                          <p:attrName>ppt_x</p:attrName>
                                        </p:attrNameLst>
                                      </p:cBhvr>
                                      <p:tavLst>
                                        <p:tav tm="0">
                                          <p:val>
                                            <p:strVal val="#ppt_x"/>
                                          </p:val>
                                        </p:tav>
                                        <p:tav tm="100000">
                                          <p:val>
                                            <p:strVal val="#ppt_x"/>
                                          </p:val>
                                        </p:tav>
                                      </p:tavLst>
                                    </p:anim>
                                    <p:anim calcmode="lin" valueType="num">
                                      <p:cBhvr>
                                        <p:cTn id="71" dur="5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黑色背景"/>
          <p:cNvPicPr>
            <a:picLocks noChangeAspect="1" noChangeArrowheads="1"/>
          </p:cNvPicPr>
          <p:nvPr/>
        </p:nvPicPr>
        <p:blipFill rotWithShape="1">
          <a:blip r:embed="rId3">
            <a:extLst>
              <a:ext uri="{28A0092B-C50C-407E-A947-70E740481C1C}">
                <a14:useLocalDpi xmlns:a14="http://schemas.microsoft.com/office/drawing/2010/main" val="0"/>
              </a:ext>
            </a:extLst>
          </a:blip>
          <a:srcRect l="704"/>
          <a:stretch/>
        </p:blipFill>
        <p:spPr bwMode="auto">
          <a:xfrm>
            <a:off x="-7151" y="0"/>
            <a:ext cx="12181916" cy="6859588"/>
          </a:xfrm>
          <a:prstGeom prst="rect">
            <a:avLst/>
          </a:prstGeom>
          <a:noFill/>
          <a:extLst>
            <a:ext uri="{909E8E84-426E-40DD-AFC4-6F175D3DCCD1}">
              <a14:hiddenFill xmlns:a14="http://schemas.microsoft.com/office/drawing/2010/main">
                <a:solidFill>
                  <a:srgbClr val="FFFFFF"/>
                </a:solidFill>
              </a14:hiddenFill>
            </a:ext>
          </a:extLst>
        </p:spPr>
      </p:pic>
      <p:sp>
        <p:nvSpPr>
          <p:cNvPr id="16" name="五边形 1"/>
          <p:cNvSpPr/>
          <p:nvPr/>
        </p:nvSpPr>
        <p:spPr>
          <a:xfrm rot="16200000">
            <a:off x="4243755" y="-1144434"/>
            <a:ext cx="3760576" cy="12188951"/>
          </a:xfrm>
          <a:custGeom>
            <a:avLst/>
            <a:gdLst>
              <a:gd name="connsiteX0" fmla="*/ 0 w 6587753"/>
              <a:gd name="connsiteY0" fmla="*/ 0 h 6859588"/>
              <a:gd name="connsiteX1" fmla="*/ 3293877 w 6587753"/>
              <a:gd name="connsiteY1" fmla="*/ 0 h 6859588"/>
              <a:gd name="connsiteX2" fmla="*/ 6587753 w 6587753"/>
              <a:gd name="connsiteY2" fmla="*/ 3429794 h 6859588"/>
              <a:gd name="connsiteX3" fmla="*/ 3293877 w 6587753"/>
              <a:gd name="connsiteY3" fmla="*/ 6859588 h 6859588"/>
              <a:gd name="connsiteX4" fmla="*/ 0 w 6587753"/>
              <a:gd name="connsiteY4" fmla="*/ 6859588 h 6859588"/>
              <a:gd name="connsiteX5" fmla="*/ 0 w 6587753"/>
              <a:gd name="connsiteY5" fmla="*/ 0 h 6859588"/>
              <a:gd name="connsiteX0" fmla="*/ 0 w 6587753"/>
              <a:gd name="connsiteY0" fmla="*/ 0 h 6859588"/>
              <a:gd name="connsiteX1" fmla="*/ 4717563 w 6587753"/>
              <a:gd name="connsiteY1" fmla="*/ 11575 h 6859588"/>
              <a:gd name="connsiteX2" fmla="*/ 6587753 w 6587753"/>
              <a:gd name="connsiteY2" fmla="*/ 3429794 h 6859588"/>
              <a:gd name="connsiteX3" fmla="*/ 3293877 w 6587753"/>
              <a:gd name="connsiteY3" fmla="*/ 6859588 h 6859588"/>
              <a:gd name="connsiteX4" fmla="*/ 0 w 6587753"/>
              <a:gd name="connsiteY4" fmla="*/ 6859588 h 6859588"/>
              <a:gd name="connsiteX5" fmla="*/ 0 w 6587753"/>
              <a:gd name="connsiteY5" fmla="*/ 0 h 6859588"/>
              <a:gd name="connsiteX0" fmla="*/ 0 w 6587753"/>
              <a:gd name="connsiteY0" fmla="*/ 0 h 6859588"/>
              <a:gd name="connsiteX1" fmla="*/ 4717563 w 6587753"/>
              <a:gd name="connsiteY1" fmla="*/ 11575 h 6859588"/>
              <a:gd name="connsiteX2" fmla="*/ 6587753 w 6587753"/>
              <a:gd name="connsiteY2" fmla="*/ 3429794 h 6859588"/>
              <a:gd name="connsiteX3" fmla="*/ 4578667 w 6587753"/>
              <a:gd name="connsiteY3" fmla="*/ 6848014 h 6859588"/>
              <a:gd name="connsiteX4" fmla="*/ 0 w 6587753"/>
              <a:gd name="connsiteY4" fmla="*/ 6859588 h 6859588"/>
              <a:gd name="connsiteX5" fmla="*/ 0 w 6587753"/>
              <a:gd name="connsiteY5" fmla="*/ 0 h 6859588"/>
              <a:gd name="connsiteX0" fmla="*/ 0 w 9066615"/>
              <a:gd name="connsiteY0" fmla="*/ 0 h 6859588"/>
              <a:gd name="connsiteX1" fmla="*/ 4717563 w 9066615"/>
              <a:gd name="connsiteY1" fmla="*/ 11575 h 6859588"/>
              <a:gd name="connsiteX2" fmla="*/ 9066615 w 9066615"/>
              <a:gd name="connsiteY2" fmla="*/ 3279800 h 6859588"/>
              <a:gd name="connsiteX3" fmla="*/ 4578667 w 9066615"/>
              <a:gd name="connsiteY3" fmla="*/ 6848014 h 6859588"/>
              <a:gd name="connsiteX4" fmla="*/ 0 w 9066615"/>
              <a:gd name="connsiteY4" fmla="*/ 6859588 h 6859588"/>
              <a:gd name="connsiteX5" fmla="*/ 0 w 9066615"/>
              <a:gd name="connsiteY5" fmla="*/ 0 h 6859588"/>
              <a:gd name="connsiteX0" fmla="*/ 0 w 9066615"/>
              <a:gd name="connsiteY0" fmla="*/ 21034 h 6880622"/>
              <a:gd name="connsiteX1" fmla="*/ 4717563 w 9066615"/>
              <a:gd name="connsiteY1" fmla="*/ 0 h 6880622"/>
              <a:gd name="connsiteX2" fmla="*/ 9066615 w 9066615"/>
              <a:gd name="connsiteY2" fmla="*/ 3300834 h 6880622"/>
              <a:gd name="connsiteX3" fmla="*/ 4578667 w 9066615"/>
              <a:gd name="connsiteY3" fmla="*/ 6869048 h 6880622"/>
              <a:gd name="connsiteX4" fmla="*/ 0 w 9066615"/>
              <a:gd name="connsiteY4" fmla="*/ 6880622 h 6880622"/>
              <a:gd name="connsiteX5" fmla="*/ 0 w 9066615"/>
              <a:gd name="connsiteY5" fmla="*/ 21034 h 6880622"/>
              <a:gd name="connsiteX0" fmla="*/ 0 w 9066615"/>
              <a:gd name="connsiteY0" fmla="*/ 7993 h 6867581"/>
              <a:gd name="connsiteX1" fmla="*/ 4764712 w 9066615"/>
              <a:gd name="connsiteY1" fmla="*/ 0 h 6867581"/>
              <a:gd name="connsiteX2" fmla="*/ 9066615 w 9066615"/>
              <a:gd name="connsiteY2" fmla="*/ 3287793 h 6867581"/>
              <a:gd name="connsiteX3" fmla="*/ 4578667 w 9066615"/>
              <a:gd name="connsiteY3" fmla="*/ 6856007 h 6867581"/>
              <a:gd name="connsiteX4" fmla="*/ 0 w 9066615"/>
              <a:gd name="connsiteY4" fmla="*/ 6867581 h 6867581"/>
              <a:gd name="connsiteX5" fmla="*/ 0 w 9066615"/>
              <a:gd name="connsiteY5" fmla="*/ 7993 h 6867581"/>
              <a:gd name="connsiteX0" fmla="*/ 0 w 7392815"/>
              <a:gd name="connsiteY0" fmla="*/ 7993 h 6867581"/>
              <a:gd name="connsiteX1" fmla="*/ 4764712 w 7392815"/>
              <a:gd name="connsiteY1" fmla="*/ 0 h 6867581"/>
              <a:gd name="connsiteX2" fmla="*/ 7392816 w 7392815"/>
              <a:gd name="connsiteY2" fmla="*/ 3411701 h 6867581"/>
              <a:gd name="connsiteX3" fmla="*/ 4578667 w 7392815"/>
              <a:gd name="connsiteY3" fmla="*/ 6856007 h 6867581"/>
              <a:gd name="connsiteX4" fmla="*/ 0 w 7392815"/>
              <a:gd name="connsiteY4" fmla="*/ 6867581 h 6867581"/>
              <a:gd name="connsiteX5" fmla="*/ 0 w 7392815"/>
              <a:gd name="connsiteY5" fmla="*/ 7993 h 686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2815" h="6867581">
                <a:moveTo>
                  <a:pt x="0" y="7993"/>
                </a:moveTo>
                <a:lnTo>
                  <a:pt x="4764712" y="0"/>
                </a:lnTo>
                <a:lnTo>
                  <a:pt x="7392816" y="3411701"/>
                </a:lnTo>
                <a:lnTo>
                  <a:pt x="4578667" y="6856007"/>
                </a:lnTo>
                <a:lnTo>
                  <a:pt x="0" y="6867581"/>
                </a:lnTo>
                <a:lnTo>
                  <a:pt x="0" y="7993"/>
                </a:lnTo>
                <a:close/>
              </a:path>
            </a:pathLst>
          </a:custGeom>
          <a:solidFill>
            <a:srgbClr val="3E0000">
              <a:alpha val="77000"/>
            </a:srgbClr>
          </a:solidFill>
          <a:effectLst>
            <a:glow rad="203200">
              <a:schemeClr val="tx1">
                <a:lumMod val="95000"/>
                <a:lumOff val="5000"/>
                <a:alpha val="33000"/>
              </a:schemeClr>
            </a:glow>
            <a:outerShdw blurRad="50800" dist="38100" dir="16200000" rotWithShape="0">
              <a:prstClr val="black">
                <a:alpha val="40000"/>
              </a:prstClr>
            </a:outerShdw>
          </a:effectLst>
        </p:spPr>
        <p:txBody>
          <a:bodyPr wrap="square" lIns="121758" tIns="60879" rIns="121758" bIns="60879" rtlCol="0" anchor="ctr">
            <a:spAutoFit/>
          </a:bodyPr>
          <a:lstStyle/>
          <a:p>
            <a:pPr algn="ctr" defTabSz="1243700"/>
            <a:endParaRPr lang="zh-CN" altLang="en-US" sz="4300" b="1" dirty="0">
              <a:solidFill>
                <a:srgbClr val="FF3300"/>
              </a:solidFill>
              <a:latin typeface="微软雅黑" panose="020B0503020204020204" pitchFamily="34" charset="-122"/>
              <a:ea typeface="微软雅黑" panose="020B0503020204020204" pitchFamily="34" charset="-122"/>
            </a:endParaRPr>
          </a:p>
        </p:txBody>
      </p:sp>
      <p:sp>
        <p:nvSpPr>
          <p:cNvPr id="7" name="Rectangle 3"/>
          <p:cNvSpPr>
            <a:spLocks/>
          </p:cNvSpPr>
          <p:nvPr/>
        </p:nvSpPr>
        <p:spPr bwMode="auto">
          <a:xfrm>
            <a:off x="1042085" y="3835893"/>
            <a:ext cx="10078448" cy="74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70000"/>
              </a:lnSpc>
              <a:spcBef>
                <a:spcPct val="0"/>
              </a:spcBef>
              <a:spcAft>
                <a:spcPct val="0"/>
              </a:spcAft>
            </a:pPr>
            <a:r>
              <a:rPr lang="zh-CN" altLang="en-US" sz="4300" b="1" dirty="0">
                <a:solidFill>
                  <a:schemeClr val="bg1"/>
                </a:solidFill>
                <a:effectLst>
                  <a:outerShdw blurRad="38100" dist="38100" dir="2700000" algn="tl">
                    <a:srgbClr val="000000">
                      <a:alpha val="43137"/>
                    </a:srgbClr>
                  </a:outerShdw>
                </a:effectLst>
                <a:latin typeface="微软雅黑"/>
                <a:ea typeface="微软雅黑"/>
                <a:cs typeface="Bebas Neue" charset="0"/>
                <a:sym typeface="Bebas Neue" charset="0"/>
              </a:rPr>
              <a:t>Completion of the work</a:t>
            </a:r>
            <a:endParaRPr lang="en-US" altLang="zh-CN" sz="4300" b="1" dirty="0">
              <a:solidFill>
                <a:schemeClr val="bg1"/>
              </a:solidFill>
              <a:effectLst>
                <a:outerShdw blurRad="38100" dist="38100" dir="2700000" algn="tl">
                  <a:srgbClr val="000000">
                    <a:alpha val="43137"/>
                  </a:srgbClr>
                </a:outerShdw>
              </a:effectLst>
              <a:latin typeface="微软雅黑"/>
              <a:ea typeface="微软雅黑"/>
              <a:cs typeface="Bebas Neue" charset="0"/>
              <a:sym typeface="Bebas Neue" charset="0"/>
            </a:endParaRPr>
          </a:p>
        </p:txBody>
      </p:sp>
      <p:sp>
        <p:nvSpPr>
          <p:cNvPr id="8" name="Rectangle 2"/>
          <p:cNvSpPr>
            <a:spLocks/>
          </p:cNvSpPr>
          <p:nvPr/>
        </p:nvSpPr>
        <p:spPr bwMode="auto">
          <a:xfrm>
            <a:off x="1685376" y="4493415"/>
            <a:ext cx="9145016" cy="43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300" dirty="0">
                <a:solidFill>
                  <a:schemeClr val="bg1"/>
                </a:solidFill>
                <a:effectLst>
                  <a:outerShdw blurRad="38100" dist="38100" dir="2700000" algn="tl">
                    <a:srgbClr val="000000">
                      <a:alpha val="43137"/>
                    </a:srgbClr>
                  </a:outerShdw>
                </a:effectLst>
                <a:latin typeface="微软雅黑"/>
                <a:ea typeface="微软雅黑"/>
                <a:sym typeface="Gill Sans" charset="0"/>
              </a:rPr>
              <a:t>Add a detailed text description here, suggesting that it is relevant to the title and conforms to the overall language style, and the language description is as concise and vivid as possible. Try to control the number of words per slide</a:t>
            </a:r>
            <a:r>
              <a:rPr lang="en-US" altLang="zh-CN" sz="1300" dirty="0">
                <a:solidFill>
                  <a:schemeClr val="bg1"/>
                </a:solidFill>
                <a:effectLst>
                  <a:outerShdw blurRad="38100" dist="38100" dir="2700000" algn="tl">
                    <a:srgbClr val="000000">
                      <a:alpha val="43137"/>
                    </a:srgbClr>
                  </a:outerShdw>
                </a:effectLst>
                <a:latin typeface="微软雅黑"/>
                <a:ea typeface="微软雅黑"/>
                <a:sym typeface="Gill Sans" charset="0"/>
              </a:rPr>
              <a:t>200</a:t>
            </a:r>
            <a:r>
              <a:rPr lang="zh-CN" altLang="en-US" sz="1300" dirty="0">
                <a:solidFill>
                  <a:schemeClr val="bg1"/>
                </a:solidFill>
                <a:effectLst>
                  <a:outerShdw blurRad="38100" dist="38100" dir="2700000" algn="tl">
                    <a:srgbClr val="000000">
                      <a:alpha val="43137"/>
                    </a:srgbClr>
                  </a:outerShdw>
                </a:effectLst>
                <a:latin typeface="微软雅黑"/>
                <a:ea typeface="微软雅黑"/>
                <a:sym typeface="Gill Sans" charset="0"/>
              </a:rPr>
              <a:t>within the word, according to statistics the best control of each slide per page</a:t>
            </a:r>
            <a:r>
              <a:rPr lang="en-US" altLang="zh-CN" sz="1300" dirty="0">
                <a:solidFill>
                  <a:schemeClr val="bg1"/>
                </a:solidFill>
                <a:effectLst>
                  <a:outerShdw blurRad="38100" dist="38100" dir="2700000" algn="tl">
                    <a:srgbClr val="000000">
                      <a:alpha val="43137"/>
                    </a:srgbClr>
                  </a:outerShdw>
                </a:effectLst>
                <a:latin typeface="微软雅黑"/>
                <a:ea typeface="微软雅黑"/>
                <a:sym typeface="Gill Sans" charset="0"/>
              </a:rPr>
              <a:t>5</a:t>
            </a:r>
            <a:r>
              <a:rPr lang="zh-CN" altLang="en-US" sz="1300" dirty="0">
                <a:solidFill>
                  <a:schemeClr val="bg1"/>
                </a:solidFill>
                <a:effectLst>
                  <a:outerShdw blurRad="38100" dist="38100" dir="2700000" algn="tl">
                    <a:srgbClr val="000000">
                      <a:alpha val="43137"/>
                    </a:srgbClr>
                  </a:outerShdw>
                </a:effectLst>
                <a:latin typeface="微软雅黑"/>
                <a:ea typeface="微软雅黑"/>
                <a:sym typeface="Gill Sans" charset="0"/>
              </a:rPr>
              <a:t>Within minutes.</a:t>
            </a:r>
            <a:endParaRPr lang="en-US" sz="1300" dirty="0">
              <a:solidFill>
                <a:schemeClr val="bg1"/>
              </a:solidFill>
              <a:effectLst>
                <a:outerShdw blurRad="38100" dist="38100" dir="2700000" algn="tl">
                  <a:srgbClr val="000000">
                    <a:alpha val="43137"/>
                  </a:srgbClr>
                </a:outerShdw>
              </a:effectLst>
              <a:latin typeface="微软雅黑"/>
              <a:ea typeface="微软雅黑"/>
              <a:cs typeface="Lato Light" charset="0"/>
              <a:sym typeface="Lato Light" charset="0"/>
            </a:endParaRPr>
          </a:p>
        </p:txBody>
      </p:sp>
      <p:pic>
        <p:nvPicPr>
          <p:cNvPr id="13"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4985" y="3866516"/>
            <a:ext cx="3039767" cy="3739742"/>
          </a:xfrm>
          <a:prstGeom prst="rect">
            <a:avLst/>
          </a:prstGeom>
        </p:spPr>
      </p:pic>
      <p:sp>
        <p:nvSpPr>
          <p:cNvPr id="18" name="椭圆 17"/>
          <p:cNvSpPr/>
          <p:nvPr/>
        </p:nvSpPr>
        <p:spPr>
          <a:xfrm>
            <a:off x="5360045" y="2225430"/>
            <a:ext cx="1355396" cy="1355395"/>
          </a:xfrm>
          <a:prstGeom prst="ellipse">
            <a:avLst/>
          </a:prstGeom>
          <a:solidFill>
            <a:schemeClr val="bg1">
              <a:lumMod val="95000"/>
            </a:schemeClr>
          </a:solidFill>
          <a:ln w="1270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524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8" name="Freeform 41"/>
          <p:cNvSpPr>
            <a:spLocks noEditPoints="1" noChangeArrowheads="1"/>
          </p:cNvSpPr>
          <p:nvPr/>
        </p:nvSpPr>
        <p:spPr bwMode="auto">
          <a:xfrm>
            <a:off x="5595315" y="2493690"/>
            <a:ext cx="897424" cy="720080"/>
          </a:xfrm>
          <a:custGeom>
            <a:avLst/>
            <a:gdLst>
              <a:gd name="T0" fmla="*/ 2147483647 w 72"/>
              <a:gd name="T1" fmla="*/ 2147483647 h 58"/>
              <a:gd name="T2" fmla="*/ 2147483647 w 72"/>
              <a:gd name="T3" fmla="*/ 2147483647 h 58"/>
              <a:gd name="T4" fmla="*/ 2147483647 w 72"/>
              <a:gd name="T5" fmla="*/ 2147483647 h 58"/>
              <a:gd name="T6" fmla="*/ 2147483647 w 72"/>
              <a:gd name="T7" fmla="*/ 2147483647 h 58"/>
              <a:gd name="T8" fmla="*/ 2147483647 w 72"/>
              <a:gd name="T9" fmla="*/ 2147483647 h 58"/>
              <a:gd name="T10" fmla="*/ 2147483647 w 72"/>
              <a:gd name="T11" fmla="*/ 0 h 58"/>
              <a:gd name="T12" fmla="*/ 2147483647 w 72"/>
              <a:gd name="T13" fmla="*/ 0 h 58"/>
              <a:gd name="T14" fmla="*/ 2147483647 w 72"/>
              <a:gd name="T15" fmla="*/ 2147483647 h 58"/>
              <a:gd name="T16" fmla="*/ 2147483647 w 72"/>
              <a:gd name="T17" fmla="*/ 2147483647 h 58"/>
              <a:gd name="T18" fmla="*/ 2147483647 w 72"/>
              <a:gd name="T19" fmla="*/ 2147483647 h 58"/>
              <a:gd name="T20" fmla="*/ 2147483647 w 72"/>
              <a:gd name="T21" fmla="*/ 2147483647 h 58"/>
              <a:gd name="T22" fmla="*/ 0 w 72"/>
              <a:gd name="T23" fmla="*/ 2147483647 h 58"/>
              <a:gd name="T24" fmla="*/ 0 w 72"/>
              <a:gd name="T25" fmla="*/ 2147483647 h 58"/>
              <a:gd name="T26" fmla="*/ 2147483647 w 72"/>
              <a:gd name="T27" fmla="*/ 2147483647 h 58"/>
              <a:gd name="T28" fmla="*/ 2147483647 w 72"/>
              <a:gd name="T29" fmla="*/ 2147483647 h 58"/>
              <a:gd name="T30" fmla="*/ 2147483647 w 72"/>
              <a:gd name="T31" fmla="*/ 2147483647 h 58"/>
              <a:gd name="T32" fmla="*/ 2147483647 w 72"/>
              <a:gd name="T33" fmla="*/ 2147483647 h 58"/>
              <a:gd name="T34" fmla="*/ 0 w 72"/>
              <a:gd name="T35" fmla="*/ 2147483647 h 58"/>
              <a:gd name="T36" fmla="*/ 2147483647 w 72"/>
              <a:gd name="T37" fmla="*/ 2147483647 h 58"/>
              <a:gd name="T38" fmla="*/ 2147483647 w 72"/>
              <a:gd name="T39" fmla="*/ 2147483647 h 58"/>
              <a:gd name="T40" fmla="*/ 2147483647 w 72"/>
              <a:gd name="T41" fmla="*/ 2147483647 h 58"/>
              <a:gd name="T42" fmla="*/ 2147483647 w 72"/>
              <a:gd name="T43" fmla="*/ 2147483647 h 58"/>
              <a:gd name="T44" fmla="*/ 2147483647 w 72"/>
              <a:gd name="T45" fmla="*/ 2147483647 h 58"/>
              <a:gd name="T46" fmla="*/ 2147483647 w 72"/>
              <a:gd name="T47" fmla="*/ 2147483647 h 58"/>
              <a:gd name="T48" fmla="*/ 2147483647 w 72"/>
              <a:gd name="T49" fmla="*/ 2147483647 h 58"/>
              <a:gd name="T50" fmla="*/ 2147483647 w 72"/>
              <a:gd name="T51" fmla="*/ 2147483647 h 58"/>
              <a:gd name="T52" fmla="*/ 2147483647 w 72"/>
              <a:gd name="T53" fmla="*/ 2147483647 h 58"/>
              <a:gd name="T54" fmla="*/ 2147483647 w 72"/>
              <a:gd name="T55" fmla="*/ 2147483647 h 58"/>
              <a:gd name="T56" fmla="*/ 2147483647 w 72"/>
              <a:gd name="T57" fmla="*/ 2147483647 h 58"/>
              <a:gd name="T58" fmla="*/ 2147483647 w 72"/>
              <a:gd name="T59" fmla="*/ 2147483647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rgbClr val="7B1B1B"/>
          </a:solidFill>
          <a:ln>
            <a:noFill/>
          </a:ln>
          <a:effectLst>
            <a:outerShdw blurRad="63500" sx="102000" sy="102000" algn="ctr" rotWithShape="0">
              <a:prstClr val="black">
                <a:alpha val="40000"/>
              </a:prstClr>
            </a:outerShdw>
          </a:effectLst>
        </p:spPr>
        <p:txBody>
          <a:bodyPr/>
          <a:lstStyle/>
          <a:p>
            <a:endParaRPr lang="zh-CN" altLang="en-US"/>
          </a:p>
        </p:txBody>
      </p:sp>
    </p:spTree>
    <p:extLst>
      <p:ext uri="{BB962C8B-B14F-4D97-AF65-F5344CB8AC3E}">
        <p14:creationId xmlns:p14="http://schemas.microsoft.com/office/powerpoint/2010/main" val="2618660680"/>
      </p:ext>
    </p:extLst>
  </p:cSld>
  <p:clrMapOvr>
    <a:masterClrMapping/>
  </p:clrMapOvr>
  <mc:AlternateContent xmlns:mc="http://schemas.openxmlformats.org/markup-compatibility/2006" xmlns:p14="http://schemas.microsoft.com/office/powerpoint/2010/main">
    <mc:Choice Requires="p14">
      <p:transition spd="slow" p14:dur="2000" advTm="4000">
        <p14:vortex dir="r"/>
      </p:transition>
    </mc:Choice>
    <mc:Fallback xmlns:a14="http://schemas.microsoft.com/office/drawing/2010/main"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250"/>
                                        <p:tgtEl>
                                          <p:spTgt spid="18"/>
                                        </p:tgtEl>
                                      </p:cBhvr>
                                    </p:animEffect>
                                    <p:anim calcmode="lin" valueType="num">
                                      <p:cBhvr>
                                        <p:cTn id="29" dur="250" fill="hold"/>
                                        <p:tgtEl>
                                          <p:spTgt spid="18"/>
                                        </p:tgtEl>
                                        <p:attrNameLst>
                                          <p:attrName>ppt_x</p:attrName>
                                        </p:attrNameLst>
                                      </p:cBhvr>
                                      <p:tavLst>
                                        <p:tav tm="0">
                                          <p:val>
                                            <p:strVal val="#ppt_x"/>
                                          </p:val>
                                        </p:tav>
                                        <p:tav tm="100000">
                                          <p:val>
                                            <p:strVal val="#ppt_x"/>
                                          </p:val>
                                        </p:tav>
                                      </p:tavLst>
                                    </p:anim>
                                    <p:anim calcmode="lin" valueType="num">
                                      <p:cBhvr>
                                        <p:cTn id="30" dur="250" fill="hold"/>
                                        <p:tgtEl>
                                          <p:spTgt spid="18"/>
                                        </p:tgtEl>
                                        <p:attrNameLst>
                                          <p:attrName>ppt_y</p:attrName>
                                        </p:attrNameLst>
                                      </p:cBhvr>
                                      <p:tavLst>
                                        <p:tav tm="0">
                                          <p:val>
                                            <p:strVal val="#ppt_y+.1"/>
                                          </p:val>
                                        </p:tav>
                                        <p:tav tm="100000">
                                          <p:val>
                                            <p:strVal val="#ppt_y"/>
                                          </p:val>
                                        </p:tav>
                                      </p:tavLst>
                                    </p:anim>
                                  </p:childTnLst>
                                </p:cTn>
                              </p:par>
                            </p:childTnLst>
                          </p:cTn>
                        </p:par>
                        <p:par>
                          <p:cTn id="31" fill="hold">
                            <p:stCondLst>
                              <p:cond delay="1750"/>
                            </p:stCondLst>
                            <p:childTnLst>
                              <p:par>
                                <p:cTn id="32" presetID="10" presetClass="exit" presetSubtype="0" fill="hold" nodeType="after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par>
                                <p:cTn id="35" presetID="22" presetClass="entr" presetSubtype="4"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p:bldP spid="8" grpId="0"/>
      <p:bldP spid="18"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39" y="1922907"/>
            <a:ext cx="2585983" cy="172840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36" y="4432017"/>
            <a:ext cx="2585981" cy="1728400"/>
          </a:xfrm>
          <a:prstGeom prst="rect">
            <a:avLst/>
          </a:prstGeom>
          <a:solidFill>
            <a:schemeClr val="accent1">
              <a:lumMod val="75000"/>
            </a:schemeClr>
          </a:solidFill>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6465" y="1922907"/>
            <a:ext cx="2585983" cy="1728400"/>
          </a:xfrm>
          <a:prstGeom prst="rect">
            <a:avLst/>
          </a:prstGeom>
        </p:spPr>
      </p:pic>
      <p:pic>
        <p:nvPicPr>
          <p:cNvPr id="5" name="图片 4"/>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6416462" y="4432017"/>
            <a:ext cx="2587275" cy="1728400"/>
          </a:xfrm>
          <a:prstGeom prst="rect">
            <a:avLst/>
          </a:prstGeom>
        </p:spPr>
      </p:pic>
      <p:sp>
        <p:nvSpPr>
          <p:cNvPr id="6" name="矩形 5"/>
          <p:cNvSpPr/>
          <p:nvPr/>
        </p:nvSpPr>
        <p:spPr>
          <a:xfrm>
            <a:off x="666037" y="1922811"/>
            <a:ext cx="287507" cy="1728592"/>
          </a:xfrm>
          <a:prstGeom prst="rect">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7" name="矩形 6"/>
          <p:cNvSpPr/>
          <p:nvPr/>
        </p:nvSpPr>
        <p:spPr>
          <a:xfrm>
            <a:off x="666037" y="4431921"/>
            <a:ext cx="287507" cy="1728592"/>
          </a:xfrm>
          <a:prstGeom prst="rect">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8" name="矩形 7"/>
          <p:cNvSpPr/>
          <p:nvPr/>
        </p:nvSpPr>
        <p:spPr>
          <a:xfrm>
            <a:off x="6416462" y="1922811"/>
            <a:ext cx="287507" cy="172859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9" name="矩形 8"/>
          <p:cNvSpPr/>
          <p:nvPr/>
        </p:nvSpPr>
        <p:spPr>
          <a:xfrm>
            <a:off x="6416462" y="4431921"/>
            <a:ext cx="287507" cy="172859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10" name="文本框 7"/>
          <p:cNvSpPr txBox="1">
            <a:spLocks noChangeArrowheads="1"/>
          </p:cNvSpPr>
          <p:nvPr/>
        </p:nvSpPr>
        <p:spPr bwMode="auto">
          <a:xfrm>
            <a:off x="3393217" y="1984917"/>
            <a:ext cx="2639618" cy="139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58" tIns="60879" rIns="121758" bIns="60879"/>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eaLnBrk="1" hangingPunct="1"/>
            <a:r>
              <a:rPr lang="zh-CN" altLang="en-US" sz="1900" b="1" dirty="0">
                <a:solidFill>
                  <a:schemeClr val="tx1">
                    <a:lumMod val="85000"/>
                    <a:lumOff val="15000"/>
                  </a:schemeClr>
                </a:solidFill>
                <a:latin typeface="微软雅黑" pitchFamily="34" charset="-122"/>
              </a:rPr>
              <a:t>Add text messages</a:t>
            </a:r>
            <a:endParaRPr lang="en-US" altLang="zh-CN" sz="1900" b="1" dirty="0">
              <a:solidFill>
                <a:schemeClr val="tx1">
                  <a:lumMod val="85000"/>
                  <a:lumOff val="15000"/>
                </a:schemeClr>
              </a:solidFill>
              <a:latin typeface="微软雅黑" pitchFamily="34" charset="-122"/>
            </a:endParaRPr>
          </a:p>
          <a:p>
            <a:pPr lvl="0" algn="just" fontAlgn="base">
              <a:spcBef>
                <a:spcPct val="0"/>
              </a:spcBef>
              <a:spcAft>
                <a:spcPct val="0"/>
              </a:spcAft>
            </a:pPr>
            <a:r>
              <a:rPr lang="zh-CN" altLang="en-US" sz="1600" dirty="0">
                <a:solidFill>
                  <a:prstClr val="black"/>
                </a:solidFill>
                <a:latin typeface="微软雅黑" pitchFamily="34" charset="-122"/>
                <a:cs typeface="方正兰亭纤黑简体"/>
              </a:rPr>
              <a:t>Click here to add a text description, a short question description text, and the text is added here.</a:t>
            </a:r>
          </a:p>
        </p:txBody>
      </p:sp>
      <p:sp>
        <p:nvSpPr>
          <p:cNvPr id="11" name="文本框 7"/>
          <p:cNvSpPr txBox="1">
            <a:spLocks noChangeArrowheads="1"/>
          </p:cNvSpPr>
          <p:nvPr/>
        </p:nvSpPr>
        <p:spPr bwMode="auto">
          <a:xfrm>
            <a:off x="3393217" y="4577805"/>
            <a:ext cx="2639618" cy="139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58" tIns="60879" rIns="121758" bIns="60879"/>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eaLnBrk="1" hangingPunct="1"/>
            <a:r>
              <a:rPr lang="zh-CN" altLang="en-US" sz="1900" b="1" dirty="0">
                <a:solidFill>
                  <a:schemeClr val="tx1">
                    <a:lumMod val="85000"/>
                    <a:lumOff val="15000"/>
                  </a:schemeClr>
                </a:solidFill>
                <a:latin typeface="微软雅黑" pitchFamily="34" charset="-122"/>
              </a:rPr>
              <a:t>Add text messages</a:t>
            </a:r>
            <a:endParaRPr lang="en-US" altLang="zh-CN" sz="1900" b="1" dirty="0">
              <a:solidFill>
                <a:schemeClr val="tx1">
                  <a:lumMod val="85000"/>
                  <a:lumOff val="15000"/>
                </a:schemeClr>
              </a:solidFill>
              <a:latin typeface="微软雅黑" pitchFamily="34" charset="-122"/>
            </a:endParaRPr>
          </a:p>
          <a:p>
            <a:pPr algn="just" fontAlgn="base">
              <a:spcBef>
                <a:spcPct val="0"/>
              </a:spcBef>
              <a:spcAft>
                <a:spcPct val="0"/>
              </a:spcAft>
            </a:pPr>
            <a:r>
              <a:rPr lang="zh-CN" altLang="en-US" sz="1600" dirty="0">
                <a:solidFill>
                  <a:prstClr val="black"/>
                </a:solidFill>
                <a:latin typeface="微软雅黑" pitchFamily="34" charset="-122"/>
                <a:cs typeface="方正兰亭纤黑简体"/>
              </a:rPr>
              <a:t>Click here to add a text description, a short question description text, and the text is added here.</a:t>
            </a:r>
          </a:p>
        </p:txBody>
      </p:sp>
      <p:sp>
        <p:nvSpPr>
          <p:cNvPr id="12" name="文本框 7"/>
          <p:cNvSpPr txBox="1">
            <a:spLocks noChangeArrowheads="1"/>
          </p:cNvSpPr>
          <p:nvPr/>
        </p:nvSpPr>
        <p:spPr bwMode="auto">
          <a:xfrm>
            <a:off x="9195410" y="1984917"/>
            <a:ext cx="2639618" cy="139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58" tIns="60879" rIns="121758" bIns="60879"/>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eaLnBrk="1" hangingPunct="1"/>
            <a:r>
              <a:rPr lang="zh-CN" altLang="en-US" sz="1900" b="1" dirty="0">
                <a:solidFill>
                  <a:schemeClr val="tx1">
                    <a:lumMod val="85000"/>
                    <a:lumOff val="15000"/>
                  </a:schemeClr>
                </a:solidFill>
                <a:latin typeface="微软雅黑" pitchFamily="34" charset="-122"/>
              </a:rPr>
              <a:t>Add text messages</a:t>
            </a:r>
            <a:endParaRPr lang="en-US" altLang="zh-CN" sz="1900" b="1" dirty="0">
              <a:solidFill>
                <a:schemeClr val="tx1">
                  <a:lumMod val="85000"/>
                  <a:lumOff val="15000"/>
                </a:schemeClr>
              </a:solidFill>
              <a:latin typeface="微软雅黑" pitchFamily="34" charset="-122"/>
            </a:endParaRPr>
          </a:p>
          <a:p>
            <a:pPr algn="just" fontAlgn="base">
              <a:spcBef>
                <a:spcPct val="0"/>
              </a:spcBef>
              <a:spcAft>
                <a:spcPct val="0"/>
              </a:spcAft>
            </a:pPr>
            <a:r>
              <a:rPr lang="zh-CN" altLang="en-US" sz="1600" dirty="0">
                <a:solidFill>
                  <a:prstClr val="black"/>
                </a:solidFill>
                <a:latin typeface="微软雅黑" pitchFamily="34" charset="-122"/>
                <a:cs typeface="方正兰亭纤黑简体"/>
              </a:rPr>
              <a:t>Click here to add a text description, a short question description text, and the text is added here.</a:t>
            </a:r>
          </a:p>
        </p:txBody>
      </p:sp>
      <p:sp>
        <p:nvSpPr>
          <p:cNvPr id="13" name="文本框 7"/>
          <p:cNvSpPr txBox="1">
            <a:spLocks noChangeArrowheads="1"/>
          </p:cNvSpPr>
          <p:nvPr/>
        </p:nvSpPr>
        <p:spPr bwMode="auto">
          <a:xfrm>
            <a:off x="9195410" y="4577805"/>
            <a:ext cx="2639618" cy="139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58" tIns="60879" rIns="121758" bIns="60879"/>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eaLnBrk="1" hangingPunct="1"/>
            <a:r>
              <a:rPr lang="zh-CN" altLang="en-US" sz="1900" b="1" dirty="0">
                <a:solidFill>
                  <a:schemeClr val="tx1">
                    <a:lumMod val="85000"/>
                    <a:lumOff val="15000"/>
                  </a:schemeClr>
                </a:solidFill>
                <a:latin typeface="微软雅黑" pitchFamily="34" charset="-122"/>
              </a:rPr>
              <a:t>Add text messages</a:t>
            </a:r>
            <a:endParaRPr lang="en-US" altLang="zh-CN" sz="1900" b="1" dirty="0">
              <a:solidFill>
                <a:schemeClr val="tx1">
                  <a:lumMod val="85000"/>
                  <a:lumOff val="15000"/>
                </a:schemeClr>
              </a:solidFill>
              <a:latin typeface="微软雅黑" pitchFamily="34" charset="-122"/>
            </a:endParaRPr>
          </a:p>
          <a:p>
            <a:pPr algn="just" fontAlgn="base">
              <a:spcBef>
                <a:spcPct val="0"/>
              </a:spcBef>
              <a:spcAft>
                <a:spcPct val="0"/>
              </a:spcAft>
            </a:pPr>
            <a:r>
              <a:rPr lang="zh-CN" altLang="en-US" sz="1600" dirty="0">
                <a:solidFill>
                  <a:prstClr val="black"/>
                </a:solidFill>
                <a:latin typeface="微软雅黑" pitchFamily="34" charset="-122"/>
                <a:cs typeface="方正兰亭纤黑简体"/>
              </a:rPr>
              <a:t>Click here to add a text description, a short question description text, and the text is added here.</a:t>
            </a:r>
          </a:p>
        </p:txBody>
      </p:sp>
      <p:sp>
        <p:nvSpPr>
          <p:cNvPr id="14" name="TextBox 13"/>
          <p:cNvSpPr txBox="1"/>
          <p:nvPr/>
        </p:nvSpPr>
        <p:spPr>
          <a:xfrm>
            <a:off x="1260354" y="156962"/>
            <a:ext cx="4772481"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itchFamily="34" charset="-122"/>
                <a:ea typeface="微软雅黑" pitchFamily="34" charset="-122"/>
              </a:rPr>
              <a:t>COMPLETION OF THE WORK</a:t>
            </a:r>
          </a:p>
        </p:txBody>
      </p:sp>
    </p:spTree>
    <p:extLst>
      <p:ext uri="{BB962C8B-B14F-4D97-AF65-F5344CB8AC3E}">
        <p14:creationId xmlns:p14="http://schemas.microsoft.com/office/powerpoint/2010/main" val="876441038"/>
      </p:ext>
    </p:extLst>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a14="http://schemas.microsoft.com/office/drawing/2010/main"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by="(-#ppt_w*2)" calcmode="lin" valueType="num">
                                      <p:cBhvr rctx="PPT">
                                        <p:cTn id="7" dur="250" autoRev="1" fill="hold">
                                          <p:stCondLst>
                                            <p:cond delay="0"/>
                                          </p:stCondLst>
                                        </p:cTn>
                                        <p:tgtEl>
                                          <p:spTgt spid="14"/>
                                        </p:tgtEl>
                                        <p:attrNameLst>
                                          <p:attrName>ppt_w</p:attrName>
                                        </p:attrNameLst>
                                      </p:cBhvr>
                                    </p:anim>
                                    <p:anim by="(#ppt_w*0.50)" calcmode="lin" valueType="num">
                                      <p:cBhvr>
                                        <p:cTn id="8" dur="250" decel="50000" autoRev="1" fill="hold">
                                          <p:stCondLst>
                                            <p:cond delay="0"/>
                                          </p:stCondLst>
                                        </p:cTn>
                                        <p:tgtEl>
                                          <p:spTgt spid="14"/>
                                        </p:tgtEl>
                                        <p:attrNameLst>
                                          <p:attrName>ppt_x</p:attrName>
                                        </p:attrNameLst>
                                      </p:cBhvr>
                                    </p:anim>
                                    <p:anim from="(-#ppt_h/2)" to="(#ppt_y)" calcmode="lin" valueType="num">
                                      <p:cBhvr>
                                        <p:cTn id="9" dur="500" fill="hold">
                                          <p:stCondLst>
                                            <p:cond delay="0"/>
                                          </p:stCondLst>
                                        </p:cTn>
                                        <p:tgtEl>
                                          <p:spTgt spid="14"/>
                                        </p:tgtEl>
                                        <p:attrNameLst>
                                          <p:attrName>ppt_y</p:attrName>
                                        </p:attrNameLst>
                                      </p:cBhvr>
                                    </p:anim>
                                    <p:animRot by="21600000">
                                      <p:cBhvr>
                                        <p:cTn id="10" dur="500" fill="hold">
                                          <p:stCondLst>
                                            <p:cond delay="0"/>
                                          </p:stCondLst>
                                        </p:cTn>
                                        <p:tgtEl>
                                          <p:spTgt spid="14"/>
                                        </p:tgtEl>
                                        <p:attrNameLst>
                                          <p:attrName>r</p:attrName>
                                        </p:attrNameLst>
                                      </p:cBhvr>
                                    </p:animRot>
                                  </p:childTnLst>
                                </p:cTn>
                              </p:par>
                            </p:childTnLst>
                          </p:cTn>
                        </p:par>
                        <p:par>
                          <p:cTn id="11" fill="hold">
                            <p:stCondLst>
                              <p:cond delay="1400"/>
                            </p:stCondLst>
                            <p:childTnLst>
                              <p:par>
                                <p:cTn id="12" presetID="2" presetClass="entr" presetSubtype="2"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1+#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par>
                          <p:cTn id="16" fill="hold">
                            <p:stCondLst>
                              <p:cond delay="19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2400"/>
                            </p:stCondLst>
                            <p:childTnLst>
                              <p:par>
                                <p:cTn id="21" presetID="2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par>
                          <p:cTn id="24" fill="hold">
                            <p:stCondLst>
                              <p:cond delay="2900"/>
                            </p:stCondLst>
                            <p:childTnLst>
                              <p:par>
                                <p:cTn id="25" presetID="2" presetClass="entr" presetSubtype="2"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par>
                          <p:cTn id="29" fill="hold">
                            <p:stCondLst>
                              <p:cond delay="3400"/>
                            </p:stCondLst>
                            <p:childTnLst>
                              <p:par>
                                <p:cTn id="30" presetID="22" presetClass="entr" presetSubtype="8"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par>
                          <p:cTn id="33" fill="hold">
                            <p:stCondLst>
                              <p:cond delay="3900"/>
                            </p:stCondLst>
                            <p:childTnLst>
                              <p:par>
                                <p:cTn id="34" presetID="2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par>
                          <p:cTn id="37" fill="hold">
                            <p:stCondLst>
                              <p:cond delay="4400"/>
                            </p:stCondLst>
                            <p:childTnLst>
                              <p:par>
                                <p:cTn id="38" presetID="2" presetClass="entr" presetSubtype="2"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1+#ppt_w/2"/>
                                          </p:val>
                                        </p:tav>
                                        <p:tav tm="100000">
                                          <p:val>
                                            <p:strVal val="#ppt_x"/>
                                          </p:val>
                                        </p:tav>
                                      </p:tavLst>
                                    </p:anim>
                                    <p:anim calcmode="lin" valueType="num">
                                      <p:cBhvr additive="base">
                                        <p:cTn id="41" dur="500" fill="hold"/>
                                        <p:tgtEl>
                                          <p:spTgt spid="7"/>
                                        </p:tgtEl>
                                        <p:attrNameLst>
                                          <p:attrName>ppt_y</p:attrName>
                                        </p:attrNameLst>
                                      </p:cBhvr>
                                      <p:tavLst>
                                        <p:tav tm="0">
                                          <p:val>
                                            <p:strVal val="#ppt_y"/>
                                          </p:val>
                                        </p:tav>
                                        <p:tav tm="100000">
                                          <p:val>
                                            <p:strVal val="#ppt_y"/>
                                          </p:val>
                                        </p:tav>
                                      </p:tavLst>
                                    </p:anim>
                                  </p:childTnLst>
                                </p:cTn>
                              </p:par>
                            </p:childTnLst>
                          </p:cTn>
                        </p:par>
                        <p:par>
                          <p:cTn id="42" fill="hold">
                            <p:stCondLst>
                              <p:cond delay="4900"/>
                            </p:stCondLst>
                            <p:childTnLst>
                              <p:par>
                                <p:cTn id="43" presetID="22" presetClass="entr" presetSubtype="8"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5400"/>
                            </p:stCondLst>
                            <p:childTnLst>
                              <p:par>
                                <p:cTn id="47" presetID="22" presetClass="entr" presetSubtype="4"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down)">
                                      <p:cBhvr>
                                        <p:cTn id="49" dur="500"/>
                                        <p:tgtEl>
                                          <p:spTgt spid="11"/>
                                        </p:tgtEl>
                                      </p:cBhvr>
                                    </p:animEffect>
                                  </p:childTnLst>
                                </p:cTn>
                              </p:par>
                            </p:childTnLst>
                          </p:cTn>
                        </p:par>
                        <p:par>
                          <p:cTn id="50" fill="hold">
                            <p:stCondLst>
                              <p:cond delay="5900"/>
                            </p:stCondLst>
                            <p:childTnLst>
                              <p:par>
                                <p:cTn id="51" presetID="2" presetClass="entr" presetSubtype="2"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1+#ppt_w/2"/>
                                          </p:val>
                                        </p:tav>
                                        <p:tav tm="100000">
                                          <p:val>
                                            <p:strVal val="#ppt_x"/>
                                          </p:val>
                                        </p:tav>
                                      </p:tavLst>
                                    </p:anim>
                                    <p:anim calcmode="lin" valueType="num">
                                      <p:cBhvr additive="base">
                                        <p:cTn id="54" dur="50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6400"/>
                            </p:stCondLst>
                            <p:childTnLst>
                              <p:par>
                                <p:cTn id="56" presetID="22" presetClass="entr" presetSubtype="8"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ipe(left)">
                                      <p:cBhvr>
                                        <p:cTn id="58" dur="500"/>
                                        <p:tgtEl>
                                          <p:spTgt spid="5"/>
                                        </p:tgtEl>
                                      </p:cBhvr>
                                    </p:animEffect>
                                  </p:childTnLst>
                                </p:cTn>
                              </p:par>
                            </p:childTnLst>
                          </p:cTn>
                        </p:par>
                        <p:par>
                          <p:cTn id="59" fill="hold">
                            <p:stCondLst>
                              <p:cond delay="6900"/>
                            </p:stCondLst>
                            <p:childTnLst>
                              <p:par>
                                <p:cTn id="60" presetID="22" presetClass="entr" presetSubtype="4"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down)">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0"/>
          <p:cNvSpPr>
            <a:spLocks noChangeArrowheads="1"/>
          </p:cNvSpPr>
          <p:nvPr/>
        </p:nvSpPr>
        <p:spPr bwMode="auto">
          <a:xfrm rot="-5400000">
            <a:off x="5295294" y="-1296824"/>
            <a:ext cx="1680600" cy="10215428"/>
          </a:xfrm>
          <a:prstGeom prst="downArrow">
            <a:avLst>
              <a:gd name="adj1" fmla="val 49065"/>
              <a:gd name="adj2" fmla="val 44769"/>
            </a:avLst>
          </a:prstGeom>
          <a:solidFill>
            <a:srgbClr val="AA0A0A"/>
          </a:solidFill>
          <a:ln w="9525">
            <a:noFill/>
            <a:miter lim="800000"/>
            <a:headEnd/>
            <a:tailEnd/>
          </a:ln>
        </p:spPr>
        <p:txBody>
          <a:bodyPr vert="eaVert" lIns="121711" tIns="60857" rIns="121711" bIns="60857"/>
          <a:lstStyle/>
          <a:p>
            <a:endParaRPr lang="zh-CN" altLang="en-US" sz="2700">
              <a:latin typeface="微软雅黑" pitchFamily="34" charset="-122"/>
              <a:ea typeface="微软雅黑" pitchFamily="34" charset="-122"/>
            </a:endParaRPr>
          </a:p>
        </p:txBody>
      </p:sp>
      <p:grpSp>
        <p:nvGrpSpPr>
          <p:cNvPr id="3" name="组合 41"/>
          <p:cNvGrpSpPr>
            <a:grpSpLocks/>
          </p:cNvGrpSpPr>
          <p:nvPr/>
        </p:nvGrpSpPr>
        <p:grpSpPr bwMode="auto">
          <a:xfrm>
            <a:off x="3468174" y="2928671"/>
            <a:ext cx="2264930" cy="1848279"/>
            <a:chOff x="1214414" y="2786058"/>
            <a:chExt cx="1935848" cy="1751017"/>
          </a:xfrm>
        </p:grpSpPr>
        <p:grpSp>
          <p:nvGrpSpPr>
            <p:cNvPr id="4" name="Group 6"/>
            <p:cNvGrpSpPr>
              <a:grpSpLocks/>
            </p:cNvGrpSpPr>
            <p:nvPr/>
          </p:nvGrpSpPr>
          <p:grpSpPr bwMode="auto">
            <a:xfrm>
              <a:off x="1295400" y="2786058"/>
              <a:ext cx="1753450" cy="1751017"/>
              <a:chOff x="1823" y="2371"/>
              <a:chExt cx="1801" cy="1801"/>
            </a:xfrm>
          </p:grpSpPr>
          <p:sp>
            <p:nvSpPr>
              <p:cNvPr id="6" name="Oval 7"/>
              <p:cNvSpPr>
                <a:spLocks noChangeArrowheads="1"/>
              </p:cNvSpPr>
              <p:nvPr/>
            </p:nvSpPr>
            <p:spPr bwMode="auto">
              <a:xfrm>
                <a:off x="1823" y="2371"/>
                <a:ext cx="1801" cy="1801"/>
              </a:xfrm>
              <a:prstGeom prst="ellipse">
                <a:avLst/>
              </a:prstGeom>
              <a:solidFill>
                <a:schemeClr val="tx1">
                  <a:lumMod val="75000"/>
                  <a:lumOff val="25000"/>
                  <a:alpha val="47842"/>
                </a:schemeClr>
              </a:solidFill>
              <a:ln w="9525">
                <a:noFill/>
                <a:round/>
                <a:headEnd/>
                <a:tailEnd/>
              </a:ln>
            </p:spPr>
            <p:txBody>
              <a:bodyPr/>
              <a:lstStyle/>
              <a:p>
                <a:endParaRPr lang="zh-CN" altLang="en-US" sz="2700">
                  <a:solidFill>
                    <a:srgbClr val="0070C0"/>
                  </a:solidFill>
                  <a:latin typeface="微软雅黑" pitchFamily="34" charset="-122"/>
                  <a:ea typeface="微软雅黑" pitchFamily="34" charset="-122"/>
                </a:endParaRPr>
              </a:p>
            </p:txBody>
          </p:sp>
          <p:sp>
            <p:nvSpPr>
              <p:cNvPr id="7" name="Oval 8"/>
              <p:cNvSpPr>
                <a:spLocks noChangeArrowheads="1"/>
              </p:cNvSpPr>
              <p:nvPr/>
            </p:nvSpPr>
            <p:spPr bwMode="auto">
              <a:xfrm>
                <a:off x="1946" y="2494"/>
                <a:ext cx="1556" cy="1556"/>
              </a:xfrm>
              <a:prstGeom prst="ellipse">
                <a:avLst/>
              </a:prstGeom>
              <a:solidFill>
                <a:schemeClr val="tx1">
                  <a:lumMod val="75000"/>
                  <a:lumOff val="25000"/>
                </a:schemeClr>
              </a:solidFill>
              <a:ln w="38100">
                <a:solidFill>
                  <a:srgbClr val="FFFFFF"/>
                </a:solidFill>
                <a:round/>
                <a:headEnd/>
                <a:tailEnd/>
              </a:ln>
            </p:spPr>
            <p:txBody>
              <a:bodyPr/>
              <a:lstStyle/>
              <a:p>
                <a:pPr>
                  <a:defRPr/>
                </a:pPr>
                <a:endParaRPr lang="zh-CN" altLang="en-US" sz="2700">
                  <a:solidFill>
                    <a:srgbClr val="0070C0"/>
                  </a:solidFill>
                  <a:latin typeface="微软雅黑" pitchFamily="34" charset="-122"/>
                  <a:ea typeface="微软雅黑" pitchFamily="34" charset="-122"/>
                </a:endParaRPr>
              </a:p>
            </p:txBody>
          </p:sp>
        </p:grpSp>
        <p:sp>
          <p:nvSpPr>
            <p:cNvPr id="5" name="Text Box 9"/>
            <p:cNvSpPr txBox="1">
              <a:spLocks noChangeArrowheads="1"/>
            </p:cNvSpPr>
            <p:nvPr/>
          </p:nvSpPr>
          <p:spPr bwMode="auto">
            <a:xfrm>
              <a:off x="1214414" y="3413118"/>
              <a:ext cx="1935848" cy="620153"/>
            </a:xfrm>
            <a:prstGeom prst="rect">
              <a:avLst/>
            </a:prstGeom>
            <a:noFill/>
            <a:ln w="9525">
              <a:noFill/>
              <a:miter lim="800000"/>
              <a:headEnd/>
              <a:tailEnd/>
            </a:ln>
          </p:spPr>
          <p:txBody>
            <a:bodyPr/>
            <a:lstStyle/>
            <a:p>
              <a:pPr algn="ctr"/>
              <a:r>
                <a:rPr lang="zh-CN" altLang="en-US" sz="2700" b="1" dirty="0">
                  <a:solidFill>
                    <a:schemeClr val="bg1"/>
                  </a:solidFill>
                  <a:latin typeface="微软雅黑" pitchFamily="34" charset="-122"/>
                  <a:ea typeface="微软雅黑" pitchFamily="34" charset="-122"/>
                </a:rPr>
                <a:t>Add text</a:t>
              </a:r>
            </a:p>
          </p:txBody>
        </p:sp>
      </p:grpSp>
      <p:grpSp>
        <p:nvGrpSpPr>
          <p:cNvPr id="8" name="组合 46"/>
          <p:cNvGrpSpPr>
            <a:grpSpLocks/>
          </p:cNvGrpSpPr>
          <p:nvPr/>
        </p:nvGrpSpPr>
        <p:grpSpPr bwMode="auto">
          <a:xfrm>
            <a:off x="5733103" y="2928671"/>
            <a:ext cx="2264930" cy="1848279"/>
            <a:chOff x="1214414" y="2786058"/>
            <a:chExt cx="1935848" cy="1751017"/>
          </a:xfrm>
        </p:grpSpPr>
        <p:grpSp>
          <p:nvGrpSpPr>
            <p:cNvPr id="9" name="Group 6"/>
            <p:cNvGrpSpPr>
              <a:grpSpLocks/>
            </p:cNvGrpSpPr>
            <p:nvPr/>
          </p:nvGrpSpPr>
          <p:grpSpPr bwMode="auto">
            <a:xfrm>
              <a:off x="1295400" y="2786058"/>
              <a:ext cx="1753450" cy="1751017"/>
              <a:chOff x="1823" y="2371"/>
              <a:chExt cx="1801" cy="1801"/>
            </a:xfrm>
          </p:grpSpPr>
          <p:sp>
            <p:nvSpPr>
              <p:cNvPr id="11" name="Oval 7"/>
              <p:cNvSpPr>
                <a:spLocks noChangeArrowheads="1"/>
              </p:cNvSpPr>
              <p:nvPr/>
            </p:nvSpPr>
            <p:spPr bwMode="auto">
              <a:xfrm>
                <a:off x="1823" y="2371"/>
                <a:ext cx="1801" cy="1801"/>
              </a:xfrm>
              <a:prstGeom prst="ellipse">
                <a:avLst/>
              </a:prstGeom>
              <a:solidFill>
                <a:srgbClr val="9A2222">
                  <a:alpha val="47842"/>
                </a:srgbClr>
              </a:solidFill>
              <a:ln w="9525">
                <a:noFill/>
                <a:round/>
                <a:headEnd/>
                <a:tailEnd/>
              </a:ln>
            </p:spPr>
            <p:txBody>
              <a:bodyPr/>
              <a:lstStyle/>
              <a:p>
                <a:endParaRPr lang="zh-CN" altLang="en-US" sz="2700">
                  <a:solidFill>
                    <a:srgbClr val="0070C0"/>
                  </a:solidFill>
                  <a:latin typeface="微软雅黑" pitchFamily="34" charset="-122"/>
                  <a:ea typeface="微软雅黑" pitchFamily="34" charset="-122"/>
                </a:endParaRPr>
              </a:p>
            </p:txBody>
          </p:sp>
          <p:sp>
            <p:nvSpPr>
              <p:cNvPr id="12" name="Oval 8"/>
              <p:cNvSpPr>
                <a:spLocks noChangeArrowheads="1"/>
              </p:cNvSpPr>
              <p:nvPr/>
            </p:nvSpPr>
            <p:spPr bwMode="auto">
              <a:xfrm>
                <a:off x="1946" y="2494"/>
                <a:ext cx="1556" cy="1556"/>
              </a:xfrm>
              <a:prstGeom prst="ellipse">
                <a:avLst/>
              </a:prstGeom>
              <a:solidFill>
                <a:srgbClr val="7B1B1B"/>
              </a:solidFill>
              <a:ln w="38100">
                <a:solidFill>
                  <a:srgbClr val="FFFFFF"/>
                </a:solidFill>
                <a:round/>
                <a:headEnd/>
                <a:tailEnd/>
              </a:ln>
            </p:spPr>
            <p:txBody>
              <a:bodyPr/>
              <a:lstStyle/>
              <a:p>
                <a:pPr>
                  <a:defRPr/>
                </a:pPr>
                <a:endParaRPr lang="zh-CN" altLang="en-US" sz="2700">
                  <a:solidFill>
                    <a:srgbClr val="0070C0"/>
                  </a:solidFill>
                  <a:latin typeface="微软雅黑" pitchFamily="34" charset="-122"/>
                  <a:ea typeface="微软雅黑" pitchFamily="34" charset="-122"/>
                </a:endParaRPr>
              </a:p>
            </p:txBody>
          </p:sp>
        </p:grpSp>
        <p:sp>
          <p:nvSpPr>
            <p:cNvPr id="10" name="Text Box 9"/>
            <p:cNvSpPr txBox="1">
              <a:spLocks noChangeArrowheads="1"/>
            </p:cNvSpPr>
            <p:nvPr/>
          </p:nvSpPr>
          <p:spPr bwMode="auto">
            <a:xfrm>
              <a:off x="1214414" y="3394068"/>
              <a:ext cx="1935848" cy="620153"/>
            </a:xfrm>
            <a:prstGeom prst="rect">
              <a:avLst/>
            </a:prstGeom>
            <a:noFill/>
            <a:ln w="9525">
              <a:noFill/>
              <a:miter lim="800000"/>
              <a:headEnd/>
              <a:tailEnd/>
            </a:ln>
          </p:spPr>
          <p:txBody>
            <a:bodyPr/>
            <a:lstStyle/>
            <a:p>
              <a:pPr algn="ctr"/>
              <a:r>
                <a:rPr lang="zh-CN" altLang="en-US" sz="2700" b="1" dirty="0">
                  <a:solidFill>
                    <a:schemeClr val="bg1">
                      <a:lumMod val="95000"/>
                    </a:schemeClr>
                  </a:solidFill>
                  <a:latin typeface="微软雅黑" pitchFamily="34" charset="-122"/>
                  <a:ea typeface="微软雅黑" pitchFamily="34" charset="-122"/>
                </a:rPr>
                <a:t>Add text</a:t>
              </a:r>
            </a:p>
          </p:txBody>
        </p:sp>
      </p:grpSp>
      <p:grpSp>
        <p:nvGrpSpPr>
          <p:cNvPr id="13" name="组合 51"/>
          <p:cNvGrpSpPr>
            <a:grpSpLocks/>
          </p:cNvGrpSpPr>
          <p:nvPr/>
        </p:nvGrpSpPr>
        <p:grpSpPr bwMode="auto">
          <a:xfrm>
            <a:off x="8021274" y="2928671"/>
            <a:ext cx="2264930" cy="1848279"/>
            <a:chOff x="1214414" y="2786058"/>
            <a:chExt cx="1935848" cy="1751017"/>
          </a:xfrm>
        </p:grpSpPr>
        <p:grpSp>
          <p:nvGrpSpPr>
            <p:cNvPr id="14" name="Group 6"/>
            <p:cNvGrpSpPr>
              <a:grpSpLocks/>
            </p:cNvGrpSpPr>
            <p:nvPr/>
          </p:nvGrpSpPr>
          <p:grpSpPr bwMode="auto">
            <a:xfrm>
              <a:off x="1295400" y="2786058"/>
              <a:ext cx="1753450" cy="1751017"/>
              <a:chOff x="1823" y="2371"/>
              <a:chExt cx="1801" cy="1801"/>
            </a:xfrm>
          </p:grpSpPr>
          <p:sp>
            <p:nvSpPr>
              <p:cNvPr id="16" name="Oval 7"/>
              <p:cNvSpPr>
                <a:spLocks noChangeArrowheads="1"/>
              </p:cNvSpPr>
              <p:nvPr/>
            </p:nvSpPr>
            <p:spPr bwMode="auto">
              <a:xfrm>
                <a:off x="1823" y="2371"/>
                <a:ext cx="1801" cy="1801"/>
              </a:xfrm>
              <a:prstGeom prst="ellipse">
                <a:avLst/>
              </a:prstGeom>
              <a:solidFill>
                <a:schemeClr val="tx1">
                  <a:lumMod val="75000"/>
                  <a:lumOff val="25000"/>
                  <a:alpha val="47842"/>
                </a:schemeClr>
              </a:solidFill>
              <a:ln w="9525">
                <a:noFill/>
                <a:round/>
                <a:headEnd/>
                <a:tailEnd/>
              </a:ln>
            </p:spPr>
            <p:txBody>
              <a:bodyPr/>
              <a:lstStyle/>
              <a:p>
                <a:endParaRPr lang="zh-CN" altLang="en-US" sz="2700">
                  <a:solidFill>
                    <a:srgbClr val="0070C0"/>
                  </a:solidFill>
                  <a:latin typeface="微软雅黑" pitchFamily="34" charset="-122"/>
                  <a:ea typeface="微软雅黑" pitchFamily="34" charset="-122"/>
                </a:endParaRPr>
              </a:p>
            </p:txBody>
          </p:sp>
          <p:sp>
            <p:nvSpPr>
              <p:cNvPr id="17" name="Oval 8"/>
              <p:cNvSpPr>
                <a:spLocks noChangeArrowheads="1"/>
              </p:cNvSpPr>
              <p:nvPr/>
            </p:nvSpPr>
            <p:spPr bwMode="auto">
              <a:xfrm>
                <a:off x="1946" y="2494"/>
                <a:ext cx="1556" cy="1556"/>
              </a:xfrm>
              <a:prstGeom prst="ellipse">
                <a:avLst/>
              </a:prstGeom>
              <a:solidFill>
                <a:schemeClr val="tx1">
                  <a:lumMod val="75000"/>
                  <a:lumOff val="25000"/>
                </a:schemeClr>
              </a:solidFill>
              <a:ln w="38100">
                <a:solidFill>
                  <a:srgbClr val="FFFFFF"/>
                </a:solidFill>
                <a:round/>
                <a:headEnd/>
                <a:tailEnd/>
              </a:ln>
            </p:spPr>
            <p:txBody>
              <a:bodyPr/>
              <a:lstStyle/>
              <a:p>
                <a:pPr>
                  <a:defRPr/>
                </a:pPr>
                <a:endParaRPr lang="zh-CN" altLang="en-US" sz="2700">
                  <a:solidFill>
                    <a:srgbClr val="0070C0"/>
                  </a:solidFill>
                  <a:latin typeface="微软雅黑" pitchFamily="34" charset="-122"/>
                  <a:ea typeface="微软雅黑" pitchFamily="34" charset="-122"/>
                </a:endParaRPr>
              </a:p>
            </p:txBody>
          </p:sp>
        </p:grpSp>
        <p:sp>
          <p:nvSpPr>
            <p:cNvPr id="15" name="Text Box 9"/>
            <p:cNvSpPr txBox="1">
              <a:spLocks noChangeArrowheads="1"/>
            </p:cNvSpPr>
            <p:nvPr/>
          </p:nvSpPr>
          <p:spPr bwMode="auto">
            <a:xfrm>
              <a:off x="1214414" y="3394068"/>
              <a:ext cx="1935848" cy="620153"/>
            </a:xfrm>
            <a:prstGeom prst="rect">
              <a:avLst/>
            </a:prstGeom>
            <a:noFill/>
            <a:ln w="9525">
              <a:noFill/>
              <a:miter lim="800000"/>
              <a:headEnd/>
              <a:tailEnd/>
            </a:ln>
          </p:spPr>
          <p:txBody>
            <a:bodyPr/>
            <a:lstStyle/>
            <a:p>
              <a:pPr algn="ctr"/>
              <a:r>
                <a:rPr lang="zh-CN" altLang="en-US" sz="2700" b="1" dirty="0">
                  <a:solidFill>
                    <a:schemeClr val="bg1"/>
                  </a:solidFill>
                  <a:latin typeface="微软雅黑" pitchFamily="34" charset="-122"/>
                  <a:ea typeface="微软雅黑" pitchFamily="34" charset="-122"/>
                </a:rPr>
                <a:t>Add text</a:t>
              </a:r>
            </a:p>
          </p:txBody>
        </p:sp>
      </p:grpSp>
      <p:grpSp>
        <p:nvGrpSpPr>
          <p:cNvPr id="18" name="组合 40"/>
          <p:cNvGrpSpPr>
            <a:grpSpLocks/>
          </p:cNvGrpSpPr>
          <p:nvPr/>
        </p:nvGrpSpPr>
        <p:grpSpPr bwMode="auto">
          <a:xfrm>
            <a:off x="1253950" y="2928671"/>
            <a:ext cx="2264930" cy="1848279"/>
            <a:chOff x="1214414" y="2786058"/>
            <a:chExt cx="1935848" cy="1751017"/>
          </a:xfrm>
        </p:grpSpPr>
        <p:grpSp>
          <p:nvGrpSpPr>
            <p:cNvPr id="19" name="Group 6"/>
            <p:cNvGrpSpPr>
              <a:grpSpLocks/>
            </p:cNvGrpSpPr>
            <p:nvPr/>
          </p:nvGrpSpPr>
          <p:grpSpPr bwMode="auto">
            <a:xfrm>
              <a:off x="1295400" y="2786058"/>
              <a:ext cx="1753450" cy="1751017"/>
              <a:chOff x="1823" y="2371"/>
              <a:chExt cx="1801" cy="1801"/>
            </a:xfrm>
          </p:grpSpPr>
          <p:sp>
            <p:nvSpPr>
              <p:cNvPr id="21" name="Oval 7"/>
              <p:cNvSpPr>
                <a:spLocks noChangeArrowheads="1"/>
              </p:cNvSpPr>
              <p:nvPr/>
            </p:nvSpPr>
            <p:spPr bwMode="auto">
              <a:xfrm>
                <a:off x="1823" y="2371"/>
                <a:ext cx="1801" cy="1801"/>
              </a:xfrm>
              <a:prstGeom prst="ellipse">
                <a:avLst/>
              </a:prstGeom>
              <a:solidFill>
                <a:srgbClr val="9A2222">
                  <a:alpha val="47842"/>
                </a:srgbClr>
              </a:solidFill>
              <a:ln w="9525">
                <a:noFill/>
                <a:round/>
                <a:headEnd/>
                <a:tailEnd/>
              </a:ln>
            </p:spPr>
            <p:txBody>
              <a:bodyPr/>
              <a:lstStyle/>
              <a:p>
                <a:endParaRPr lang="zh-CN" altLang="en-US" sz="2700">
                  <a:latin typeface="微软雅黑" pitchFamily="34" charset="-122"/>
                  <a:ea typeface="微软雅黑" pitchFamily="34" charset="-122"/>
                </a:endParaRPr>
              </a:p>
            </p:txBody>
          </p:sp>
          <p:sp>
            <p:nvSpPr>
              <p:cNvPr id="22" name="Oval 8"/>
              <p:cNvSpPr>
                <a:spLocks noChangeArrowheads="1"/>
              </p:cNvSpPr>
              <p:nvPr/>
            </p:nvSpPr>
            <p:spPr bwMode="auto">
              <a:xfrm>
                <a:off x="1946" y="2493"/>
                <a:ext cx="1556" cy="1556"/>
              </a:xfrm>
              <a:prstGeom prst="ellipse">
                <a:avLst/>
              </a:prstGeom>
              <a:solidFill>
                <a:srgbClr val="7B1B1B"/>
              </a:solidFill>
              <a:ln w="38100">
                <a:solidFill>
                  <a:srgbClr val="FFFFFF"/>
                </a:solidFill>
                <a:round/>
                <a:headEnd/>
                <a:tailEnd/>
              </a:ln>
            </p:spPr>
            <p:txBody>
              <a:bodyPr/>
              <a:lstStyle/>
              <a:p>
                <a:endParaRPr lang="zh-CN" altLang="en-US" sz="2700">
                  <a:latin typeface="微软雅黑" pitchFamily="34" charset="-122"/>
                  <a:ea typeface="微软雅黑" pitchFamily="34" charset="-122"/>
                </a:endParaRPr>
              </a:p>
            </p:txBody>
          </p:sp>
        </p:grpSp>
        <p:sp>
          <p:nvSpPr>
            <p:cNvPr id="20" name="Text Box 9"/>
            <p:cNvSpPr txBox="1">
              <a:spLocks noChangeArrowheads="1"/>
            </p:cNvSpPr>
            <p:nvPr/>
          </p:nvSpPr>
          <p:spPr bwMode="auto">
            <a:xfrm>
              <a:off x="1214414" y="3394068"/>
              <a:ext cx="1935848" cy="620153"/>
            </a:xfrm>
            <a:prstGeom prst="rect">
              <a:avLst/>
            </a:prstGeom>
            <a:noFill/>
            <a:ln w="9525">
              <a:noFill/>
              <a:miter lim="800000"/>
              <a:headEnd/>
              <a:tailEnd/>
            </a:ln>
          </p:spPr>
          <p:txBody>
            <a:bodyPr/>
            <a:lstStyle/>
            <a:p>
              <a:pPr algn="ctr"/>
              <a:r>
                <a:rPr lang="zh-CN" altLang="en-US" sz="2700" b="1" dirty="0">
                  <a:solidFill>
                    <a:schemeClr val="bg1">
                      <a:lumMod val="95000"/>
                    </a:schemeClr>
                  </a:solidFill>
                  <a:latin typeface="微软雅黑" pitchFamily="34" charset="-122"/>
                  <a:ea typeface="微软雅黑" pitchFamily="34" charset="-122"/>
                </a:rPr>
                <a:t>Add text</a:t>
              </a:r>
            </a:p>
          </p:txBody>
        </p:sp>
      </p:grpSp>
      <p:sp>
        <p:nvSpPr>
          <p:cNvPr id="23" name="矩形标注 22"/>
          <p:cNvSpPr/>
          <p:nvPr/>
        </p:nvSpPr>
        <p:spPr>
          <a:xfrm>
            <a:off x="3909759" y="5112307"/>
            <a:ext cx="1967025" cy="53352"/>
          </a:xfrm>
          <a:prstGeom prst="wedgeRectCallout">
            <a:avLst>
              <a:gd name="adj1" fmla="val -17526"/>
              <a:gd name="adj2" fmla="val -50946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11" tIns="60857" rIns="121711" bIns="60857" anchor="ctr"/>
          <a:lstStyle/>
          <a:p>
            <a:pPr algn="ctr">
              <a:defRPr/>
            </a:pPr>
            <a:endParaRPr lang="zh-CN" altLang="en-US" dirty="0">
              <a:solidFill>
                <a:srgbClr val="C00000"/>
              </a:solidFill>
              <a:ea typeface="微软雅黑" pitchFamily="34" charset="-122"/>
            </a:endParaRPr>
          </a:p>
        </p:txBody>
      </p:sp>
      <p:sp>
        <p:nvSpPr>
          <p:cNvPr id="24" name="矩形标注 23"/>
          <p:cNvSpPr/>
          <p:nvPr/>
        </p:nvSpPr>
        <p:spPr>
          <a:xfrm>
            <a:off x="1659615" y="2513283"/>
            <a:ext cx="2108583" cy="78122"/>
          </a:xfrm>
          <a:prstGeom prst="wedgeRectCallout">
            <a:avLst>
              <a:gd name="adj1" fmla="val -23398"/>
              <a:gd name="adj2" fmla="val 403291"/>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11" tIns="60857" rIns="121711" bIns="60857" anchor="ctr"/>
          <a:lstStyle/>
          <a:p>
            <a:pPr algn="ctr">
              <a:defRPr/>
            </a:pPr>
            <a:endParaRPr lang="zh-CN" altLang="en-US" dirty="0">
              <a:solidFill>
                <a:srgbClr val="C00000"/>
              </a:solidFill>
              <a:ea typeface="微软雅黑" pitchFamily="34" charset="-122"/>
            </a:endParaRPr>
          </a:p>
        </p:txBody>
      </p:sp>
      <p:sp>
        <p:nvSpPr>
          <p:cNvPr id="25" name="Rectangle 28"/>
          <p:cNvSpPr>
            <a:spLocks noChangeArrowheads="1"/>
          </p:cNvSpPr>
          <p:nvPr/>
        </p:nvSpPr>
        <p:spPr bwMode="auto">
          <a:xfrm>
            <a:off x="3209818" y="5144220"/>
            <a:ext cx="3212392" cy="1009695"/>
          </a:xfrm>
          <a:prstGeom prst="rect">
            <a:avLst/>
          </a:prstGeom>
          <a:noFill/>
          <a:ln>
            <a:noFill/>
          </a:ln>
        </p:spPr>
        <p:txBody>
          <a:bodyPr wrap="square" lIns="121711" tIns="60857" rIns="121711" bIns="60857">
            <a:spAutoFit/>
          </a:bodyPr>
          <a:lstStyle/>
          <a:p>
            <a:pPr>
              <a:lnSpc>
                <a:spcPct val="120000"/>
              </a:lnSpc>
              <a:defRPr/>
            </a:pPr>
            <a:r>
              <a:rPr lang="zh-CN" altLang="en-US" sz="1600" dirty="0">
                <a:solidFill>
                  <a:prstClr val="black"/>
                </a:solidFill>
                <a:latin typeface="微软雅黑" pitchFamily="34" charset="-122"/>
                <a:ea typeface="微软雅黑" pitchFamily="34" charset="-122"/>
                <a:cs typeface="方正兰亭纤黑简体"/>
              </a:rPr>
              <a:t>Click here to add a text statement, specifically the text added here</a:t>
            </a:r>
            <a:endParaRPr lang="zh-CN" altLang="en-US" sz="1600" dirty="0">
              <a:solidFill>
                <a:schemeClr val="tx1">
                  <a:lumMod val="95000"/>
                  <a:lumOff val="5000"/>
                </a:schemeClr>
              </a:solidFill>
              <a:latin typeface="微软雅黑" pitchFamily="34" charset="-122"/>
              <a:ea typeface="微软雅黑" pitchFamily="34" charset="-122"/>
            </a:endParaRPr>
          </a:p>
        </p:txBody>
      </p:sp>
      <p:sp>
        <p:nvSpPr>
          <p:cNvPr id="26" name="Rectangle 28"/>
          <p:cNvSpPr>
            <a:spLocks noChangeArrowheads="1"/>
          </p:cNvSpPr>
          <p:nvPr/>
        </p:nvSpPr>
        <p:spPr bwMode="auto">
          <a:xfrm>
            <a:off x="1303238" y="1651355"/>
            <a:ext cx="3008079" cy="861928"/>
          </a:xfrm>
          <a:prstGeom prst="rect">
            <a:avLst/>
          </a:prstGeom>
          <a:noFill/>
          <a:ln>
            <a:noFill/>
          </a:ln>
        </p:spPr>
        <p:txBody>
          <a:bodyPr wrap="square" lIns="121711" tIns="60857" rIns="121711" bIns="60857">
            <a:spAutoFit/>
          </a:bodyPr>
          <a:lstStyle/>
          <a:p>
            <a:pPr lvl="0" algn="just" fontAlgn="base">
              <a:spcBef>
                <a:spcPct val="0"/>
              </a:spcBef>
              <a:spcAft>
                <a:spcPct val="0"/>
              </a:spcAft>
            </a:pPr>
            <a:r>
              <a:rPr lang="zh-CN" altLang="en-US" sz="1600" dirty="0">
                <a:solidFill>
                  <a:prstClr val="black"/>
                </a:solidFill>
                <a:latin typeface="微软雅黑" pitchFamily="34" charset="-122"/>
                <a:ea typeface="微软雅黑" pitchFamily="34" charset="-122"/>
                <a:cs typeface="方正兰亭纤黑简体"/>
              </a:rPr>
              <a:t>Click here to add a text description, and the text is added here.</a:t>
            </a:r>
          </a:p>
        </p:txBody>
      </p:sp>
      <p:sp>
        <p:nvSpPr>
          <p:cNvPr id="27" name="矩形标注 26"/>
          <p:cNvSpPr/>
          <p:nvPr/>
        </p:nvSpPr>
        <p:spPr>
          <a:xfrm>
            <a:off x="6069046" y="2513283"/>
            <a:ext cx="2108583" cy="78122"/>
          </a:xfrm>
          <a:prstGeom prst="wedgeRectCallout">
            <a:avLst>
              <a:gd name="adj1" fmla="val -23398"/>
              <a:gd name="adj2" fmla="val 403291"/>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11" tIns="60857" rIns="121711" bIns="60857" anchor="ctr"/>
          <a:lstStyle/>
          <a:p>
            <a:pPr algn="ctr">
              <a:defRPr/>
            </a:pPr>
            <a:endParaRPr lang="zh-CN" altLang="en-US" dirty="0">
              <a:solidFill>
                <a:srgbClr val="C00000"/>
              </a:solidFill>
              <a:ea typeface="微软雅黑" pitchFamily="34" charset="-122"/>
            </a:endParaRPr>
          </a:p>
        </p:txBody>
      </p:sp>
      <p:sp>
        <p:nvSpPr>
          <p:cNvPr id="28" name="Rectangle 28"/>
          <p:cNvSpPr>
            <a:spLocks noChangeArrowheads="1"/>
          </p:cNvSpPr>
          <p:nvPr/>
        </p:nvSpPr>
        <p:spPr bwMode="auto">
          <a:xfrm>
            <a:off x="5585858" y="1511986"/>
            <a:ext cx="3057995" cy="1009695"/>
          </a:xfrm>
          <a:prstGeom prst="rect">
            <a:avLst/>
          </a:prstGeom>
          <a:noFill/>
          <a:ln>
            <a:noFill/>
          </a:ln>
        </p:spPr>
        <p:txBody>
          <a:bodyPr wrap="square" lIns="121711" tIns="60857" rIns="121711" bIns="60857">
            <a:spAutoFit/>
          </a:bodyPr>
          <a:lstStyle/>
          <a:p>
            <a:pPr>
              <a:lnSpc>
                <a:spcPct val="120000"/>
              </a:lnSpc>
              <a:defRPr/>
            </a:pPr>
            <a:r>
              <a:rPr lang="zh-CN" altLang="en-US" sz="1600" dirty="0">
                <a:solidFill>
                  <a:prstClr val="black"/>
                </a:solidFill>
                <a:latin typeface="微软雅黑" pitchFamily="34" charset="-122"/>
                <a:ea typeface="微软雅黑" pitchFamily="34" charset="-122"/>
                <a:cs typeface="方正兰亭纤黑简体"/>
              </a:rPr>
              <a:t>Click here to add a text statement, specifically the text added here</a:t>
            </a:r>
            <a:endParaRPr lang="zh-CN" altLang="en-US" sz="1600" dirty="0">
              <a:solidFill>
                <a:schemeClr val="tx1">
                  <a:lumMod val="95000"/>
                  <a:lumOff val="5000"/>
                </a:schemeClr>
              </a:solidFill>
              <a:latin typeface="微软雅黑" pitchFamily="34" charset="-122"/>
              <a:ea typeface="微软雅黑" pitchFamily="34" charset="-122"/>
            </a:endParaRPr>
          </a:p>
        </p:txBody>
      </p:sp>
      <p:sp>
        <p:nvSpPr>
          <p:cNvPr id="29" name="矩形标注 28"/>
          <p:cNvSpPr/>
          <p:nvPr/>
        </p:nvSpPr>
        <p:spPr>
          <a:xfrm>
            <a:off x="8511451" y="5112307"/>
            <a:ext cx="1964912" cy="53352"/>
          </a:xfrm>
          <a:prstGeom prst="wedgeRectCallout">
            <a:avLst>
              <a:gd name="adj1" fmla="val -17526"/>
              <a:gd name="adj2" fmla="val -50946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11" tIns="60857" rIns="121711" bIns="60857" anchor="ctr"/>
          <a:lstStyle/>
          <a:p>
            <a:pPr algn="ctr">
              <a:defRPr/>
            </a:pPr>
            <a:endParaRPr lang="zh-CN" altLang="en-US" dirty="0">
              <a:solidFill>
                <a:srgbClr val="C00000"/>
              </a:solidFill>
              <a:ea typeface="微软雅黑" pitchFamily="34" charset="-122"/>
            </a:endParaRPr>
          </a:p>
        </p:txBody>
      </p:sp>
      <p:sp>
        <p:nvSpPr>
          <p:cNvPr id="30" name="Rectangle 28"/>
          <p:cNvSpPr>
            <a:spLocks noChangeArrowheads="1"/>
          </p:cNvSpPr>
          <p:nvPr/>
        </p:nvSpPr>
        <p:spPr bwMode="auto">
          <a:xfrm>
            <a:off x="7841460" y="5165657"/>
            <a:ext cx="2924362" cy="1009695"/>
          </a:xfrm>
          <a:prstGeom prst="rect">
            <a:avLst/>
          </a:prstGeom>
          <a:noFill/>
          <a:ln>
            <a:noFill/>
          </a:ln>
        </p:spPr>
        <p:txBody>
          <a:bodyPr wrap="square" lIns="121711" tIns="60857" rIns="121711" bIns="60857">
            <a:spAutoFit/>
          </a:bodyPr>
          <a:lstStyle/>
          <a:p>
            <a:pPr>
              <a:lnSpc>
                <a:spcPct val="120000"/>
              </a:lnSpc>
              <a:defRPr/>
            </a:pPr>
            <a:r>
              <a:rPr lang="zh-CN" altLang="en-US" sz="1600" dirty="0">
                <a:solidFill>
                  <a:prstClr val="black"/>
                </a:solidFill>
                <a:latin typeface="微软雅黑" pitchFamily="34" charset="-122"/>
                <a:ea typeface="微软雅黑" pitchFamily="34" charset="-122"/>
                <a:cs typeface="方正兰亭纤黑简体"/>
              </a:rPr>
              <a:t>Click here to add a text statementspecifically the text added here</a:t>
            </a:r>
            <a:endParaRPr lang="zh-CN" altLang="en-US" sz="1600" dirty="0">
              <a:solidFill>
                <a:schemeClr val="tx1">
                  <a:lumMod val="95000"/>
                  <a:lumOff val="5000"/>
                </a:schemeClr>
              </a:solidFill>
              <a:latin typeface="微软雅黑" pitchFamily="34" charset="-122"/>
              <a:ea typeface="微软雅黑" pitchFamily="34" charset="-122"/>
            </a:endParaRPr>
          </a:p>
        </p:txBody>
      </p:sp>
      <p:sp>
        <p:nvSpPr>
          <p:cNvPr id="32" name="TextBox 31"/>
          <p:cNvSpPr txBox="1"/>
          <p:nvPr/>
        </p:nvSpPr>
        <p:spPr>
          <a:xfrm>
            <a:off x="1260353" y="156962"/>
            <a:ext cx="5760637" cy="461651"/>
          </a:xfrm>
          <a:prstGeom prst="rect">
            <a:avLst/>
          </a:prstGeom>
          <a:noFill/>
        </p:spPr>
        <p:txBody>
          <a:bodyPr wrap="square" lIns="91424" tIns="45713" rIns="91424" bIns="45713" rtlCol="0">
            <a:spAutoFit/>
          </a:bodyPr>
          <a:lstStyle/>
          <a:p>
            <a:r>
              <a:rPr lang="zh-CN" altLang="en-US" b="1" dirty="0">
                <a:solidFill>
                  <a:srgbClr val="7B1B1B"/>
                </a:solidFill>
                <a:latin typeface="微软雅黑" pitchFamily="34" charset="-122"/>
                <a:ea typeface="微软雅黑" pitchFamily="34" charset="-122"/>
              </a:rPr>
              <a:t>COMPLETION OF THE WORK</a:t>
            </a:r>
          </a:p>
        </p:txBody>
      </p:sp>
    </p:spTree>
    <p:extLst>
      <p:ext uri="{BB962C8B-B14F-4D97-AF65-F5344CB8AC3E}">
        <p14:creationId xmlns:p14="http://schemas.microsoft.com/office/powerpoint/2010/main" val="4077286114"/>
      </p:ext>
    </p:extLst>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by="(-#ppt_w*2)" calcmode="lin" valueType="num">
                                      <p:cBhvr rctx="PPT">
                                        <p:cTn id="7" dur="250" autoRev="1" fill="hold">
                                          <p:stCondLst>
                                            <p:cond delay="0"/>
                                          </p:stCondLst>
                                        </p:cTn>
                                        <p:tgtEl>
                                          <p:spTgt spid="32"/>
                                        </p:tgtEl>
                                        <p:attrNameLst>
                                          <p:attrName>ppt_w</p:attrName>
                                        </p:attrNameLst>
                                      </p:cBhvr>
                                    </p:anim>
                                    <p:anim by="(#ppt_w*0.50)" calcmode="lin" valueType="num">
                                      <p:cBhvr>
                                        <p:cTn id="8" dur="250" decel="50000" autoRev="1" fill="hold">
                                          <p:stCondLst>
                                            <p:cond delay="0"/>
                                          </p:stCondLst>
                                        </p:cTn>
                                        <p:tgtEl>
                                          <p:spTgt spid="32"/>
                                        </p:tgtEl>
                                        <p:attrNameLst>
                                          <p:attrName>ppt_x</p:attrName>
                                        </p:attrNameLst>
                                      </p:cBhvr>
                                    </p:anim>
                                    <p:anim from="(-#ppt_h/2)" to="(#ppt_y)" calcmode="lin" valueType="num">
                                      <p:cBhvr>
                                        <p:cTn id="9" dur="500" fill="hold">
                                          <p:stCondLst>
                                            <p:cond delay="0"/>
                                          </p:stCondLst>
                                        </p:cTn>
                                        <p:tgtEl>
                                          <p:spTgt spid="32"/>
                                        </p:tgtEl>
                                        <p:attrNameLst>
                                          <p:attrName>ppt_y</p:attrName>
                                        </p:attrNameLst>
                                      </p:cBhvr>
                                    </p:anim>
                                    <p:animRot by="21600000">
                                      <p:cBhvr>
                                        <p:cTn id="10" dur="500" fill="hold">
                                          <p:stCondLst>
                                            <p:cond delay="0"/>
                                          </p:stCondLst>
                                        </p:cTn>
                                        <p:tgtEl>
                                          <p:spTgt spid="32"/>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400"/>
                            </p:stCondLst>
                            <p:childTnLst>
                              <p:par>
                                <p:cTn id="15" presetID="15"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fltVal val="0"/>
                                          </p:val>
                                        </p:tav>
                                        <p:tav tm="100000">
                                          <p:val>
                                            <p:strVal val="#ppt_w"/>
                                          </p:val>
                                        </p:tav>
                                      </p:tavLst>
                                    </p:anim>
                                    <p:anim calcmode="lin" valueType="num">
                                      <p:cBhvr>
                                        <p:cTn id="18" dur="1000" fill="hold"/>
                                        <p:tgtEl>
                                          <p:spTgt spid="18"/>
                                        </p:tgtEl>
                                        <p:attrNameLst>
                                          <p:attrName>ppt_h</p:attrName>
                                        </p:attrNameLst>
                                      </p:cBhvr>
                                      <p:tavLst>
                                        <p:tav tm="0">
                                          <p:val>
                                            <p:fltVal val="0"/>
                                          </p:val>
                                        </p:tav>
                                        <p:tav tm="100000">
                                          <p:val>
                                            <p:strVal val="#ppt_h"/>
                                          </p:val>
                                        </p:tav>
                                      </p:tavLst>
                                    </p:anim>
                                    <p:anim calcmode="lin" valueType="num">
                                      <p:cBhvr>
                                        <p:cTn id="19"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8"/>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25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 calcmode="lin" valueType="num">
                                      <p:cBhvr>
                                        <p:cTn id="25"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50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 calcmode="lin" valueType="num">
                                      <p:cBhvr>
                                        <p:cTn id="31"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8"/>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nodeType="withEffect">
                                  <p:stCondLst>
                                    <p:cond delay="75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fltVal val="0"/>
                                          </p:val>
                                        </p:tav>
                                        <p:tav tm="100000">
                                          <p:val>
                                            <p:strVal val="#ppt_w"/>
                                          </p:val>
                                        </p:tav>
                                      </p:tavLst>
                                    </p:anim>
                                    <p:anim calcmode="lin" valueType="num">
                                      <p:cBhvr>
                                        <p:cTn id="36" dur="1000" fill="hold"/>
                                        <p:tgtEl>
                                          <p:spTgt spid="13"/>
                                        </p:tgtEl>
                                        <p:attrNameLst>
                                          <p:attrName>ppt_h</p:attrName>
                                        </p:attrNameLst>
                                      </p:cBhvr>
                                      <p:tavLst>
                                        <p:tav tm="0">
                                          <p:val>
                                            <p:fltVal val="0"/>
                                          </p:val>
                                        </p:tav>
                                        <p:tav tm="100000">
                                          <p:val>
                                            <p:strVal val="#ppt_h"/>
                                          </p:val>
                                        </p:tav>
                                      </p:tavLst>
                                    </p:anim>
                                    <p:anim calcmode="lin" valueType="num">
                                      <p:cBhvr>
                                        <p:cTn id="37"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3150"/>
                            </p:stCondLst>
                            <p:childTnLst>
                              <p:par>
                                <p:cTn id="40" presetID="2" presetClass="entr" presetSubtype="1"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ppt_x"/>
                                          </p:val>
                                        </p:tav>
                                        <p:tav tm="100000">
                                          <p:val>
                                            <p:strVal val="#ppt_x"/>
                                          </p:val>
                                        </p:tav>
                                      </p:tavLst>
                                    </p:anim>
                                    <p:anim calcmode="lin" valueType="num">
                                      <p:cBhvr additive="base">
                                        <p:cTn id="43" dur="500" fill="hold"/>
                                        <p:tgtEl>
                                          <p:spTgt spid="24"/>
                                        </p:tgtEl>
                                        <p:attrNameLst>
                                          <p:attrName>ppt_y</p:attrName>
                                        </p:attrNameLst>
                                      </p:cBhvr>
                                      <p:tavLst>
                                        <p:tav tm="0">
                                          <p:val>
                                            <p:strVal val="0-#ppt_h/2"/>
                                          </p:val>
                                        </p:tav>
                                        <p:tav tm="100000">
                                          <p:val>
                                            <p:strVal val="#ppt_y"/>
                                          </p:val>
                                        </p:tav>
                                      </p:tavLst>
                                    </p:anim>
                                  </p:childTnLst>
                                </p:cTn>
                              </p:par>
                            </p:childTnLst>
                          </p:cTn>
                        </p:par>
                        <p:par>
                          <p:cTn id="44" fill="hold">
                            <p:stCondLst>
                              <p:cond delay="3650"/>
                            </p:stCondLst>
                            <p:childTnLst>
                              <p:par>
                                <p:cTn id="45" presetID="32" presetClass="emph" presetSubtype="0" fill="hold" grpId="1" nodeType="afterEffect">
                                  <p:stCondLst>
                                    <p:cond delay="0"/>
                                  </p:stCondLst>
                                  <p:childTnLst>
                                    <p:animRot by="120000">
                                      <p:cBhvr>
                                        <p:cTn id="46" dur="50" fill="hold">
                                          <p:stCondLst>
                                            <p:cond delay="0"/>
                                          </p:stCondLst>
                                        </p:cTn>
                                        <p:tgtEl>
                                          <p:spTgt spid="24"/>
                                        </p:tgtEl>
                                        <p:attrNameLst>
                                          <p:attrName>r</p:attrName>
                                        </p:attrNameLst>
                                      </p:cBhvr>
                                    </p:animRot>
                                    <p:animRot by="-240000">
                                      <p:cBhvr>
                                        <p:cTn id="47" dur="100" fill="hold">
                                          <p:stCondLst>
                                            <p:cond delay="100"/>
                                          </p:stCondLst>
                                        </p:cTn>
                                        <p:tgtEl>
                                          <p:spTgt spid="24"/>
                                        </p:tgtEl>
                                        <p:attrNameLst>
                                          <p:attrName>r</p:attrName>
                                        </p:attrNameLst>
                                      </p:cBhvr>
                                    </p:animRot>
                                    <p:animRot by="240000">
                                      <p:cBhvr>
                                        <p:cTn id="48" dur="100" fill="hold">
                                          <p:stCondLst>
                                            <p:cond delay="200"/>
                                          </p:stCondLst>
                                        </p:cTn>
                                        <p:tgtEl>
                                          <p:spTgt spid="24"/>
                                        </p:tgtEl>
                                        <p:attrNameLst>
                                          <p:attrName>r</p:attrName>
                                        </p:attrNameLst>
                                      </p:cBhvr>
                                    </p:animRot>
                                    <p:animRot by="-240000">
                                      <p:cBhvr>
                                        <p:cTn id="49" dur="100" fill="hold">
                                          <p:stCondLst>
                                            <p:cond delay="300"/>
                                          </p:stCondLst>
                                        </p:cTn>
                                        <p:tgtEl>
                                          <p:spTgt spid="24"/>
                                        </p:tgtEl>
                                        <p:attrNameLst>
                                          <p:attrName>r</p:attrName>
                                        </p:attrNameLst>
                                      </p:cBhvr>
                                    </p:animRot>
                                    <p:animRot by="120000">
                                      <p:cBhvr>
                                        <p:cTn id="50" dur="100" fill="hold">
                                          <p:stCondLst>
                                            <p:cond delay="400"/>
                                          </p:stCondLst>
                                        </p:cTn>
                                        <p:tgtEl>
                                          <p:spTgt spid="24"/>
                                        </p:tgtEl>
                                        <p:attrNameLst>
                                          <p:attrName>r</p:attrName>
                                        </p:attrNameLst>
                                      </p:cBhvr>
                                    </p:animRot>
                                  </p:childTnLst>
                                </p:cTn>
                              </p:par>
                            </p:childTnLst>
                          </p:cTn>
                        </p:par>
                        <p:par>
                          <p:cTn id="51" fill="hold">
                            <p:stCondLst>
                              <p:cond delay="4150"/>
                            </p:stCondLst>
                            <p:childTnLst>
                              <p:par>
                                <p:cTn id="52" presetID="18" presetClass="entr" presetSubtype="9"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strips(upLeft)">
                                      <p:cBhvr>
                                        <p:cTn id="54" dur="500"/>
                                        <p:tgtEl>
                                          <p:spTgt spid="26"/>
                                        </p:tgtEl>
                                      </p:cBhvr>
                                    </p:animEffect>
                                  </p:childTnLst>
                                </p:cTn>
                              </p:par>
                            </p:childTnLst>
                          </p:cTn>
                        </p:par>
                        <p:par>
                          <p:cTn id="55" fill="hold">
                            <p:stCondLst>
                              <p:cond delay="4650"/>
                            </p:stCondLst>
                            <p:childTnLst>
                              <p:par>
                                <p:cTn id="56" presetID="2" presetClass="entr" presetSubtype="4"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additive="base">
                                        <p:cTn id="58" dur="500" fill="hold"/>
                                        <p:tgtEl>
                                          <p:spTgt spid="23"/>
                                        </p:tgtEl>
                                        <p:attrNameLst>
                                          <p:attrName>ppt_x</p:attrName>
                                        </p:attrNameLst>
                                      </p:cBhvr>
                                      <p:tavLst>
                                        <p:tav tm="0">
                                          <p:val>
                                            <p:strVal val="#ppt_x"/>
                                          </p:val>
                                        </p:tav>
                                        <p:tav tm="100000">
                                          <p:val>
                                            <p:strVal val="#ppt_x"/>
                                          </p:val>
                                        </p:tav>
                                      </p:tavLst>
                                    </p:anim>
                                    <p:anim calcmode="lin" valueType="num">
                                      <p:cBhvr additive="base">
                                        <p:cTn id="59" dur="500" fill="hold"/>
                                        <p:tgtEl>
                                          <p:spTgt spid="23"/>
                                        </p:tgtEl>
                                        <p:attrNameLst>
                                          <p:attrName>ppt_y</p:attrName>
                                        </p:attrNameLst>
                                      </p:cBhvr>
                                      <p:tavLst>
                                        <p:tav tm="0">
                                          <p:val>
                                            <p:strVal val="1+#ppt_h/2"/>
                                          </p:val>
                                        </p:tav>
                                        <p:tav tm="100000">
                                          <p:val>
                                            <p:strVal val="#ppt_y"/>
                                          </p:val>
                                        </p:tav>
                                      </p:tavLst>
                                    </p:anim>
                                  </p:childTnLst>
                                </p:cTn>
                              </p:par>
                            </p:childTnLst>
                          </p:cTn>
                        </p:par>
                        <p:par>
                          <p:cTn id="60" fill="hold">
                            <p:stCondLst>
                              <p:cond delay="5150"/>
                            </p:stCondLst>
                            <p:childTnLst>
                              <p:par>
                                <p:cTn id="61" presetID="32" presetClass="emph" presetSubtype="0" fill="hold" grpId="1" nodeType="afterEffect">
                                  <p:stCondLst>
                                    <p:cond delay="0"/>
                                  </p:stCondLst>
                                  <p:childTnLst>
                                    <p:animRot by="120000">
                                      <p:cBhvr>
                                        <p:cTn id="62" dur="50" fill="hold">
                                          <p:stCondLst>
                                            <p:cond delay="0"/>
                                          </p:stCondLst>
                                        </p:cTn>
                                        <p:tgtEl>
                                          <p:spTgt spid="23"/>
                                        </p:tgtEl>
                                        <p:attrNameLst>
                                          <p:attrName>r</p:attrName>
                                        </p:attrNameLst>
                                      </p:cBhvr>
                                    </p:animRot>
                                    <p:animRot by="-240000">
                                      <p:cBhvr>
                                        <p:cTn id="63" dur="100" fill="hold">
                                          <p:stCondLst>
                                            <p:cond delay="100"/>
                                          </p:stCondLst>
                                        </p:cTn>
                                        <p:tgtEl>
                                          <p:spTgt spid="23"/>
                                        </p:tgtEl>
                                        <p:attrNameLst>
                                          <p:attrName>r</p:attrName>
                                        </p:attrNameLst>
                                      </p:cBhvr>
                                    </p:animRot>
                                    <p:animRot by="240000">
                                      <p:cBhvr>
                                        <p:cTn id="64" dur="100" fill="hold">
                                          <p:stCondLst>
                                            <p:cond delay="200"/>
                                          </p:stCondLst>
                                        </p:cTn>
                                        <p:tgtEl>
                                          <p:spTgt spid="23"/>
                                        </p:tgtEl>
                                        <p:attrNameLst>
                                          <p:attrName>r</p:attrName>
                                        </p:attrNameLst>
                                      </p:cBhvr>
                                    </p:animRot>
                                    <p:animRot by="-240000">
                                      <p:cBhvr>
                                        <p:cTn id="65" dur="100" fill="hold">
                                          <p:stCondLst>
                                            <p:cond delay="300"/>
                                          </p:stCondLst>
                                        </p:cTn>
                                        <p:tgtEl>
                                          <p:spTgt spid="23"/>
                                        </p:tgtEl>
                                        <p:attrNameLst>
                                          <p:attrName>r</p:attrName>
                                        </p:attrNameLst>
                                      </p:cBhvr>
                                    </p:animRot>
                                    <p:animRot by="120000">
                                      <p:cBhvr>
                                        <p:cTn id="66" dur="100" fill="hold">
                                          <p:stCondLst>
                                            <p:cond delay="400"/>
                                          </p:stCondLst>
                                        </p:cTn>
                                        <p:tgtEl>
                                          <p:spTgt spid="23"/>
                                        </p:tgtEl>
                                        <p:attrNameLst>
                                          <p:attrName>r</p:attrName>
                                        </p:attrNameLst>
                                      </p:cBhvr>
                                    </p:animRot>
                                  </p:childTnLst>
                                </p:cTn>
                              </p:par>
                            </p:childTnLst>
                          </p:cTn>
                        </p:par>
                        <p:par>
                          <p:cTn id="67" fill="hold">
                            <p:stCondLst>
                              <p:cond delay="5650"/>
                            </p:stCondLst>
                            <p:childTnLst>
                              <p:par>
                                <p:cTn id="68" presetID="18" presetClass="entr" presetSubtype="9"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strips(upLeft)">
                                      <p:cBhvr>
                                        <p:cTn id="70" dur="500"/>
                                        <p:tgtEl>
                                          <p:spTgt spid="25"/>
                                        </p:tgtEl>
                                      </p:cBhvr>
                                    </p:animEffect>
                                  </p:childTnLst>
                                </p:cTn>
                              </p:par>
                            </p:childTnLst>
                          </p:cTn>
                        </p:par>
                        <p:par>
                          <p:cTn id="71" fill="hold">
                            <p:stCondLst>
                              <p:cond delay="6150"/>
                            </p:stCondLst>
                            <p:childTnLst>
                              <p:par>
                                <p:cTn id="72" presetID="2" presetClass="entr" presetSubtype="1"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additive="base">
                                        <p:cTn id="74" dur="500" fill="hold"/>
                                        <p:tgtEl>
                                          <p:spTgt spid="27"/>
                                        </p:tgtEl>
                                        <p:attrNameLst>
                                          <p:attrName>ppt_x</p:attrName>
                                        </p:attrNameLst>
                                      </p:cBhvr>
                                      <p:tavLst>
                                        <p:tav tm="0">
                                          <p:val>
                                            <p:strVal val="#ppt_x"/>
                                          </p:val>
                                        </p:tav>
                                        <p:tav tm="100000">
                                          <p:val>
                                            <p:strVal val="#ppt_x"/>
                                          </p:val>
                                        </p:tav>
                                      </p:tavLst>
                                    </p:anim>
                                    <p:anim calcmode="lin" valueType="num">
                                      <p:cBhvr additive="base">
                                        <p:cTn id="75" dur="500" fill="hold"/>
                                        <p:tgtEl>
                                          <p:spTgt spid="27"/>
                                        </p:tgtEl>
                                        <p:attrNameLst>
                                          <p:attrName>ppt_y</p:attrName>
                                        </p:attrNameLst>
                                      </p:cBhvr>
                                      <p:tavLst>
                                        <p:tav tm="0">
                                          <p:val>
                                            <p:strVal val="0-#ppt_h/2"/>
                                          </p:val>
                                        </p:tav>
                                        <p:tav tm="100000">
                                          <p:val>
                                            <p:strVal val="#ppt_y"/>
                                          </p:val>
                                        </p:tav>
                                      </p:tavLst>
                                    </p:anim>
                                  </p:childTnLst>
                                </p:cTn>
                              </p:par>
                            </p:childTnLst>
                          </p:cTn>
                        </p:par>
                        <p:par>
                          <p:cTn id="76" fill="hold">
                            <p:stCondLst>
                              <p:cond delay="6650"/>
                            </p:stCondLst>
                            <p:childTnLst>
                              <p:par>
                                <p:cTn id="77" presetID="32" presetClass="emph" presetSubtype="0" fill="hold" grpId="1" nodeType="afterEffect">
                                  <p:stCondLst>
                                    <p:cond delay="0"/>
                                  </p:stCondLst>
                                  <p:childTnLst>
                                    <p:animRot by="120000">
                                      <p:cBhvr>
                                        <p:cTn id="78" dur="50" fill="hold">
                                          <p:stCondLst>
                                            <p:cond delay="0"/>
                                          </p:stCondLst>
                                        </p:cTn>
                                        <p:tgtEl>
                                          <p:spTgt spid="27"/>
                                        </p:tgtEl>
                                        <p:attrNameLst>
                                          <p:attrName>r</p:attrName>
                                        </p:attrNameLst>
                                      </p:cBhvr>
                                    </p:animRot>
                                    <p:animRot by="-240000">
                                      <p:cBhvr>
                                        <p:cTn id="79" dur="100" fill="hold">
                                          <p:stCondLst>
                                            <p:cond delay="100"/>
                                          </p:stCondLst>
                                        </p:cTn>
                                        <p:tgtEl>
                                          <p:spTgt spid="27"/>
                                        </p:tgtEl>
                                        <p:attrNameLst>
                                          <p:attrName>r</p:attrName>
                                        </p:attrNameLst>
                                      </p:cBhvr>
                                    </p:animRot>
                                    <p:animRot by="240000">
                                      <p:cBhvr>
                                        <p:cTn id="80" dur="100" fill="hold">
                                          <p:stCondLst>
                                            <p:cond delay="200"/>
                                          </p:stCondLst>
                                        </p:cTn>
                                        <p:tgtEl>
                                          <p:spTgt spid="27"/>
                                        </p:tgtEl>
                                        <p:attrNameLst>
                                          <p:attrName>r</p:attrName>
                                        </p:attrNameLst>
                                      </p:cBhvr>
                                    </p:animRot>
                                    <p:animRot by="-240000">
                                      <p:cBhvr>
                                        <p:cTn id="81" dur="100" fill="hold">
                                          <p:stCondLst>
                                            <p:cond delay="300"/>
                                          </p:stCondLst>
                                        </p:cTn>
                                        <p:tgtEl>
                                          <p:spTgt spid="27"/>
                                        </p:tgtEl>
                                        <p:attrNameLst>
                                          <p:attrName>r</p:attrName>
                                        </p:attrNameLst>
                                      </p:cBhvr>
                                    </p:animRot>
                                    <p:animRot by="120000">
                                      <p:cBhvr>
                                        <p:cTn id="82" dur="100" fill="hold">
                                          <p:stCondLst>
                                            <p:cond delay="400"/>
                                          </p:stCondLst>
                                        </p:cTn>
                                        <p:tgtEl>
                                          <p:spTgt spid="27"/>
                                        </p:tgtEl>
                                        <p:attrNameLst>
                                          <p:attrName>r</p:attrName>
                                        </p:attrNameLst>
                                      </p:cBhvr>
                                    </p:animRot>
                                  </p:childTnLst>
                                </p:cTn>
                              </p:par>
                            </p:childTnLst>
                          </p:cTn>
                        </p:par>
                        <p:par>
                          <p:cTn id="83" fill="hold">
                            <p:stCondLst>
                              <p:cond delay="7150"/>
                            </p:stCondLst>
                            <p:childTnLst>
                              <p:par>
                                <p:cTn id="84" presetID="18" presetClass="entr" presetSubtype="9" fill="hold" grpId="0" nodeType="after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strips(upLeft)">
                                      <p:cBhvr>
                                        <p:cTn id="86" dur="500"/>
                                        <p:tgtEl>
                                          <p:spTgt spid="28"/>
                                        </p:tgtEl>
                                      </p:cBhvr>
                                    </p:animEffect>
                                  </p:childTnLst>
                                </p:cTn>
                              </p:par>
                            </p:childTnLst>
                          </p:cTn>
                        </p:par>
                        <p:par>
                          <p:cTn id="87" fill="hold">
                            <p:stCondLst>
                              <p:cond delay="7650"/>
                            </p:stCondLst>
                            <p:childTnLst>
                              <p:par>
                                <p:cTn id="88" presetID="2" presetClass="entr" presetSubtype="4" fill="hold" grpId="0" nodeType="afterEffect">
                                  <p:stCondLst>
                                    <p:cond delay="0"/>
                                  </p:stCondLst>
                                  <p:childTnLst>
                                    <p:set>
                                      <p:cBhvr>
                                        <p:cTn id="89" dur="1" fill="hold">
                                          <p:stCondLst>
                                            <p:cond delay="0"/>
                                          </p:stCondLst>
                                        </p:cTn>
                                        <p:tgtEl>
                                          <p:spTgt spid="29"/>
                                        </p:tgtEl>
                                        <p:attrNameLst>
                                          <p:attrName>style.visibility</p:attrName>
                                        </p:attrNameLst>
                                      </p:cBhvr>
                                      <p:to>
                                        <p:strVal val="visible"/>
                                      </p:to>
                                    </p:set>
                                    <p:anim calcmode="lin" valueType="num">
                                      <p:cBhvr additive="base">
                                        <p:cTn id="90" dur="500" fill="hold"/>
                                        <p:tgtEl>
                                          <p:spTgt spid="29"/>
                                        </p:tgtEl>
                                        <p:attrNameLst>
                                          <p:attrName>ppt_x</p:attrName>
                                        </p:attrNameLst>
                                      </p:cBhvr>
                                      <p:tavLst>
                                        <p:tav tm="0">
                                          <p:val>
                                            <p:strVal val="#ppt_x"/>
                                          </p:val>
                                        </p:tav>
                                        <p:tav tm="100000">
                                          <p:val>
                                            <p:strVal val="#ppt_x"/>
                                          </p:val>
                                        </p:tav>
                                      </p:tavLst>
                                    </p:anim>
                                    <p:anim calcmode="lin" valueType="num">
                                      <p:cBhvr additive="base">
                                        <p:cTn id="91" dur="500" fill="hold"/>
                                        <p:tgtEl>
                                          <p:spTgt spid="29"/>
                                        </p:tgtEl>
                                        <p:attrNameLst>
                                          <p:attrName>ppt_y</p:attrName>
                                        </p:attrNameLst>
                                      </p:cBhvr>
                                      <p:tavLst>
                                        <p:tav tm="0">
                                          <p:val>
                                            <p:strVal val="1+#ppt_h/2"/>
                                          </p:val>
                                        </p:tav>
                                        <p:tav tm="100000">
                                          <p:val>
                                            <p:strVal val="#ppt_y"/>
                                          </p:val>
                                        </p:tav>
                                      </p:tavLst>
                                    </p:anim>
                                  </p:childTnLst>
                                </p:cTn>
                              </p:par>
                            </p:childTnLst>
                          </p:cTn>
                        </p:par>
                        <p:par>
                          <p:cTn id="92" fill="hold">
                            <p:stCondLst>
                              <p:cond delay="8150"/>
                            </p:stCondLst>
                            <p:childTnLst>
                              <p:par>
                                <p:cTn id="93" presetID="32" presetClass="emph" presetSubtype="0" fill="hold" grpId="1" nodeType="afterEffect">
                                  <p:stCondLst>
                                    <p:cond delay="0"/>
                                  </p:stCondLst>
                                  <p:childTnLst>
                                    <p:animRot by="120000">
                                      <p:cBhvr>
                                        <p:cTn id="94" dur="50" fill="hold">
                                          <p:stCondLst>
                                            <p:cond delay="0"/>
                                          </p:stCondLst>
                                        </p:cTn>
                                        <p:tgtEl>
                                          <p:spTgt spid="29"/>
                                        </p:tgtEl>
                                        <p:attrNameLst>
                                          <p:attrName>r</p:attrName>
                                        </p:attrNameLst>
                                      </p:cBhvr>
                                    </p:animRot>
                                    <p:animRot by="-240000">
                                      <p:cBhvr>
                                        <p:cTn id="95" dur="100" fill="hold">
                                          <p:stCondLst>
                                            <p:cond delay="100"/>
                                          </p:stCondLst>
                                        </p:cTn>
                                        <p:tgtEl>
                                          <p:spTgt spid="29"/>
                                        </p:tgtEl>
                                        <p:attrNameLst>
                                          <p:attrName>r</p:attrName>
                                        </p:attrNameLst>
                                      </p:cBhvr>
                                    </p:animRot>
                                    <p:animRot by="240000">
                                      <p:cBhvr>
                                        <p:cTn id="96" dur="100" fill="hold">
                                          <p:stCondLst>
                                            <p:cond delay="200"/>
                                          </p:stCondLst>
                                        </p:cTn>
                                        <p:tgtEl>
                                          <p:spTgt spid="29"/>
                                        </p:tgtEl>
                                        <p:attrNameLst>
                                          <p:attrName>r</p:attrName>
                                        </p:attrNameLst>
                                      </p:cBhvr>
                                    </p:animRot>
                                    <p:animRot by="-240000">
                                      <p:cBhvr>
                                        <p:cTn id="97" dur="100" fill="hold">
                                          <p:stCondLst>
                                            <p:cond delay="300"/>
                                          </p:stCondLst>
                                        </p:cTn>
                                        <p:tgtEl>
                                          <p:spTgt spid="29"/>
                                        </p:tgtEl>
                                        <p:attrNameLst>
                                          <p:attrName>r</p:attrName>
                                        </p:attrNameLst>
                                      </p:cBhvr>
                                    </p:animRot>
                                    <p:animRot by="120000">
                                      <p:cBhvr>
                                        <p:cTn id="98" dur="100" fill="hold">
                                          <p:stCondLst>
                                            <p:cond delay="400"/>
                                          </p:stCondLst>
                                        </p:cTn>
                                        <p:tgtEl>
                                          <p:spTgt spid="29"/>
                                        </p:tgtEl>
                                        <p:attrNameLst>
                                          <p:attrName>r</p:attrName>
                                        </p:attrNameLst>
                                      </p:cBhvr>
                                    </p:animRot>
                                  </p:childTnLst>
                                </p:cTn>
                              </p:par>
                            </p:childTnLst>
                          </p:cTn>
                        </p:par>
                        <p:par>
                          <p:cTn id="99" fill="hold">
                            <p:stCondLst>
                              <p:cond delay="8650"/>
                            </p:stCondLst>
                            <p:childTnLst>
                              <p:par>
                                <p:cTn id="100" presetID="18" presetClass="entr" presetSubtype="9"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strips(upLeft)">
                                      <p:cBhvr>
                                        <p:cTn id="10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P spid="23" grpId="1" animBg="1"/>
      <p:bldP spid="24" grpId="0" animBg="1"/>
      <p:bldP spid="24" grpId="1" animBg="1"/>
      <p:bldP spid="25" grpId="0"/>
      <p:bldP spid="26" grpId="0"/>
      <p:bldP spid="27" grpId="0" animBg="1"/>
      <p:bldP spid="27" grpId="1" animBg="1"/>
      <p:bldP spid="28" grpId="0"/>
      <p:bldP spid="29" grpId="0" animBg="1"/>
      <p:bldP spid="29" grpId="1" animBg="1"/>
      <p:bldP spid="30"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25479" y="3526476"/>
            <a:ext cx="2694633" cy="369332"/>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2400" b="1" dirty="0">
                <a:solidFill>
                  <a:schemeClr val="tx1">
                    <a:lumMod val="65000"/>
                    <a:lumOff val="35000"/>
                  </a:schemeClr>
                </a:solidFill>
              </a:rPr>
              <a:t>Completion</a:t>
            </a:r>
          </a:p>
        </p:txBody>
      </p:sp>
      <p:grpSp>
        <p:nvGrpSpPr>
          <p:cNvPr id="28" name="组合 27"/>
          <p:cNvGrpSpPr/>
          <p:nvPr/>
        </p:nvGrpSpPr>
        <p:grpSpPr>
          <a:xfrm>
            <a:off x="4368702" y="2126446"/>
            <a:ext cx="1588832" cy="1596336"/>
            <a:chOff x="3325813" y="1949271"/>
            <a:chExt cx="1193800" cy="1196975"/>
          </a:xfrm>
          <a:solidFill>
            <a:srgbClr val="7B1B1B"/>
          </a:solidFill>
        </p:grpSpPr>
        <p:sp>
          <p:nvSpPr>
            <p:cNvPr id="9" name="Freeform 6"/>
            <p:cNvSpPr>
              <a:spLocks/>
            </p:cNvSpPr>
            <p:nvPr/>
          </p:nvSpPr>
          <p:spPr bwMode="auto">
            <a:xfrm>
              <a:off x="3325813" y="1949271"/>
              <a:ext cx="1193800" cy="1196975"/>
            </a:xfrm>
            <a:custGeom>
              <a:avLst/>
              <a:gdLst>
                <a:gd name="T0" fmla="*/ 986 w 4497"/>
                <a:gd name="T1" fmla="*/ 1809 h 4497"/>
                <a:gd name="T2" fmla="*/ 986 w 4497"/>
                <a:gd name="T3" fmla="*/ 986 h 4497"/>
                <a:gd name="T4" fmla="*/ 1809 w 4497"/>
                <a:gd name="T5" fmla="*/ 986 h 4497"/>
                <a:gd name="T6" fmla="*/ 4497 w 4497"/>
                <a:gd name="T7" fmla="*/ 0 h 4497"/>
                <a:gd name="T8" fmla="*/ 4497 w 4497"/>
                <a:gd name="T9" fmla="*/ 1861 h 4497"/>
                <a:gd name="T10" fmla="*/ 2659 w 4497"/>
                <a:gd name="T11" fmla="*/ 2659 h 4497"/>
                <a:gd name="T12" fmla="*/ 1861 w 4497"/>
                <a:gd name="T13" fmla="*/ 4497 h 4497"/>
                <a:gd name="T14" fmla="*/ 0 w 4497"/>
                <a:gd name="T15" fmla="*/ 4497 h 4497"/>
                <a:gd name="T16" fmla="*/ 986 w 4497"/>
                <a:gd name="T17" fmla="*/ 1809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986" y="1809"/>
                  </a:moveTo>
                  <a:lnTo>
                    <a:pt x="986" y="986"/>
                  </a:lnTo>
                  <a:lnTo>
                    <a:pt x="1809" y="986"/>
                  </a:lnTo>
                  <a:cubicBezTo>
                    <a:pt x="2601" y="369"/>
                    <a:pt x="3544" y="40"/>
                    <a:pt x="4497" y="0"/>
                  </a:cubicBezTo>
                  <a:lnTo>
                    <a:pt x="4497" y="1861"/>
                  </a:lnTo>
                  <a:cubicBezTo>
                    <a:pt x="3824" y="1887"/>
                    <a:pt x="3165" y="2152"/>
                    <a:pt x="2659" y="2659"/>
                  </a:cubicBezTo>
                  <a:cubicBezTo>
                    <a:pt x="2152" y="3165"/>
                    <a:pt x="1887" y="3824"/>
                    <a:pt x="1861" y="4497"/>
                  </a:cubicBezTo>
                  <a:lnTo>
                    <a:pt x="0" y="4497"/>
                  </a:lnTo>
                  <a:cubicBezTo>
                    <a:pt x="40" y="3544"/>
                    <a:pt x="369" y="2601"/>
                    <a:pt x="986" y="1809"/>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12" name="组合 11"/>
            <p:cNvGrpSpPr/>
            <p:nvPr/>
          </p:nvGrpSpPr>
          <p:grpSpPr>
            <a:xfrm>
              <a:off x="3683368" y="2318392"/>
              <a:ext cx="351046" cy="351046"/>
              <a:chOff x="3683368" y="2342383"/>
              <a:chExt cx="351046" cy="351046"/>
            </a:xfrm>
            <a:grpFill/>
          </p:grpSpPr>
          <p:sp>
            <p:nvSpPr>
              <p:cNvPr id="22" name="椭圆 21"/>
              <p:cNvSpPr/>
              <p:nvPr/>
            </p:nvSpPr>
            <p:spPr>
              <a:xfrm>
                <a:off x="3683368" y="2342383"/>
                <a:ext cx="351046" cy="3510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3786883" y="2348629"/>
                <a:ext cx="144016" cy="338554"/>
              </a:xfrm>
              <a:prstGeom prst="rect">
                <a:avLst/>
              </a:prstGeom>
              <a:grpFill/>
            </p:spPr>
            <p:txBody>
              <a:bodyPr wrap="square" lIns="0" tIns="0" rIns="0" bIns="0" rtlCol="0">
                <a:spAutoFit/>
              </a:bodyPr>
              <a:lstStyle/>
              <a:p>
                <a:pPr algn="ctr"/>
                <a:r>
                  <a:rPr lang="en-US" altLang="zh-CN" sz="2900" b="1" dirty="0">
                    <a:solidFill>
                      <a:schemeClr val="bg1"/>
                    </a:solidFill>
                    <a:latin typeface="微软雅黑" pitchFamily="34" charset="-122"/>
                    <a:ea typeface="微软雅黑" pitchFamily="34" charset="-122"/>
                  </a:rPr>
                  <a:t>1</a:t>
                </a:r>
                <a:endParaRPr lang="zh-CN" altLang="en-US" sz="2900" b="1" dirty="0">
                  <a:solidFill>
                    <a:schemeClr val="bg1"/>
                  </a:solidFill>
                  <a:latin typeface="微软雅黑" pitchFamily="34" charset="-122"/>
                  <a:ea typeface="微软雅黑" pitchFamily="34" charset="-122"/>
                </a:endParaRPr>
              </a:p>
            </p:txBody>
          </p:sp>
        </p:grpSp>
      </p:grpSp>
      <p:grpSp>
        <p:nvGrpSpPr>
          <p:cNvPr id="29" name="组合 28"/>
          <p:cNvGrpSpPr/>
          <p:nvPr/>
        </p:nvGrpSpPr>
        <p:grpSpPr>
          <a:xfrm>
            <a:off x="6096979" y="2126446"/>
            <a:ext cx="1588832" cy="1596336"/>
            <a:chOff x="4624388" y="1949271"/>
            <a:chExt cx="1193800" cy="1196975"/>
          </a:xfrm>
          <a:solidFill>
            <a:schemeClr val="tx1">
              <a:lumMod val="75000"/>
              <a:lumOff val="25000"/>
            </a:schemeClr>
          </a:solidFill>
        </p:grpSpPr>
        <p:sp>
          <p:nvSpPr>
            <p:cNvPr id="11" name="Freeform 8"/>
            <p:cNvSpPr>
              <a:spLocks/>
            </p:cNvSpPr>
            <p:nvPr/>
          </p:nvSpPr>
          <p:spPr bwMode="auto">
            <a:xfrm>
              <a:off x="4624388" y="1949271"/>
              <a:ext cx="1193800" cy="1196975"/>
            </a:xfrm>
            <a:custGeom>
              <a:avLst/>
              <a:gdLst>
                <a:gd name="T0" fmla="*/ 3511 w 4497"/>
                <a:gd name="T1" fmla="*/ 1809 h 4497"/>
                <a:gd name="T2" fmla="*/ 4497 w 4497"/>
                <a:gd name="T3" fmla="*/ 4497 h 4497"/>
                <a:gd name="T4" fmla="*/ 2624 w 4497"/>
                <a:gd name="T5" fmla="*/ 4497 h 4497"/>
                <a:gd name="T6" fmla="*/ 1776 w 4497"/>
                <a:gd name="T7" fmla="*/ 2721 h 4497"/>
                <a:gd name="T8" fmla="*/ 0 w 4497"/>
                <a:gd name="T9" fmla="*/ 1873 h 4497"/>
                <a:gd name="T10" fmla="*/ 0 w 4497"/>
                <a:gd name="T11" fmla="*/ 0 h 4497"/>
                <a:gd name="T12" fmla="*/ 2687 w 4497"/>
                <a:gd name="T13" fmla="*/ 986 h 4497"/>
                <a:gd name="T14" fmla="*/ 3511 w 4497"/>
                <a:gd name="T15" fmla="*/ 986 h 4497"/>
                <a:gd name="T16" fmla="*/ 3511 w 4497"/>
                <a:gd name="T17" fmla="*/ 1809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3511" y="1809"/>
                  </a:moveTo>
                  <a:cubicBezTo>
                    <a:pt x="4128" y="2601"/>
                    <a:pt x="4457" y="3544"/>
                    <a:pt x="4497" y="4497"/>
                  </a:cubicBezTo>
                  <a:lnTo>
                    <a:pt x="2624" y="4497"/>
                  </a:lnTo>
                  <a:cubicBezTo>
                    <a:pt x="2558" y="3853"/>
                    <a:pt x="2275" y="3221"/>
                    <a:pt x="1776" y="2721"/>
                  </a:cubicBezTo>
                  <a:cubicBezTo>
                    <a:pt x="1276" y="2222"/>
                    <a:pt x="644" y="1938"/>
                    <a:pt x="0" y="1873"/>
                  </a:cubicBezTo>
                  <a:lnTo>
                    <a:pt x="0" y="0"/>
                  </a:lnTo>
                  <a:cubicBezTo>
                    <a:pt x="953" y="40"/>
                    <a:pt x="1896" y="369"/>
                    <a:pt x="2687" y="986"/>
                  </a:cubicBezTo>
                  <a:lnTo>
                    <a:pt x="3511" y="986"/>
                  </a:lnTo>
                  <a:lnTo>
                    <a:pt x="3511" y="1809"/>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13" name="组合 12"/>
            <p:cNvGrpSpPr/>
            <p:nvPr/>
          </p:nvGrpSpPr>
          <p:grpSpPr>
            <a:xfrm>
              <a:off x="5148064" y="2318392"/>
              <a:ext cx="351046" cy="351046"/>
              <a:chOff x="3683368" y="2342383"/>
              <a:chExt cx="351046" cy="351046"/>
            </a:xfrm>
            <a:grpFill/>
          </p:grpSpPr>
          <p:sp>
            <p:nvSpPr>
              <p:cNvPr id="20" name="椭圆 19"/>
              <p:cNvSpPr/>
              <p:nvPr/>
            </p:nvSpPr>
            <p:spPr>
              <a:xfrm>
                <a:off x="3683368" y="2342383"/>
                <a:ext cx="351046" cy="3510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3786883" y="2348629"/>
                <a:ext cx="144016" cy="338554"/>
              </a:xfrm>
              <a:prstGeom prst="rect">
                <a:avLst/>
              </a:prstGeom>
              <a:grpFill/>
            </p:spPr>
            <p:txBody>
              <a:bodyPr wrap="square" lIns="0" tIns="0" rIns="0" bIns="0" rtlCol="0">
                <a:spAutoFit/>
              </a:bodyPr>
              <a:lstStyle/>
              <a:p>
                <a:pPr algn="ctr"/>
                <a:r>
                  <a:rPr lang="en-US" altLang="zh-CN" sz="2900" b="1" dirty="0">
                    <a:solidFill>
                      <a:schemeClr val="bg1"/>
                    </a:solidFill>
                    <a:latin typeface="微软雅黑" pitchFamily="34" charset="-122"/>
                    <a:ea typeface="微软雅黑" pitchFamily="34" charset="-122"/>
                  </a:rPr>
                  <a:t>2</a:t>
                </a:r>
                <a:endParaRPr lang="zh-CN" altLang="en-US" sz="2900" b="1" dirty="0">
                  <a:solidFill>
                    <a:schemeClr val="bg1"/>
                  </a:solidFill>
                  <a:latin typeface="微软雅黑" pitchFamily="34" charset="-122"/>
                  <a:ea typeface="微软雅黑" pitchFamily="34" charset="-122"/>
                </a:endParaRPr>
              </a:p>
            </p:txBody>
          </p:sp>
        </p:grpSp>
      </p:grpSp>
      <p:grpSp>
        <p:nvGrpSpPr>
          <p:cNvPr id="31" name="组合 30"/>
          <p:cNvGrpSpPr/>
          <p:nvPr/>
        </p:nvGrpSpPr>
        <p:grpSpPr>
          <a:xfrm>
            <a:off x="4368702" y="3864631"/>
            <a:ext cx="1588832" cy="1598454"/>
            <a:chOff x="3325813" y="3252609"/>
            <a:chExt cx="1193800" cy="1198563"/>
          </a:xfrm>
          <a:solidFill>
            <a:schemeClr val="tx1">
              <a:lumMod val="75000"/>
              <a:lumOff val="25000"/>
            </a:schemeClr>
          </a:solidFill>
        </p:grpSpPr>
        <p:sp>
          <p:nvSpPr>
            <p:cNvPr id="8" name="Freeform 5"/>
            <p:cNvSpPr>
              <a:spLocks/>
            </p:cNvSpPr>
            <p:nvPr/>
          </p:nvSpPr>
          <p:spPr bwMode="auto">
            <a:xfrm>
              <a:off x="3325813" y="3252609"/>
              <a:ext cx="1193800" cy="1198563"/>
            </a:xfrm>
            <a:custGeom>
              <a:avLst/>
              <a:gdLst>
                <a:gd name="T0" fmla="*/ 1809 w 4497"/>
                <a:gd name="T1" fmla="*/ 3511 h 4497"/>
                <a:gd name="T2" fmla="*/ 986 w 4497"/>
                <a:gd name="T3" fmla="*/ 3511 h 4497"/>
                <a:gd name="T4" fmla="*/ 986 w 4497"/>
                <a:gd name="T5" fmla="*/ 2687 h 4497"/>
                <a:gd name="T6" fmla="*/ 0 w 4497"/>
                <a:gd name="T7" fmla="*/ 0 h 4497"/>
                <a:gd name="T8" fmla="*/ 1873 w 4497"/>
                <a:gd name="T9" fmla="*/ 0 h 4497"/>
                <a:gd name="T10" fmla="*/ 2721 w 4497"/>
                <a:gd name="T11" fmla="*/ 1776 h 4497"/>
                <a:gd name="T12" fmla="*/ 4497 w 4497"/>
                <a:gd name="T13" fmla="*/ 2624 h 4497"/>
                <a:gd name="T14" fmla="*/ 4497 w 4497"/>
                <a:gd name="T15" fmla="*/ 4497 h 4497"/>
                <a:gd name="T16" fmla="*/ 1809 w 4497"/>
                <a:gd name="T17" fmla="*/ 3511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1809" y="3511"/>
                  </a:moveTo>
                  <a:lnTo>
                    <a:pt x="986" y="3511"/>
                  </a:lnTo>
                  <a:lnTo>
                    <a:pt x="986" y="2687"/>
                  </a:lnTo>
                  <a:cubicBezTo>
                    <a:pt x="369" y="1896"/>
                    <a:pt x="40" y="953"/>
                    <a:pt x="0" y="0"/>
                  </a:cubicBezTo>
                  <a:lnTo>
                    <a:pt x="1873" y="0"/>
                  </a:lnTo>
                  <a:cubicBezTo>
                    <a:pt x="1938" y="644"/>
                    <a:pt x="2222" y="1276"/>
                    <a:pt x="2721" y="1776"/>
                  </a:cubicBezTo>
                  <a:cubicBezTo>
                    <a:pt x="3221" y="2275"/>
                    <a:pt x="3853" y="2558"/>
                    <a:pt x="4497" y="2624"/>
                  </a:cubicBezTo>
                  <a:lnTo>
                    <a:pt x="4497" y="4497"/>
                  </a:lnTo>
                  <a:cubicBezTo>
                    <a:pt x="3544" y="4457"/>
                    <a:pt x="2601" y="4128"/>
                    <a:pt x="1809" y="351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14" name="组合 13"/>
            <p:cNvGrpSpPr/>
            <p:nvPr/>
          </p:nvGrpSpPr>
          <p:grpSpPr>
            <a:xfrm>
              <a:off x="3683368" y="3737557"/>
              <a:ext cx="351046" cy="351046"/>
              <a:chOff x="3683368" y="2342383"/>
              <a:chExt cx="351046" cy="351046"/>
            </a:xfrm>
            <a:grpFill/>
          </p:grpSpPr>
          <p:sp>
            <p:nvSpPr>
              <p:cNvPr id="18" name="椭圆 17"/>
              <p:cNvSpPr/>
              <p:nvPr/>
            </p:nvSpPr>
            <p:spPr>
              <a:xfrm>
                <a:off x="3683368" y="2342383"/>
                <a:ext cx="351046" cy="3510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3786883" y="2348629"/>
                <a:ext cx="144016" cy="338554"/>
              </a:xfrm>
              <a:prstGeom prst="rect">
                <a:avLst/>
              </a:prstGeom>
              <a:grpFill/>
            </p:spPr>
            <p:txBody>
              <a:bodyPr wrap="square" lIns="0" tIns="0" rIns="0" bIns="0" rtlCol="0">
                <a:spAutoFit/>
              </a:bodyPr>
              <a:lstStyle/>
              <a:p>
                <a:pPr algn="ctr"/>
                <a:r>
                  <a:rPr lang="en-US" altLang="zh-CN" sz="2900" b="1" dirty="0">
                    <a:solidFill>
                      <a:schemeClr val="bg1"/>
                    </a:solidFill>
                    <a:latin typeface="微软雅黑" pitchFamily="34" charset="-122"/>
                    <a:ea typeface="微软雅黑" pitchFamily="34" charset="-122"/>
                  </a:rPr>
                  <a:t>4</a:t>
                </a:r>
                <a:endParaRPr lang="zh-CN" altLang="en-US" sz="2900" b="1" dirty="0">
                  <a:solidFill>
                    <a:schemeClr val="bg1"/>
                  </a:solidFill>
                  <a:latin typeface="微软雅黑" pitchFamily="34" charset="-122"/>
                  <a:ea typeface="微软雅黑" pitchFamily="34" charset="-122"/>
                </a:endParaRPr>
              </a:p>
            </p:txBody>
          </p:sp>
        </p:grpSp>
      </p:grpSp>
      <p:grpSp>
        <p:nvGrpSpPr>
          <p:cNvPr id="30" name="组合 29"/>
          <p:cNvGrpSpPr/>
          <p:nvPr/>
        </p:nvGrpSpPr>
        <p:grpSpPr>
          <a:xfrm>
            <a:off x="6096979" y="3864631"/>
            <a:ext cx="1588832" cy="1598454"/>
            <a:chOff x="4624388" y="3252609"/>
            <a:chExt cx="1193800" cy="1198563"/>
          </a:xfrm>
          <a:solidFill>
            <a:srgbClr val="7B1B1B"/>
          </a:solidFill>
        </p:grpSpPr>
        <p:sp>
          <p:nvSpPr>
            <p:cNvPr id="10" name="Freeform 7"/>
            <p:cNvSpPr>
              <a:spLocks/>
            </p:cNvSpPr>
            <p:nvPr/>
          </p:nvSpPr>
          <p:spPr bwMode="auto">
            <a:xfrm>
              <a:off x="4624388" y="3252609"/>
              <a:ext cx="1193800" cy="1198563"/>
            </a:xfrm>
            <a:custGeom>
              <a:avLst/>
              <a:gdLst>
                <a:gd name="T0" fmla="*/ 3511 w 4497"/>
                <a:gd name="T1" fmla="*/ 3511 h 4497"/>
                <a:gd name="T2" fmla="*/ 2687 w 4497"/>
                <a:gd name="T3" fmla="*/ 3511 h 4497"/>
                <a:gd name="T4" fmla="*/ 0 w 4497"/>
                <a:gd name="T5" fmla="*/ 4497 h 4497"/>
                <a:gd name="T6" fmla="*/ 0 w 4497"/>
                <a:gd name="T7" fmla="*/ 2636 h 4497"/>
                <a:gd name="T8" fmla="*/ 1838 w 4497"/>
                <a:gd name="T9" fmla="*/ 1838 h 4497"/>
                <a:gd name="T10" fmla="*/ 2636 w 4497"/>
                <a:gd name="T11" fmla="*/ 0 h 4497"/>
                <a:gd name="T12" fmla="*/ 4497 w 4497"/>
                <a:gd name="T13" fmla="*/ 0 h 4497"/>
                <a:gd name="T14" fmla="*/ 3511 w 4497"/>
                <a:gd name="T15" fmla="*/ 2687 h 4497"/>
                <a:gd name="T16" fmla="*/ 3511 w 4497"/>
                <a:gd name="T17" fmla="*/ 3511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3511" y="3511"/>
                  </a:moveTo>
                  <a:lnTo>
                    <a:pt x="2687" y="3511"/>
                  </a:lnTo>
                  <a:cubicBezTo>
                    <a:pt x="1896" y="4128"/>
                    <a:pt x="953" y="4457"/>
                    <a:pt x="0" y="4497"/>
                  </a:cubicBezTo>
                  <a:lnTo>
                    <a:pt x="0" y="2636"/>
                  </a:lnTo>
                  <a:cubicBezTo>
                    <a:pt x="673" y="2610"/>
                    <a:pt x="1332" y="2345"/>
                    <a:pt x="1838" y="1838"/>
                  </a:cubicBezTo>
                  <a:cubicBezTo>
                    <a:pt x="2345" y="1332"/>
                    <a:pt x="2610" y="673"/>
                    <a:pt x="2636" y="0"/>
                  </a:cubicBezTo>
                  <a:lnTo>
                    <a:pt x="4497" y="0"/>
                  </a:lnTo>
                  <a:cubicBezTo>
                    <a:pt x="4457" y="953"/>
                    <a:pt x="4128" y="1896"/>
                    <a:pt x="3511" y="2687"/>
                  </a:cubicBezTo>
                  <a:lnTo>
                    <a:pt x="3511" y="3511"/>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15" name="组合 14"/>
            <p:cNvGrpSpPr/>
            <p:nvPr/>
          </p:nvGrpSpPr>
          <p:grpSpPr>
            <a:xfrm>
              <a:off x="5148064" y="3737557"/>
              <a:ext cx="351046" cy="351046"/>
              <a:chOff x="3683368" y="2342383"/>
              <a:chExt cx="351046" cy="351046"/>
            </a:xfrm>
            <a:grpFill/>
          </p:grpSpPr>
          <p:sp>
            <p:nvSpPr>
              <p:cNvPr id="16" name="椭圆 15"/>
              <p:cNvSpPr/>
              <p:nvPr/>
            </p:nvSpPr>
            <p:spPr>
              <a:xfrm>
                <a:off x="3683368" y="2342383"/>
                <a:ext cx="351046" cy="3510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3786883" y="2348629"/>
                <a:ext cx="144016" cy="338554"/>
              </a:xfrm>
              <a:prstGeom prst="rect">
                <a:avLst/>
              </a:prstGeom>
              <a:grpFill/>
            </p:spPr>
            <p:txBody>
              <a:bodyPr wrap="square" lIns="0" tIns="0" rIns="0" bIns="0" rtlCol="0">
                <a:spAutoFit/>
              </a:bodyPr>
              <a:lstStyle/>
              <a:p>
                <a:pPr algn="ctr"/>
                <a:r>
                  <a:rPr lang="en-US" altLang="zh-CN" sz="2900" b="1" dirty="0">
                    <a:solidFill>
                      <a:schemeClr val="bg1"/>
                    </a:solidFill>
                    <a:latin typeface="微软雅黑" pitchFamily="34" charset="-122"/>
                    <a:ea typeface="微软雅黑" pitchFamily="34" charset="-122"/>
                  </a:rPr>
                  <a:t>3</a:t>
                </a:r>
                <a:endParaRPr lang="zh-CN" altLang="en-US" sz="2900" b="1" dirty="0">
                  <a:solidFill>
                    <a:schemeClr val="bg1"/>
                  </a:solidFill>
                  <a:latin typeface="微软雅黑" pitchFamily="34" charset="-122"/>
                  <a:ea typeface="微软雅黑" pitchFamily="34" charset="-122"/>
                </a:endParaRPr>
              </a:p>
            </p:txBody>
          </p:sp>
        </p:grpSp>
      </p:grpSp>
      <p:grpSp>
        <p:nvGrpSpPr>
          <p:cNvPr id="32" name="组合 31"/>
          <p:cNvGrpSpPr/>
          <p:nvPr/>
        </p:nvGrpSpPr>
        <p:grpSpPr>
          <a:xfrm>
            <a:off x="756295" y="1477654"/>
            <a:ext cx="3218038" cy="1126215"/>
            <a:chOff x="611560" y="1462793"/>
            <a:chExt cx="2417936" cy="844466"/>
          </a:xfrm>
        </p:grpSpPr>
        <p:sp>
          <p:nvSpPr>
            <p:cNvPr id="3" name="TextBox 2"/>
            <p:cNvSpPr txBox="1"/>
            <p:nvPr/>
          </p:nvSpPr>
          <p:spPr>
            <a:xfrm>
              <a:off x="611560" y="1753389"/>
              <a:ext cx="2417936" cy="55387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fontAlgn="base">
                <a:lnSpc>
                  <a:spcPct val="100000"/>
                </a:lnSpc>
                <a:spcBef>
                  <a:spcPct val="0"/>
                </a:spcBef>
                <a:spcAft>
                  <a:spcPct val="0"/>
                </a:spcAft>
              </a:pPr>
              <a:r>
                <a:rPr lang="zh-CN" altLang="en-US" sz="1600" dirty="0">
                  <a:solidFill>
                    <a:prstClr val="black"/>
                  </a:solidFill>
                  <a:cs typeface="方正兰亭纤黑简体"/>
                </a:rPr>
                <a:t>Click here to add a text description, a short question description text, and the text is added here.</a:t>
              </a:r>
            </a:p>
          </p:txBody>
        </p:sp>
        <p:sp>
          <p:nvSpPr>
            <p:cNvPr id="24" name="TextBox 23"/>
            <p:cNvSpPr txBox="1"/>
            <p:nvPr/>
          </p:nvSpPr>
          <p:spPr>
            <a:xfrm>
              <a:off x="1098502" y="1462793"/>
              <a:ext cx="1930994" cy="219240"/>
            </a:xfrm>
            <a:prstGeom prst="rect">
              <a:avLst/>
            </a:prstGeom>
            <a:noFill/>
          </p:spPr>
          <p:txBody>
            <a:bodyPr wrap="square" lIns="0" tIns="0" rIns="0" bIns="0" rtlCol="0">
              <a:spAutoFit/>
            </a:bodyPr>
            <a:lstStyle/>
            <a:p>
              <a:pPr algn="r"/>
              <a:r>
                <a:rPr lang="zh-CN" altLang="en-US" sz="1900" b="1" dirty="0">
                  <a:latin typeface="微软雅黑" pitchFamily="34" charset="-122"/>
                  <a:ea typeface="微软雅黑" pitchFamily="34" charset="-122"/>
                </a:rPr>
                <a:t>Add a text title here</a:t>
              </a:r>
            </a:p>
          </p:txBody>
        </p:sp>
      </p:grpSp>
      <p:grpSp>
        <p:nvGrpSpPr>
          <p:cNvPr id="35" name="组合 34"/>
          <p:cNvGrpSpPr/>
          <p:nvPr/>
        </p:nvGrpSpPr>
        <p:grpSpPr>
          <a:xfrm>
            <a:off x="756295" y="4069862"/>
            <a:ext cx="3218038" cy="1120308"/>
            <a:chOff x="611560" y="3406497"/>
            <a:chExt cx="2417936" cy="840037"/>
          </a:xfrm>
        </p:grpSpPr>
        <p:sp>
          <p:nvSpPr>
            <p:cNvPr id="5" name="TextBox 4"/>
            <p:cNvSpPr txBox="1"/>
            <p:nvPr/>
          </p:nvSpPr>
          <p:spPr>
            <a:xfrm>
              <a:off x="611560" y="3692664"/>
              <a:ext cx="2417936" cy="55387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fontAlgn="base">
                <a:lnSpc>
                  <a:spcPct val="100000"/>
                </a:lnSpc>
                <a:spcBef>
                  <a:spcPct val="0"/>
                </a:spcBef>
                <a:spcAft>
                  <a:spcPct val="0"/>
                </a:spcAft>
              </a:pPr>
              <a:r>
                <a:rPr lang="zh-CN" altLang="en-US" sz="1600" dirty="0">
                  <a:solidFill>
                    <a:prstClr val="black"/>
                  </a:solidFill>
                  <a:cs typeface="方正兰亭纤黑简体"/>
                </a:rPr>
                <a:t>Click here to add a text description, a short question description text, and the text is added here.</a:t>
              </a:r>
            </a:p>
          </p:txBody>
        </p:sp>
        <p:sp>
          <p:nvSpPr>
            <p:cNvPr id="25" name="TextBox 24"/>
            <p:cNvSpPr txBox="1"/>
            <p:nvPr/>
          </p:nvSpPr>
          <p:spPr>
            <a:xfrm>
              <a:off x="827979" y="3406497"/>
              <a:ext cx="2179638" cy="219240"/>
            </a:xfrm>
            <a:prstGeom prst="rect">
              <a:avLst/>
            </a:prstGeom>
            <a:noFill/>
          </p:spPr>
          <p:txBody>
            <a:bodyPr wrap="square" lIns="0" tIns="0" rIns="0" bIns="0" rtlCol="0">
              <a:spAutoFit/>
            </a:bodyPr>
            <a:lstStyle/>
            <a:p>
              <a:pPr algn="r"/>
              <a:r>
                <a:rPr lang="zh-CN" altLang="en-US" sz="1900" b="1" dirty="0">
                  <a:latin typeface="微软雅黑" pitchFamily="34" charset="-122"/>
                  <a:ea typeface="微软雅黑" pitchFamily="34" charset="-122"/>
                </a:rPr>
                <a:t>Add a text title here</a:t>
              </a:r>
            </a:p>
          </p:txBody>
        </p:sp>
      </p:grpSp>
      <p:grpSp>
        <p:nvGrpSpPr>
          <p:cNvPr id="33" name="组合 32"/>
          <p:cNvGrpSpPr/>
          <p:nvPr/>
        </p:nvGrpSpPr>
        <p:grpSpPr>
          <a:xfrm>
            <a:off x="8039804" y="1477654"/>
            <a:ext cx="3162576" cy="1126215"/>
            <a:chOff x="6084168" y="1462793"/>
            <a:chExt cx="2376264" cy="844466"/>
          </a:xfrm>
        </p:grpSpPr>
        <p:sp>
          <p:nvSpPr>
            <p:cNvPr id="4" name="TextBox 3"/>
            <p:cNvSpPr txBox="1"/>
            <p:nvPr/>
          </p:nvSpPr>
          <p:spPr>
            <a:xfrm>
              <a:off x="6084168" y="1753389"/>
              <a:ext cx="2376264" cy="55387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fontAlgn="base">
                <a:lnSpc>
                  <a:spcPct val="100000"/>
                </a:lnSpc>
                <a:spcBef>
                  <a:spcPct val="0"/>
                </a:spcBef>
                <a:spcAft>
                  <a:spcPct val="0"/>
                </a:spcAft>
              </a:pPr>
              <a:r>
                <a:rPr lang="zh-CN" altLang="en-US" sz="1600" dirty="0">
                  <a:solidFill>
                    <a:prstClr val="black"/>
                  </a:solidFill>
                  <a:cs typeface="方正兰亭纤黑简体"/>
                </a:rPr>
                <a:t>Click here to add a text description, a short question description text, and the text is added here.</a:t>
              </a:r>
            </a:p>
          </p:txBody>
        </p:sp>
        <p:sp>
          <p:nvSpPr>
            <p:cNvPr id="26" name="TextBox 25"/>
            <p:cNvSpPr txBox="1"/>
            <p:nvPr/>
          </p:nvSpPr>
          <p:spPr>
            <a:xfrm>
              <a:off x="6084168" y="1462793"/>
              <a:ext cx="2264354" cy="219240"/>
            </a:xfrm>
            <a:prstGeom prst="rect">
              <a:avLst/>
            </a:prstGeom>
            <a:noFill/>
          </p:spPr>
          <p:txBody>
            <a:bodyPr wrap="square" lIns="0" tIns="0" rIns="0" bIns="0" rtlCol="0">
              <a:spAutoFit/>
            </a:bodyPr>
            <a:lstStyle/>
            <a:p>
              <a:r>
                <a:rPr lang="zh-CN" altLang="en-US" sz="1900" b="1" dirty="0">
                  <a:latin typeface="微软雅黑" pitchFamily="34" charset="-122"/>
                  <a:ea typeface="微软雅黑" pitchFamily="34" charset="-122"/>
                </a:rPr>
                <a:t>Add a text title here</a:t>
              </a:r>
            </a:p>
          </p:txBody>
        </p:sp>
      </p:grpSp>
      <p:grpSp>
        <p:nvGrpSpPr>
          <p:cNvPr id="34" name="组合 33"/>
          <p:cNvGrpSpPr/>
          <p:nvPr/>
        </p:nvGrpSpPr>
        <p:grpSpPr>
          <a:xfrm>
            <a:off x="8039802" y="4082075"/>
            <a:ext cx="3445683" cy="1108094"/>
            <a:chOff x="6084167" y="3415656"/>
            <a:chExt cx="2588982" cy="830878"/>
          </a:xfrm>
        </p:grpSpPr>
        <p:sp>
          <p:nvSpPr>
            <p:cNvPr id="6" name="TextBox 5"/>
            <p:cNvSpPr txBox="1"/>
            <p:nvPr/>
          </p:nvSpPr>
          <p:spPr>
            <a:xfrm>
              <a:off x="6084168" y="3692664"/>
              <a:ext cx="2448272" cy="55387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fontAlgn="base">
                <a:lnSpc>
                  <a:spcPct val="100000"/>
                </a:lnSpc>
                <a:spcBef>
                  <a:spcPct val="0"/>
                </a:spcBef>
                <a:spcAft>
                  <a:spcPct val="0"/>
                </a:spcAft>
              </a:pPr>
              <a:r>
                <a:rPr lang="zh-CN" altLang="en-US" sz="1600" dirty="0">
                  <a:solidFill>
                    <a:prstClr val="black"/>
                  </a:solidFill>
                  <a:cs typeface="方正兰亭纤黑简体"/>
                </a:rPr>
                <a:t>Click here to add a text description, a short question description text, and the text is added here.</a:t>
              </a:r>
            </a:p>
          </p:txBody>
        </p:sp>
        <p:sp>
          <p:nvSpPr>
            <p:cNvPr id="27" name="TextBox 26"/>
            <p:cNvSpPr txBox="1"/>
            <p:nvPr/>
          </p:nvSpPr>
          <p:spPr>
            <a:xfrm>
              <a:off x="6084167" y="3415656"/>
              <a:ext cx="2588982" cy="219240"/>
            </a:xfrm>
            <a:prstGeom prst="rect">
              <a:avLst/>
            </a:prstGeom>
            <a:noFill/>
          </p:spPr>
          <p:txBody>
            <a:bodyPr wrap="square" lIns="0" tIns="0" rIns="0" bIns="0" rtlCol="0">
              <a:spAutoFit/>
            </a:bodyPr>
            <a:lstStyle/>
            <a:p>
              <a:r>
                <a:rPr lang="zh-CN" altLang="en-US" sz="1900" b="1" dirty="0">
                  <a:latin typeface="微软雅黑" pitchFamily="34" charset="-122"/>
                  <a:ea typeface="微软雅黑" pitchFamily="34" charset="-122"/>
                </a:rPr>
                <a:t>Add a text title here</a:t>
              </a:r>
            </a:p>
          </p:txBody>
        </p:sp>
      </p:grpSp>
      <p:sp>
        <p:nvSpPr>
          <p:cNvPr id="37" name="TextBox 36"/>
          <p:cNvSpPr txBox="1"/>
          <p:nvPr/>
        </p:nvSpPr>
        <p:spPr>
          <a:xfrm>
            <a:off x="1260354" y="156962"/>
            <a:ext cx="5400597" cy="461651"/>
          </a:xfrm>
          <a:prstGeom prst="rect">
            <a:avLst/>
          </a:prstGeom>
          <a:noFill/>
        </p:spPr>
        <p:txBody>
          <a:bodyPr wrap="square" lIns="91424" tIns="45713" rIns="91424" bIns="45713" rtlCol="0">
            <a:spAutoFit/>
          </a:bodyPr>
          <a:lstStyle/>
          <a:p>
            <a:r>
              <a:rPr lang="zh-CN" altLang="en-US" b="1" dirty="0">
                <a:solidFill>
                  <a:srgbClr val="7B1B1B"/>
                </a:solidFill>
                <a:latin typeface="微软雅黑" pitchFamily="34" charset="-122"/>
                <a:ea typeface="微软雅黑" pitchFamily="34" charset="-122"/>
              </a:rPr>
              <a:t>COMPLETION OF THE WORK</a:t>
            </a:r>
          </a:p>
        </p:txBody>
      </p:sp>
    </p:spTree>
    <p:extLst>
      <p:ext uri="{BB962C8B-B14F-4D97-AF65-F5344CB8AC3E}">
        <p14:creationId xmlns:p14="http://schemas.microsoft.com/office/powerpoint/2010/main" val="4069118824"/>
      </p:ext>
    </p:extLst>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7"/>
                                        </p:tgtEl>
                                        <p:attrNameLst>
                                          <p:attrName>style.visibility</p:attrName>
                                        </p:attrNameLst>
                                      </p:cBhvr>
                                      <p:to>
                                        <p:strVal val="visible"/>
                                      </p:to>
                                    </p:set>
                                    <p:anim by="(-#ppt_w*2)" calcmode="lin" valueType="num">
                                      <p:cBhvr rctx="PPT">
                                        <p:cTn id="7" dur="250" autoRev="1" fill="hold">
                                          <p:stCondLst>
                                            <p:cond delay="0"/>
                                          </p:stCondLst>
                                        </p:cTn>
                                        <p:tgtEl>
                                          <p:spTgt spid="37"/>
                                        </p:tgtEl>
                                        <p:attrNameLst>
                                          <p:attrName>ppt_w</p:attrName>
                                        </p:attrNameLst>
                                      </p:cBhvr>
                                    </p:anim>
                                    <p:anim by="(#ppt_w*0.50)" calcmode="lin" valueType="num">
                                      <p:cBhvr>
                                        <p:cTn id="8" dur="250" decel="50000" autoRev="1" fill="hold">
                                          <p:stCondLst>
                                            <p:cond delay="0"/>
                                          </p:stCondLst>
                                        </p:cTn>
                                        <p:tgtEl>
                                          <p:spTgt spid="37"/>
                                        </p:tgtEl>
                                        <p:attrNameLst>
                                          <p:attrName>ppt_x</p:attrName>
                                        </p:attrNameLst>
                                      </p:cBhvr>
                                    </p:anim>
                                    <p:anim from="(-#ppt_h/2)" to="(#ppt_y)" calcmode="lin" valueType="num">
                                      <p:cBhvr>
                                        <p:cTn id="9" dur="500" fill="hold">
                                          <p:stCondLst>
                                            <p:cond delay="0"/>
                                          </p:stCondLst>
                                        </p:cTn>
                                        <p:tgtEl>
                                          <p:spTgt spid="37"/>
                                        </p:tgtEl>
                                        <p:attrNameLst>
                                          <p:attrName>ppt_y</p:attrName>
                                        </p:attrNameLst>
                                      </p:cBhvr>
                                    </p:anim>
                                    <p:animRot by="21600000">
                                      <p:cBhvr>
                                        <p:cTn id="10" dur="500" fill="hold">
                                          <p:stCondLst>
                                            <p:cond delay="0"/>
                                          </p:stCondLst>
                                        </p:cTn>
                                        <p:tgtEl>
                                          <p:spTgt spid="37"/>
                                        </p:tgtEl>
                                        <p:attrNameLst>
                                          <p:attrName>r</p:attrName>
                                        </p:attrNameLst>
                                      </p:cBhvr>
                                    </p:animRot>
                                  </p:childTnLst>
                                </p:cTn>
                              </p:par>
                            </p:childTnLst>
                          </p:cTn>
                        </p:par>
                        <p:par>
                          <p:cTn id="11" fill="hold">
                            <p:stCondLst>
                              <p:cond delay="1400"/>
                            </p:stCondLst>
                            <p:childTnLst>
                              <p:par>
                                <p:cTn id="12" presetID="2" presetClass="entr" presetSubtype="9"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additive="base">
                                        <p:cTn id="14" dur="500" fill="hold"/>
                                        <p:tgtEl>
                                          <p:spTgt spid="28"/>
                                        </p:tgtEl>
                                        <p:attrNameLst>
                                          <p:attrName>ppt_x</p:attrName>
                                        </p:attrNameLst>
                                      </p:cBhvr>
                                      <p:tavLst>
                                        <p:tav tm="0">
                                          <p:val>
                                            <p:strVal val="0-#ppt_w/2"/>
                                          </p:val>
                                        </p:tav>
                                        <p:tav tm="100000">
                                          <p:val>
                                            <p:strVal val="#ppt_x"/>
                                          </p:val>
                                        </p:tav>
                                      </p:tavLst>
                                    </p:anim>
                                    <p:anim calcmode="lin" valueType="num">
                                      <p:cBhvr additive="base">
                                        <p:cTn id="15" dur="500" fill="hold"/>
                                        <p:tgtEl>
                                          <p:spTgt spid="28"/>
                                        </p:tgtEl>
                                        <p:attrNameLst>
                                          <p:attrName>ppt_y</p:attrName>
                                        </p:attrNameLst>
                                      </p:cBhvr>
                                      <p:tavLst>
                                        <p:tav tm="0">
                                          <p:val>
                                            <p:strVal val="0-#ppt_h/2"/>
                                          </p:val>
                                        </p:tav>
                                        <p:tav tm="100000">
                                          <p:val>
                                            <p:strVal val="#ppt_y"/>
                                          </p:val>
                                        </p:tav>
                                      </p:tavLst>
                                    </p:anim>
                                  </p:childTnLst>
                                </p:cTn>
                              </p:par>
                              <p:par>
                                <p:cTn id="16" presetID="2" presetClass="entr" presetSubtype="3"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1+#ppt_w/2"/>
                                          </p:val>
                                        </p:tav>
                                        <p:tav tm="100000">
                                          <p:val>
                                            <p:strVal val="#ppt_x"/>
                                          </p:val>
                                        </p:tav>
                                      </p:tavLst>
                                    </p:anim>
                                    <p:anim calcmode="lin" valueType="num">
                                      <p:cBhvr additive="base">
                                        <p:cTn id="19" dur="500" fill="hold"/>
                                        <p:tgtEl>
                                          <p:spTgt spid="29"/>
                                        </p:tgtEl>
                                        <p:attrNameLst>
                                          <p:attrName>ppt_y</p:attrName>
                                        </p:attrNameLst>
                                      </p:cBhvr>
                                      <p:tavLst>
                                        <p:tav tm="0">
                                          <p:val>
                                            <p:strVal val="0-#ppt_h/2"/>
                                          </p:val>
                                        </p:tav>
                                        <p:tav tm="100000">
                                          <p:val>
                                            <p:strVal val="#ppt_y"/>
                                          </p:val>
                                        </p:tav>
                                      </p:tavLst>
                                    </p:anim>
                                  </p:childTnLst>
                                </p:cTn>
                              </p:par>
                              <p:par>
                                <p:cTn id="20" presetID="2" presetClass="entr" presetSubtype="12"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0-#ppt_w/2"/>
                                          </p:val>
                                        </p:tav>
                                        <p:tav tm="100000">
                                          <p:val>
                                            <p:strVal val="#ppt_x"/>
                                          </p:val>
                                        </p:tav>
                                      </p:tavLst>
                                    </p:anim>
                                    <p:anim calcmode="lin" valueType="num">
                                      <p:cBhvr additive="base">
                                        <p:cTn id="23" dur="500" fill="hold"/>
                                        <p:tgtEl>
                                          <p:spTgt spid="31"/>
                                        </p:tgtEl>
                                        <p:attrNameLst>
                                          <p:attrName>ppt_y</p:attrName>
                                        </p:attrNameLst>
                                      </p:cBhvr>
                                      <p:tavLst>
                                        <p:tav tm="0">
                                          <p:val>
                                            <p:strVal val="1+#ppt_h/2"/>
                                          </p:val>
                                        </p:tav>
                                        <p:tav tm="100000">
                                          <p:val>
                                            <p:strVal val="#ppt_y"/>
                                          </p:val>
                                        </p:tav>
                                      </p:tavLst>
                                    </p:anim>
                                  </p:childTnLst>
                                </p:cTn>
                              </p:par>
                              <p:par>
                                <p:cTn id="24" presetID="2" presetClass="entr" presetSubtype="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fill="hold"/>
                                        <p:tgtEl>
                                          <p:spTgt spid="30"/>
                                        </p:tgtEl>
                                        <p:attrNameLst>
                                          <p:attrName>ppt_x</p:attrName>
                                        </p:attrNameLst>
                                      </p:cBhvr>
                                      <p:tavLst>
                                        <p:tav tm="0">
                                          <p:val>
                                            <p:strVal val="1+#ppt_w/2"/>
                                          </p:val>
                                        </p:tav>
                                        <p:tav tm="100000">
                                          <p:val>
                                            <p:strVal val="#ppt_x"/>
                                          </p:val>
                                        </p:tav>
                                      </p:tavLst>
                                    </p:anim>
                                    <p:anim calcmode="lin" valueType="num">
                                      <p:cBhvr additive="base">
                                        <p:cTn id="27" dur="500" fill="hold"/>
                                        <p:tgtEl>
                                          <p:spTgt spid="30"/>
                                        </p:tgtEl>
                                        <p:attrNameLst>
                                          <p:attrName>ppt_y</p:attrName>
                                        </p:attrNameLst>
                                      </p:cBhvr>
                                      <p:tavLst>
                                        <p:tav tm="0">
                                          <p:val>
                                            <p:strVal val="1+#ppt_h/2"/>
                                          </p:val>
                                        </p:tav>
                                        <p:tav tm="100000">
                                          <p:val>
                                            <p:strVal val="#ppt_y"/>
                                          </p:val>
                                        </p:tav>
                                      </p:tavLst>
                                    </p:anim>
                                  </p:childTnLst>
                                </p:cTn>
                              </p:par>
                            </p:childTnLst>
                          </p:cTn>
                        </p:par>
                        <p:par>
                          <p:cTn id="28" fill="hold">
                            <p:stCondLst>
                              <p:cond delay="19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anim calcmode="lin" valueType="num">
                                      <p:cBhvr>
                                        <p:cTn id="32" dur="500" fill="hold"/>
                                        <p:tgtEl>
                                          <p:spTgt spid="2"/>
                                        </p:tgtEl>
                                        <p:attrNameLst>
                                          <p:attrName>ppt_x</p:attrName>
                                        </p:attrNameLst>
                                      </p:cBhvr>
                                      <p:tavLst>
                                        <p:tav tm="0">
                                          <p:val>
                                            <p:strVal val="#ppt_x"/>
                                          </p:val>
                                        </p:tav>
                                        <p:tav tm="100000">
                                          <p:val>
                                            <p:strVal val="#ppt_x"/>
                                          </p:val>
                                        </p:tav>
                                      </p:tavLst>
                                    </p:anim>
                                    <p:anim calcmode="lin" valueType="num">
                                      <p:cBhvr>
                                        <p:cTn id="33" dur="5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2400"/>
                            </p:stCondLst>
                            <p:childTnLst>
                              <p:par>
                                <p:cTn id="35" presetID="16" presetClass="entr" presetSubtype="21"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arn(inVertical)">
                                      <p:cBhvr>
                                        <p:cTn id="37" dur="500"/>
                                        <p:tgtEl>
                                          <p:spTgt spid="32"/>
                                        </p:tgtEl>
                                      </p:cBhvr>
                                    </p:animEffect>
                                  </p:childTnLst>
                                </p:cTn>
                              </p:par>
                            </p:childTnLst>
                          </p:cTn>
                        </p:par>
                        <p:par>
                          <p:cTn id="38" fill="hold">
                            <p:stCondLst>
                              <p:cond delay="2900"/>
                            </p:stCondLst>
                            <p:childTnLst>
                              <p:par>
                                <p:cTn id="39" presetID="16" presetClass="entr" presetSubtype="21"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arn(inVertical)">
                                      <p:cBhvr>
                                        <p:cTn id="41" dur="500"/>
                                        <p:tgtEl>
                                          <p:spTgt spid="33"/>
                                        </p:tgtEl>
                                      </p:cBhvr>
                                    </p:animEffect>
                                  </p:childTnLst>
                                </p:cTn>
                              </p:par>
                            </p:childTnLst>
                          </p:cTn>
                        </p:par>
                        <p:par>
                          <p:cTn id="42" fill="hold">
                            <p:stCondLst>
                              <p:cond delay="3400"/>
                            </p:stCondLst>
                            <p:childTnLst>
                              <p:par>
                                <p:cTn id="43" presetID="16" presetClass="entr" presetSubtype="21"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barn(inVertical)">
                                      <p:cBhvr>
                                        <p:cTn id="45" dur="500"/>
                                        <p:tgtEl>
                                          <p:spTgt spid="34"/>
                                        </p:tgtEl>
                                      </p:cBhvr>
                                    </p:animEffect>
                                  </p:childTnLst>
                                </p:cTn>
                              </p:par>
                            </p:childTnLst>
                          </p:cTn>
                        </p:par>
                        <p:par>
                          <p:cTn id="46" fill="hold">
                            <p:stCondLst>
                              <p:cond delay="3900"/>
                            </p:stCondLst>
                            <p:childTnLst>
                              <p:par>
                                <p:cTn id="47" presetID="16" presetClass="entr" presetSubtype="21" fill="hold"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barn(inVertical)">
                                      <p:cBhvr>
                                        <p:cTn id="4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775675" y="2365396"/>
            <a:ext cx="5846141" cy="825531"/>
          </a:xfrm>
          <a:prstGeom prst="rect">
            <a:avLst/>
          </a:prstGeom>
          <a:noFill/>
        </p:spPr>
        <p:txBody>
          <a:bodyPr lIns="121711" tIns="60857" rIns="121711" bIns="60857">
            <a:spAutoFit/>
          </a:bodyPr>
          <a:lstStyle/>
          <a:p>
            <a:pPr>
              <a:lnSpc>
                <a:spcPct val="125000"/>
              </a:lnSpc>
              <a:defRPr/>
            </a:pPr>
            <a:r>
              <a:rPr lang="zh-CN" altLang="en-US" sz="1900" dirty="0">
                <a:solidFill>
                  <a:schemeClr val="bg2">
                    <a:lumMod val="10000"/>
                  </a:schemeClr>
                </a:solidFill>
                <a:latin typeface="Calibri"/>
                <a:ea typeface="微软雅黑"/>
              </a:rPr>
              <a:t>Add text description content Add text description content Add text description content</a:t>
            </a:r>
          </a:p>
        </p:txBody>
      </p:sp>
      <p:sp>
        <p:nvSpPr>
          <p:cNvPr id="3" name="TextBox 6"/>
          <p:cNvSpPr txBox="1"/>
          <p:nvPr/>
        </p:nvSpPr>
        <p:spPr>
          <a:xfrm>
            <a:off x="775665" y="3937378"/>
            <a:ext cx="5461610" cy="561810"/>
          </a:xfrm>
          <a:prstGeom prst="rect">
            <a:avLst/>
          </a:prstGeom>
          <a:noFill/>
        </p:spPr>
        <p:txBody>
          <a:bodyPr lIns="121711" tIns="60857" rIns="121711" bIns="60857">
            <a:spAutoFit/>
          </a:bodyPr>
          <a:lstStyle/>
          <a:p>
            <a:pPr>
              <a:lnSpc>
                <a:spcPct val="150000"/>
              </a:lnSpc>
              <a:defRPr/>
            </a:pPr>
            <a:r>
              <a:rPr lang="zh-CN" altLang="en-US" sz="1900" dirty="0">
                <a:solidFill>
                  <a:schemeClr val="bg2">
                    <a:lumMod val="10000"/>
                  </a:schemeClr>
                </a:solidFill>
                <a:latin typeface="Calibri"/>
                <a:ea typeface="微软雅黑"/>
              </a:rPr>
              <a:t>Add text description content Add text description content Add text</a:t>
            </a:r>
          </a:p>
        </p:txBody>
      </p:sp>
      <p:sp>
        <p:nvSpPr>
          <p:cNvPr id="4" name="对角圆角矩形 3"/>
          <p:cNvSpPr/>
          <p:nvPr/>
        </p:nvSpPr>
        <p:spPr>
          <a:xfrm>
            <a:off x="870750" y="1932854"/>
            <a:ext cx="1897302" cy="459210"/>
          </a:xfrm>
          <a:prstGeom prst="round2DiagRect">
            <a:avLst>
              <a:gd name="adj1" fmla="val 30205"/>
              <a:gd name="adj2" fmla="val 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11" tIns="60857" rIns="121711" bIns="60857" anchor="ctr"/>
          <a:lstStyle/>
          <a:p>
            <a:pPr algn="ctr">
              <a:defRPr/>
            </a:pPr>
            <a:r>
              <a:rPr lang="zh-CN" altLang="en-US" b="1" dirty="0">
                <a:solidFill>
                  <a:schemeClr val="bg1">
                    <a:lumMod val="95000"/>
                  </a:schemeClr>
                </a:solidFill>
                <a:latin typeface="微软雅黑" pitchFamily="34" charset="-122"/>
                <a:ea typeface="微软雅黑" pitchFamily="34" charset="-122"/>
              </a:rPr>
              <a:t>Title </a:t>
            </a:r>
            <a:r>
              <a:rPr lang="en-US" altLang="zh-CN" b="1" dirty="0">
                <a:solidFill>
                  <a:schemeClr val="bg1">
                    <a:lumMod val="95000"/>
                  </a:schemeClr>
                </a:solidFill>
                <a:latin typeface="微软雅黑" pitchFamily="34" charset="-122"/>
                <a:ea typeface="微软雅黑" pitchFamily="34" charset="-122"/>
              </a:rPr>
              <a:t>1</a:t>
            </a:r>
            <a:endParaRPr lang="zh-CN" altLang="en-US" b="1" dirty="0">
              <a:solidFill>
                <a:schemeClr val="bg1">
                  <a:lumMod val="95000"/>
                </a:schemeClr>
              </a:solidFill>
              <a:latin typeface="微软雅黑" pitchFamily="34" charset="-122"/>
              <a:ea typeface="微软雅黑" pitchFamily="34" charset="-122"/>
            </a:endParaRPr>
          </a:p>
        </p:txBody>
      </p:sp>
      <p:sp>
        <p:nvSpPr>
          <p:cNvPr id="5" name="对角圆角矩形 4"/>
          <p:cNvSpPr/>
          <p:nvPr/>
        </p:nvSpPr>
        <p:spPr>
          <a:xfrm>
            <a:off x="870750" y="3533425"/>
            <a:ext cx="1897302" cy="457306"/>
          </a:xfrm>
          <a:prstGeom prst="round2DiagRect">
            <a:avLst>
              <a:gd name="adj1" fmla="val 30205"/>
              <a:gd name="adj2" fmla="val 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11" tIns="60857" rIns="121711" bIns="60857" anchor="ctr"/>
          <a:lstStyle/>
          <a:p>
            <a:pPr algn="ctr">
              <a:defRPr/>
            </a:pPr>
            <a:r>
              <a:rPr lang="zh-CN" altLang="en-US" b="1" dirty="0">
                <a:solidFill>
                  <a:schemeClr val="bg1">
                    <a:lumMod val="95000"/>
                  </a:schemeClr>
                </a:solidFill>
                <a:latin typeface="微软雅黑" pitchFamily="34" charset="-122"/>
                <a:ea typeface="微软雅黑" pitchFamily="34" charset="-122"/>
              </a:rPr>
              <a:t>Title 2</a:t>
            </a:r>
          </a:p>
        </p:txBody>
      </p:sp>
      <p:sp>
        <p:nvSpPr>
          <p:cNvPr id="6" name="对角圆角矩形 5"/>
          <p:cNvSpPr/>
          <p:nvPr/>
        </p:nvSpPr>
        <p:spPr>
          <a:xfrm>
            <a:off x="870750" y="4522348"/>
            <a:ext cx="1897302" cy="457306"/>
          </a:xfrm>
          <a:prstGeom prst="round2DiagRect">
            <a:avLst>
              <a:gd name="adj1" fmla="val 30205"/>
              <a:gd name="adj2" fmla="val 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11" tIns="60857" rIns="121711" bIns="60857" anchor="ctr"/>
          <a:lstStyle/>
          <a:p>
            <a:pPr algn="ctr">
              <a:defRPr/>
            </a:pPr>
            <a:r>
              <a:rPr lang="zh-CN" altLang="en-US" b="1" dirty="0">
                <a:solidFill>
                  <a:schemeClr val="bg1">
                    <a:lumMod val="95000"/>
                  </a:schemeClr>
                </a:solidFill>
                <a:latin typeface="微软雅黑" pitchFamily="34" charset="-122"/>
                <a:ea typeface="微软雅黑" pitchFamily="34" charset="-122"/>
              </a:rPr>
              <a:t>Title </a:t>
            </a:r>
            <a:r>
              <a:rPr lang="en-US" altLang="zh-CN" b="1" dirty="0">
                <a:solidFill>
                  <a:schemeClr val="bg1">
                    <a:lumMod val="95000"/>
                  </a:schemeClr>
                </a:solidFill>
                <a:latin typeface="微软雅黑" pitchFamily="34" charset="-122"/>
                <a:ea typeface="微软雅黑" pitchFamily="34" charset="-122"/>
              </a:rPr>
              <a:t>3</a:t>
            </a:r>
            <a:endParaRPr lang="zh-CN" altLang="en-US" b="1" dirty="0">
              <a:solidFill>
                <a:schemeClr val="bg1">
                  <a:lumMod val="95000"/>
                </a:schemeClr>
              </a:solidFill>
              <a:latin typeface="微软雅黑" pitchFamily="34" charset="-122"/>
              <a:ea typeface="微软雅黑" pitchFamily="34" charset="-122"/>
            </a:endParaRPr>
          </a:p>
        </p:txBody>
      </p:sp>
      <p:sp>
        <p:nvSpPr>
          <p:cNvPr id="7" name="TextBox 6"/>
          <p:cNvSpPr txBox="1"/>
          <p:nvPr/>
        </p:nvSpPr>
        <p:spPr>
          <a:xfrm>
            <a:off x="775675" y="4966322"/>
            <a:ext cx="5846141" cy="661512"/>
          </a:xfrm>
          <a:prstGeom prst="rect">
            <a:avLst/>
          </a:prstGeom>
          <a:noFill/>
        </p:spPr>
        <p:txBody>
          <a:bodyPr lIns="121711" tIns="60857" rIns="121711" bIns="60857">
            <a:spAutoFit/>
          </a:bodyPr>
          <a:lstStyle>
            <a:defPPr>
              <a:defRPr lang="zh-CN"/>
            </a:defPPr>
            <a:lvl1pPr fontAlgn="auto">
              <a:lnSpc>
                <a:spcPct val="125000"/>
              </a:lnSpc>
              <a:spcBef>
                <a:spcPts val="0"/>
              </a:spcBef>
              <a:spcAft>
                <a:spcPts val="0"/>
              </a:spcAft>
              <a:defRPr sz="1400">
                <a:solidFill>
                  <a:schemeClr val="bg1"/>
                </a:solidFill>
                <a:latin typeface="Calibri"/>
                <a:ea typeface="微软雅黑"/>
              </a:defRPr>
            </a:lvl1pPr>
          </a:lstStyle>
          <a:p>
            <a:pPr>
              <a:defRPr/>
            </a:pPr>
            <a:r>
              <a:rPr lang="zh-CN" altLang="en-US" dirty="0">
                <a:solidFill>
                  <a:schemeClr val="bg2">
                    <a:lumMod val="10000"/>
                  </a:schemeClr>
                </a:solidFill>
              </a:rPr>
              <a:t>Add text description content Add text description content Add text description content Add text description content Add content</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72638" y="2104943"/>
            <a:ext cx="2789245" cy="18642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422593">
            <a:off x="8179475" y="2943929"/>
            <a:ext cx="3124465" cy="209360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rot="854817">
            <a:off x="7564911" y="4006513"/>
            <a:ext cx="2874678" cy="19262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TextBox 11"/>
          <p:cNvSpPr txBox="1"/>
          <p:nvPr/>
        </p:nvSpPr>
        <p:spPr>
          <a:xfrm>
            <a:off x="1260354" y="156962"/>
            <a:ext cx="4680517"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itchFamily="34" charset="-122"/>
                <a:ea typeface="微软雅黑" pitchFamily="34" charset="-122"/>
              </a:rPr>
              <a:t>COMPLETION OF THE WORK</a:t>
            </a:r>
          </a:p>
        </p:txBody>
      </p:sp>
    </p:spTree>
    <p:extLst>
      <p:ext uri="{BB962C8B-B14F-4D97-AF65-F5344CB8AC3E}">
        <p14:creationId xmlns:p14="http://schemas.microsoft.com/office/powerpoint/2010/main" val="515032973"/>
      </p:ext>
    </p:extLst>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a14="http://schemas.microsoft.com/office/drawing/2010/main"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250" autoRev="1" fill="hold">
                                          <p:stCondLst>
                                            <p:cond delay="0"/>
                                          </p:stCondLst>
                                        </p:cTn>
                                        <p:tgtEl>
                                          <p:spTgt spid="12"/>
                                        </p:tgtEl>
                                        <p:attrNameLst>
                                          <p:attrName>ppt_w</p:attrName>
                                        </p:attrNameLst>
                                      </p:cBhvr>
                                    </p:anim>
                                    <p:anim by="(#ppt_w*0.50)" calcmode="lin" valueType="num">
                                      <p:cBhvr>
                                        <p:cTn id="8" dur="250" decel="50000" autoRev="1" fill="hold">
                                          <p:stCondLst>
                                            <p:cond delay="0"/>
                                          </p:stCondLst>
                                        </p:cTn>
                                        <p:tgtEl>
                                          <p:spTgt spid="12"/>
                                        </p:tgtEl>
                                        <p:attrNameLst>
                                          <p:attrName>ppt_x</p:attrName>
                                        </p:attrNameLst>
                                      </p:cBhvr>
                                    </p:anim>
                                    <p:anim from="(-#ppt_h/2)" to="(#ppt_y)" calcmode="lin" valueType="num">
                                      <p:cBhvr>
                                        <p:cTn id="9" dur="500" fill="hold">
                                          <p:stCondLst>
                                            <p:cond delay="0"/>
                                          </p:stCondLst>
                                        </p:cTn>
                                        <p:tgtEl>
                                          <p:spTgt spid="12"/>
                                        </p:tgtEl>
                                        <p:attrNameLst>
                                          <p:attrName>ppt_y</p:attrName>
                                        </p:attrNameLst>
                                      </p:cBhvr>
                                    </p:anim>
                                    <p:animRot by="21600000">
                                      <p:cBhvr>
                                        <p:cTn id="10" dur="500" fill="hold">
                                          <p:stCondLst>
                                            <p:cond delay="0"/>
                                          </p:stCondLst>
                                        </p:cTn>
                                        <p:tgtEl>
                                          <p:spTgt spid="12"/>
                                        </p:tgtEl>
                                        <p:attrNameLst>
                                          <p:attrName>r</p:attrName>
                                        </p:attrNameLst>
                                      </p:cBhvr>
                                    </p:animRot>
                                  </p:childTnLst>
                                </p:cTn>
                              </p:par>
                            </p:childTnLst>
                          </p:cTn>
                        </p:par>
                        <p:par>
                          <p:cTn id="11" fill="hold">
                            <p:stCondLst>
                              <p:cond delay="1400"/>
                            </p:stCondLst>
                            <p:childTnLst>
                              <p:par>
                                <p:cTn id="12" presetID="42"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1900"/>
                            </p:stCondLst>
                            <p:childTnLst>
                              <p:par>
                                <p:cTn id="18" presetID="42" presetClass="entr" presetSubtype="0" fill="hold" grpId="0" nodeType="afterEffect">
                                  <p:stCondLst>
                                    <p:cond delay="25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anim calcmode="lin" valueType="num">
                                      <p:cBhvr>
                                        <p:cTn id="21" dur="500" fill="hold"/>
                                        <p:tgtEl>
                                          <p:spTgt spid="2"/>
                                        </p:tgtEl>
                                        <p:attrNameLst>
                                          <p:attrName>ppt_x</p:attrName>
                                        </p:attrNameLst>
                                      </p:cBhvr>
                                      <p:tavLst>
                                        <p:tav tm="0">
                                          <p:val>
                                            <p:strVal val="#ppt_x"/>
                                          </p:val>
                                        </p:tav>
                                        <p:tav tm="100000">
                                          <p:val>
                                            <p:strVal val="#ppt_x"/>
                                          </p:val>
                                        </p:tav>
                                      </p:tavLst>
                                    </p:anim>
                                    <p:anim calcmode="lin" valueType="num">
                                      <p:cBhvr>
                                        <p:cTn id="22" dur="500" fill="hold"/>
                                        <p:tgtEl>
                                          <p:spTgt spid="2"/>
                                        </p:tgtEl>
                                        <p:attrNameLst>
                                          <p:attrName>ppt_y</p:attrName>
                                        </p:attrNameLst>
                                      </p:cBhvr>
                                      <p:tavLst>
                                        <p:tav tm="0">
                                          <p:val>
                                            <p:strVal val="#ppt_y+.1"/>
                                          </p:val>
                                        </p:tav>
                                        <p:tav tm="100000">
                                          <p:val>
                                            <p:strVal val="#ppt_y"/>
                                          </p:val>
                                        </p:tav>
                                      </p:tavLst>
                                    </p:anim>
                                  </p:childTnLst>
                                </p:cTn>
                              </p:par>
                            </p:childTnLst>
                          </p:cTn>
                        </p:par>
                        <p:par>
                          <p:cTn id="23" fill="hold">
                            <p:stCondLst>
                              <p:cond delay="2650"/>
                            </p:stCondLst>
                            <p:childTnLst>
                              <p:par>
                                <p:cTn id="24" presetID="49" presetClass="entr" presetSubtype="0" decel="10000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 calcmode="lin" valueType="num">
                                      <p:cBhvr>
                                        <p:cTn id="28" dur="500" fill="hold"/>
                                        <p:tgtEl>
                                          <p:spTgt spid="8"/>
                                        </p:tgtEl>
                                        <p:attrNameLst>
                                          <p:attrName>style.rotation</p:attrName>
                                        </p:attrNameLst>
                                      </p:cBhvr>
                                      <p:tavLst>
                                        <p:tav tm="0">
                                          <p:val>
                                            <p:fltVal val="360"/>
                                          </p:val>
                                        </p:tav>
                                        <p:tav tm="100000">
                                          <p:val>
                                            <p:fltVal val="0"/>
                                          </p:val>
                                        </p:tav>
                                      </p:tavLst>
                                    </p:anim>
                                    <p:animEffect transition="in" filter="fade">
                                      <p:cBhvr>
                                        <p:cTn id="29" dur="500"/>
                                        <p:tgtEl>
                                          <p:spTgt spid="8"/>
                                        </p:tgtEl>
                                      </p:cBhvr>
                                    </p:animEffect>
                                  </p:childTnLst>
                                </p:cTn>
                              </p:par>
                            </p:childTnLst>
                          </p:cTn>
                        </p:par>
                        <p:par>
                          <p:cTn id="30" fill="hold">
                            <p:stCondLst>
                              <p:cond delay="3150"/>
                            </p:stCondLst>
                            <p:childTnLst>
                              <p:par>
                                <p:cTn id="31" presetID="6" presetClass="emph" presetSubtype="0" fill="hold" nodeType="afterEffect">
                                  <p:stCondLst>
                                    <p:cond delay="0"/>
                                  </p:stCondLst>
                                  <p:childTnLst>
                                    <p:animScale>
                                      <p:cBhvr>
                                        <p:cTn id="32" dur="500" fill="hold"/>
                                        <p:tgtEl>
                                          <p:spTgt spid="8"/>
                                        </p:tgtEl>
                                      </p:cBhvr>
                                      <p:by x="75000" y="75000"/>
                                    </p:animScale>
                                  </p:childTnLst>
                                </p:cTn>
                              </p:par>
                              <p:par>
                                <p:cTn id="33" presetID="56" presetClass="path" presetSubtype="0" accel="50000" decel="50000" fill="hold" nodeType="withEffect">
                                  <p:stCondLst>
                                    <p:cond delay="250"/>
                                  </p:stCondLst>
                                  <p:childTnLst>
                                    <p:animMotion origin="layout" path="M 2.22222E-6 8.64198E-7 L -0.03577 -0.14043 " pathEditMode="relative" rAng="0" ptsTypes="AA">
                                      <p:cBhvr>
                                        <p:cTn id="34" dur="500" fill="hold"/>
                                        <p:tgtEl>
                                          <p:spTgt spid="8"/>
                                        </p:tgtEl>
                                        <p:attrNameLst>
                                          <p:attrName>ppt_x</p:attrName>
                                          <p:attrName>ppt_y</p:attrName>
                                        </p:attrNameLst>
                                      </p:cBhvr>
                                      <p:rCtr x="-1788" y="-7037"/>
                                    </p:animMotion>
                                  </p:childTnLst>
                                </p:cTn>
                              </p:par>
                            </p:childTnLst>
                          </p:cTn>
                        </p:par>
                        <p:par>
                          <p:cTn id="35" fill="hold">
                            <p:stCondLst>
                              <p:cond delay="3900"/>
                            </p:stCondLst>
                            <p:childTnLst>
                              <p:par>
                                <p:cTn id="36" presetID="42" presetClass="entr" presetSubtype="0"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25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childTnLst>
                          </p:cTn>
                        </p:par>
                        <p:par>
                          <p:cTn id="46" fill="hold">
                            <p:stCondLst>
                              <p:cond delay="5150"/>
                            </p:stCondLst>
                            <p:childTnLst>
                              <p:par>
                                <p:cTn id="47" presetID="49" presetClass="entr" presetSubtype="0" decel="100000"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 calcmode="lin" valueType="num">
                                      <p:cBhvr>
                                        <p:cTn id="51" dur="500" fill="hold"/>
                                        <p:tgtEl>
                                          <p:spTgt spid="9"/>
                                        </p:tgtEl>
                                        <p:attrNameLst>
                                          <p:attrName>style.rotation</p:attrName>
                                        </p:attrNameLst>
                                      </p:cBhvr>
                                      <p:tavLst>
                                        <p:tav tm="0">
                                          <p:val>
                                            <p:fltVal val="360"/>
                                          </p:val>
                                        </p:tav>
                                        <p:tav tm="100000">
                                          <p:val>
                                            <p:fltVal val="0"/>
                                          </p:val>
                                        </p:tav>
                                      </p:tavLst>
                                    </p:anim>
                                    <p:animEffect transition="in" filter="fade">
                                      <p:cBhvr>
                                        <p:cTn id="52" dur="500"/>
                                        <p:tgtEl>
                                          <p:spTgt spid="9"/>
                                        </p:tgtEl>
                                      </p:cBhvr>
                                    </p:animEffect>
                                  </p:childTnLst>
                                </p:cTn>
                              </p:par>
                            </p:childTnLst>
                          </p:cTn>
                        </p:par>
                        <p:par>
                          <p:cTn id="53" fill="hold">
                            <p:stCondLst>
                              <p:cond delay="5650"/>
                            </p:stCondLst>
                            <p:childTnLst>
                              <p:par>
                                <p:cTn id="54" presetID="6" presetClass="emph" presetSubtype="0" fill="hold" nodeType="afterEffect">
                                  <p:stCondLst>
                                    <p:cond delay="0"/>
                                  </p:stCondLst>
                                  <p:childTnLst>
                                    <p:animScale>
                                      <p:cBhvr>
                                        <p:cTn id="55" dur="750" fill="hold"/>
                                        <p:tgtEl>
                                          <p:spTgt spid="9"/>
                                        </p:tgtEl>
                                      </p:cBhvr>
                                      <p:by x="75000" y="75000"/>
                                    </p:animScale>
                                  </p:childTnLst>
                                </p:cTn>
                              </p:par>
                              <p:par>
                                <p:cTn id="56" presetID="56" presetClass="path" presetSubtype="0" accel="50000" decel="50000" fill="hold" nodeType="withEffect">
                                  <p:stCondLst>
                                    <p:cond delay="250"/>
                                  </p:stCondLst>
                                  <p:childTnLst>
                                    <p:animMotion origin="layout" path="M 2.77778E-7 4.81481E-6 L -0.0059 -0.10525 " pathEditMode="relative" rAng="0" ptsTypes="AA">
                                      <p:cBhvr>
                                        <p:cTn id="57" dur="750" fill="hold"/>
                                        <p:tgtEl>
                                          <p:spTgt spid="9"/>
                                        </p:tgtEl>
                                        <p:attrNameLst>
                                          <p:attrName>ppt_x</p:attrName>
                                          <p:attrName>ppt_y</p:attrName>
                                        </p:attrNameLst>
                                      </p:cBhvr>
                                      <p:rCtr x="-295" y="-5278"/>
                                    </p:animMotion>
                                  </p:childTnLst>
                                </p:cTn>
                              </p:par>
                            </p:childTnLst>
                          </p:cTn>
                        </p:par>
                        <p:par>
                          <p:cTn id="58" fill="hold">
                            <p:stCondLst>
                              <p:cond delay="6650"/>
                            </p:stCondLst>
                            <p:childTnLst>
                              <p:par>
                                <p:cTn id="59" presetID="42" presetClass="entr" presetSubtype="0" fill="hold" grpId="0"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1000" fill="hold"/>
                                        <p:tgtEl>
                                          <p:spTgt spid="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5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1000" fill="hold"/>
                                        <p:tgtEl>
                                          <p:spTgt spid="7"/>
                                        </p:tgtEl>
                                        <p:attrNameLst>
                                          <p:attrName>ppt_y</p:attrName>
                                        </p:attrNameLst>
                                      </p:cBhvr>
                                      <p:tavLst>
                                        <p:tav tm="0">
                                          <p:val>
                                            <p:strVal val="#ppt_y+.1"/>
                                          </p:val>
                                        </p:tav>
                                        <p:tav tm="100000">
                                          <p:val>
                                            <p:strVal val="#ppt_y"/>
                                          </p:val>
                                        </p:tav>
                                      </p:tavLst>
                                    </p:anim>
                                  </p:childTnLst>
                                </p:cTn>
                              </p:par>
                            </p:childTnLst>
                          </p:cTn>
                        </p:par>
                        <p:par>
                          <p:cTn id="69" fill="hold">
                            <p:stCondLst>
                              <p:cond delay="7900"/>
                            </p:stCondLst>
                            <p:childTnLst>
                              <p:par>
                                <p:cTn id="70" presetID="49" presetClass="entr" presetSubtype="0" decel="10000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p:cTn id="72" dur="500" fill="hold"/>
                                        <p:tgtEl>
                                          <p:spTgt spid="10"/>
                                        </p:tgtEl>
                                        <p:attrNameLst>
                                          <p:attrName>ppt_w</p:attrName>
                                        </p:attrNameLst>
                                      </p:cBhvr>
                                      <p:tavLst>
                                        <p:tav tm="0">
                                          <p:val>
                                            <p:fltVal val="0"/>
                                          </p:val>
                                        </p:tav>
                                        <p:tav tm="100000">
                                          <p:val>
                                            <p:strVal val="#ppt_w"/>
                                          </p:val>
                                        </p:tav>
                                      </p:tavLst>
                                    </p:anim>
                                    <p:anim calcmode="lin" valueType="num">
                                      <p:cBhvr>
                                        <p:cTn id="73" dur="500" fill="hold"/>
                                        <p:tgtEl>
                                          <p:spTgt spid="10"/>
                                        </p:tgtEl>
                                        <p:attrNameLst>
                                          <p:attrName>ppt_h</p:attrName>
                                        </p:attrNameLst>
                                      </p:cBhvr>
                                      <p:tavLst>
                                        <p:tav tm="0">
                                          <p:val>
                                            <p:fltVal val="0"/>
                                          </p:val>
                                        </p:tav>
                                        <p:tav tm="100000">
                                          <p:val>
                                            <p:strVal val="#ppt_h"/>
                                          </p:val>
                                        </p:tav>
                                      </p:tavLst>
                                    </p:anim>
                                    <p:anim calcmode="lin" valueType="num">
                                      <p:cBhvr>
                                        <p:cTn id="74" dur="500" fill="hold"/>
                                        <p:tgtEl>
                                          <p:spTgt spid="10"/>
                                        </p:tgtEl>
                                        <p:attrNameLst>
                                          <p:attrName>style.rotation</p:attrName>
                                        </p:attrNameLst>
                                      </p:cBhvr>
                                      <p:tavLst>
                                        <p:tav tm="0">
                                          <p:val>
                                            <p:fltVal val="360"/>
                                          </p:val>
                                        </p:tav>
                                        <p:tav tm="100000">
                                          <p:val>
                                            <p:fltVal val="0"/>
                                          </p:val>
                                        </p:tav>
                                      </p:tavLst>
                                    </p:anim>
                                    <p:animEffect transition="in" filter="fade">
                                      <p:cBhvr>
                                        <p:cTn id="7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黑色背景"/>
          <p:cNvPicPr>
            <a:picLocks noChangeAspect="1" noChangeArrowheads="1"/>
          </p:cNvPicPr>
          <p:nvPr/>
        </p:nvPicPr>
        <p:blipFill rotWithShape="1">
          <a:blip r:embed="rId3">
            <a:extLst>
              <a:ext uri="{28A0092B-C50C-407E-A947-70E740481C1C}">
                <a14:useLocalDpi xmlns:a14="http://schemas.microsoft.com/office/drawing/2010/main" val="0"/>
              </a:ext>
            </a:extLst>
          </a:blip>
          <a:srcRect l="894"/>
          <a:stretch/>
        </p:blipFill>
        <p:spPr bwMode="auto">
          <a:xfrm>
            <a:off x="0" y="0"/>
            <a:ext cx="12174765" cy="6859588"/>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900311" y="1358900"/>
            <a:ext cx="10513168" cy="4752528"/>
          </a:xfrm>
          <a:prstGeom prst="rect">
            <a:avLst/>
          </a:prstGeom>
          <a:solidFill>
            <a:schemeClr val="bg1">
              <a:alpha val="78000"/>
            </a:schemeClr>
          </a:solidFill>
          <a:effectLst>
            <a:outerShdw blurRad="139700" sx="102000" sy="102000" algn="ctr" rotWithShape="0">
              <a:prstClr val="black">
                <a:alpha val="20000"/>
              </a:prstClr>
            </a:outerShdw>
          </a:effectLst>
        </p:spPr>
        <p:txBody>
          <a:bodyPr wrap="square" lIns="121758" tIns="60879" rIns="121758" bIns="60879" rtlCol="0" anchor="ctr">
            <a:spAutoFit/>
          </a:bodyPr>
          <a:lstStyle/>
          <a:p>
            <a:pPr algn="ctr" defTabSz="1243700"/>
            <a:endParaRPr lang="zh-CN" altLang="en-US" sz="4300" b="1" dirty="0">
              <a:solidFill>
                <a:srgbClr val="FF3300"/>
              </a:solidFill>
              <a:latin typeface="微软雅黑" panose="020B0503020204020204" pitchFamily="34" charset="-122"/>
              <a:ea typeface="微软雅黑" panose="020B0503020204020204" pitchFamily="34" charset="-122"/>
            </a:endParaRPr>
          </a:p>
        </p:txBody>
      </p:sp>
      <p:sp>
        <p:nvSpPr>
          <p:cNvPr id="3" name="圆角矩形 2"/>
          <p:cNvSpPr/>
          <p:nvPr/>
        </p:nvSpPr>
        <p:spPr>
          <a:xfrm>
            <a:off x="756295" y="1502916"/>
            <a:ext cx="2304256" cy="2232248"/>
          </a:xfrm>
          <a:prstGeom prst="roundRect">
            <a:avLst/>
          </a:prstGeom>
        </p:spPr>
        <p:txBody>
          <a:bodyPr wrap="square" lIns="121758" tIns="60879" rIns="121758" bIns="60879" rtlCol="0" anchor="ctr">
            <a:spAutoFit/>
          </a:bodyPr>
          <a:lstStyle/>
          <a:p>
            <a:pPr algn="ctr" defTabSz="1243700"/>
            <a:endParaRPr lang="zh-CN" altLang="en-US" sz="4300" b="1" dirty="0">
              <a:solidFill>
                <a:srgbClr val="FF3300"/>
              </a:solidFill>
              <a:latin typeface="微软雅黑" panose="020B0503020204020204" pitchFamily="34" charset="-122"/>
              <a:ea typeface="微软雅黑" panose="020B0503020204020204" pitchFamily="34" charset="-122"/>
            </a:endParaRPr>
          </a:p>
        </p:txBody>
      </p:sp>
      <p:sp>
        <p:nvSpPr>
          <p:cNvPr id="10" name="矩形 9"/>
          <p:cNvSpPr/>
          <p:nvPr/>
        </p:nvSpPr>
        <p:spPr>
          <a:xfrm>
            <a:off x="5476318" y="2061642"/>
            <a:ext cx="5472607" cy="1471154"/>
          </a:xfrm>
          <a:prstGeom prst="rect">
            <a:avLst/>
          </a:prstGeom>
        </p:spPr>
        <p:txBody>
          <a:bodyPr wrap="square" lIns="91424" tIns="45711" rIns="91424" bIns="45711">
            <a:spAutoFit/>
          </a:bodyPr>
          <a:lstStyle/>
          <a:p>
            <a:pPr>
              <a:lnSpc>
                <a:spcPct val="14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You can change your favorite color and modify the layout of the chart according to your needs, appropriate addition or deletion of some content, in order to make your report content more vivid, such as the summary of the work report and other presentations, in the modification of the template or the use of template content, as concise and generous as possible, animation effect to not necessarily account for the main factor.</a:t>
            </a:r>
          </a:p>
        </p:txBody>
      </p:sp>
      <p:sp>
        <p:nvSpPr>
          <p:cNvPr id="15" name="TextBox 14"/>
          <p:cNvSpPr txBox="1"/>
          <p:nvPr/>
        </p:nvSpPr>
        <p:spPr>
          <a:xfrm>
            <a:off x="684287" y="748160"/>
            <a:ext cx="3672408" cy="342000"/>
          </a:xfrm>
          <a:prstGeom prst="rect">
            <a:avLst/>
          </a:prstGeom>
          <a:noFill/>
          <a:ln>
            <a:noFill/>
          </a:ln>
          <a:effectLst>
            <a:outerShdw blurRad="50800" dist="38100" dir="5400000" algn="t" rotWithShape="0">
              <a:prstClr val="black">
                <a:alpha val="40000"/>
              </a:prstClr>
            </a:outerShdw>
          </a:effectLst>
        </p:spPr>
        <p:txBody>
          <a:bodyPr wrap="square" rtlCol="0" anchor="b">
            <a:noAutofit/>
          </a:bodyPr>
          <a:lstStyle/>
          <a:p>
            <a:pPr algn="ctr"/>
            <a:r>
              <a:rPr lang="en-US" altLang="zh-CN" sz="3200" b="1" dirty="0">
                <a:solidFill>
                  <a:schemeClr val="bg1"/>
                </a:solidFill>
                <a:latin typeface="微软雅黑" panose="020B0503020204020204" pitchFamily="34" charset="-122"/>
                <a:ea typeface="微软雅黑" panose="020B0503020204020204" pitchFamily="34" charset="-122"/>
              </a:rPr>
              <a:t>NTRODUCTION</a:t>
            </a:r>
            <a:endParaRPr lang="zh-CN" altLang="en-US" sz="3200" b="1" dirty="0">
              <a:solidFill>
                <a:schemeClr val="bg1"/>
              </a:solidFill>
              <a:latin typeface="微软雅黑" pitchFamily="34" charset="-122"/>
              <a:ea typeface="微软雅黑" pitchFamily="34" charset="-122"/>
            </a:endParaRPr>
          </a:p>
        </p:txBody>
      </p:sp>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6374" y="2214585"/>
            <a:ext cx="3853221" cy="3234729"/>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0269894"/>
      </p:ext>
    </p:extLst>
  </p:cSld>
  <p:clrMapOvr>
    <a:masterClrMapping/>
  </p:clrMapOvr>
  <mc:AlternateContent xmlns:mc="http://schemas.openxmlformats.org/markup-compatibility/2006" xmlns:p14="http://schemas.microsoft.com/office/powerpoint/2010/main">
    <mc:Choice Requires="p14">
      <p:transition spd="slow" p14:dur="2000" advTm="5000">
        <p14:vortex dir="r"/>
      </p:transition>
    </mc:Choice>
    <mc:Fallback xmlns:a14="http://schemas.microsoft.com/office/drawing/2010/main"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txBox="1">
            <a:spLocks/>
          </p:cNvSpPr>
          <p:nvPr/>
        </p:nvSpPr>
        <p:spPr>
          <a:xfrm>
            <a:off x="7520508" y="1559308"/>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799"/>
              </a:spcAft>
              <a:buNone/>
            </a:pPr>
            <a:r>
              <a:rPr lang="zh-CN" altLang="en-US" sz="1900" dirty="0">
                <a:solidFill>
                  <a:prstClr val="black"/>
                </a:solidFill>
                <a:cs typeface="方正兰亭纤黑简体"/>
              </a:rPr>
              <a:t>Click here to add a text description, and the text is added here.</a:t>
            </a:r>
          </a:p>
        </p:txBody>
      </p:sp>
      <p:sp>
        <p:nvSpPr>
          <p:cNvPr id="4" name="内容占位符 2"/>
          <p:cNvSpPr txBox="1">
            <a:spLocks/>
          </p:cNvSpPr>
          <p:nvPr/>
        </p:nvSpPr>
        <p:spPr>
          <a:xfrm>
            <a:off x="703600" y="2669337"/>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799"/>
              </a:spcAft>
              <a:buNone/>
            </a:pPr>
            <a:r>
              <a:rPr lang="zh-CN" altLang="en-US" sz="1900" b="1" dirty="0">
                <a:solidFill>
                  <a:schemeClr val="tx1"/>
                </a:solidFill>
              </a:rPr>
              <a:t>Enter your text title here</a:t>
            </a:r>
            <a:endParaRPr lang="en-US" altLang="zh-CN" sz="1900" b="1" dirty="0">
              <a:solidFill>
                <a:schemeClr val="tx1"/>
              </a:solidFill>
            </a:endParaRPr>
          </a:p>
          <a:p>
            <a:pPr marL="0" indent="0" algn="just" defTabSz="1217591" fontAlgn="base">
              <a:spcBef>
                <a:spcPct val="0"/>
              </a:spcBef>
              <a:spcAft>
                <a:spcPct val="0"/>
              </a:spcAft>
              <a:buNone/>
            </a:pPr>
            <a:r>
              <a:rPr lang="zh-CN" altLang="en-US" sz="1900" dirty="0">
                <a:solidFill>
                  <a:prstClr val="black"/>
                </a:solidFill>
                <a:cs typeface="方正兰亭纤黑简体"/>
              </a:rPr>
              <a:t>Click here to add a text description, and the text is added here.</a:t>
            </a:r>
          </a:p>
        </p:txBody>
      </p:sp>
      <p:sp>
        <p:nvSpPr>
          <p:cNvPr id="5" name="内容占位符 2"/>
          <p:cNvSpPr txBox="1">
            <a:spLocks/>
          </p:cNvSpPr>
          <p:nvPr/>
        </p:nvSpPr>
        <p:spPr>
          <a:xfrm>
            <a:off x="7520508" y="3779366"/>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799"/>
              </a:spcAft>
              <a:buNone/>
            </a:pPr>
            <a:r>
              <a:rPr lang="zh-CN" altLang="en-US" sz="1900" b="1" dirty="0">
                <a:solidFill>
                  <a:schemeClr val="tx1"/>
                </a:solidFill>
              </a:rPr>
              <a:t>Enter your text title here</a:t>
            </a:r>
            <a:endParaRPr lang="en-US" altLang="zh-CN" sz="1900" b="1" dirty="0">
              <a:solidFill>
                <a:schemeClr val="tx1"/>
              </a:solidFill>
            </a:endParaRPr>
          </a:p>
          <a:p>
            <a:pPr marL="0" indent="0" algn="just" defTabSz="1217591" fontAlgn="base">
              <a:spcBef>
                <a:spcPct val="0"/>
              </a:spcBef>
              <a:spcAft>
                <a:spcPct val="0"/>
              </a:spcAft>
              <a:buNone/>
            </a:pPr>
            <a:r>
              <a:rPr lang="zh-CN" altLang="en-US" sz="1900" dirty="0">
                <a:solidFill>
                  <a:prstClr val="black"/>
                </a:solidFill>
                <a:cs typeface="方正兰亭纤黑简体"/>
              </a:rPr>
              <a:t>Click here to add a text description, and the text is added here.</a:t>
            </a:r>
          </a:p>
        </p:txBody>
      </p:sp>
      <p:sp>
        <p:nvSpPr>
          <p:cNvPr id="6" name="内容占位符 2"/>
          <p:cNvSpPr txBox="1">
            <a:spLocks/>
          </p:cNvSpPr>
          <p:nvPr/>
        </p:nvSpPr>
        <p:spPr>
          <a:xfrm>
            <a:off x="703600" y="4889399"/>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799"/>
              </a:spcAft>
              <a:buNone/>
            </a:pPr>
            <a:r>
              <a:rPr lang="zh-CN" altLang="en-US" sz="1900" b="1" dirty="0">
                <a:solidFill>
                  <a:schemeClr val="tx1"/>
                </a:solidFill>
              </a:rPr>
              <a:t>Enter your text title here</a:t>
            </a:r>
            <a:endParaRPr lang="en-US" altLang="zh-CN" sz="1900" b="1" dirty="0">
              <a:solidFill>
                <a:schemeClr val="tx1"/>
              </a:solidFill>
            </a:endParaRPr>
          </a:p>
          <a:p>
            <a:pPr marL="0" indent="0" algn="just" defTabSz="1217591" fontAlgn="base">
              <a:spcBef>
                <a:spcPct val="0"/>
              </a:spcBef>
              <a:spcAft>
                <a:spcPct val="0"/>
              </a:spcAft>
              <a:buNone/>
            </a:pPr>
            <a:r>
              <a:rPr lang="zh-CN" altLang="en-US" sz="1900" dirty="0">
                <a:solidFill>
                  <a:prstClr val="black"/>
                </a:solidFill>
                <a:cs typeface="方正兰亭纤黑简体"/>
              </a:rPr>
              <a:t>Click here to add a text description, and the text is added here.</a:t>
            </a:r>
          </a:p>
        </p:txBody>
      </p:sp>
      <p:grpSp>
        <p:nvGrpSpPr>
          <p:cNvPr id="7" name="组合 6"/>
          <p:cNvGrpSpPr/>
          <p:nvPr/>
        </p:nvGrpSpPr>
        <p:grpSpPr>
          <a:xfrm>
            <a:off x="6519037" y="1627645"/>
            <a:ext cx="936881" cy="938809"/>
            <a:chOff x="4898207" y="1070431"/>
            <a:chExt cx="703944" cy="703944"/>
          </a:xfrm>
          <a:solidFill>
            <a:srgbClr val="7B1B1B"/>
          </a:solidFill>
        </p:grpSpPr>
        <p:sp>
          <p:nvSpPr>
            <p:cNvPr id="8" name="泪滴形 7"/>
            <p:cNvSpPr/>
            <p:nvPr/>
          </p:nvSpPr>
          <p:spPr>
            <a:xfrm rot="13500000">
              <a:off x="4898207" y="1070431"/>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9" name="矩形 8"/>
            <p:cNvSpPr/>
            <p:nvPr/>
          </p:nvSpPr>
          <p:spPr>
            <a:xfrm>
              <a:off x="4944128" y="1268515"/>
              <a:ext cx="612101" cy="288474"/>
            </a:xfrm>
            <a:prstGeom prst="rect">
              <a:avLst/>
            </a:prstGeom>
            <a:grp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1</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Month</a:t>
              </a:r>
            </a:p>
          </p:txBody>
        </p:sp>
      </p:grpSp>
      <p:grpSp>
        <p:nvGrpSpPr>
          <p:cNvPr id="10" name="组合 9"/>
          <p:cNvGrpSpPr/>
          <p:nvPr/>
        </p:nvGrpSpPr>
        <p:grpSpPr>
          <a:xfrm>
            <a:off x="4719092" y="2753160"/>
            <a:ext cx="936881" cy="938809"/>
            <a:chOff x="3545783" y="1914373"/>
            <a:chExt cx="703944" cy="703944"/>
          </a:xfrm>
          <a:solidFill>
            <a:schemeClr val="tx1">
              <a:lumMod val="75000"/>
              <a:lumOff val="25000"/>
            </a:schemeClr>
          </a:solidFill>
        </p:grpSpPr>
        <p:sp>
          <p:nvSpPr>
            <p:cNvPr id="11" name="泪滴形 10"/>
            <p:cNvSpPr/>
            <p:nvPr/>
          </p:nvSpPr>
          <p:spPr>
            <a:xfrm rot="8100000" flipH="1">
              <a:off x="3545783" y="1914373"/>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2" name="矩形 11"/>
            <p:cNvSpPr/>
            <p:nvPr/>
          </p:nvSpPr>
          <p:spPr>
            <a:xfrm>
              <a:off x="3591704" y="2112457"/>
              <a:ext cx="612101" cy="288474"/>
            </a:xfrm>
            <a:prstGeom prst="rect">
              <a:avLst/>
            </a:prstGeom>
            <a:grp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2</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Month</a:t>
              </a:r>
            </a:p>
          </p:txBody>
        </p:sp>
      </p:grpSp>
      <p:grpSp>
        <p:nvGrpSpPr>
          <p:cNvPr id="13" name="组合 12"/>
          <p:cNvGrpSpPr/>
          <p:nvPr/>
        </p:nvGrpSpPr>
        <p:grpSpPr>
          <a:xfrm>
            <a:off x="6519037" y="3864488"/>
            <a:ext cx="936881" cy="938809"/>
            <a:chOff x="4898207" y="2747676"/>
            <a:chExt cx="703944" cy="703944"/>
          </a:xfrm>
          <a:solidFill>
            <a:srgbClr val="7B1B1B"/>
          </a:solidFill>
        </p:grpSpPr>
        <p:sp>
          <p:nvSpPr>
            <p:cNvPr id="14" name="泪滴形 13"/>
            <p:cNvSpPr/>
            <p:nvPr/>
          </p:nvSpPr>
          <p:spPr>
            <a:xfrm rot="13500000">
              <a:off x="4898207" y="2747676"/>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5" name="矩形 14"/>
            <p:cNvSpPr/>
            <p:nvPr/>
          </p:nvSpPr>
          <p:spPr>
            <a:xfrm>
              <a:off x="4937456" y="2945760"/>
              <a:ext cx="612101" cy="288474"/>
            </a:xfrm>
            <a:prstGeom prst="rect">
              <a:avLst/>
            </a:prstGeom>
            <a:grp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3</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Month</a:t>
              </a:r>
            </a:p>
          </p:txBody>
        </p:sp>
      </p:grpSp>
      <p:grpSp>
        <p:nvGrpSpPr>
          <p:cNvPr id="16" name="组合 15"/>
          <p:cNvGrpSpPr/>
          <p:nvPr/>
        </p:nvGrpSpPr>
        <p:grpSpPr>
          <a:xfrm>
            <a:off x="4719092" y="4990006"/>
            <a:ext cx="936881" cy="938809"/>
            <a:chOff x="3545783" y="3591618"/>
            <a:chExt cx="703944" cy="703944"/>
          </a:xfrm>
          <a:solidFill>
            <a:schemeClr val="tx1">
              <a:lumMod val="75000"/>
              <a:lumOff val="25000"/>
            </a:schemeClr>
          </a:solidFill>
        </p:grpSpPr>
        <p:sp>
          <p:nvSpPr>
            <p:cNvPr id="17" name="泪滴形 16"/>
            <p:cNvSpPr/>
            <p:nvPr/>
          </p:nvSpPr>
          <p:spPr>
            <a:xfrm rot="8100000" flipH="1">
              <a:off x="3545783" y="3591618"/>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8" name="矩形 17"/>
            <p:cNvSpPr/>
            <p:nvPr/>
          </p:nvSpPr>
          <p:spPr>
            <a:xfrm>
              <a:off x="3591704" y="3789702"/>
              <a:ext cx="612101" cy="288474"/>
            </a:xfrm>
            <a:prstGeom prst="rect">
              <a:avLst/>
            </a:prstGeom>
            <a:grp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4</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Month</a:t>
              </a:r>
            </a:p>
          </p:txBody>
        </p:sp>
      </p:grpSp>
      <p:sp>
        <p:nvSpPr>
          <p:cNvPr id="19" name="椭圆 18"/>
          <p:cNvSpPr/>
          <p:nvPr/>
        </p:nvSpPr>
        <p:spPr>
          <a:xfrm>
            <a:off x="5965106" y="1951392"/>
            <a:ext cx="239563" cy="240056"/>
          </a:xfrm>
          <a:prstGeom prst="ellipse">
            <a:avLst/>
          </a:prstGeom>
          <a:solidFill>
            <a:srgbClr val="7B1B1B"/>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0" name="椭圆 19"/>
          <p:cNvSpPr/>
          <p:nvPr/>
        </p:nvSpPr>
        <p:spPr>
          <a:xfrm>
            <a:off x="5965106" y="3078781"/>
            <a:ext cx="239563" cy="240056"/>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1" name="椭圆 20"/>
          <p:cNvSpPr/>
          <p:nvPr/>
        </p:nvSpPr>
        <p:spPr>
          <a:xfrm>
            <a:off x="5989053" y="4206170"/>
            <a:ext cx="239563" cy="240056"/>
          </a:xfrm>
          <a:prstGeom prst="ellipse">
            <a:avLst/>
          </a:prstGeom>
          <a:solidFill>
            <a:srgbClr val="7B1B1B"/>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2" name="椭圆 21"/>
          <p:cNvSpPr/>
          <p:nvPr/>
        </p:nvSpPr>
        <p:spPr>
          <a:xfrm>
            <a:off x="5965106" y="5333557"/>
            <a:ext cx="239563" cy="240056"/>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3" name="同侧圆角矩形 22"/>
          <p:cNvSpPr/>
          <p:nvPr/>
        </p:nvSpPr>
        <p:spPr>
          <a:xfrm rot="10800000">
            <a:off x="6036975" y="1064060"/>
            <a:ext cx="95825" cy="827753"/>
          </a:xfrm>
          <a:prstGeom prst="round2SameRect">
            <a:avLst>
              <a:gd name="adj1" fmla="val 50000"/>
              <a:gd name="adj2" fmla="val 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4" name="圆角矩形 23"/>
          <p:cNvSpPr/>
          <p:nvPr/>
        </p:nvSpPr>
        <p:spPr>
          <a:xfrm>
            <a:off x="6036975" y="2251025"/>
            <a:ext cx="95825" cy="76817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5" name="圆角矩形 24"/>
          <p:cNvSpPr/>
          <p:nvPr/>
        </p:nvSpPr>
        <p:spPr>
          <a:xfrm>
            <a:off x="6036975" y="3378414"/>
            <a:ext cx="95825" cy="768178"/>
          </a:xfrm>
          <a:prstGeom prst="roundRect">
            <a:avLst>
              <a:gd name="adj" fmla="val 5000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6" name="圆角矩形 25"/>
          <p:cNvSpPr/>
          <p:nvPr/>
        </p:nvSpPr>
        <p:spPr>
          <a:xfrm>
            <a:off x="6036975" y="4505803"/>
            <a:ext cx="95825" cy="76817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7" name="同侧圆角矩形 26"/>
          <p:cNvSpPr/>
          <p:nvPr/>
        </p:nvSpPr>
        <p:spPr>
          <a:xfrm>
            <a:off x="6036975" y="5633194"/>
            <a:ext cx="95825" cy="1226397"/>
          </a:xfrm>
          <a:prstGeom prst="round2SameRect">
            <a:avLst>
              <a:gd name="adj1" fmla="val 50000"/>
              <a:gd name="adj2" fmla="val 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Tree>
    <p:extLst>
      <p:ext uri="{BB962C8B-B14F-4D97-AF65-F5344CB8AC3E}">
        <p14:creationId xmlns:p14="http://schemas.microsoft.com/office/powerpoint/2010/main" val="3264185023"/>
      </p:ext>
    </p:extLst>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300"/>
                                        <p:tgtEl>
                                          <p:spTgt spid="23"/>
                                        </p:tgtEl>
                                      </p:cBhvr>
                                    </p:animEffect>
                                  </p:childTnLst>
                                </p:cTn>
                              </p:par>
                            </p:childTnLst>
                          </p:cTn>
                        </p:par>
                        <p:par>
                          <p:cTn id="8" fill="hold">
                            <p:stCondLst>
                              <p:cond delay="300"/>
                            </p:stCondLst>
                            <p:childTnLst>
                              <p:par>
                                <p:cTn id="9" presetID="53"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300" fill="hold"/>
                                        <p:tgtEl>
                                          <p:spTgt spid="19"/>
                                        </p:tgtEl>
                                        <p:attrNameLst>
                                          <p:attrName>ppt_w</p:attrName>
                                        </p:attrNameLst>
                                      </p:cBhvr>
                                      <p:tavLst>
                                        <p:tav tm="0">
                                          <p:val>
                                            <p:fltVal val="0"/>
                                          </p:val>
                                        </p:tav>
                                        <p:tav tm="100000">
                                          <p:val>
                                            <p:strVal val="#ppt_w"/>
                                          </p:val>
                                        </p:tav>
                                      </p:tavLst>
                                    </p:anim>
                                    <p:anim calcmode="lin" valueType="num">
                                      <p:cBhvr>
                                        <p:cTn id="12" dur="300" fill="hold"/>
                                        <p:tgtEl>
                                          <p:spTgt spid="19"/>
                                        </p:tgtEl>
                                        <p:attrNameLst>
                                          <p:attrName>ppt_h</p:attrName>
                                        </p:attrNameLst>
                                      </p:cBhvr>
                                      <p:tavLst>
                                        <p:tav tm="0">
                                          <p:val>
                                            <p:fltVal val="0"/>
                                          </p:val>
                                        </p:tav>
                                        <p:tav tm="100000">
                                          <p:val>
                                            <p:strVal val="#ppt_h"/>
                                          </p:val>
                                        </p:tav>
                                      </p:tavLst>
                                    </p:anim>
                                    <p:animEffect transition="in" filter="fade">
                                      <p:cBhvr>
                                        <p:cTn id="13" dur="300"/>
                                        <p:tgtEl>
                                          <p:spTgt spid="19"/>
                                        </p:tgtEl>
                                      </p:cBhvr>
                                    </p:animEffect>
                                  </p:childTnLst>
                                </p:cTn>
                              </p:par>
                            </p:childTnLst>
                          </p:cTn>
                        </p:par>
                        <p:par>
                          <p:cTn id="14" fill="hold">
                            <p:stCondLst>
                              <p:cond delay="600"/>
                            </p:stCondLst>
                            <p:childTnLst>
                              <p:par>
                                <p:cTn id="15" presetID="2" presetClass="entr" presetSubtype="2"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300" fill="hold"/>
                                        <p:tgtEl>
                                          <p:spTgt spid="7"/>
                                        </p:tgtEl>
                                        <p:attrNameLst>
                                          <p:attrName>ppt_x</p:attrName>
                                        </p:attrNameLst>
                                      </p:cBhvr>
                                      <p:tavLst>
                                        <p:tav tm="0">
                                          <p:val>
                                            <p:strVal val="1+#ppt_w/2"/>
                                          </p:val>
                                        </p:tav>
                                        <p:tav tm="100000">
                                          <p:val>
                                            <p:strVal val="#ppt_x"/>
                                          </p:val>
                                        </p:tav>
                                      </p:tavLst>
                                    </p:anim>
                                    <p:anim calcmode="lin" valueType="num">
                                      <p:cBhvr additive="base">
                                        <p:cTn id="18" dur="3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900"/>
                            </p:stCondLst>
                            <p:childTnLst>
                              <p:par>
                                <p:cTn id="20" presetID="2" presetClass="entr" presetSubtype="2"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300" fill="hold"/>
                                        <p:tgtEl>
                                          <p:spTgt spid="3"/>
                                        </p:tgtEl>
                                        <p:attrNameLst>
                                          <p:attrName>ppt_x</p:attrName>
                                        </p:attrNameLst>
                                      </p:cBhvr>
                                      <p:tavLst>
                                        <p:tav tm="0">
                                          <p:val>
                                            <p:strVal val="1+#ppt_w/2"/>
                                          </p:val>
                                        </p:tav>
                                        <p:tav tm="100000">
                                          <p:val>
                                            <p:strVal val="#ppt_x"/>
                                          </p:val>
                                        </p:tav>
                                      </p:tavLst>
                                    </p:anim>
                                    <p:anim calcmode="lin" valueType="num">
                                      <p:cBhvr additive="base">
                                        <p:cTn id="23" dur="300" fill="hold"/>
                                        <p:tgtEl>
                                          <p:spTgt spid="3"/>
                                        </p:tgtEl>
                                        <p:attrNameLst>
                                          <p:attrName>ppt_y</p:attrName>
                                        </p:attrNameLst>
                                      </p:cBhvr>
                                      <p:tavLst>
                                        <p:tav tm="0">
                                          <p:val>
                                            <p:strVal val="#ppt_y"/>
                                          </p:val>
                                        </p:tav>
                                        <p:tav tm="100000">
                                          <p:val>
                                            <p:strVal val="#ppt_y"/>
                                          </p:val>
                                        </p:tav>
                                      </p:tavLst>
                                    </p:anim>
                                  </p:childTnLst>
                                </p:cTn>
                              </p:par>
                            </p:childTnLst>
                          </p:cTn>
                        </p:par>
                        <p:par>
                          <p:cTn id="24" fill="hold">
                            <p:stCondLst>
                              <p:cond delay="1200"/>
                            </p:stCondLst>
                            <p:childTnLst>
                              <p:par>
                                <p:cTn id="25" presetID="22" presetClass="entr" presetSubtype="1"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300"/>
                                        <p:tgtEl>
                                          <p:spTgt spid="24"/>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300" fill="hold"/>
                                        <p:tgtEl>
                                          <p:spTgt spid="20"/>
                                        </p:tgtEl>
                                        <p:attrNameLst>
                                          <p:attrName>ppt_w</p:attrName>
                                        </p:attrNameLst>
                                      </p:cBhvr>
                                      <p:tavLst>
                                        <p:tav tm="0">
                                          <p:val>
                                            <p:fltVal val="0"/>
                                          </p:val>
                                        </p:tav>
                                        <p:tav tm="100000">
                                          <p:val>
                                            <p:strVal val="#ppt_w"/>
                                          </p:val>
                                        </p:tav>
                                      </p:tavLst>
                                    </p:anim>
                                    <p:anim calcmode="lin" valueType="num">
                                      <p:cBhvr>
                                        <p:cTn id="32" dur="300" fill="hold"/>
                                        <p:tgtEl>
                                          <p:spTgt spid="20"/>
                                        </p:tgtEl>
                                        <p:attrNameLst>
                                          <p:attrName>ppt_h</p:attrName>
                                        </p:attrNameLst>
                                      </p:cBhvr>
                                      <p:tavLst>
                                        <p:tav tm="0">
                                          <p:val>
                                            <p:fltVal val="0"/>
                                          </p:val>
                                        </p:tav>
                                        <p:tav tm="100000">
                                          <p:val>
                                            <p:strVal val="#ppt_h"/>
                                          </p:val>
                                        </p:tav>
                                      </p:tavLst>
                                    </p:anim>
                                    <p:animEffect transition="in" filter="fade">
                                      <p:cBhvr>
                                        <p:cTn id="33" dur="300"/>
                                        <p:tgtEl>
                                          <p:spTgt spid="20"/>
                                        </p:tgtEl>
                                      </p:cBhvr>
                                    </p:animEffect>
                                  </p:childTnLst>
                                </p:cTn>
                              </p:par>
                            </p:childTnLst>
                          </p:cTn>
                        </p:par>
                        <p:par>
                          <p:cTn id="34" fill="hold">
                            <p:stCondLst>
                              <p:cond delay="1800"/>
                            </p:stCondLst>
                            <p:childTnLst>
                              <p:par>
                                <p:cTn id="35" presetID="2" presetClass="entr" presetSubtype="8"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300" fill="hold"/>
                                        <p:tgtEl>
                                          <p:spTgt spid="10"/>
                                        </p:tgtEl>
                                        <p:attrNameLst>
                                          <p:attrName>ppt_x</p:attrName>
                                        </p:attrNameLst>
                                      </p:cBhvr>
                                      <p:tavLst>
                                        <p:tav tm="0">
                                          <p:val>
                                            <p:strVal val="0-#ppt_w/2"/>
                                          </p:val>
                                        </p:tav>
                                        <p:tav tm="100000">
                                          <p:val>
                                            <p:strVal val="#ppt_x"/>
                                          </p:val>
                                        </p:tav>
                                      </p:tavLst>
                                    </p:anim>
                                    <p:anim calcmode="lin" valueType="num">
                                      <p:cBhvr additive="base">
                                        <p:cTn id="38" dur="3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2100"/>
                            </p:stCondLst>
                            <p:childTnLst>
                              <p:par>
                                <p:cTn id="40" presetID="2" presetClass="entr" presetSubtype="8"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300" fill="hold"/>
                                        <p:tgtEl>
                                          <p:spTgt spid="4"/>
                                        </p:tgtEl>
                                        <p:attrNameLst>
                                          <p:attrName>ppt_x</p:attrName>
                                        </p:attrNameLst>
                                      </p:cBhvr>
                                      <p:tavLst>
                                        <p:tav tm="0">
                                          <p:val>
                                            <p:strVal val="0-#ppt_w/2"/>
                                          </p:val>
                                        </p:tav>
                                        <p:tav tm="100000">
                                          <p:val>
                                            <p:strVal val="#ppt_x"/>
                                          </p:val>
                                        </p:tav>
                                      </p:tavLst>
                                    </p:anim>
                                    <p:anim calcmode="lin" valueType="num">
                                      <p:cBhvr additive="base">
                                        <p:cTn id="43" dur="300" fill="hold"/>
                                        <p:tgtEl>
                                          <p:spTgt spid="4"/>
                                        </p:tgtEl>
                                        <p:attrNameLst>
                                          <p:attrName>ppt_y</p:attrName>
                                        </p:attrNameLst>
                                      </p:cBhvr>
                                      <p:tavLst>
                                        <p:tav tm="0">
                                          <p:val>
                                            <p:strVal val="#ppt_y"/>
                                          </p:val>
                                        </p:tav>
                                        <p:tav tm="100000">
                                          <p:val>
                                            <p:strVal val="#ppt_y"/>
                                          </p:val>
                                        </p:tav>
                                      </p:tavLst>
                                    </p:anim>
                                  </p:childTnLst>
                                </p:cTn>
                              </p:par>
                            </p:childTnLst>
                          </p:cTn>
                        </p:par>
                        <p:par>
                          <p:cTn id="44" fill="hold">
                            <p:stCondLst>
                              <p:cond delay="24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300"/>
                                        <p:tgtEl>
                                          <p:spTgt spid="25"/>
                                        </p:tgtEl>
                                      </p:cBhvr>
                                    </p:animEffect>
                                  </p:childTnLst>
                                </p:cTn>
                              </p:par>
                            </p:childTnLst>
                          </p:cTn>
                        </p:par>
                        <p:par>
                          <p:cTn id="48" fill="hold">
                            <p:stCondLst>
                              <p:cond delay="27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300" fill="hold"/>
                                        <p:tgtEl>
                                          <p:spTgt spid="21"/>
                                        </p:tgtEl>
                                        <p:attrNameLst>
                                          <p:attrName>ppt_w</p:attrName>
                                        </p:attrNameLst>
                                      </p:cBhvr>
                                      <p:tavLst>
                                        <p:tav tm="0">
                                          <p:val>
                                            <p:fltVal val="0"/>
                                          </p:val>
                                        </p:tav>
                                        <p:tav tm="100000">
                                          <p:val>
                                            <p:strVal val="#ppt_w"/>
                                          </p:val>
                                        </p:tav>
                                      </p:tavLst>
                                    </p:anim>
                                    <p:anim calcmode="lin" valueType="num">
                                      <p:cBhvr>
                                        <p:cTn id="52" dur="300" fill="hold"/>
                                        <p:tgtEl>
                                          <p:spTgt spid="21"/>
                                        </p:tgtEl>
                                        <p:attrNameLst>
                                          <p:attrName>ppt_h</p:attrName>
                                        </p:attrNameLst>
                                      </p:cBhvr>
                                      <p:tavLst>
                                        <p:tav tm="0">
                                          <p:val>
                                            <p:fltVal val="0"/>
                                          </p:val>
                                        </p:tav>
                                        <p:tav tm="100000">
                                          <p:val>
                                            <p:strVal val="#ppt_h"/>
                                          </p:val>
                                        </p:tav>
                                      </p:tavLst>
                                    </p:anim>
                                    <p:animEffect transition="in" filter="fade">
                                      <p:cBhvr>
                                        <p:cTn id="53" dur="300"/>
                                        <p:tgtEl>
                                          <p:spTgt spid="21"/>
                                        </p:tgtEl>
                                      </p:cBhvr>
                                    </p:animEffect>
                                  </p:childTnLst>
                                </p:cTn>
                              </p:par>
                            </p:childTnLst>
                          </p:cTn>
                        </p:par>
                        <p:par>
                          <p:cTn id="54" fill="hold">
                            <p:stCondLst>
                              <p:cond delay="3000"/>
                            </p:stCondLst>
                            <p:childTnLst>
                              <p:par>
                                <p:cTn id="55" presetID="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300" fill="hold"/>
                                        <p:tgtEl>
                                          <p:spTgt spid="13"/>
                                        </p:tgtEl>
                                        <p:attrNameLst>
                                          <p:attrName>ppt_x</p:attrName>
                                        </p:attrNameLst>
                                      </p:cBhvr>
                                      <p:tavLst>
                                        <p:tav tm="0">
                                          <p:val>
                                            <p:strVal val="1+#ppt_w/2"/>
                                          </p:val>
                                        </p:tav>
                                        <p:tav tm="100000">
                                          <p:val>
                                            <p:strVal val="#ppt_x"/>
                                          </p:val>
                                        </p:tav>
                                      </p:tavLst>
                                    </p:anim>
                                    <p:anim calcmode="lin" valueType="num">
                                      <p:cBhvr additive="base">
                                        <p:cTn id="58" dur="3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3300"/>
                            </p:stCondLst>
                            <p:childTnLst>
                              <p:par>
                                <p:cTn id="60" presetID="2" presetClass="entr" presetSubtype="2" fill="hold" grpId="0"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300" fill="hold"/>
                                        <p:tgtEl>
                                          <p:spTgt spid="5"/>
                                        </p:tgtEl>
                                        <p:attrNameLst>
                                          <p:attrName>ppt_x</p:attrName>
                                        </p:attrNameLst>
                                      </p:cBhvr>
                                      <p:tavLst>
                                        <p:tav tm="0">
                                          <p:val>
                                            <p:strVal val="1+#ppt_w/2"/>
                                          </p:val>
                                        </p:tav>
                                        <p:tav tm="100000">
                                          <p:val>
                                            <p:strVal val="#ppt_x"/>
                                          </p:val>
                                        </p:tav>
                                      </p:tavLst>
                                    </p:anim>
                                    <p:anim calcmode="lin" valueType="num">
                                      <p:cBhvr additive="base">
                                        <p:cTn id="63" dur="30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3600"/>
                            </p:stCondLst>
                            <p:childTnLst>
                              <p:par>
                                <p:cTn id="65" presetID="22" presetClass="entr" presetSubtype="1"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up)">
                                      <p:cBhvr>
                                        <p:cTn id="67" dur="300"/>
                                        <p:tgtEl>
                                          <p:spTgt spid="26"/>
                                        </p:tgtEl>
                                      </p:cBhvr>
                                    </p:animEffect>
                                  </p:childTnLst>
                                </p:cTn>
                              </p:par>
                            </p:childTnLst>
                          </p:cTn>
                        </p:par>
                        <p:par>
                          <p:cTn id="68" fill="hold">
                            <p:stCondLst>
                              <p:cond delay="3900"/>
                            </p:stCondLst>
                            <p:childTnLst>
                              <p:par>
                                <p:cTn id="69" presetID="53" presetClass="entr" presetSubtype="16"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p:cTn id="71" dur="300" fill="hold"/>
                                        <p:tgtEl>
                                          <p:spTgt spid="22"/>
                                        </p:tgtEl>
                                        <p:attrNameLst>
                                          <p:attrName>ppt_w</p:attrName>
                                        </p:attrNameLst>
                                      </p:cBhvr>
                                      <p:tavLst>
                                        <p:tav tm="0">
                                          <p:val>
                                            <p:fltVal val="0"/>
                                          </p:val>
                                        </p:tav>
                                        <p:tav tm="100000">
                                          <p:val>
                                            <p:strVal val="#ppt_w"/>
                                          </p:val>
                                        </p:tav>
                                      </p:tavLst>
                                    </p:anim>
                                    <p:anim calcmode="lin" valueType="num">
                                      <p:cBhvr>
                                        <p:cTn id="72" dur="300" fill="hold"/>
                                        <p:tgtEl>
                                          <p:spTgt spid="22"/>
                                        </p:tgtEl>
                                        <p:attrNameLst>
                                          <p:attrName>ppt_h</p:attrName>
                                        </p:attrNameLst>
                                      </p:cBhvr>
                                      <p:tavLst>
                                        <p:tav tm="0">
                                          <p:val>
                                            <p:fltVal val="0"/>
                                          </p:val>
                                        </p:tav>
                                        <p:tav tm="100000">
                                          <p:val>
                                            <p:strVal val="#ppt_h"/>
                                          </p:val>
                                        </p:tav>
                                      </p:tavLst>
                                    </p:anim>
                                    <p:animEffect transition="in" filter="fade">
                                      <p:cBhvr>
                                        <p:cTn id="73" dur="300"/>
                                        <p:tgtEl>
                                          <p:spTgt spid="22"/>
                                        </p:tgtEl>
                                      </p:cBhvr>
                                    </p:animEffect>
                                  </p:childTnLst>
                                </p:cTn>
                              </p:par>
                            </p:childTnLst>
                          </p:cTn>
                        </p:par>
                        <p:par>
                          <p:cTn id="74" fill="hold">
                            <p:stCondLst>
                              <p:cond delay="4200"/>
                            </p:stCondLst>
                            <p:childTnLst>
                              <p:par>
                                <p:cTn id="75" presetID="2" presetClass="entr" presetSubtype="8" fill="hold" nodeType="after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300" fill="hold"/>
                                        <p:tgtEl>
                                          <p:spTgt spid="16"/>
                                        </p:tgtEl>
                                        <p:attrNameLst>
                                          <p:attrName>ppt_x</p:attrName>
                                        </p:attrNameLst>
                                      </p:cBhvr>
                                      <p:tavLst>
                                        <p:tav tm="0">
                                          <p:val>
                                            <p:strVal val="0-#ppt_w/2"/>
                                          </p:val>
                                        </p:tav>
                                        <p:tav tm="100000">
                                          <p:val>
                                            <p:strVal val="#ppt_x"/>
                                          </p:val>
                                        </p:tav>
                                      </p:tavLst>
                                    </p:anim>
                                    <p:anim calcmode="lin" valueType="num">
                                      <p:cBhvr additive="base">
                                        <p:cTn id="78" dur="300" fill="hold"/>
                                        <p:tgtEl>
                                          <p:spTgt spid="16"/>
                                        </p:tgtEl>
                                        <p:attrNameLst>
                                          <p:attrName>ppt_y</p:attrName>
                                        </p:attrNameLst>
                                      </p:cBhvr>
                                      <p:tavLst>
                                        <p:tav tm="0">
                                          <p:val>
                                            <p:strVal val="#ppt_y"/>
                                          </p:val>
                                        </p:tav>
                                        <p:tav tm="100000">
                                          <p:val>
                                            <p:strVal val="#ppt_y"/>
                                          </p:val>
                                        </p:tav>
                                      </p:tavLst>
                                    </p:anim>
                                  </p:childTnLst>
                                </p:cTn>
                              </p:par>
                            </p:childTnLst>
                          </p:cTn>
                        </p:par>
                        <p:par>
                          <p:cTn id="79" fill="hold">
                            <p:stCondLst>
                              <p:cond delay="4500"/>
                            </p:stCondLst>
                            <p:childTnLst>
                              <p:par>
                                <p:cTn id="80" presetID="2" presetClass="entr" presetSubtype="8" fill="hold" grpId="0" nodeType="afterEffect">
                                  <p:stCondLst>
                                    <p:cond delay="0"/>
                                  </p:stCondLst>
                                  <p:childTnLst>
                                    <p:set>
                                      <p:cBhvr>
                                        <p:cTn id="81" dur="1" fill="hold">
                                          <p:stCondLst>
                                            <p:cond delay="0"/>
                                          </p:stCondLst>
                                        </p:cTn>
                                        <p:tgtEl>
                                          <p:spTgt spid="6"/>
                                        </p:tgtEl>
                                        <p:attrNameLst>
                                          <p:attrName>style.visibility</p:attrName>
                                        </p:attrNameLst>
                                      </p:cBhvr>
                                      <p:to>
                                        <p:strVal val="visible"/>
                                      </p:to>
                                    </p:set>
                                    <p:anim calcmode="lin" valueType="num">
                                      <p:cBhvr additive="base">
                                        <p:cTn id="82" dur="300" fill="hold"/>
                                        <p:tgtEl>
                                          <p:spTgt spid="6"/>
                                        </p:tgtEl>
                                        <p:attrNameLst>
                                          <p:attrName>ppt_x</p:attrName>
                                        </p:attrNameLst>
                                      </p:cBhvr>
                                      <p:tavLst>
                                        <p:tav tm="0">
                                          <p:val>
                                            <p:strVal val="0-#ppt_w/2"/>
                                          </p:val>
                                        </p:tav>
                                        <p:tav tm="100000">
                                          <p:val>
                                            <p:strVal val="#ppt_x"/>
                                          </p:val>
                                        </p:tav>
                                      </p:tavLst>
                                    </p:anim>
                                    <p:anim calcmode="lin" valueType="num">
                                      <p:cBhvr additive="base">
                                        <p:cTn id="83" dur="300" fill="hold"/>
                                        <p:tgtEl>
                                          <p:spTgt spid="6"/>
                                        </p:tgtEl>
                                        <p:attrNameLst>
                                          <p:attrName>ppt_y</p:attrName>
                                        </p:attrNameLst>
                                      </p:cBhvr>
                                      <p:tavLst>
                                        <p:tav tm="0">
                                          <p:val>
                                            <p:strVal val="#ppt_y"/>
                                          </p:val>
                                        </p:tav>
                                        <p:tav tm="100000">
                                          <p:val>
                                            <p:strVal val="#ppt_y"/>
                                          </p:val>
                                        </p:tav>
                                      </p:tavLst>
                                    </p:anim>
                                  </p:childTnLst>
                                </p:cTn>
                              </p:par>
                            </p:childTnLst>
                          </p:cTn>
                        </p:par>
                        <p:par>
                          <p:cTn id="84" fill="hold">
                            <p:stCondLst>
                              <p:cond delay="4800"/>
                            </p:stCondLst>
                            <p:childTnLst>
                              <p:par>
                                <p:cTn id="85" presetID="22" presetClass="entr" presetSubtype="1" fill="hold" grpId="0" nodeType="after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wipe(up)">
                                      <p:cBhvr>
                                        <p:cTn id="87" dur="3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a:spLocks/>
          </p:cNvSpPr>
          <p:nvPr/>
        </p:nvSpPr>
        <p:spPr>
          <a:xfrm>
            <a:off x="7520508" y="1188166"/>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799"/>
              </a:spcAft>
              <a:buNone/>
            </a:pPr>
            <a:r>
              <a:rPr lang="zh-CN" altLang="en-US" sz="1900" b="1" dirty="0">
                <a:solidFill>
                  <a:schemeClr val="tx1"/>
                </a:solidFill>
              </a:rPr>
              <a:t>Enter your text title here</a:t>
            </a:r>
            <a:endParaRPr lang="en-US" altLang="zh-CN" sz="1900" b="1" dirty="0">
              <a:solidFill>
                <a:schemeClr val="tx1"/>
              </a:solidFill>
            </a:endParaRPr>
          </a:p>
          <a:p>
            <a:pPr marL="0" indent="0" algn="just" defTabSz="1217591" fontAlgn="base">
              <a:spcBef>
                <a:spcPct val="0"/>
              </a:spcBef>
              <a:spcAft>
                <a:spcPct val="0"/>
              </a:spcAft>
              <a:buNone/>
            </a:pPr>
            <a:r>
              <a:rPr lang="zh-CN" altLang="en-US" sz="1900" dirty="0">
                <a:solidFill>
                  <a:prstClr val="black"/>
                </a:solidFill>
                <a:cs typeface="方正兰亭纤黑简体"/>
              </a:rPr>
              <a:t>Click here to add a text description, a short question description text, and the text is added here.</a:t>
            </a:r>
          </a:p>
        </p:txBody>
      </p:sp>
      <p:sp>
        <p:nvSpPr>
          <p:cNvPr id="3" name="内容占位符 2"/>
          <p:cNvSpPr txBox="1">
            <a:spLocks/>
          </p:cNvSpPr>
          <p:nvPr/>
        </p:nvSpPr>
        <p:spPr>
          <a:xfrm>
            <a:off x="703600" y="2298195"/>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799"/>
              </a:spcAft>
              <a:buNone/>
            </a:pPr>
            <a:r>
              <a:rPr lang="zh-CN" altLang="en-US" sz="1900" b="1" dirty="0">
                <a:solidFill>
                  <a:schemeClr val="tx1"/>
                </a:solidFill>
              </a:rPr>
              <a:t>Enter your text title here</a:t>
            </a:r>
            <a:endParaRPr lang="en-US" altLang="zh-CN" sz="1900" b="1" dirty="0">
              <a:solidFill>
                <a:schemeClr val="tx1"/>
              </a:solidFill>
            </a:endParaRPr>
          </a:p>
          <a:p>
            <a:pPr marL="0" indent="0" algn="just" defTabSz="1217591" fontAlgn="base">
              <a:spcBef>
                <a:spcPct val="0"/>
              </a:spcBef>
              <a:spcAft>
                <a:spcPct val="0"/>
              </a:spcAft>
              <a:buNone/>
            </a:pPr>
            <a:r>
              <a:rPr lang="zh-CN" altLang="en-US" sz="1900" dirty="0">
                <a:solidFill>
                  <a:prstClr val="black"/>
                </a:solidFill>
                <a:cs typeface="方正兰亭纤黑简体"/>
              </a:rPr>
              <a:t>Click here to add a text description, a short question description text, and the text is added here.</a:t>
            </a:r>
          </a:p>
        </p:txBody>
      </p:sp>
      <p:sp>
        <p:nvSpPr>
          <p:cNvPr id="4" name="内容占位符 2"/>
          <p:cNvSpPr txBox="1">
            <a:spLocks/>
          </p:cNvSpPr>
          <p:nvPr/>
        </p:nvSpPr>
        <p:spPr>
          <a:xfrm>
            <a:off x="7520508" y="3408224"/>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799"/>
              </a:spcAft>
              <a:buNone/>
            </a:pPr>
            <a:r>
              <a:rPr lang="zh-CN" altLang="en-US" sz="1900" b="1" dirty="0">
                <a:solidFill>
                  <a:schemeClr val="tx1"/>
                </a:solidFill>
              </a:rPr>
              <a:t>Enter your text title here</a:t>
            </a:r>
            <a:endParaRPr lang="en-US" altLang="zh-CN" sz="1900" b="1" dirty="0">
              <a:solidFill>
                <a:schemeClr val="tx1"/>
              </a:solidFill>
            </a:endParaRPr>
          </a:p>
          <a:p>
            <a:pPr marL="0" indent="0" algn="just" defTabSz="1217591" fontAlgn="base">
              <a:spcBef>
                <a:spcPct val="0"/>
              </a:spcBef>
              <a:spcAft>
                <a:spcPct val="0"/>
              </a:spcAft>
              <a:buNone/>
            </a:pPr>
            <a:r>
              <a:rPr lang="zh-CN" altLang="en-US" sz="1900" dirty="0">
                <a:solidFill>
                  <a:prstClr val="black"/>
                </a:solidFill>
                <a:cs typeface="方正兰亭纤黑简体"/>
              </a:rPr>
              <a:t>Click here to add a text description, a short question description text, and the text is added here.</a:t>
            </a:r>
          </a:p>
        </p:txBody>
      </p:sp>
      <p:sp>
        <p:nvSpPr>
          <p:cNvPr id="5" name="内容占位符 2"/>
          <p:cNvSpPr txBox="1">
            <a:spLocks/>
          </p:cNvSpPr>
          <p:nvPr/>
        </p:nvSpPr>
        <p:spPr>
          <a:xfrm>
            <a:off x="703600" y="4518256"/>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799"/>
              </a:spcAft>
              <a:buNone/>
            </a:pPr>
            <a:r>
              <a:rPr lang="zh-CN" altLang="en-US" sz="1900" b="1" dirty="0">
                <a:solidFill>
                  <a:schemeClr val="tx1"/>
                </a:solidFill>
              </a:rPr>
              <a:t>Enter your text title here</a:t>
            </a:r>
            <a:endParaRPr lang="en-US" altLang="zh-CN" sz="1900" b="1" dirty="0">
              <a:solidFill>
                <a:schemeClr val="tx1"/>
              </a:solidFill>
            </a:endParaRPr>
          </a:p>
          <a:p>
            <a:pPr marL="0" indent="0" algn="just" defTabSz="1217591" fontAlgn="base">
              <a:spcBef>
                <a:spcPct val="0"/>
              </a:spcBef>
              <a:spcAft>
                <a:spcPct val="0"/>
              </a:spcAft>
              <a:buNone/>
            </a:pPr>
            <a:r>
              <a:rPr lang="zh-CN" altLang="en-US" sz="1900" dirty="0">
                <a:solidFill>
                  <a:prstClr val="black"/>
                </a:solidFill>
                <a:cs typeface="方正兰亭纤黑简体"/>
              </a:rPr>
              <a:t>Click here to add a text description, a short question description text, and the text is added here.</a:t>
            </a:r>
          </a:p>
        </p:txBody>
      </p:sp>
      <p:grpSp>
        <p:nvGrpSpPr>
          <p:cNvPr id="6" name="组合 5"/>
          <p:cNvGrpSpPr/>
          <p:nvPr/>
        </p:nvGrpSpPr>
        <p:grpSpPr>
          <a:xfrm>
            <a:off x="6519037" y="1256503"/>
            <a:ext cx="936881" cy="938809"/>
            <a:chOff x="4898207" y="1070431"/>
            <a:chExt cx="703944" cy="703944"/>
          </a:xfrm>
          <a:solidFill>
            <a:srgbClr val="7B1B1B"/>
          </a:solidFill>
        </p:grpSpPr>
        <p:sp>
          <p:nvSpPr>
            <p:cNvPr id="7" name="泪滴形 6"/>
            <p:cNvSpPr/>
            <p:nvPr/>
          </p:nvSpPr>
          <p:spPr>
            <a:xfrm rot="13500000">
              <a:off x="4898207" y="1070431"/>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8" name="矩形 7"/>
            <p:cNvSpPr/>
            <p:nvPr/>
          </p:nvSpPr>
          <p:spPr>
            <a:xfrm>
              <a:off x="4944128" y="1268515"/>
              <a:ext cx="612101" cy="288474"/>
            </a:xfrm>
            <a:prstGeom prst="rect">
              <a:avLst/>
            </a:prstGeom>
            <a:grp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5</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Month</a:t>
              </a:r>
            </a:p>
          </p:txBody>
        </p:sp>
      </p:grpSp>
      <p:grpSp>
        <p:nvGrpSpPr>
          <p:cNvPr id="9" name="组合 8"/>
          <p:cNvGrpSpPr/>
          <p:nvPr/>
        </p:nvGrpSpPr>
        <p:grpSpPr>
          <a:xfrm>
            <a:off x="4719092" y="2382018"/>
            <a:ext cx="936881" cy="938809"/>
            <a:chOff x="3545783" y="1914373"/>
            <a:chExt cx="703944" cy="703944"/>
          </a:xfrm>
          <a:solidFill>
            <a:schemeClr val="tx1">
              <a:lumMod val="75000"/>
              <a:lumOff val="25000"/>
            </a:schemeClr>
          </a:solidFill>
        </p:grpSpPr>
        <p:sp>
          <p:nvSpPr>
            <p:cNvPr id="10" name="泪滴形 9"/>
            <p:cNvSpPr/>
            <p:nvPr/>
          </p:nvSpPr>
          <p:spPr>
            <a:xfrm rot="8100000" flipH="1">
              <a:off x="3545783" y="1914373"/>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1" name="矩形 10"/>
            <p:cNvSpPr/>
            <p:nvPr/>
          </p:nvSpPr>
          <p:spPr>
            <a:xfrm>
              <a:off x="3591704" y="2112457"/>
              <a:ext cx="612101" cy="288474"/>
            </a:xfrm>
            <a:prstGeom prst="rect">
              <a:avLst/>
            </a:prstGeom>
            <a:grp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6</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Month</a:t>
              </a:r>
            </a:p>
          </p:txBody>
        </p:sp>
      </p:grpSp>
      <p:grpSp>
        <p:nvGrpSpPr>
          <p:cNvPr id="12" name="组合 11"/>
          <p:cNvGrpSpPr/>
          <p:nvPr/>
        </p:nvGrpSpPr>
        <p:grpSpPr>
          <a:xfrm>
            <a:off x="6519037" y="3493346"/>
            <a:ext cx="936881" cy="938809"/>
            <a:chOff x="4898207" y="2747676"/>
            <a:chExt cx="703944" cy="703944"/>
          </a:xfrm>
          <a:solidFill>
            <a:srgbClr val="7B1B1B"/>
          </a:solidFill>
        </p:grpSpPr>
        <p:sp>
          <p:nvSpPr>
            <p:cNvPr id="13" name="泪滴形 12"/>
            <p:cNvSpPr/>
            <p:nvPr/>
          </p:nvSpPr>
          <p:spPr>
            <a:xfrm rot="13500000">
              <a:off x="4898207" y="2747676"/>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4" name="矩形 13"/>
            <p:cNvSpPr/>
            <p:nvPr/>
          </p:nvSpPr>
          <p:spPr>
            <a:xfrm>
              <a:off x="4937456" y="2945760"/>
              <a:ext cx="612101" cy="288474"/>
            </a:xfrm>
            <a:prstGeom prst="rect">
              <a:avLst/>
            </a:prstGeom>
            <a:grp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7</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Month</a:t>
              </a:r>
            </a:p>
          </p:txBody>
        </p:sp>
      </p:grpSp>
      <p:grpSp>
        <p:nvGrpSpPr>
          <p:cNvPr id="15" name="组合 14"/>
          <p:cNvGrpSpPr/>
          <p:nvPr/>
        </p:nvGrpSpPr>
        <p:grpSpPr>
          <a:xfrm>
            <a:off x="4719092" y="4618864"/>
            <a:ext cx="936881" cy="938809"/>
            <a:chOff x="3545783" y="3591618"/>
            <a:chExt cx="703944" cy="703944"/>
          </a:xfrm>
          <a:solidFill>
            <a:schemeClr val="tx1">
              <a:lumMod val="75000"/>
              <a:lumOff val="25000"/>
            </a:schemeClr>
          </a:solidFill>
        </p:grpSpPr>
        <p:sp>
          <p:nvSpPr>
            <p:cNvPr id="16" name="泪滴形 15"/>
            <p:cNvSpPr/>
            <p:nvPr/>
          </p:nvSpPr>
          <p:spPr>
            <a:xfrm rot="8100000" flipH="1">
              <a:off x="3545783" y="3591618"/>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7" name="矩形 16"/>
            <p:cNvSpPr/>
            <p:nvPr/>
          </p:nvSpPr>
          <p:spPr>
            <a:xfrm>
              <a:off x="3591704" y="3789702"/>
              <a:ext cx="612101" cy="288474"/>
            </a:xfrm>
            <a:prstGeom prst="rect">
              <a:avLst/>
            </a:prstGeom>
            <a:grp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8</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Month</a:t>
              </a:r>
            </a:p>
          </p:txBody>
        </p:sp>
      </p:grpSp>
      <p:sp>
        <p:nvSpPr>
          <p:cNvPr id="18" name="椭圆 17"/>
          <p:cNvSpPr/>
          <p:nvPr/>
        </p:nvSpPr>
        <p:spPr>
          <a:xfrm>
            <a:off x="5965106" y="1580250"/>
            <a:ext cx="239563" cy="240056"/>
          </a:xfrm>
          <a:prstGeom prst="ellipse">
            <a:avLst/>
          </a:prstGeom>
          <a:solidFill>
            <a:srgbClr val="7B1B1B"/>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19" name="椭圆 18"/>
          <p:cNvSpPr/>
          <p:nvPr/>
        </p:nvSpPr>
        <p:spPr>
          <a:xfrm>
            <a:off x="5965106" y="2707639"/>
            <a:ext cx="239563" cy="240056"/>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0" name="椭圆 19"/>
          <p:cNvSpPr/>
          <p:nvPr/>
        </p:nvSpPr>
        <p:spPr>
          <a:xfrm>
            <a:off x="5965106" y="3835028"/>
            <a:ext cx="239563" cy="240056"/>
          </a:xfrm>
          <a:prstGeom prst="ellipse">
            <a:avLst/>
          </a:prstGeom>
          <a:solidFill>
            <a:srgbClr val="7B1B1B"/>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1" name="椭圆 20"/>
          <p:cNvSpPr/>
          <p:nvPr/>
        </p:nvSpPr>
        <p:spPr>
          <a:xfrm>
            <a:off x="5965106" y="4962415"/>
            <a:ext cx="239563" cy="240056"/>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2" name="同侧圆角矩形 21"/>
          <p:cNvSpPr/>
          <p:nvPr/>
        </p:nvSpPr>
        <p:spPr>
          <a:xfrm rot="10800000">
            <a:off x="6036975" y="-1"/>
            <a:ext cx="95825" cy="1520668"/>
          </a:xfrm>
          <a:prstGeom prst="round2SameRect">
            <a:avLst>
              <a:gd name="adj1" fmla="val 50000"/>
              <a:gd name="adj2" fmla="val 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3" name="圆角矩形 22"/>
          <p:cNvSpPr/>
          <p:nvPr/>
        </p:nvSpPr>
        <p:spPr>
          <a:xfrm>
            <a:off x="6036975" y="1879883"/>
            <a:ext cx="95825" cy="76817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4" name="圆角矩形 23"/>
          <p:cNvSpPr/>
          <p:nvPr/>
        </p:nvSpPr>
        <p:spPr>
          <a:xfrm>
            <a:off x="6036975" y="3007272"/>
            <a:ext cx="95825" cy="768178"/>
          </a:xfrm>
          <a:prstGeom prst="roundRect">
            <a:avLst>
              <a:gd name="adj" fmla="val 5000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5" name="圆角矩形 24"/>
          <p:cNvSpPr/>
          <p:nvPr/>
        </p:nvSpPr>
        <p:spPr>
          <a:xfrm>
            <a:off x="6036975" y="4134661"/>
            <a:ext cx="95825" cy="76817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6" name="同侧圆角矩形 25"/>
          <p:cNvSpPr/>
          <p:nvPr/>
        </p:nvSpPr>
        <p:spPr>
          <a:xfrm>
            <a:off x="6036975" y="5262052"/>
            <a:ext cx="95825" cy="1597539"/>
          </a:xfrm>
          <a:prstGeom prst="round2SameRect">
            <a:avLst>
              <a:gd name="adj1" fmla="val 50000"/>
              <a:gd name="adj2" fmla="val 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Tree>
    <p:extLst>
      <p:ext uri="{BB962C8B-B14F-4D97-AF65-F5344CB8AC3E}">
        <p14:creationId xmlns:p14="http://schemas.microsoft.com/office/powerpoint/2010/main" val="477067976"/>
      </p:ext>
    </p:extLst>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300"/>
                                        <p:tgtEl>
                                          <p:spTgt spid="22"/>
                                        </p:tgtEl>
                                      </p:cBhvr>
                                    </p:animEffect>
                                  </p:childTnLst>
                                </p:cTn>
                              </p:par>
                            </p:childTnLst>
                          </p:cTn>
                        </p:par>
                        <p:par>
                          <p:cTn id="8" fill="hold">
                            <p:stCondLst>
                              <p:cond delay="3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300" fill="hold"/>
                                        <p:tgtEl>
                                          <p:spTgt spid="18"/>
                                        </p:tgtEl>
                                        <p:attrNameLst>
                                          <p:attrName>ppt_w</p:attrName>
                                        </p:attrNameLst>
                                      </p:cBhvr>
                                      <p:tavLst>
                                        <p:tav tm="0">
                                          <p:val>
                                            <p:fltVal val="0"/>
                                          </p:val>
                                        </p:tav>
                                        <p:tav tm="100000">
                                          <p:val>
                                            <p:strVal val="#ppt_w"/>
                                          </p:val>
                                        </p:tav>
                                      </p:tavLst>
                                    </p:anim>
                                    <p:anim calcmode="lin" valueType="num">
                                      <p:cBhvr>
                                        <p:cTn id="12" dur="300" fill="hold"/>
                                        <p:tgtEl>
                                          <p:spTgt spid="18"/>
                                        </p:tgtEl>
                                        <p:attrNameLst>
                                          <p:attrName>ppt_h</p:attrName>
                                        </p:attrNameLst>
                                      </p:cBhvr>
                                      <p:tavLst>
                                        <p:tav tm="0">
                                          <p:val>
                                            <p:fltVal val="0"/>
                                          </p:val>
                                        </p:tav>
                                        <p:tav tm="100000">
                                          <p:val>
                                            <p:strVal val="#ppt_h"/>
                                          </p:val>
                                        </p:tav>
                                      </p:tavLst>
                                    </p:anim>
                                    <p:animEffect transition="in" filter="fade">
                                      <p:cBhvr>
                                        <p:cTn id="13" dur="300"/>
                                        <p:tgtEl>
                                          <p:spTgt spid="18"/>
                                        </p:tgtEl>
                                      </p:cBhvr>
                                    </p:animEffect>
                                  </p:childTnLst>
                                </p:cTn>
                              </p:par>
                            </p:childTnLst>
                          </p:cTn>
                        </p:par>
                        <p:par>
                          <p:cTn id="14" fill="hold">
                            <p:stCondLst>
                              <p:cond delay="600"/>
                            </p:stCondLst>
                            <p:childTnLst>
                              <p:par>
                                <p:cTn id="15" presetID="2" presetClass="entr" presetSubtype="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300" fill="hold"/>
                                        <p:tgtEl>
                                          <p:spTgt spid="6"/>
                                        </p:tgtEl>
                                        <p:attrNameLst>
                                          <p:attrName>ppt_x</p:attrName>
                                        </p:attrNameLst>
                                      </p:cBhvr>
                                      <p:tavLst>
                                        <p:tav tm="0">
                                          <p:val>
                                            <p:strVal val="1+#ppt_w/2"/>
                                          </p:val>
                                        </p:tav>
                                        <p:tav tm="100000">
                                          <p:val>
                                            <p:strVal val="#ppt_x"/>
                                          </p:val>
                                        </p:tav>
                                      </p:tavLst>
                                    </p:anim>
                                    <p:anim calcmode="lin" valueType="num">
                                      <p:cBhvr additive="base">
                                        <p:cTn id="18" dur="3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900"/>
                            </p:stCondLst>
                            <p:childTnLst>
                              <p:par>
                                <p:cTn id="20" presetID="2" presetClass="entr" presetSubtype="2"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300" fill="hold"/>
                                        <p:tgtEl>
                                          <p:spTgt spid="2"/>
                                        </p:tgtEl>
                                        <p:attrNameLst>
                                          <p:attrName>ppt_x</p:attrName>
                                        </p:attrNameLst>
                                      </p:cBhvr>
                                      <p:tavLst>
                                        <p:tav tm="0">
                                          <p:val>
                                            <p:strVal val="1+#ppt_w/2"/>
                                          </p:val>
                                        </p:tav>
                                        <p:tav tm="100000">
                                          <p:val>
                                            <p:strVal val="#ppt_x"/>
                                          </p:val>
                                        </p:tav>
                                      </p:tavLst>
                                    </p:anim>
                                    <p:anim calcmode="lin" valueType="num">
                                      <p:cBhvr additive="base">
                                        <p:cTn id="23" dur="300" fill="hold"/>
                                        <p:tgtEl>
                                          <p:spTgt spid="2"/>
                                        </p:tgtEl>
                                        <p:attrNameLst>
                                          <p:attrName>ppt_y</p:attrName>
                                        </p:attrNameLst>
                                      </p:cBhvr>
                                      <p:tavLst>
                                        <p:tav tm="0">
                                          <p:val>
                                            <p:strVal val="#ppt_y"/>
                                          </p:val>
                                        </p:tav>
                                        <p:tav tm="100000">
                                          <p:val>
                                            <p:strVal val="#ppt_y"/>
                                          </p:val>
                                        </p:tav>
                                      </p:tavLst>
                                    </p:anim>
                                  </p:childTnLst>
                                </p:cTn>
                              </p:par>
                            </p:childTnLst>
                          </p:cTn>
                        </p:par>
                        <p:par>
                          <p:cTn id="24" fill="hold">
                            <p:stCondLst>
                              <p:cond delay="1200"/>
                            </p:stCondLst>
                            <p:childTnLst>
                              <p:par>
                                <p:cTn id="25" presetID="22" presetClass="entr" presetSubtype="1"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300"/>
                                        <p:tgtEl>
                                          <p:spTgt spid="23"/>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300" fill="hold"/>
                                        <p:tgtEl>
                                          <p:spTgt spid="19"/>
                                        </p:tgtEl>
                                        <p:attrNameLst>
                                          <p:attrName>ppt_w</p:attrName>
                                        </p:attrNameLst>
                                      </p:cBhvr>
                                      <p:tavLst>
                                        <p:tav tm="0">
                                          <p:val>
                                            <p:fltVal val="0"/>
                                          </p:val>
                                        </p:tav>
                                        <p:tav tm="100000">
                                          <p:val>
                                            <p:strVal val="#ppt_w"/>
                                          </p:val>
                                        </p:tav>
                                      </p:tavLst>
                                    </p:anim>
                                    <p:anim calcmode="lin" valueType="num">
                                      <p:cBhvr>
                                        <p:cTn id="32" dur="300" fill="hold"/>
                                        <p:tgtEl>
                                          <p:spTgt spid="19"/>
                                        </p:tgtEl>
                                        <p:attrNameLst>
                                          <p:attrName>ppt_h</p:attrName>
                                        </p:attrNameLst>
                                      </p:cBhvr>
                                      <p:tavLst>
                                        <p:tav tm="0">
                                          <p:val>
                                            <p:fltVal val="0"/>
                                          </p:val>
                                        </p:tav>
                                        <p:tav tm="100000">
                                          <p:val>
                                            <p:strVal val="#ppt_h"/>
                                          </p:val>
                                        </p:tav>
                                      </p:tavLst>
                                    </p:anim>
                                    <p:animEffect transition="in" filter="fade">
                                      <p:cBhvr>
                                        <p:cTn id="33" dur="300"/>
                                        <p:tgtEl>
                                          <p:spTgt spid="19"/>
                                        </p:tgtEl>
                                      </p:cBhvr>
                                    </p:animEffect>
                                  </p:childTnLst>
                                </p:cTn>
                              </p:par>
                            </p:childTnLst>
                          </p:cTn>
                        </p:par>
                        <p:par>
                          <p:cTn id="34" fill="hold">
                            <p:stCondLst>
                              <p:cond delay="1800"/>
                            </p:stCondLst>
                            <p:childTnLst>
                              <p:par>
                                <p:cTn id="35" presetID="2" presetClass="entr" presetSubtype="8"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300" fill="hold"/>
                                        <p:tgtEl>
                                          <p:spTgt spid="9"/>
                                        </p:tgtEl>
                                        <p:attrNameLst>
                                          <p:attrName>ppt_x</p:attrName>
                                        </p:attrNameLst>
                                      </p:cBhvr>
                                      <p:tavLst>
                                        <p:tav tm="0">
                                          <p:val>
                                            <p:strVal val="0-#ppt_w/2"/>
                                          </p:val>
                                        </p:tav>
                                        <p:tav tm="100000">
                                          <p:val>
                                            <p:strVal val="#ppt_x"/>
                                          </p:val>
                                        </p:tav>
                                      </p:tavLst>
                                    </p:anim>
                                    <p:anim calcmode="lin" valueType="num">
                                      <p:cBhvr additive="base">
                                        <p:cTn id="38" dur="3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2100"/>
                            </p:stCondLst>
                            <p:childTnLst>
                              <p:par>
                                <p:cTn id="40" presetID="2" presetClass="entr" presetSubtype="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300" fill="hold"/>
                                        <p:tgtEl>
                                          <p:spTgt spid="3"/>
                                        </p:tgtEl>
                                        <p:attrNameLst>
                                          <p:attrName>ppt_x</p:attrName>
                                        </p:attrNameLst>
                                      </p:cBhvr>
                                      <p:tavLst>
                                        <p:tav tm="0">
                                          <p:val>
                                            <p:strVal val="0-#ppt_w/2"/>
                                          </p:val>
                                        </p:tav>
                                        <p:tav tm="100000">
                                          <p:val>
                                            <p:strVal val="#ppt_x"/>
                                          </p:val>
                                        </p:tav>
                                      </p:tavLst>
                                    </p:anim>
                                    <p:anim calcmode="lin" valueType="num">
                                      <p:cBhvr additive="base">
                                        <p:cTn id="43" dur="300" fill="hold"/>
                                        <p:tgtEl>
                                          <p:spTgt spid="3"/>
                                        </p:tgtEl>
                                        <p:attrNameLst>
                                          <p:attrName>ppt_y</p:attrName>
                                        </p:attrNameLst>
                                      </p:cBhvr>
                                      <p:tavLst>
                                        <p:tav tm="0">
                                          <p:val>
                                            <p:strVal val="#ppt_y"/>
                                          </p:val>
                                        </p:tav>
                                        <p:tav tm="100000">
                                          <p:val>
                                            <p:strVal val="#ppt_y"/>
                                          </p:val>
                                        </p:tav>
                                      </p:tavLst>
                                    </p:anim>
                                  </p:childTnLst>
                                </p:cTn>
                              </p:par>
                            </p:childTnLst>
                          </p:cTn>
                        </p:par>
                        <p:par>
                          <p:cTn id="44" fill="hold">
                            <p:stCondLst>
                              <p:cond delay="2400"/>
                            </p:stCondLst>
                            <p:childTnLst>
                              <p:par>
                                <p:cTn id="45" presetID="22" presetClass="entr" presetSubtype="1"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up)">
                                      <p:cBhvr>
                                        <p:cTn id="47" dur="300"/>
                                        <p:tgtEl>
                                          <p:spTgt spid="24"/>
                                        </p:tgtEl>
                                      </p:cBhvr>
                                    </p:animEffect>
                                  </p:childTnLst>
                                </p:cTn>
                              </p:par>
                            </p:childTnLst>
                          </p:cTn>
                        </p:par>
                        <p:par>
                          <p:cTn id="48" fill="hold">
                            <p:stCondLst>
                              <p:cond delay="27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300" fill="hold"/>
                                        <p:tgtEl>
                                          <p:spTgt spid="20"/>
                                        </p:tgtEl>
                                        <p:attrNameLst>
                                          <p:attrName>ppt_w</p:attrName>
                                        </p:attrNameLst>
                                      </p:cBhvr>
                                      <p:tavLst>
                                        <p:tav tm="0">
                                          <p:val>
                                            <p:fltVal val="0"/>
                                          </p:val>
                                        </p:tav>
                                        <p:tav tm="100000">
                                          <p:val>
                                            <p:strVal val="#ppt_w"/>
                                          </p:val>
                                        </p:tav>
                                      </p:tavLst>
                                    </p:anim>
                                    <p:anim calcmode="lin" valueType="num">
                                      <p:cBhvr>
                                        <p:cTn id="52" dur="300" fill="hold"/>
                                        <p:tgtEl>
                                          <p:spTgt spid="20"/>
                                        </p:tgtEl>
                                        <p:attrNameLst>
                                          <p:attrName>ppt_h</p:attrName>
                                        </p:attrNameLst>
                                      </p:cBhvr>
                                      <p:tavLst>
                                        <p:tav tm="0">
                                          <p:val>
                                            <p:fltVal val="0"/>
                                          </p:val>
                                        </p:tav>
                                        <p:tav tm="100000">
                                          <p:val>
                                            <p:strVal val="#ppt_h"/>
                                          </p:val>
                                        </p:tav>
                                      </p:tavLst>
                                    </p:anim>
                                    <p:animEffect transition="in" filter="fade">
                                      <p:cBhvr>
                                        <p:cTn id="53" dur="300"/>
                                        <p:tgtEl>
                                          <p:spTgt spid="20"/>
                                        </p:tgtEl>
                                      </p:cBhvr>
                                    </p:animEffect>
                                  </p:childTnLst>
                                </p:cTn>
                              </p:par>
                            </p:childTnLst>
                          </p:cTn>
                        </p:par>
                        <p:par>
                          <p:cTn id="54" fill="hold">
                            <p:stCondLst>
                              <p:cond delay="3000"/>
                            </p:stCondLst>
                            <p:childTnLst>
                              <p:par>
                                <p:cTn id="55" presetID="2" presetClass="entr" presetSubtype="2"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300" fill="hold"/>
                                        <p:tgtEl>
                                          <p:spTgt spid="12"/>
                                        </p:tgtEl>
                                        <p:attrNameLst>
                                          <p:attrName>ppt_x</p:attrName>
                                        </p:attrNameLst>
                                      </p:cBhvr>
                                      <p:tavLst>
                                        <p:tav tm="0">
                                          <p:val>
                                            <p:strVal val="1+#ppt_w/2"/>
                                          </p:val>
                                        </p:tav>
                                        <p:tav tm="100000">
                                          <p:val>
                                            <p:strVal val="#ppt_x"/>
                                          </p:val>
                                        </p:tav>
                                      </p:tavLst>
                                    </p:anim>
                                    <p:anim calcmode="lin" valueType="num">
                                      <p:cBhvr additive="base">
                                        <p:cTn id="58" dur="300" fill="hold"/>
                                        <p:tgtEl>
                                          <p:spTgt spid="12"/>
                                        </p:tgtEl>
                                        <p:attrNameLst>
                                          <p:attrName>ppt_y</p:attrName>
                                        </p:attrNameLst>
                                      </p:cBhvr>
                                      <p:tavLst>
                                        <p:tav tm="0">
                                          <p:val>
                                            <p:strVal val="#ppt_y"/>
                                          </p:val>
                                        </p:tav>
                                        <p:tav tm="100000">
                                          <p:val>
                                            <p:strVal val="#ppt_y"/>
                                          </p:val>
                                        </p:tav>
                                      </p:tavLst>
                                    </p:anim>
                                  </p:childTnLst>
                                </p:cTn>
                              </p:par>
                            </p:childTnLst>
                          </p:cTn>
                        </p:par>
                        <p:par>
                          <p:cTn id="59" fill="hold">
                            <p:stCondLst>
                              <p:cond delay="3300"/>
                            </p:stCondLst>
                            <p:childTnLst>
                              <p:par>
                                <p:cTn id="60" presetID="2" presetClass="entr" presetSubtype="2" fill="hold" grpId="0"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300" fill="hold"/>
                                        <p:tgtEl>
                                          <p:spTgt spid="4"/>
                                        </p:tgtEl>
                                        <p:attrNameLst>
                                          <p:attrName>ppt_x</p:attrName>
                                        </p:attrNameLst>
                                      </p:cBhvr>
                                      <p:tavLst>
                                        <p:tav tm="0">
                                          <p:val>
                                            <p:strVal val="1+#ppt_w/2"/>
                                          </p:val>
                                        </p:tav>
                                        <p:tav tm="100000">
                                          <p:val>
                                            <p:strVal val="#ppt_x"/>
                                          </p:val>
                                        </p:tav>
                                      </p:tavLst>
                                    </p:anim>
                                    <p:anim calcmode="lin" valueType="num">
                                      <p:cBhvr additive="base">
                                        <p:cTn id="63" dur="300" fill="hold"/>
                                        <p:tgtEl>
                                          <p:spTgt spid="4"/>
                                        </p:tgtEl>
                                        <p:attrNameLst>
                                          <p:attrName>ppt_y</p:attrName>
                                        </p:attrNameLst>
                                      </p:cBhvr>
                                      <p:tavLst>
                                        <p:tav tm="0">
                                          <p:val>
                                            <p:strVal val="#ppt_y"/>
                                          </p:val>
                                        </p:tav>
                                        <p:tav tm="100000">
                                          <p:val>
                                            <p:strVal val="#ppt_y"/>
                                          </p:val>
                                        </p:tav>
                                      </p:tavLst>
                                    </p:anim>
                                  </p:childTnLst>
                                </p:cTn>
                              </p:par>
                            </p:childTnLst>
                          </p:cTn>
                        </p:par>
                        <p:par>
                          <p:cTn id="64" fill="hold">
                            <p:stCondLst>
                              <p:cond delay="36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300"/>
                                        <p:tgtEl>
                                          <p:spTgt spid="25"/>
                                        </p:tgtEl>
                                      </p:cBhvr>
                                    </p:animEffect>
                                  </p:childTnLst>
                                </p:cTn>
                              </p:par>
                            </p:childTnLst>
                          </p:cTn>
                        </p:par>
                        <p:par>
                          <p:cTn id="68" fill="hold">
                            <p:stCondLst>
                              <p:cond delay="3900"/>
                            </p:stCondLst>
                            <p:childTnLst>
                              <p:par>
                                <p:cTn id="69" presetID="53" presetClass="entr" presetSubtype="16"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300" fill="hold"/>
                                        <p:tgtEl>
                                          <p:spTgt spid="21"/>
                                        </p:tgtEl>
                                        <p:attrNameLst>
                                          <p:attrName>ppt_w</p:attrName>
                                        </p:attrNameLst>
                                      </p:cBhvr>
                                      <p:tavLst>
                                        <p:tav tm="0">
                                          <p:val>
                                            <p:fltVal val="0"/>
                                          </p:val>
                                        </p:tav>
                                        <p:tav tm="100000">
                                          <p:val>
                                            <p:strVal val="#ppt_w"/>
                                          </p:val>
                                        </p:tav>
                                      </p:tavLst>
                                    </p:anim>
                                    <p:anim calcmode="lin" valueType="num">
                                      <p:cBhvr>
                                        <p:cTn id="72" dur="300" fill="hold"/>
                                        <p:tgtEl>
                                          <p:spTgt spid="21"/>
                                        </p:tgtEl>
                                        <p:attrNameLst>
                                          <p:attrName>ppt_h</p:attrName>
                                        </p:attrNameLst>
                                      </p:cBhvr>
                                      <p:tavLst>
                                        <p:tav tm="0">
                                          <p:val>
                                            <p:fltVal val="0"/>
                                          </p:val>
                                        </p:tav>
                                        <p:tav tm="100000">
                                          <p:val>
                                            <p:strVal val="#ppt_h"/>
                                          </p:val>
                                        </p:tav>
                                      </p:tavLst>
                                    </p:anim>
                                    <p:animEffect transition="in" filter="fade">
                                      <p:cBhvr>
                                        <p:cTn id="73" dur="300"/>
                                        <p:tgtEl>
                                          <p:spTgt spid="21"/>
                                        </p:tgtEl>
                                      </p:cBhvr>
                                    </p:animEffect>
                                  </p:childTnLst>
                                </p:cTn>
                              </p:par>
                            </p:childTnLst>
                          </p:cTn>
                        </p:par>
                        <p:par>
                          <p:cTn id="74" fill="hold">
                            <p:stCondLst>
                              <p:cond delay="4200"/>
                            </p:stCondLst>
                            <p:childTnLst>
                              <p:par>
                                <p:cTn id="75" presetID="2" presetClass="entr" presetSubtype="8" fill="hold"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additive="base">
                                        <p:cTn id="77" dur="300" fill="hold"/>
                                        <p:tgtEl>
                                          <p:spTgt spid="15"/>
                                        </p:tgtEl>
                                        <p:attrNameLst>
                                          <p:attrName>ppt_x</p:attrName>
                                        </p:attrNameLst>
                                      </p:cBhvr>
                                      <p:tavLst>
                                        <p:tav tm="0">
                                          <p:val>
                                            <p:strVal val="0-#ppt_w/2"/>
                                          </p:val>
                                        </p:tav>
                                        <p:tav tm="100000">
                                          <p:val>
                                            <p:strVal val="#ppt_x"/>
                                          </p:val>
                                        </p:tav>
                                      </p:tavLst>
                                    </p:anim>
                                    <p:anim calcmode="lin" valueType="num">
                                      <p:cBhvr additive="base">
                                        <p:cTn id="78" dur="300" fill="hold"/>
                                        <p:tgtEl>
                                          <p:spTgt spid="15"/>
                                        </p:tgtEl>
                                        <p:attrNameLst>
                                          <p:attrName>ppt_y</p:attrName>
                                        </p:attrNameLst>
                                      </p:cBhvr>
                                      <p:tavLst>
                                        <p:tav tm="0">
                                          <p:val>
                                            <p:strVal val="#ppt_y"/>
                                          </p:val>
                                        </p:tav>
                                        <p:tav tm="100000">
                                          <p:val>
                                            <p:strVal val="#ppt_y"/>
                                          </p:val>
                                        </p:tav>
                                      </p:tavLst>
                                    </p:anim>
                                  </p:childTnLst>
                                </p:cTn>
                              </p:par>
                            </p:childTnLst>
                          </p:cTn>
                        </p:par>
                        <p:par>
                          <p:cTn id="79" fill="hold">
                            <p:stCondLst>
                              <p:cond delay="4500"/>
                            </p:stCondLst>
                            <p:childTnLst>
                              <p:par>
                                <p:cTn id="80" presetID="2" presetClass="entr" presetSubtype="8" fill="hold" grpId="0" nodeType="afterEffect">
                                  <p:stCondLst>
                                    <p:cond delay="0"/>
                                  </p:stCondLst>
                                  <p:childTnLst>
                                    <p:set>
                                      <p:cBhvr>
                                        <p:cTn id="81" dur="1" fill="hold">
                                          <p:stCondLst>
                                            <p:cond delay="0"/>
                                          </p:stCondLst>
                                        </p:cTn>
                                        <p:tgtEl>
                                          <p:spTgt spid="5"/>
                                        </p:tgtEl>
                                        <p:attrNameLst>
                                          <p:attrName>style.visibility</p:attrName>
                                        </p:attrNameLst>
                                      </p:cBhvr>
                                      <p:to>
                                        <p:strVal val="visible"/>
                                      </p:to>
                                    </p:set>
                                    <p:anim calcmode="lin" valueType="num">
                                      <p:cBhvr additive="base">
                                        <p:cTn id="82" dur="300" fill="hold"/>
                                        <p:tgtEl>
                                          <p:spTgt spid="5"/>
                                        </p:tgtEl>
                                        <p:attrNameLst>
                                          <p:attrName>ppt_x</p:attrName>
                                        </p:attrNameLst>
                                      </p:cBhvr>
                                      <p:tavLst>
                                        <p:tav tm="0">
                                          <p:val>
                                            <p:strVal val="0-#ppt_w/2"/>
                                          </p:val>
                                        </p:tav>
                                        <p:tav tm="100000">
                                          <p:val>
                                            <p:strVal val="#ppt_x"/>
                                          </p:val>
                                        </p:tav>
                                      </p:tavLst>
                                    </p:anim>
                                    <p:anim calcmode="lin" valueType="num">
                                      <p:cBhvr additive="base">
                                        <p:cTn id="83" dur="300" fill="hold"/>
                                        <p:tgtEl>
                                          <p:spTgt spid="5"/>
                                        </p:tgtEl>
                                        <p:attrNameLst>
                                          <p:attrName>ppt_y</p:attrName>
                                        </p:attrNameLst>
                                      </p:cBhvr>
                                      <p:tavLst>
                                        <p:tav tm="0">
                                          <p:val>
                                            <p:strVal val="#ppt_y"/>
                                          </p:val>
                                        </p:tav>
                                        <p:tav tm="100000">
                                          <p:val>
                                            <p:strVal val="#ppt_y"/>
                                          </p:val>
                                        </p:tav>
                                      </p:tavLst>
                                    </p:anim>
                                  </p:childTnLst>
                                </p:cTn>
                              </p:par>
                            </p:childTnLst>
                          </p:cTn>
                        </p:par>
                        <p:par>
                          <p:cTn id="84" fill="hold">
                            <p:stCondLst>
                              <p:cond delay="4800"/>
                            </p:stCondLst>
                            <p:childTnLst>
                              <p:par>
                                <p:cTn id="85" presetID="22" presetClass="entr" presetSubtype="1" fill="hold" grpId="0"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wipe(up)">
                                      <p:cBhvr>
                                        <p:cTn id="87" dur="3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a:spLocks/>
          </p:cNvSpPr>
          <p:nvPr/>
        </p:nvSpPr>
        <p:spPr>
          <a:xfrm>
            <a:off x="7520508" y="1188166"/>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799"/>
              </a:spcAft>
              <a:buNone/>
            </a:pPr>
            <a:r>
              <a:rPr lang="zh-CN" altLang="en-US" sz="1900" b="1" dirty="0">
                <a:solidFill>
                  <a:schemeClr val="tx1"/>
                </a:solidFill>
              </a:rPr>
              <a:t>Enter your text title here</a:t>
            </a:r>
            <a:endParaRPr lang="en-US" altLang="zh-CN" sz="1900" b="1" dirty="0">
              <a:solidFill>
                <a:schemeClr val="tx1"/>
              </a:solidFill>
            </a:endParaRPr>
          </a:p>
          <a:p>
            <a:pPr marL="0" indent="0" algn="just" defTabSz="1217591" fontAlgn="base">
              <a:spcBef>
                <a:spcPct val="0"/>
              </a:spcBef>
              <a:spcAft>
                <a:spcPct val="0"/>
              </a:spcAft>
              <a:buNone/>
            </a:pPr>
            <a:r>
              <a:rPr lang="zh-CN" altLang="en-US" sz="1900" dirty="0">
                <a:solidFill>
                  <a:prstClr val="black"/>
                </a:solidFill>
                <a:cs typeface="方正兰亭纤黑简体"/>
              </a:rPr>
              <a:t>Click here to add a text description, a short question description text, and the text is added here.</a:t>
            </a:r>
          </a:p>
        </p:txBody>
      </p:sp>
      <p:sp>
        <p:nvSpPr>
          <p:cNvPr id="3" name="内容占位符 2"/>
          <p:cNvSpPr txBox="1">
            <a:spLocks/>
          </p:cNvSpPr>
          <p:nvPr/>
        </p:nvSpPr>
        <p:spPr>
          <a:xfrm>
            <a:off x="703600" y="2298195"/>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799"/>
              </a:spcAft>
              <a:buNone/>
            </a:pPr>
            <a:r>
              <a:rPr lang="zh-CN" altLang="en-US" sz="1900" b="1" dirty="0">
                <a:solidFill>
                  <a:schemeClr val="tx1"/>
                </a:solidFill>
              </a:rPr>
              <a:t>Enter your text title here</a:t>
            </a:r>
            <a:endParaRPr lang="en-US" altLang="zh-CN" sz="1900" b="1" dirty="0">
              <a:solidFill>
                <a:schemeClr val="tx1"/>
              </a:solidFill>
            </a:endParaRPr>
          </a:p>
          <a:p>
            <a:pPr marL="0" indent="0" algn="just" defTabSz="1217591" fontAlgn="base">
              <a:spcBef>
                <a:spcPct val="0"/>
              </a:spcBef>
              <a:spcAft>
                <a:spcPct val="0"/>
              </a:spcAft>
              <a:buNone/>
            </a:pPr>
            <a:r>
              <a:rPr lang="zh-CN" altLang="en-US" sz="1900" dirty="0">
                <a:solidFill>
                  <a:prstClr val="black"/>
                </a:solidFill>
                <a:cs typeface="方正兰亭纤黑简体"/>
              </a:rPr>
              <a:t>Click here to add a text description, a short question description text, and the text is added here.</a:t>
            </a:r>
          </a:p>
        </p:txBody>
      </p:sp>
      <p:sp>
        <p:nvSpPr>
          <p:cNvPr id="4" name="内容占位符 2"/>
          <p:cNvSpPr txBox="1">
            <a:spLocks/>
          </p:cNvSpPr>
          <p:nvPr/>
        </p:nvSpPr>
        <p:spPr>
          <a:xfrm>
            <a:off x="7520508" y="3408224"/>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799"/>
              </a:spcAft>
              <a:buNone/>
            </a:pPr>
            <a:r>
              <a:rPr lang="zh-CN" altLang="en-US" sz="1900" b="1" dirty="0">
                <a:solidFill>
                  <a:schemeClr val="tx1"/>
                </a:solidFill>
              </a:rPr>
              <a:t>Enter your text title here</a:t>
            </a:r>
            <a:endParaRPr lang="en-US" altLang="zh-CN" sz="1900" b="1" dirty="0">
              <a:solidFill>
                <a:schemeClr val="tx1"/>
              </a:solidFill>
            </a:endParaRPr>
          </a:p>
          <a:p>
            <a:pPr marL="0" indent="0" algn="just" defTabSz="1217591" fontAlgn="base">
              <a:spcBef>
                <a:spcPct val="0"/>
              </a:spcBef>
              <a:spcAft>
                <a:spcPct val="0"/>
              </a:spcAft>
              <a:buNone/>
            </a:pPr>
            <a:r>
              <a:rPr lang="zh-CN" altLang="en-US" sz="1900" dirty="0">
                <a:solidFill>
                  <a:prstClr val="black"/>
                </a:solidFill>
                <a:cs typeface="方正兰亭纤黑简体"/>
              </a:rPr>
              <a:t>Click here to add a text description, a short question description text, and the text is added here.</a:t>
            </a:r>
          </a:p>
        </p:txBody>
      </p:sp>
      <p:sp>
        <p:nvSpPr>
          <p:cNvPr id="5" name="内容占位符 2"/>
          <p:cNvSpPr txBox="1">
            <a:spLocks/>
          </p:cNvSpPr>
          <p:nvPr/>
        </p:nvSpPr>
        <p:spPr>
          <a:xfrm>
            <a:off x="703600" y="4518256"/>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799"/>
              </a:spcAft>
              <a:buNone/>
            </a:pPr>
            <a:r>
              <a:rPr lang="zh-CN" altLang="en-US" sz="1900" b="1" dirty="0">
                <a:solidFill>
                  <a:schemeClr val="tx1"/>
                </a:solidFill>
              </a:rPr>
              <a:t>Enter your text title here</a:t>
            </a:r>
            <a:endParaRPr lang="en-US" altLang="zh-CN" sz="1900" b="1" dirty="0">
              <a:solidFill>
                <a:schemeClr val="tx1"/>
              </a:solidFill>
            </a:endParaRPr>
          </a:p>
          <a:p>
            <a:pPr marL="0" indent="0" algn="just" defTabSz="1217591" fontAlgn="base">
              <a:spcBef>
                <a:spcPct val="0"/>
              </a:spcBef>
              <a:spcAft>
                <a:spcPct val="0"/>
              </a:spcAft>
              <a:buNone/>
            </a:pPr>
            <a:r>
              <a:rPr lang="zh-CN" altLang="en-US" sz="1900" dirty="0">
                <a:solidFill>
                  <a:prstClr val="black"/>
                </a:solidFill>
                <a:cs typeface="方正兰亭纤黑简体"/>
              </a:rPr>
              <a:t>Click here to add a text description, a short question description text, and the text is added here.</a:t>
            </a:r>
          </a:p>
        </p:txBody>
      </p:sp>
      <p:grpSp>
        <p:nvGrpSpPr>
          <p:cNvPr id="6" name="组合 5"/>
          <p:cNvGrpSpPr/>
          <p:nvPr/>
        </p:nvGrpSpPr>
        <p:grpSpPr>
          <a:xfrm>
            <a:off x="6519037" y="1256503"/>
            <a:ext cx="936881" cy="938809"/>
            <a:chOff x="4898207" y="1070431"/>
            <a:chExt cx="703944" cy="703944"/>
          </a:xfrm>
          <a:solidFill>
            <a:srgbClr val="7B1B1B"/>
          </a:solidFill>
        </p:grpSpPr>
        <p:sp>
          <p:nvSpPr>
            <p:cNvPr id="7" name="泪滴形 6"/>
            <p:cNvSpPr/>
            <p:nvPr/>
          </p:nvSpPr>
          <p:spPr>
            <a:xfrm rot="13500000">
              <a:off x="4898207" y="1070431"/>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8" name="矩形 7"/>
            <p:cNvSpPr/>
            <p:nvPr/>
          </p:nvSpPr>
          <p:spPr>
            <a:xfrm>
              <a:off x="4944128" y="1268515"/>
              <a:ext cx="612101" cy="288474"/>
            </a:xfrm>
            <a:prstGeom prst="rect">
              <a:avLst/>
            </a:prstGeom>
            <a:grp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9</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Month</a:t>
              </a:r>
            </a:p>
          </p:txBody>
        </p:sp>
      </p:grpSp>
      <p:grpSp>
        <p:nvGrpSpPr>
          <p:cNvPr id="9" name="组合 8"/>
          <p:cNvGrpSpPr/>
          <p:nvPr/>
        </p:nvGrpSpPr>
        <p:grpSpPr>
          <a:xfrm>
            <a:off x="4708874" y="2382018"/>
            <a:ext cx="957313" cy="938809"/>
            <a:chOff x="3538107" y="1914373"/>
            <a:chExt cx="719296" cy="703944"/>
          </a:xfrm>
          <a:solidFill>
            <a:srgbClr val="FF6699"/>
          </a:solidFill>
        </p:grpSpPr>
        <p:sp>
          <p:nvSpPr>
            <p:cNvPr id="10" name="泪滴形 9"/>
            <p:cNvSpPr/>
            <p:nvPr/>
          </p:nvSpPr>
          <p:spPr>
            <a:xfrm rot="8100000" flipH="1">
              <a:off x="3545783" y="1914373"/>
              <a:ext cx="703944" cy="703944"/>
            </a:xfrm>
            <a:prstGeom prst="teardrop">
              <a:avLst/>
            </a:prstGeom>
            <a:solidFill>
              <a:schemeClr val="tx1">
                <a:lumMod val="75000"/>
                <a:lumOff val="2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1" name="矩形 10"/>
            <p:cNvSpPr/>
            <p:nvPr/>
          </p:nvSpPr>
          <p:spPr>
            <a:xfrm>
              <a:off x="3538107" y="2112457"/>
              <a:ext cx="719296" cy="288474"/>
            </a:xfrm>
            <a:prstGeom prst="rect">
              <a:avLst/>
            </a:prstGeom>
            <a:no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10</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Month</a:t>
              </a:r>
            </a:p>
          </p:txBody>
        </p:sp>
      </p:grpSp>
      <p:grpSp>
        <p:nvGrpSpPr>
          <p:cNvPr id="12" name="组合 11"/>
          <p:cNvGrpSpPr/>
          <p:nvPr/>
        </p:nvGrpSpPr>
        <p:grpSpPr>
          <a:xfrm>
            <a:off x="6499937" y="3493346"/>
            <a:ext cx="957313" cy="938809"/>
            <a:chOff x="4883859" y="2747676"/>
            <a:chExt cx="719296" cy="703944"/>
          </a:xfrm>
          <a:solidFill>
            <a:srgbClr val="7B1B1B"/>
          </a:solidFill>
        </p:grpSpPr>
        <p:sp>
          <p:nvSpPr>
            <p:cNvPr id="13" name="泪滴形 12"/>
            <p:cNvSpPr/>
            <p:nvPr/>
          </p:nvSpPr>
          <p:spPr>
            <a:xfrm rot="13500000">
              <a:off x="4898207" y="2747676"/>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4" name="矩形 13"/>
            <p:cNvSpPr/>
            <p:nvPr/>
          </p:nvSpPr>
          <p:spPr>
            <a:xfrm>
              <a:off x="4883859" y="2945760"/>
              <a:ext cx="719296" cy="288474"/>
            </a:xfrm>
            <a:prstGeom prst="rect">
              <a:avLst/>
            </a:prstGeom>
            <a:grp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11</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Month</a:t>
              </a:r>
            </a:p>
          </p:txBody>
        </p:sp>
      </p:grpSp>
      <p:grpSp>
        <p:nvGrpSpPr>
          <p:cNvPr id="15" name="组合 14"/>
          <p:cNvGrpSpPr/>
          <p:nvPr/>
        </p:nvGrpSpPr>
        <p:grpSpPr>
          <a:xfrm>
            <a:off x="4747174" y="4639059"/>
            <a:ext cx="957313" cy="938809"/>
            <a:chOff x="3538107" y="3591618"/>
            <a:chExt cx="719296" cy="703944"/>
          </a:xfrm>
          <a:solidFill>
            <a:srgbClr val="FF6699"/>
          </a:solidFill>
        </p:grpSpPr>
        <p:sp>
          <p:nvSpPr>
            <p:cNvPr id="16" name="泪滴形 15"/>
            <p:cNvSpPr/>
            <p:nvPr/>
          </p:nvSpPr>
          <p:spPr>
            <a:xfrm rot="8100000" flipH="1">
              <a:off x="3545783" y="3591618"/>
              <a:ext cx="703944" cy="703944"/>
            </a:xfrm>
            <a:prstGeom prst="teardrop">
              <a:avLst/>
            </a:prstGeom>
            <a:solidFill>
              <a:schemeClr val="tx1">
                <a:lumMod val="75000"/>
                <a:lumOff val="2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7" name="矩形 16"/>
            <p:cNvSpPr/>
            <p:nvPr/>
          </p:nvSpPr>
          <p:spPr>
            <a:xfrm>
              <a:off x="3538107" y="3789702"/>
              <a:ext cx="719296" cy="288474"/>
            </a:xfrm>
            <a:prstGeom prst="rect">
              <a:avLst/>
            </a:prstGeom>
            <a:no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12</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Month</a:t>
              </a:r>
            </a:p>
          </p:txBody>
        </p:sp>
      </p:grpSp>
      <p:sp>
        <p:nvSpPr>
          <p:cNvPr id="18" name="椭圆 17"/>
          <p:cNvSpPr/>
          <p:nvPr/>
        </p:nvSpPr>
        <p:spPr>
          <a:xfrm>
            <a:off x="5965106" y="1580250"/>
            <a:ext cx="239563" cy="240056"/>
          </a:xfrm>
          <a:prstGeom prst="ellipse">
            <a:avLst/>
          </a:prstGeom>
          <a:solidFill>
            <a:srgbClr val="7B1B1B"/>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19" name="椭圆 18"/>
          <p:cNvSpPr/>
          <p:nvPr/>
        </p:nvSpPr>
        <p:spPr>
          <a:xfrm>
            <a:off x="5965106" y="2707639"/>
            <a:ext cx="239563" cy="240056"/>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0" name="椭圆 19"/>
          <p:cNvSpPr/>
          <p:nvPr/>
        </p:nvSpPr>
        <p:spPr>
          <a:xfrm>
            <a:off x="5965106" y="3835028"/>
            <a:ext cx="239563" cy="240056"/>
          </a:xfrm>
          <a:prstGeom prst="ellipse">
            <a:avLst/>
          </a:prstGeom>
          <a:solidFill>
            <a:srgbClr val="7B1B1B"/>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1" name="椭圆 20"/>
          <p:cNvSpPr/>
          <p:nvPr/>
        </p:nvSpPr>
        <p:spPr>
          <a:xfrm>
            <a:off x="5965106" y="4962415"/>
            <a:ext cx="239563" cy="240056"/>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2" name="同侧圆角矩形 21"/>
          <p:cNvSpPr/>
          <p:nvPr/>
        </p:nvSpPr>
        <p:spPr>
          <a:xfrm rot="10800000">
            <a:off x="6036975" y="-1"/>
            <a:ext cx="95825" cy="1520668"/>
          </a:xfrm>
          <a:prstGeom prst="round2SameRect">
            <a:avLst>
              <a:gd name="adj1" fmla="val 50000"/>
              <a:gd name="adj2" fmla="val 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3" name="圆角矩形 22"/>
          <p:cNvSpPr/>
          <p:nvPr/>
        </p:nvSpPr>
        <p:spPr>
          <a:xfrm>
            <a:off x="6036975" y="1879883"/>
            <a:ext cx="95825" cy="76817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4" name="圆角矩形 23"/>
          <p:cNvSpPr/>
          <p:nvPr/>
        </p:nvSpPr>
        <p:spPr>
          <a:xfrm>
            <a:off x="6036975" y="3007272"/>
            <a:ext cx="95825" cy="768178"/>
          </a:xfrm>
          <a:prstGeom prst="roundRect">
            <a:avLst>
              <a:gd name="adj" fmla="val 5000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5" name="圆角矩形 24"/>
          <p:cNvSpPr/>
          <p:nvPr/>
        </p:nvSpPr>
        <p:spPr>
          <a:xfrm>
            <a:off x="6036975" y="4134661"/>
            <a:ext cx="95825" cy="76817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grpSp>
        <p:nvGrpSpPr>
          <p:cNvPr id="26" name="组合 25"/>
          <p:cNvGrpSpPr/>
          <p:nvPr/>
        </p:nvGrpSpPr>
        <p:grpSpPr>
          <a:xfrm>
            <a:off x="5945685" y="5283313"/>
            <a:ext cx="278406" cy="864428"/>
            <a:chOff x="4467407" y="4018715"/>
            <a:chExt cx="209186" cy="648171"/>
          </a:xfrm>
          <a:solidFill>
            <a:srgbClr val="7B1B1B"/>
          </a:solidFill>
        </p:grpSpPr>
        <p:sp>
          <p:nvSpPr>
            <p:cNvPr id="27" name="同侧圆角矩形 26"/>
            <p:cNvSpPr/>
            <p:nvPr/>
          </p:nvSpPr>
          <p:spPr>
            <a:xfrm>
              <a:off x="4536000" y="4018715"/>
              <a:ext cx="72000" cy="56757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燕尾形 27"/>
            <p:cNvSpPr/>
            <p:nvPr/>
          </p:nvSpPr>
          <p:spPr>
            <a:xfrm rot="5400000">
              <a:off x="4467407" y="4457700"/>
              <a:ext cx="209186" cy="209186"/>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extLst>
      <p:ext uri="{BB962C8B-B14F-4D97-AF65-F5344CB8AC3E}">
        <p14:creationId xmlns:p14="http://schemas.microsoft.com/office/powerpoint/2010/main" val="3233134175"/>
      </p:ext>
    </p:extLst>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300"/>
                                        <p:tgtEl>
                                          <p:spTgt spid="22"/>
                                        </p:tgtEl>
                                      </p:cBhvr>
                                    </p:animEffect>
                                  </p:childTnLst>
                                </p:cTn>
                              </p:par>
                            </p:childTnLst>
                          </p:cTn>
                        </p:par>
                        <p:par>
                          <p:cTn id="8" fill="hold">
                            <p:stCondLst>
                              <p:cond delay="3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300" fill="hold"/>
                                        <p:tgtEl>
                                          <p:spTgt spid="18"/>
                                        </p:tgtEl>
                                        <p:attrNameLst>
                                          <p:attrName>ppt_w</p:attrName>
                                        </p:attrNameLst>
                                      </p:cBhvr>
                                      <p:tavLst>
                                        <p:tav tm="0">
                                          <p:val>
                                            <p:fltVal val="0"/>
                                          </p:val>
                                        </p:tav>
                                        <p:tav tm="100000">
                                          <p:val>
                                            <p:strVal val="#ppt_w"/>
                                          </p:val>
                                        </p:tav>
                                      </p:tavLst>
                                    </p:anim>
                                    <p:anim calcmode="lin" valueType="num">
                                      <p:cBhvr>
                                        <p:cTn id="12" dur="300" fill="hold"/>
                                        <p:tgtEl>
                                          <p:spTgt spid="18"/>
                                        </p:tgtEl>
                                        <p:attrNameLst>
                                          <p:attrName>ppt_h</p:attrName>
                                        </p:attrNameLst>
                                      </p:cBhvr>
                                      <p:tavLst>
                                        <p:tav tm="0">
                                          <p:val>
                                            <p:fltVal val="0"/>
                                          </p:val>
                                        </p:tav>
                                        <p:tav tm="100000">
                                          <p:val>
                                            <p:strVal val="#ppt_h"/>
                                          </p:val>
                                        </p:tav>
                                      </p:tavLst>
                                    </p:anim>
                                    <p:animEffect transition="in" filter="fade">
                                      <p:cBhvr>
                                        <p:cTn id="13" dur="300"/>
                                        <p:tgtEl>
                                          <p:spTgt spid="18"/>
                                        </p:tgtEl>
                                      </p:cBhvr>
                                    </p:animEffect>
                                  </p:childTnLst>
                                </p:cTn>
                              </p:par>
                            </p:childTnLst>
                          </p:cTn>
                        </p:par>
                        <p:par>
                          <p:cTn id="14" fill="hold">
                            <p:stCondLst>
                              <p:cond delay="600"/>
                            </p:stCondLst>
                            <p:childTnLst>
                              <p:par>
                                <p:cTn id="15" presetID="2" presetClass="entr" presetSubtype="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300" fill="hold"/>
                                        <p:tgtEl>
                                          <p:spTgt spid="6"/>
                                        </p:tgtEl>
                                        <p:attrNameLst>
                                          <p:attrName>ppt_x</p:attrName>
                                        </p:attrNameLst>
                                      </p:cBhvr>
                                      <p:tavLst>
                                        <p:tav tm="0">
                                          <p:val>
                                            <p:strVal val="1+#ppt_w/2"/>
                                          </p:val>
                                        </p:tav>
                                        <p:tav tm="100000">
                                          <p:val>
                                            <p:strVal val="#ppt_x"/>
                                          </p:val>
                                        </p:tav>
                                      </p:tavLst>
                                    </p:anim>
                                    <p:anim calcmode="lin" valueType="num">
                                      <p:cBhvr additive="base">
                                        <p:cTn id="18" dur="3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900"/>
                            </p:stCondLst>
                            <p:childTnLst>
                              <p:par>
                                <p:cTn id="20" presetID="2" presetClass="entr" presetSubtype="2"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300" fill="hold"/>
                                        <p:tgtEl>
                                          <p:spTgt spid="2"/>
                                        </p:tgtEl>
                                        <p:attrNameLst>
                                          <p:attrName>ppt_x</p:attrName>
                                        </p:attrNameLst>
                                      </p:cBhvr>
                                      <p:tavLst>
                                        <p:tav tm="0">
                                          <p:val>
                                            <p:strVal val="1+#ppt_w/2"/>
                                          </p:val>
                                        </p:tav>
                                        <p:tav tm="100000">
                                          <p:val>
                                            <p:strVal val="#ppt_x"/>
                                          </p:val>
                                        </p:tav>
                                      </p:tavLst>
                                    </p:anim>
                                    <p:anim calcmode="lin" valueType="num">
                                      <p:cBhvr additive="base">
                                        <p:cTn id="23" dur="300" fill="hold"/>
                                        <p:tgtEl>
                                          <p:spTgt spid="2"/>
                                        </p:tgtEl>
                                        <p:attrNameLst>
                                          <p:attrName>ppt_y</p:attrName>
                                        </p:attrNameLst>
                                      </p:cBhvr>
                                      <p:tavLst>
                                        <p:tav tm="0">
                                          <p:val>
                                            <p:strVal val="#ppt_y"/>
                                          </p:val>
                                        </p:tav>
                                        <p:tav tm="100000">
                                          <p:val>
                                            <p:strVal val="#ppt_y"/>
                                          </p:val>
                                        </p:tav>
                                      </p:tavLst>
                                    </p:anim>
                                  </p:childTnLst>
                                </p:cTn>
                              </p:par>
                            </p:childTnLst>
                          </p:cTn>
                        </p:par>
                        <p:par>
                          <p:cTn id="24" fill="hold">
                            <p:stCondLst>
                              <p:cond delay="1200"/>
                            </p:stCondLst>
                            <p:childTnLst>
                              <p:par>
                                <p:cTn id="25" presetID="22" presetClass="entr" presetSubtype="1"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300"/>
                                        <p:tgtEl>
                                          <p:spTgt spid="23"/>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300" fill="hold"/>
                                        <p:tgtEl>
                                          <p:spTgt spid="19"/>
                                        </p:tgtEl>
                                        <p:attrNameLst>
                                          <p:attrName>ppt_w</p:attrName>
                                        </p:attrNameLst>
                                      </p:cBhvr>
                                      <p:tavLst>
                                        <p:tav tm="0">
                                          <p:val>
                                            <p:fltVal val="0"/>
                                          </p:val>
                                        </p:tav>
                                        <p:tav tm="100000">
                                          <p:val>
                                            <p:strVal val="#ppt_w"/>
                                          </p:val>
                                        </p:tav>
                                      </p:tavLst>
                                    </p:anim>
                                    <p:anim calcmode="lin" valueType="num">
                                      <p:cBhvr>
                                        <p:cTn id="32" dur="300" fill="hold"/>
                                        <p:tgtEl>
                                          <p:spTgt spid="19"/>
                                        </p:tgtEl>
                                        <p:attrNameLst>
                                          <p:attrName>ppt_h</p:attrName>
                                        </p:attrNameLst>
                                      </p:cBhvr>
                                      <p:tavLst>
                                        <p:tav tm="0">
                                          <p:val>
                                            <p:fltVal val="0"/>
                                          </p:val>
                                        </p:tav>
                                        <p:tav tm="100000">
                                          <p:val>
                                            <p:strVal val="#ppt_h"/>
                                          </p:val>
                                        </p:tav>
                                      </p:tavLst>
                                    </p:anim>
                                    <p:animEffect transition="in" filter="fade">
                                      <p:cBhvr>
                                        <p:cTn id="33" dur="300"/>
                                        <p:tgtEl>
                                          <p:spTgt spid="19"/>
                                        </p:tgtEl>
                                      </p:cBhvr>
                                    </p:animEffect>
                                  </p:childTnLst>
                                </p:cTn>
                              </p:par>
                            </p:childTnLst>
                          </p:cTn>
                        </p:par>
                        <p:par>
                          <p:cTn id="34" fill="hold">
                            <p:stCondLst>
                              <p:cond delay="1800"/>
                            </p:stCondLst>
                            <p:childTnLst>
                              <p:par>
                                <p:cTn id="35" presetID="2" presetClass="entr" presetSubtype="8"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300" fill="hold"/>
                                        <p:tgtEl>
                                          <p:spTgt spid="9"/>
                                        </p:tgtEl>
                                        <p:attrNameLst>
                                          <p:attrName>ppt_x</p:attrName>
                                        </p:attrNameLst>
                                      </p:cBhvr>
                                      <p:tavLst>
                                        <p:tav tm="0">
                                          <p:val>
                                            <p:strVal val="0-#ppt_w/2"/>
                                          </p:val>
                                        </p:tav>
                                        <p:tav tm="100000">
                                          <p:val>
                                            <p:strVal val="#ppt_x"/>
                                          </p:val>
                                        </p:tav>
                                      </p:tavLst>
                                    </p:anim>
                                    <p:anim calcmode="lin" valueType="num">
                                      <p:cBhvr additive="base">
                                        <p:cTn id="38" dur="3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2100"/>
                            </p:stCondLst>
                            <p:childTnLst>
                              <p:par>
                                <p:cTn id="40" presetID="2" presetClass="entr" presetSubtype="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300" fill="hold"/>
                                        <p:tgtEl>
                                          <p:spTgt spid="3"/>
                                        </p:tgtEl>
                                        <p:attrNameLst>
                                          <p:attrName>ppt_x</p:attrName>
                                        </p:attrNameLst>
                                      </p:cBhvr>
                                      <p:tavLst>
                                        <p:tav tm="0">
                                          <p:val>
                                            <p:strVal val="0-#ppt_w/2"/>
                                          </p:val>
                                        </p:tav>
                                        <p:tav tm="100000">
                                          <p:val>
                                            <p:strVal val="#ppt_x"/>
                                          </p:val>
                                        </p:tav>
                                      </p:tavLst>
                                    </p:anim>
                                    <p:anim calcmode="lin" valueType="num">
                                      <p:cBhvr additive="base">
                                        <p:cTn id="43" dur="300" fill="hold"/>
                                        <p:tgtEl>
                                          <p:spTgt spid="3"/>
                                        </p:tgtEl>
                                        <p:attrNameLst>
                                          <p:attrName>ppt_y</p:attrName>
                                        </p:attrNameLst>
                                      </p:cBhvr>
                                      <p:tavLst>
                                        <p:tav tm="0">
                                          <p:val>
                                            <p:strVal val="#ppt_y"/>
                                          </p:val>
                                        </p:tav>
                                        <p:tav tm="100000">
                                          <p:val>
                                            <p:strVal val="#ppt_y"/>
                                          </p:val>
                                        </p:tav>
                                      </p:tavLst>
                                    </p:anim>
                                  </p:childTnLst>
                                </p:cTn>
                              </p:par>
                            </p:childTnLst>
                          </p:cTn>
                        </p:par>
                        <p:par>
                          <p:cTn id="44" fill="hold">
                            <p:stCondLst>
                              <p:cond delay="2400"/>
                            </p:stCondLst>
                            <p:childTnLst>
                              <p:par>
                                <p:cTn id="45" presetID="22" presetClass="entr" presetSubtype="1"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up)">
                                      <p:cBhvr>
                                        <p:cTn id="47" dur="300"/>
                                        <p:tgtEl>
                                          <p:spTgt spid="24"/>
                                        </p:tgtEl>
                                      </p:cBhvr>
                                    </p:animEffect>
                                  </p:childTnLst>
                                </p:cTn>
                              </p:par>
                            </p:childTnLst>
                          </p:cTn>
                        </p:par>
                        <p:par>
                          <p:cTn id="48" fill="hold">
                            <p:stCondLst>
                              <p:cond delay="27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300" fill="hold"/>
                                        <p:tgtEl>
                                          <p:spTgt spid="20"/>
                                        </p:tgtEl>
                                        <p:attrNameLst>
                                          <p:attrName>ppt_w</p:attrName>
                                        </p:attrNameLst>
                                      </p:cBhvr>
                                      <p:tavLst>
                                        <p:tav tm="0">
                                          <p:val>
                                            <p:fltVal val="0"/>
                                          </p:val>
                                        </p:tav>
                                        <p:tav tm="100000">
                                          <p:val>
                                            <p:strVal val="#ppt_w"/>
                                          </p:val>
                                        </p:tav>
                                      </p:tavLst>
                                    </p:anim>
                                    <p:anim calcmode="lin" valueType="num">
                                      <p:cBhvr>
                                        <p:cTn id="52" dur="300" fill="hold"/>
                                        <p:tgtEl>
                                          <p:spTgt spid="20"/>
                                        </p:tgtEl>
                                        <p:attrNameLst>
                                          <p:attrName>ppt_h</p:attrName>
                                        </p:attrNameLst>
                                      </p:cBhvr>
                                      <p:tavLst>
                                        <p:tav tm="0">
                                          <p:val>
                                            <p:fltVal val="0"/>
                                          </p:val>
                                        </p:tav>
                                        <p:tav tm="100000">
                                          <p:val>
                                            <p:strVal val="#ppt_h"/>
                                          </p:val>
                                        </p:tav>
                                      </p:tavLst>
                                    </p:anim>
                                    <p:animEffect transition="in" filter="fade">
                                      <p:cBhvr>
                                        <p:cTn id="53" dur="300"/>
                                        <p:tgtEl>
                                          <p:spTgt spid="20"/>
                                        </p:tgtEl>
                                      </p:cBhvr>
                                    </p:animEffect>
                                  </p:childTnLst>
                                </p:cTn>
                              </p:par>
                            </p:childTnLst>
                          </p:cTn>
                        </p:par>
                        <p:par>
                          <p:cTn id="54" fill="hold">
                            <p:stCondLst>
                              <p:cond delay="3000"/>
                            </p:stCondLst>
                            <p:childTnLst>
                              <p:par>
                                <p:cTn id="55" presetID="2" presetClass="entr" presetSubtype="2"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300" fill="hold"/>
                                        <p:tgtEl>
                                          <p:spTgt spid="12"/>
                                        </p:tgtEl>
                                        <p:attrNameLst>
                                          <p:attrName>ppt_x</p:attrName>
                                        </p:attrNameLst>
                                      </p:cBhvr>
                                      <p:tavLst>
                                        <p:tav tm="0">
                                          <p:val>
                                            <p:strVal val="1+#ppt_w/2"/>
                                          </p:val>
                                        </p:tav>
                                        <p:tav tm="100000">
                                          <p:val>
                                            <p:strVal val="#ppt_x"/>
                                          </p:val>
                                        </p:tav>
                                      </p:tavLst>
                                    </p:anim>
                                    <p:anim calcmode="lin" valueType="num">
                                      <p:cBhvr additive="base">
                                        <p:cTn id="58" dur="300" fill="hold"/>
                                        <p:tgtEl>
                                          <p:spTgt spid="12"/>
                                        </p:tgtEl>
                                        <p:attrNameLst>
                                          <p:attrName>ppt_y</p:attrName>
                                        </p:attrNameLst>
                                      </p:cBhvr>
                                      <p:tavLst>
                                        <p:tav tm="0">
                                          <p:val>
                                            <p:strVal val="#ppt_y"/>
                                          </p:val>
                                        </p:tav>
                                        <p:tav tm="100000">
                                          <p:val>
                                            <p:strVal val="#ppt_y"/>
                                          </p:val>
                                        </p:tav>
                                      </p:tavLst>
                                    </p:anim>
                                  </p:childTnLst>
                                </p:cTn>
                              </p:par>
                            </p:childTnLst>
                          </p:cTn>
                        </p:par>
                        <p:par>
                          <p:cTn id="59" fill="hold">
                            <p:stCondLst>
                              <p:cond delay="3300"/>
                            </p:stCondLst>
                            <p:childTnLst>
                              <p:par>
                                <p:cTn id="60" presetID="2" presetClass="entr" presetSubtype="2" fill="hold" grpId="0"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300" fill="hold"/>
                                        <p:tgtEl>
                                          <p:spTgt spid="4"/>
                                        </p:tgtEl>
                                        <p:attrNameLst>
                                          <p:attrName>ppt_x</p:attrName>
                                        </p:attrNameLst>
                                      </p:cBhvr>
                                      <p:tavLst>
                                        <p:tav tm="0">
                                          <p:val>
                                            <p:strVal val="1+#ppt_w/2"/>
                                          </p:val>
                                        </p:tav>
                                        <p:tav tm="100000">
                                          <p:val>
                                            <p:strVal val="#ppt_x"/>
                                          </p:val>
                                        </p:tav>
                                      </p:tavLst>
                                    </p:anim>
                                    <p:anim calcmode="lin" valueType="num">
                                      <p:cBhvr additive="base">
                                        <p:cTn id="63" dur="300" fill="hold"/>
                                        <p:tgtEl>
                                          <p:spTgt spid="4"/>
                                        </p:tgtEl>
                                        <p:attrNameLst>
                                          <p:attrName>ppt_y</p:attrName>
                                        </p:attrNameLst>
                                      </p:cBhvr>
                                      <p:tavLst>
                                        <p:tav tm="0">
                                          <p:val>
                                            <p:strVal val="#ppt_y"/>
                                          </p:val>
                                        </p:tav>
                                        <p:tav tm="100000">
                                          <p:val>
                                            <p:strVal val="#ppt_y"/>
                                          </p:val>
                                        </p:tav>
                                      </p:tavLst>
                                    </p:anim>
                                  </p:childTnLst>
                                </p:cTn>
                              </p:par>
                            </p:childTnLst>
                          </p:cTn>
                        </p:par>
                        <p:par>
                          <p:cTn id="64" fill="hold">
                            <p:stCondLst>
                              <p:cond delay="36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300"/>
                                        <p:tgtEl>
                                          <p:spTgt spid="25"/>
                                        </p:tgtEl>
                                      </p:cBhvr>
                                    </p:animEffect>
                                  </p:childTnLst>
                                </p:cTn>
                              </p:par>
                            </p:childTnLst>
                          </p:cTn>
                        </p:par>
                        <p:par>
                          <p:cTn id="68" fill="hold">
                            <p:stCondLst>
                              <p:cond delay="3900"/>
                            </p:stCondLst>
                            <p:childTnLst>
                              <p:par>
                                <p:cTn id="69" presetID="53" presetClass="entr" presetSubtype="16"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300" fill="hold"/>
                                        <p:tgtEl>
                                          <p:spTgt spid="21"/>
                                        </p:tgtEl>
                                        <p:attrNameLst>
                                          <p:attrName>ppt_w</p:attrName>
                                        </p:attrNameLst>
                                      </p:cBhvr>
                                      <p:tavLst>
                                        <p:tav tm="0">
                                          <p:val>
                                            <p:fltVal val="0"/>
                                          </p:val>
                                        </p:tav>
                                        <p:tav tm="100000">
                                          <p:val>
                                            <p:strVal val="#ppt_w"/>
                                          </p:val>
                                        </p:tav>
                                      </p:tavLst>
                                    </p:anim>
                                    <p:anim calcmode="lin" valueType="num">
                                      <p:cBhvr>
                                        <p:cTn id="72" dur="300" fill="hold"/>
                                        <p:tgtEl>
                                          <p:spTgt spid="21"/>
                                        </p:tgtEl>
                                        <p:attrNameLst>
                                          <p:attrName>ppt_h</p:attrName>
                                        </p:attrNameLst>
                                      </p:cBhvr>
                                      <p:tavLst>
                                        <p:tav tm="0">
                                          <p:val>
                                            <p:fltVal val="0"/>
                                          </p:val>
                                        </p:tav>
                                        <p:tav tm="100000">
                                          <p:val>
                                            <p:strVal val="#ppt_h"/>
                                          </p:val>
                                        </p:tav>
                                      </p:tavLst>
                                    </p:anim>
                                    <p:animEffect transition="in" filter="fade">
                                      <p:cBhvr>
                                        <p:cTn id="73" dur="300"/>
                                        <p:tgtEl>
                                          <p:spTgt spid="21"/>
                                        </p:tgtEl>
                                      </p:cBhvr>
                                    </p:animEffect>
                                  </p:childTnLst>
                                </p:cTn>
                              </p:par>
                            </p:childTnLst>
                          </p:cTn>
                        </p:par>
                        <p:par>
                          <p:cTn id="74" fill="hold">
                            <p:stCondLst>
                              <p:cond delay="4200"/>
                            </p:stCondLst>
                            <p:childTnLst>
                              <p:par>
                                <p:cTn id="75" presetID="2" presetClass="entr" presetSubtype="8" fill="hold"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additive="base">
                                        <p:cTn id="77" dur="300" fill="hold"/>
                                        <p:tgtEl>
                                          <p:spTgt spid="15"/>
                                        </p:tgtEl>
                                        <p:attrNameLst>
                                          <p:attrName>ppt_x</p:attrName>
                                        </p:attrNameLst>
                                      </p:cBhvr>
                                      <p:tavLst>
                                        <p:tav tm="0">
                                          <p:val>
                                            <p:strVal val="0-#ppt_w/2"/>
                                          </p:val>
                                        </p:tav>
                                        <p:tav tm="100000">
                                          <p:val>
                                            <p:strVal val="#ppt_x"/>
                                          </p:val>
                                        </p:tav>
                                      </p:tavLst>
                                    </p:anim>
                                    <p:anim calcmode="lin" valueType="num">
                                      <p:cBhvr additive="base">
                                        <p:cTn id="78" dur="300" fill="hold"/>
                                        <p:tgtEl>
                                          <p:spTgt spid="15"/>
                                        </p:tgtEl>
                                        <p:attrNameLst>
                                          <p:attrName>ppt_y</p:attrName>
                                        </p:attrNameLst>
                                      </p:cBhvr>
                                      <p:tavLst>
                                        <p:tav tm="0">
                                          <p:val>
                                            <p:strVal val="#ppt_y"/>
                                          </p:val>
                                        </p:tav>
                                        <p:tav tm="100000">
                                          <p:val>
                                            <p:strVal val="#ppt_y"/>
                                          </p:val>
                                        </p:tav>
                                      </p:tavLst>
                                    </p:anim>
                                  </p:childTnLst>
                                </p:cTn>
                              </p:par>
                            </p:childTnLst>
                          </p:cTn>
                        </p:par>
                        <p:par>
                          <p:cTn id="79" fill="hold">
                            <p:stCondLst>
                              <p:cond delay="4500"/>
                            </p:stCondLst>
                            <p:childTnLst>
                              <p:par>
                                <p:cTn id="80" presetID="2" presetClass="entr" presetSubtype="8" fill="hold" grpId="0" nodeType="afterEffect">
                                  <p:stCondLst>
                                    <p:cond delay="0"/>
                                  </p:stCondLst>
                                  <p:childTnLst>
                                    <p:set>
                                      <p:cBhvr>
                                        <p:cTn id="81" dur="1" fill="hold">
                                          <p:stCondLst>
                                            <p:cond delay="0"/>
                                          </p:stCondLst>
                                        </p:cTn>
                                        <p:tgtEl>
                                          <p:spTgt spid="5"/>
                                        </p:tgtEl>
                                        <p:attrNameLst>
                                          <p:attrName>style.visibility</p:attrName>
                                        </p:attrNameLst>
                                      </p:cBhvr>
                                      <p:to>
                                        <p:strVal val="visible"/>
                                      </p:to>
                                    </p:set>
                                    <p:anim calcmode="lin" valueType="num">
                                      <p:cBhvr additive="base">
                                        <p:cTn id="82" dur="300" fill="hold"/>
                                        <p:tgtEl>
                                          <p:spTgt spid="5"/>
                                        </p:tgtEl>
                                        <p:attrNameLst>
                                          <p:attrName>ppt_x</p:attrName>
                                        </p:attrNameLst>
                                      </p:cBhvr>
                                      <p:tavLst>
                                        <p:tav tm="0">
                                          <p:val>
                                            <p:strVal val="0-#ppt_w/2"/>
                                          </p:val>
                                        </p:tav>
                                        <p:tav tm="100000">
                                          <p:val>
                                            <p:strVal val="#ppt_x"/>
                                          </p:val>
                                        </p:tav>
                                      </p:tavLst>
                                    </p:anim>
                                    <p:anim calcmode="lin" valueType="num">
                                      <p:cBhvr additive="base">
                                        <p:cTn id="83" dur="300" fill="hold"/>
                                        <p:tgtEl>
                                          <p:spTgt spid="5"/>
                                        </p:tgtEl>
                                        <p:attrNameLst>
                                          <p:attrName>ppt_y</p:attrName>
                                        </p:attrNameLst>
                                      </p:cBhvr>
                                      <p:tavLst>
                                        <p:tav tm="0">
                                          <p:val>
                                            <p:strVal val="#ppt_y"/>
                                          </p:val>
                                        </p:tav>
                                        <p:tav tm="100000">
                                          <p:val>
                                            <p:strVal val="#ppt_y"/>
                                          </p:val>
                                        </p:tav>
                                      </p:tavLst>
                                    </p:anim>
                                  </p:childTnLst>
                                </p:cTn>
                              </p:par>
                            </p:childTnLst>
                          </p:cTn>
                        </p:par>
                        <p:par>
                          <p:cTn id="84" fill="hold">
                            <p:stCondLst>
                              <p:cond delay="4800"/>
                            </p:stCondLst>
                            <p:childTnLst>
                              <p:par>
                                <p:cTn id="85" presetID="22" presetClass="entr" presetSubtype="1" fill="hold"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wipe(up)">
                                      <p:cBhvr>
                                        <p:cTn id="87" dur="3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8" grpId="0" animBg="1"/>
      <p:bldP spid="19" grpId="0" animBg="1"/>
      <p:bldP spid="20" grpId="0" animBg="1"/>
      <p:bldP spid="21" grpId="0" animBg="1"/>
      <p:bldP spid="22" grpId="0" animBg="1"/>
      <p:bldP spid="23" grpId="0" animBg="1"/>
      <p:bldP spid="24" grpId="0"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黑色背景"/>
          <p:cNvPicPr>
            <a:picLocks noChangeAspect="1" noChangeArrowheads="1"/>
          </p:cNvPicPr>
          <p:nvPr/>
        </p:nvPicPr>
        <p:blipFill rotWithShape="1">
          <a:blip r:embed="rId3">
            <a:extLst>
              <a:ext uri="{28A0092B-C50C-407E-A947-70E740481C1C}">
                <a14:useLocalDpi xmlns:a14="http://schemas.microsoft.com/office/drawing/2010/main" val="0"/>
              </a:ext>
            </a:extLst>
          </a:blip>
          <a:srcRect l="704"/>
          <a:stretch/>
        </p:blipFill>
        <p:spPr bwMode="auto">
          <a:xfrm>
            <a:off x="-7151" y="0"/>
            <a:ext cx="12181916" cy="6859588"/>
          </a:xfrm>
          <a:prstGeom prst="rect">
            <a:avLst/>
          </a:prstGeom>
          <a:noFill/>
          <a:extLst>
            <a:ext uri="{909E8E84-426E-40DD-AFC4-6F175D3DCCD1}">
              <a14:hiddenFill xmlns:a14="http://schemas.microsoft.com/office/drawing/2010/main">
                <a:solidFill>
                  <a:srgbClr val="FFFFFF"/>
                </a:solidFill>
              </a14:hiddenFill>
            </a:ext>
          </a:extLst>
        </p:spPr>
      </p:pic>
      <p:sp>
        <p:nvSpPr>
          <p:cNvPr id="16" name="五边形 1"/>
          <p:cNvSpPr/>
          <p:nvPr/>
        </p:nvSpPr>
        <p:spPr>
          <a:xfrm rot="16200000">
            <a:off x="4243755" y="-1144434"/>
            <a:ext cx="3760576" cy="12188951"/>
          </a:xfrm>
          <a:custGeom>
            <a:avLst/>
            <a:gdLst>
              <a:gd name="connsiteX0" fmla="*/ 0 w 6587753"/>
              <a:gd name="connsiteY0" fmla="*/ 0 h 6859588"/>
              <a:gd name="connsiteX1" fmla="*/ 3293877 w 6587753"/>
              <a:gd name="connsiteY1" fmla="*/ 0 h 6859588"/>
              <a:gd name="connsiteX2" fmla="*/ 6587753 w 6587753"/>
              <a:gd name="connsiteY2" fmla="*/ 3429794 h 6859588"/>
              <a:gd name="connsiteX3" fmla="*/ 3293877 w 6587753"/>
              <a:gd name="connsiteY3" fmla="*/ 6859588 h 6859588"/>
              <a:gd name="connsiteX4" fmla="*/ 0 w 6587753"/>
              <a:gd name="connsiteY4" fmla="*/ 6859588 h 6859588"/>
              <a:gd name="connsiteX5" fmla="*/ 0 w 6587753"/>
              <a:gd name="connsiteY5" fmla="*/ 0 h 6859588"/>
              <a:gd name="connsiteX0" fmla="*/ 0 w 6587753"/>
              <a:gd name="connsiteY0" fmla="*/ 0 h 6859588"/>
              <a:gd name="connsiteX1" fmla="*/ 4717563 w 6587753"/>
              <a:gd name="connsiteY1" fmla="*/ 11575 h 6859588"/>
              <a:gd name="connsiteX2" fmla="*/ 6587753 w 6587753"/>
              <a:gd name="connsiteY2" fmla="*/ 3429794 h 6859588"/>
              <a:gd name="connsiteX3" fmla="*/ 3293877 w 6587753"/>
              <a:gd name="connsiteY3" fmla="*/ 6859588 h 6859588"/>
              <a:gd name="connsiteX4" fmla="*/ 0 w 6587753"/>
              <a:gd name="connsiteY4" fmla="*/ 6859588 h 6859588"/>
              <a:gd name="connsiteX5" fmla="*/ 0 w 6587753"/>
              <a:gd name="connsiteY5" fmla="*/ 0 h 6859588"/>
              <a:gd name="connsiteX0" fmla="*/ 0 w 6587753"/>
              <a:gd name="connsiteY0" fmla="*/ 0 h 6859588"/>
              <a:gd name="connsiteX1" fmla="*/ 4717563 w 6587753"/>
              <a:gd name="connsiteY1" fmla="*/ 11575 h 6859588"/>
              <a:gd name="connsiteX2" fmla="*/ 6587753 w 6587753"/>
              <a:gd name="connsiteY2" fmla="*/ 3429794 h 6859588"/>
              <a:gd name="connsiteX3" fmla="*/ 4578667 w 6587753"/>
              <a:gd name="connsiteY3" fmla="*/ 6848014 h 6859588"/>
              <a:gd name="connsiteX4" fmla="*/ 0 w 6587753"/>
              <a:gd name="connsiteY4" fmla="*/ 6859588 h 6859588"/>
              <a:gd name="connsiteX5" fmla="*/ 0 w 6587753"/>
              <a:gd name="connsiteY5" fmla="*/ 0 h 6859588"/>
              <a:gd name="connsiteX0" fmla="*/ 0 w 9066615"/>
              <a:gd name="connsiteY0" fmla="*/ 0 h 6859588"/>
              <a:gd name="connsiteX1" fmla="*/ 4717563 w 9066615"/>
              <a:gd name="connsiteY1" fmla="*/ 11575 h 6859588"/>
              <a:gd name="connsiteX2" fmla="*/ 9066615 w 9066615"/>
              <a:gd name="connsiteY2" fmla="*/ 3279800 h 6859588"/>
              <a:gd name="connsiteX3" fmla="*/ 4578667 w 9066615"/>
              <a:gd name="connsiteY3" fmla="*/ 6848014 h 6859588"/>
              <a:gd name="connsiteX4" fmla="*/ 0 w 9066615"/>
              <a:gd name="connsiteY4" fmla="*/ 6859588 h 6859588"/>
              <a:gd name="connsiteX5" fmla="*/ 0 w 9066615"/>
              <a:gd name="connsiteY5" fmla="*/ 0 h 6859588"/>
              <a:gd name="connsiteX0" fmla="*/ 0 w 9066615"/>
              <a:gd name="connsiteY0" fmla="*/ 21034 h 6880622"/>
              <a:gd name="connsiteX1" fmla="*/ 4717563 w 9066615"/>
              <a:gd name="connsiteY1" fmla="*/ 0 h 6880622"/>
              <a:gd name="connsiteX2" fmla="*/ 9066615 w 9066615"/>
              <a:gd name="connsiteY2" fmla="*/ 3300834 h 6880622"/>
              <a:gd name="connsiteX3" fmla="*/ 4578667 w 9066615"/>
              <a:gd name="connsiteY3" fmla="*/ 6869048 h 6880622"/>
              <a:gd name="connsiteX4" fmla="*/ 0 w 9066615"/>
              <a:gd name="connsiteY4" fmla="*/ 6880622 h 6880622"/>
              <a:gd name="connsiteX5" fmla="*/ 0 w 9066615"/>
              <a:gd name="connsiteY5" fmla="*/ 21034 h 6880622"/>
              <a:gd name="connsiteX0" fmla="*/ 0 w 9066615"/>
              <a:gd name="connsiteY0" fmla="*/ 7993 h 6867581"/>
              <a:gd name="connsiteX1" fmla="*/ 4764712 w 9066615"/>
              <a:gd name="connsiteY1" fmla="*/ 0 h 6867581"/>
              <a:gd name="connsiteX2" fmla="*/ 9066615 w 9066615"/>
              <a:gd name="connsiteY2" fmla="*/ 3287793 h 6867581"/>
              <a:gd name="connsiteX3" fmla="*/ 4578667 w 9066615"/>
              <a:gd name="connsiteY3" fmla="*/ 6856007 h 6867581"/>
              <a:gd name="connsiteX4" fmla="*/ 0 w 9066615"/>
              <a:gd name="connsiteY4" fmla="*/ 6867581 h 6867581"/>
              <a:gd name="connsiteX5" fmla="*/ 0 w 9066615"/>
              <a:gd name="connsiteY5" fmla="*/ 7993 h 6867581"/>
              <a:gd name="connsiteX0" fmla="*/ 0 w 7392815"/>
              <a:gd name="connsiteY0" fmla="*/ 7993 h 6867581"/>
              <a:gd name="connsiteX1" fmla="*/ 4764712 w 7392815"/>
              <a:gd name="connsiteY1" fmla="*/ 0 h 6867581"/>
              <a:gd name="connsiteX2" fmla="*/ 7392816 w 7392815"/>
              <a:gd name="connsiteY2" fmla="*/ 3411701 h 6867581"/>
              <a:gd name="connsiteX3" fmla="*/ 4578667 w 7392815"/>
              <a:gd name="connsiteY3" fmla="*/ 6856007 h 6867581"/>
              <a:gd name="connsiteX4" fmla="*/ 0 w 7392815"/>
              <a:gd name="connsiteY4" fmla="*/ 6867581 h 6867581"/>
              <a:gd name="connsiteX5" fmla="*/ 0 w 7392815"/>
              <a:gd name="connsiteY5" fmla="*/ 7993 h 686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2815" h="6867581">
                <a:moveTo>
                  <a:pt x="0" y="7993"/>
                </a:moveTo>
                <a:lnTo>
                  <a:pt x="4764712" y="0"/>
                </a:lnTo>
                <a:lnTo>
                  <a:pt x="7392816" y="3411701"/>
                </a:lnTo>
                <a:lnTo>
                  <a:pt x="4578667" y="6856007"/>
                </a:lnTo>
                <a:lnTo>
                  <a:pt x="0" y="6867581"/>
                </a:lnTo>
                <a:lnTo>
                  <a:pt x="0" y="7993"/>
                </a:lnTo>
                <a:close/>
              </a:path>
            </a:pathLst>
          </a:custGeom>
          <a:solidFill>
            <a:srgbClr val="3E0000">
              <a:alpha val="77000"/>
            </a:srgbClr>
          </a:solidFill>
          <a:effectLst>
            <a:glow rad="203200">
              <a:schemeClr val="tx1">
                <a:lumMod val="95000"/>
                <a:lumOff val="5000"/>
                <a:alpha val="33000"/>
              </a:schemeClr>
            </a:glow>
            <a:outerShdw blurRad="50800" dist="38100" dir="16200000" rotWithShape="0">
              <a:prstClr val="black">
                <a:alpha val="40000"/>
              </a:prstClr>
            </a:outerShdw>
          </a:effectLst>
        </p:spPr>
        <p:txBody>
          <a:bodyPr wrap="square" lIns="121758" tIns="60879" rIns="121758" bIns="60879" rtlCol="0" anchor="ctr">
            <a:spAutoFit/>
          </a:bodyPr>
          <a:lstStyle/>
          <a:p>
            <a:pPr algn="ctr" defTabSz="1243700"/>
            <a:endParaRPr lang="zh-CN" altLang="en-US" sz="4300" b="1" dirty="0">
              <a:solidFill>
                <a:srgbClr val="FF3300"/>
              </a:solidFill>
              <a:latin typeface="微软雅黑" panose="020B0503020204020204" pitchFamily="34" charset="-122"/>
              <a:ea typeface="微软雅黑" panose="020B0503020204020204" pitchFamily="34" charset="-122"/>
            </a:endParaRPr>
          </a:p>
        </p:txBody>
      </p:sp>
      <p:sp>
        <p:nvSpPr>
          <p:cNvPr id="7" name="Rectangle 3"/>
          <p:cNvSpPr>
            <a:spLocks/>
          </p:cNvSpPr>
          <p:nvPr/>
        </p:nvSpPr>
        <p:spPr bwMode="auto">
          <a:xfrm>
            <a:off x="1042085" y="3835893"/>
            <a:ext cx="10078448" cy="74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70000"/>
              </a:lnSpc>
              <a:spcBef>
                <a:spcPct val="0"/>
              </a:spcBef>
              <a:spcAft>
                <a:spcPct val="0"/>
              </a:spcAft>
            </a:pPr>
            <a:r>
              <a:rPr lang="zh-CN" altLang="en-US" sz="4300" b="1" dirty="0">
                <a:solidFill>
                  <a:schemeClr val="bg1"/>
                </a:solidFill>
                <a:effectLst>
                  <a:outerShdw blurRad="38100" dist="38100" dir="2700000" algn="tl">
                    <a:srgbClr val="000000">
                      <a:alpha val="43137"/>
                    </a:srgbClr>
                  </a:outerShdw>
                </a:effectLst>
                <a:latin typeface="微软雅黑"/>
                <a:ea typeface="微软雅黑"/>
                <a:cs typeface="Bebas Neue" charset="0"/>
                <a:sym typeface="Bebas Neue" charset="0"/>
              </a:rPr>
              <a:t>Successful Project Showcase</a:t>
            </a:r>
            <a:endParaRPr lang="en-US" altLang="zh-CN" sz="4300" b="1" dirty="0">
              <a:solidFill>
                <a:schemeClr val="bg1"/>
              </a:solidFill>
              <a:effectLst>
                <a:outerShdw blurRad="38100" dist="38100" dir="2700000" algn="tl">
                  <a:srgbClr val="000000">
                    <a:alpha val="43137"/>
                  </a:srgbClr>
                </a:outerShdw>
              </a:effectLst>
              <a:latin typeface="微软雅黑"/>
              <a:ea typeface="微软雅黑"/>
              <a:cs typeface="Bebas Neue" charset="0"/>
              <a:sym typeface="Bebas Neue" charset="0"/>
            </a:endParaRPr>
          </a:p>
        </p:txBody>
      </p:sp>
      <p:sp>
        <p:nvSpPr>
          <p:cNvPr id="8" name="Rectangle 2"/>
          <p:cNvSpPr>
            <a:spLocks/>
          </p:cNvSpPr>
          <p:nvPr/>
        </p:nvSpPr>
        <p:spPr bwMode="auto">
          <a:xfrm>
            <a:off x="1685376" y="4493415"/>
            <a:ext cx="9145016" cy="43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300" dirty="0">
                <a:solidFill>
                  <a:schemeClr val="bg1"/>
                </a:solidFill>
                <a:effectLst>
                  <a:outerShdw blurRad="38100" dist="38100" dir="2700000" algn="tl">
                    <a:srgbClr val="000000">
                      <a:alpha val="43137"/>
                    </a:srgbClr>
                  </a:outerShdw>
                </a:effectLst>
                <a:latin typeface="微软雅黑"/>
                <a:ea typeface="微软雅黑"/>
                <a:sym typeface="Gill Sans" charset="0"/>
              </a:rPr>
              <a:t>Add a detailed text description here, suggesting that it is relevant to the title and conforms to the overall language style, and the language description is as concise and vivid as possible. Try to control the number of words per slide</a:t>
            </a:r>
            <a:r>
              <a:rPr lang="en-US" altLang="zh-CN" sz="1300" dirty="0">
                <a:solidFill>
                  <a:schemeClr val="bg1"/>
                </a:solidFill>
                <a:effectLst>
                  <a:outerShdw blurRad="38100" dist="38100" dir="2700000" algn="tl">
                    <a:srgbClr val="000000">
                      <a:alpha val="43137"/>
                    </a:srgbClr>
                  </a:outerShdw>
                </a:effectLst>
                <a:latin typeface="微软雅黑"/>
                <a:ea typeface="微软雅黑"/>
                <a:sym typeface="Gill Sans" charset="0"/>
              </a:rPr>
              <a:t>200</a:t>
            </a:r>
            <a:r>
              <a:rPr lang="zh-CN" altLang="en-US" sz="1300" dirty="0">
                <a:solidFill>
                  <a:schemeClr val="bg1"/>
                </a:solidFill>
                <a:effectLst>
                  <a:outerShdw blurRad="38100" dist="38100" dir="2700000" algn="tl">
                    <a:srgbClr val="000000">
                      <a:alpha val="43137"/>
                    </a:srgbClr>
                  </a:outerShdw>
                </a:effectLst>
                <a:latin typeface="微软雅黑"/>
                <a:ea typeface="微软雅黑"/>
                <a:sym typeface="Gill Sans" charset="0"/>
              </a:rPr>
              <a:t>within the word, according to statistics the best control of each slide per page</a:t>
            </a:r>
            <a:r>
              <a:rPr lang="en-US" altLang="zh-CN" sz="1300" dirty="0">
                <a:solidFill>
                  <a:schemeClr val="bg1"/>
                </a:solidFill>
                <a:effectLst>
                  <a:outerShdw blurRad="38100" dist="38100" dir="2700000" algn="tl">
                    <a:srgbClr val="000000">
                      <a:alpha val="43137"/>
                    </a:srgbClr>
                  </a:outerShdw>
                </a:effectLst>
                <a:latin typeface="微软雅黑"/>
                <a:ea typeface="微软雅黑"/>
                <a:sym typeface="Gill Sans" charset="0"/>
              </a:rPr>
              <a:t>5</a:t>
            </a:r>
            <a:r>
              <a:rPr lang="zh-CN" altLang="en-US" sz="1300" dirty="0">
                <a:solidFill>
                  <a:schemeClr val="bg1"/>
                </a:solidFill>
                <a:effectLst>
                  <a:outerShdw blurRad="38100" dist="38100" dir="2700000" algn="tl">
                    <a:srgbClr val="000000">
                      <a:alpha val="43137"/>
                    </a:srgbClr>
                  </a:outerShdw>
                </a:effectLst>
                <a:latin typeface="微软雅黑"/>
                <a:ea typeface="微软雅黑"/>
                <a:sym typeface="Gill Sans" charset="0"/>
              </a:rPr>
              <a:t>Within minutes. Add a detailed text description here, suggested to be relevant to the title and in line with the overall language style</a:t>
            </a:r>
            <a:endParaRPr lang="en-US" sz="1300" dirty="0">
              <a:solidFill>
                <a:schemeClr val="bg1"/>
              </a:solidFill>
              <a:effectLst>
                <a:outerShdw blurRad="38100" dist="38100" dir="2700000" algn="tl">
                  <a:srgbClr val="000000">
                    <a:alpha val="43137"/>
                  </a:srgbClr>
                </a:outerShdw>
              </a:effectLst>
              <a:latin typeface="微软雅黑"/>
              <a:ea typeface="微软雅黑"/>
              <a:cs typeface="Lato Light" charset="0"/>
              <a:sym typeface="Lato Light" charset="0"/>
            </a:endParaRPr>
          </a:p>
        </p:txBody>
      </p:sp>
      <p:pic>
        <p:nvPicPr>
          <p:cNvPr id="13"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4985" y="3866516"/>
            <a:ext cx="3039767" cy="3739742"/>
          </a:xfrm>
          <a:prstGeom prst="rect">
            <a:avLst/>
          </a:prstGeom>
        </p:spPr>
      </p:pic>
      <p:sp>
        <p:nvSpPr>
          <p:cNvPr id="18" name="椭圆 17"/>
          <p:cNvSpPr/>
          <p:nvPr/>
        </p:nvSpPr>
        <p:spPr>
          <a:xfrm>
            <a:off x="5360045" y="2225430"/>
            <a:ext cx="1355396" cy="1355395"/>
          </a:xfrm>
          <a:prstGeom prst="ellipse">
            <a:avLst/>
          </a:prstGeom>
          <a:solidFill>
            <a:schemeClr val="bg1">
              <a:lumMod val="95000"/>
            </a:schemeClr>
          </a:solidFill>
          <a:ln w="1270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524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nvGrpSpPr>
          <p:cNvPr id="9" name="组合 8"/>
          <p:cNvGrpSpPr/>
          <p:nvPr/>
        </p:nvGrpSpPr>
        <p:grpSpPr>
          <a:xfrm>
            <a:off x="5645921" y="2493690"/>
            <a:ext cx="818947" cy="835591"/>
            <a:chOff x="6419333" y="2372286"/>
            <a:chExt cx="399138" cy="407250"/>
          </a:xfrm>
          <a:solidFill>
            <a:srgbClr val="7B1B1B"/>
          </a:solidFill>
          <a:effectLst>
            <a:outerShdw blurRad="63500" sx="102000" sy="102000" algn="ctr" rotWithShape="0">
              <a:prstClr val="black">
                <a:alpha val="40000"/>
              </a:prstClr>
            </a:outerShdw>
          </a:effectLst>
        </p:grpSpPr>
        <p:sp>
          <p:nvSpPr>
            <p:cNvPr id="10" name="Freeform 36"/>
            <p:cNvSpPr>
              <a:spLocks noEditPoints="1" noChangeArrowheads="1"/>
            </p:cNvSpPr>
            <p:nvPr/>
          </p:nvSpPr>
          <p:spPr bwMode="auto">
            <a:xfrm>
              <a:off x="6542750" y="2372286"/>
              <a:ext cx="275721" cy="275880"/>
            </a:xfrm>
            <a:custGeom>
              <a:avLst/>
              <a:gdLst>
                <a:gd name="T0" fmla="*/ 215617 w 79"/>
                <a:gd name="T1" fmla="*/ 46441 h 79"/>
                <a:gd name="T2" fmla="*/ 46441 w 79"/>
                <a:gd name="T3" fmla="*/ 46441 h 79"/>
                <a:gd name="T4" fmla="*/ 36489 w 79"/>
                <a:gd name="T5" fmla="*/ 208983 h 79"/>
                <a:gd name="T6" fmla="*/ 36489 w 79"/>
                <a:gd name="T7" fmla="*/ 208983 h 79"/>
                <a:gd name="T8" fmla="*/ 56392 w 79"/>
                <a:gd name="T9" fmla="*/ 225569 h 79"/>
                <a:gd name="T10" fmla="*/ 212300 w 79"/>
                <a:gd name="T11" fmla="*/ 215617 h 79"/>
                <a:gd name="T12" fmla="*/ 215617 w 79"/>
                <a:gd name="T13" fmla="*/ 46441 h 79"/>
                <a:gd name="T14" fmla="*/ 192397 w 79"/>
                <a:gd name="T15" fmla="*/ 195714 h 79"/>
                <a:gd name="T16" fmla="*/ 66344 w 79"/>
                <a:gd name="T17" fmla="*/ 195714 h 79"/>
                <a:gd name="T18" fmla="*/ 66344 w 79"/>
                <a:gd name="T19" fmla="*/ 69661 h 79"/>
                <a:gd name="T20" fmla="*/ 192397 w 79"/>
                <a:gd name="T21" fmla="*/ 69661 h 79"/>
                <a:gd name="T22" fmla="*/ 192397 w 79"/>
                <a:gd name="T23" fmla="*/ 195714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
                <a:gd name="T37" fmla="*/ 0 h 79"/>
                <a:gd name="T38" fmla="*/ 79 w 79"/>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lIns="121920" tIns="60960" rIns="121920" bIns="60960"/>
            <a:lstStyle/>
            <a:p>
              <a:endParaRPr lang="zh-CN" altLang="en-US"/>
            </a:p>
          </p:txBody>
        </p:sp>
        <p:sp>
          <p:nvSpPr>
            <p:cNvPr id="11" name="Freeform 37"/>
            <p:cNvSpPr>
              <a:spLocks noChangeArrowheads="1"/>
            </p:cNvSpPr>
            <p:nvPr/>
          </p:nvSpPr>
          <p:spPr bwMode="auto">
            <a:xfrm>
              <a:off x="6419333" y="2606126"/>
              <a:ext cx="168058" cy="173410"/>
            </a:xfrm>
            <a:custGeom>
              <a:avLst/>
              <a:gdLst>
                <a:gd name="T0" fmla="*/ 0 w 64"/>
                <a:gd name="T1" fmla="*/ 129781 h 66"/>
                <a:gd name="T2" fmla="*/ 29949 w 64"/>
                <a:gd name="T3" fmla="*/ 164722 h 66"/>
                <a:gd name="T4" fmla="*/ 159730 w 64"/>
                <a:gd name="T5" fmla="*/ 19966 h 66"/>
                <a:gd name="T6" fmla="*/ 137268 w 64"/>
                <a:gd name="T7" fmla="*/ 0 h 66"/>
                <a:gd name="T8" fmla="*/ 0 w 64"/>
                <a:gd name="T9" fmla="*/ 129781 h 66"/>
                <a:gd name="T10" fmla="*/ 0 60000 65536"/>
                <a:gd name="T11" fmla="*/ 0 60000 65536"/>
                <a:gd name="T12" fmla="*/ 0 60000 65536"/>
                <a:gd name="T13" fmla="*/ 0 60000 65536"/>
                <a:gd name="T14" fmla="*/ 0 60000 65536"/>
                <a:gd name="T15" fmla="*/ 0 w 64"/>
                <a:gd name="T16" fmla="*/ 0 h 66"/>
                <a:gd name="T17" fmla="*/ 64 w 64"/>
                <a:gd name="T18" fmla="*/ 66 h 66"/>
              </a:gdLst>
              <a:ahLst/>
              <a:cxnLst>
                <a:cxn ang="T10">
                  <a:pos x="T0" y="T1"/>
                </a:cxn>
                <a:cxn ang="T11">
                  <a:pos x="T2" y="T3"/>
                </a:cxn>
                <a:cxn ang="T12">
                  <a:pos x="T4" y="T5"/>
                </a:cxn>
                <a:cxn ang="T13">
                  <a:pos x="T6" y="T7"/>
                </a:cxn>
                <a:cxn ang="T14">
                  <a:pos x="T8" y="T9"/>
                </a:cxn>
              </a:cxnLst>
              <a:rect l="T15" t="T16" r="T17" b="T18"/>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lIns="121920" tIns="60960" rIns="121920" bIns="60960"/>
            <a:lstStyle/>
            <a:p>
              <a:endParaRPr lang="zh-CN" altLang="en-US"/>
            </a:p>
          </p:txBody>
        </p:sp>
      </p:grpSp>
    </p:spTree>
    <p:extLst>
      <p:ext uri="{BB962C8B-B14F-4D97-AF65-F5344CB8AC3E}">
        <p14:creationId xmlns:p14="http://schemas.microsoft.com/office/powerpoint/2010/main" val="2460115306"/>
      </p:ext>
    </p:extLst>
  </p:cSld>
  <p:clrMapOvr>
    <a:masterClrMapping/>
  </p:clrMapOvr>
  <mc:AlternateContent xmlns:mc="http://schemas.openxmlformats.org/markup-compatibility/2006" xmlns:p14="http://schemas.microsoft.com/office/powerpoint/2010/main">
    <mc:Choice Requires="p14">
      <p:transition spd="slow" p14:dur="2000" advTm="4000">
        <p14:vortex dir="r"/>
      </p:transition>
    </mc:Choice>
    <mc:Fallback xmlns:a14="http://schemas.microsoft.com/office/drawing/2010/main"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250"/>
                                        <p:tgtEl>
                                          <p:spTgt spid="18"/>
                                        </p:tgtEl>
                                      </p:cBhvr>
                                    </p:animEffect>
                                    <p:anim calcmode="lin" valueType="num">
                                      <p:cBhvr>
                                        <p:cTn id="29" dur="250" fill="hold"/>
                                        <p:tgtEl>
                                          <p:spTgt spid="18"/>
                                        </p:tgtEl>
                                        <p:attrNameLst>
                                          <p:attrName>ppt_x</p:attrName>
                                        </p:attrNameLst>
                                      </p:cBhvr>
                                      <p:tavLst>
                                        <p:tav tm="0">
                                          <p:val>
                                            <p:strVal val="#ppt_x"/>
                                          </p:val>
                                        </p:tav>
                                        <p:tav tm="100000">
                                          <p:val>
                                            <p:strVal val="#ppt_x"/>
                                          </p:val>
                                        </p:tav>
                                      </p:tavLst>
                                    </p:anim>
                                    <p:anim calcmode="lin" valueType="num">
                                      <p:cBhvr>
                                        <p:cTn id="30" dur="250" fill="hold"/>
                                        <p:tgtEl>
                                          <p:spTgt spid="18"/>
                                        </p:tgtEl>
                                        <p:attrNameLst>
                                          <p:attrName>ppt_y</p:attrName>
                                        </p:attrNameLst>
                                      </p:cBhvr>
                                      <p:tavLst>
                                        <p:tav tm="0">
                                          <p:val>
                                            <p:strVal val="#ppt_y+.1"/>
                                          </p:val>
                                        </p:tav>
                                        <p:tav tm="100000">
                                          <p:val>
                                            <p:strVal val="#ppt_y"/>
                                          </p:val>
                                        </p:tav>
                                      </p:tavLst>
                                    </p:anim>
                                  </p:childTnLst>
                                </p:cTn>
                              </p:par>
                            </p:childTnLst>
                          </p:cTn>
                        </p:par>
                        <p:par>
                          <p:cTn id="31" fill="hold">
                            <p:stCondLst>
                              <p:cond delay="1750"/>
                            </p:stCondLst>
                            <p:childTnLst>
                              <p:par>
                                <p:cTn id="32" presetID="10" presetClass="exit" presetSubtype="0" fill="hold" nodeType="after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par>
                                <p:cTn id="35" presetID="22" presetClass="entr" presetSubtype="4"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p:bldP spid="8" grpId="0"/>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80308" y="2349675"/>
            <a:ext cx="2068250" cy="194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5738" y="4441314"/>
            <a:ext cx="2068250" cy="1947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0176" y="2349674"/>
            <a:ext cx="2066075" cy="1948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矩形 43"/>
          <p:cNvSpPr/>
          <p:nvPr/>
        </p:nvSpPr>
        <p:spPr>
          <a:xfrm flipH="1">
            <a:off x="1548383" y="2349684"/>
            <a:ext cx="2630262" cy="55519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859" tIns="51430" rIns="102859" bIns="51430" rtlCol="0" anchor="ctr"/>
          <a:lstStyle/>
          <a:p>
            <a:pPr algn="ctr"/>
            <a:endParaRPr lang="zh-CN" altLang="en-US">
              <a:solidFill>
                <a:schemeClr val="bg1">
                  <a:lumMod val="95000"/>
                </a:schemeClr>
              </a:solidFill>
            </a:endParaRPr>
          </a:p>
        </p:txBody>
      </p:sp>
      <p:sp>
        <p:nvSpPr>
          <p:cNvPr id="45" name="矩形 44"/>
          <p:cNvSpPr/>
          <p:nvPr/>
        </p:nvSpPr>
        <p:spPr>
          <a:xfrm flipH="1">
            <a:off x="1548383" y="2904871"/>
            <a:ext cx="2630262" cy="350397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859" tIns="51430" rIns="102859" bIns="51430" rtlCol="0" anchor="ctr"/>
          <a:lstStyle/>
          <a:p>
            <a:pPr algn="ctr"/>
            <a:endParaRPr lang="zh-CN" altLang="en-US">
              <a:solidFill>
                <a:schemeClr val="bg1">
                  <a:lumMod val="95000"/>
                </a:schemeClr>
              </a:solidFill>
            </a:endParaRPr>
          </a:p>
        </p:txBody>
      </p:sp>
      <p:sp>
        <p:nvSpPr>
          <p:cNvPr id="46" name="矩形 45"/>
          <p:cNvSpPr/>
          <p:nvPr/>
        </p:nvSpPr>
        <p:spPr>
          <a:xfrm flipH="1">
            <a:off x="1548383" y="2349680"/>
            <a:ext cx="2630262" cy="4059170"/>
          </a:xfrm>
          <a:prstGeom prst="rect">
            <a:avLst/>
          </a:prstGeom>
          <a:solidFill>
            <a:srgbClr val="7B1B1B"/>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02859" tIns="51430" rIns="102859" bIns="51430" anchor="ctr"/>
          <a:lstStyle/>
          <a:p>
            <a:pPr algn="ctr"/>
            <a:endParaRPr lang="zh-CN" altLang="en-US" sz="1900">
              <a:solidFill>
                <a:schemeClr val="bg1">
                  <a:lumMod val="95000"/>
                </a:schemeClr>
              </a:solidFill>
              <a:latin typeface="微软雅黑" pitchFamily="34" charset="-122"/>
              <a:ea typeface="微软雅黑" pitchFamily="34" charset="-122"/>
            </a:endParaRPr>
          </a:p>
        </p:txBody>
      </p:sp>
      <p:grpSp>
        <p:nvGrpSpPr>
          <p:cNvPr id="47" name="组合 46"/>
          <p:cNvGrpSpPr/>
          <p:nvPr/>
        </p:nvGrpSpPr>
        <p:grpSpPr>
          <a:xfrm>
            <a:off x="1548383" y="3405086"/>
            <a:ext cx="2630262" cy="1980739"/>
            <a:chOff x="0" y="1635646"/>
            <a:chExt cx="2339752" cy="1756874"/>
          </a:xfrm>
        </p:grpSpPr>
        <p:sp>
          <p:nvSpPr>
            <p:cNvPr id="48" name="TextBox 47"/>
            <p:cNvSpPr txBox="1"/>
            <p:nvPr/>
          </p:nvSpPr>
          <p:spPr>
            <a:xfrm>
              <a:off x="0" y="2609763"/>
              <a:ext cx="2339752" cy="782757"/>
            </a:xfrm>
            <a:prstGeom prst="rect">
              <a:avLst/>
            </a:prstGeom>
            <a:noFill/>
          </p:spPr>
          <p:txBody>
            <a:bodyPr vert="horz" wrap="square" lIns="91440" tIns="45720" rIns="91440" bIns="45720" numCol="1" anchor="t" anchorCtr="0" compatLnSpc="1">
              <a:prstTxWarp prst="textNoShape">
                <a:avLst/>
              </a:prstTxWarp>
              <a:spAutoFit/>
            </a:bodyPr>
            <a:lstStyle/>
            <a:p>
              <a:pPr lvl="0" algn="ctr" fontAlgn="base">
                <a:spcBef>
                  <a:spcPct val="0"/>
                </a:spcBef>
                <a:spcAft>
                  <a:spcPct val="0"/>
                </a:spcAft>
              </a:pPr>
              <a:r>
                <a:rPr lang="zh-CN" altLang="en-US" sz="2700" b="1" dirty="0">
                  <a:solidFill>
                    <a:schemeClr val="bg1">
                      <a:lumMod val="95000"/>
                    </a:schemeClr>
                  </a:solidFill>
                  <a:latin typeface="微软雅黑" pitchFamily="34" charset="-122"/>
                  <a:ea typeface="微软雅黑" pitchFamily="34" charset="-122"/>
                  <a:cs typeface="宋体" pitchFamily="2" charset="-122"/>
                </a:rPr>
                <a:t>Successful Project</a:t>
              </a:r>
              <a:endParaRPr lang="en-US" altLang="zh-CN" sz="2700" b="1" dirty="0">
                <a:solidFill>
                  <a:schemeClr val="bg1">
                    <a:lumMod val="95000"/>
                  </a:schemeClr>
                </a:solidFill>
                <a:latin typeface="微软雅黑" pitchFamily="34" charset="-122"/>
                <a:ea typeface="微软雅黑" pitchFamily="34" charset="-122"/>
                <a:cs typeface="宋体" pitchFamily="2" charset="-122"/>
              </a:endParaRPr>
            </a:p>
            <a:p>
              <a:pPr lvl="0" algn="ctr" fontAlgn="base">
                <a:spcBef>
                  <a:spcPct val="0"/>
                </a:spcBef>
                <a:spcAft>
                  <a:spcPct val="0"/>
                </a:spcAft>
              </a:pPr>
              <a:r>
                <a:rPr lang="zh-CN" altLang="en-US" sz="2300" b="1" dirty="0">
                  <a:solidFill>
                    <a:schemeClr val="bg1">
                      <a:lumMod val="95000"/>
                    </a:schemeClr>
                  </a:solidFill>
                  <a:latin typeface="微软雅黑" pitchFamily="34" charset="-122"/>
                  <a:ea typeface="微软雅黑" pitchFamily="34" charset="-122"/>
                  <a:cs typeface="宋体" pitchFamily="2" charset="-122"/>
                </a:rPr>
                <a:t>Show</a:t>
              </a:r>
            </a:p>
          </p:txBody>
        </p:sp>
        <p:pic>
          <p:nvPicPr>
            <p:cNvPr id="49" name="Picture 2" descr="F:\Y原创素材\4_ks02\PPT\PPT-5\PPT-056-2015工作总结\img\工作总结\image 140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966" y="1635646"/>
              <a:ext cx="919820" cy="8640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 name="组合 49"/>
          <p:cNvGrpSpPr/>
          <p:nvPr/>
        </p:nvGrpSpPr>
        <p:grpSpPr>
          <a:xfrm>
            <a:off x="4338002" y="4440499"/>
            <a:ext cx="2159866" cy="1948406"/>
            <a:chOff x="2481508" y="2554055"/>
            <a:chExt cx="1921311" cy="1728197"/>
          </a:xfrm>
          <a:solidFill>
            <a:srgbClr val="7B1B1B"/>
          </a:solidFill>
        </p:grpSpPr>
        <p:sp>
          <p:nvSpPr>
            <p:cNvPr id="51" name="矩形 50"/>
            <p:cNvSpPr/>
            <p:nvPr/>
          </p:nvSpPr>
          <p:spPr>
            <a:xfrm flipV="1">
              <a:off x="2481508" y="2554055"/>
              <a:ext cx="1839814" cy="1728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lumMod val="95000"/>
                  </a:schemeClr>
                </a:solidFill>
              </a:endParaRPr>
            </a:p>
          </p:txBody>
        </p:sp>
        <p:sp>
          <p:nvSpPr>
            <p:cNvPr id="52" name="TextBox 51"/>
            <p:cNvSpPr txBox="1"/>
            <p:nvPr/>
          </p:nvSpPr>
          <p:spPr>
            <a:xfrm>
              <a:off x="2517750" y="3244756"/>
              <a:ext cx="1885069" cy="286641"/>
            </a:xfrm>
            <a:prstGeom prst="rect">
              <a:avLst/>
            </a:prstGeom>
            <a:noFill/>
          </p:spPr>
          <p:txBody>
            <a:bodyPr wrap="square" rtlCol="0">
              <a:spAutoFit/>
            </a:bodyPr>
            <a:lstStyle/>
            <a:p>
              <a:pPr algn="ctr"/>
              <a:r>
                <a:rPr lang="zh-CN" altLang="en-US" sz="1500" dirty="0">
                  <a:solidFill>
                    <a:schemeClr val="bg1">
                      <a:lumMod val="95000"/>
                    </a:schemeClr>
                  </a:solidFill>
                  <a:latin typeface="微软雅黑" pitchFamily="34" charset="-122"/>
                  <a:ea typeface="微软雅黑" pitchFamily="34" charset="-122"/>
                </a:rPr>
                <a:t>Click here to add a text statement.</a:t>
              </a:r>
            </a:p>
          </p:txBody>
        </p:sp>
        <p:sp>
          <p:nvSpPr>
            <p:cNvPr id="53" name="TextBox 52"/>
            <p:cNvSpPr txBox="1"/>
            <p:nvPr/>
          </p:nvSpPr>
          <p:spPr>
            <a:xfrm>
              <a:off x="2794659" y="2859781"/>
              <a:ext cx="1368152" cy="409488"/>
            </a:xfrm>
            <a:prstGeom prst="rect">
              <a:avLst/>
            </a:prstGeom>
            <a:grpFill/>
          </p:spPr>
          <p:txBody>
            <a:bodyPr wrap="square" rtlCol="0">
              <a:spAutoFit/>
            </a:bodyPr>
            <a:lstStyle/>
            <a:p>
              <a:pPr algn="ctr"/>
              <a:r>
                <a:rPr lang="zh-CN" altLang="en-US" b="1" dirty="0">
                  <a:solidFill>
                    <a:schemeClr val="bg1">
                      <a:lumMod val="95000"/>
                    </a:schemeClr>
                  </a:solidFill>
                  <a:latin typeface="微软雅黑" pitchFamily="34" charset="-122"/>
                  <a:ea typeface="微软雅黑" pitchFamily="34" charset="-122"/>
                </a:rPr>
                <a:t>Item 1</a:t>
              </a:r>
              <a:endParaRPr lang="en-US" altLang="zh-CN" b="1" dirty="0">
                <a:solidFill>
                  <a:schemeClr val="bg1">
                    <a:lumMod val="95000"/>
                  </a:schemeClr>
                </a:solidFill>
                <a:latin typeface="微软雅黑" pitchFamily="34" charset="-122"/>
                <a:ea typeface="微软雅黑" pitchFamily="34" charset="-122"/>
              </a:endParaRPr>
            </a:p>
          </p:txBody>
        </p:sp>
      </p:grpSp>
      <p:grpSp>
        <p:nvGrpSpPr>
          <p:cNvPr id="54" name="组合 53"/>
          <p:cNvGrpSpPr/>
          <p:nvPr/>
        </p:nvGrpSpPr>
        <p:grpSpPr>
          <a:xfrm>
            <a:off x="6555738" y="2349674"/>
            <a:ext cx="2068250" cy="1948406"/>
            <a:chOff x="4454299" y="699537"/>
            <a:chExt cx="1839814" cy="1728197"/>
          </a:xfrm>
          <a:solidFill>
            <a:srgbClr val="FF6699"/>
          </a:solidFill>
        </p:grpSpPr>
        <p:sp>
          <p:nvSpPr>
            <p:cNvPr id="55" name="矩形 54"/>
            <p:cNvSpPr/>
            <p:nvPr/>
          </p:nvSpPr>
          <p:spPr>
            <a:xfrm flipV="1">
              <a:off x="4454299" y="699537"/>
              <a:ext cx="1839814" cy="172819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lumMod val="95000"/>
                  </a:schemeClr>
                </a:solidFill>
              </a:endParaRPr>
            </a:p>
          </p:txBody>
        </p:sp>
        <p:sp>
          <p:nvSpPr>
            <p:cNvPr id="56" name="TextBox 55"/>
            <p:cNvSpPr txBox="1"/>
            <p:nvPr/>
          </p:nvSpPr>
          <p:spPr>
            <a:xfrm>
              <a:off x="4454301" y="1392293"/>
              <a:ext cx="1839812" cy="491385"/>
            </a:xfrm>
            <a:prstGeom prst="rect">
              <a:avLst/>
            </a:prstGeom>
            <a:noFill/>
          </p:spPr>
          <p:txBody>
            <a:bodyPr wrap="square" rtlCol="0">
              <a:spAutoFit/>
            </a:bodyPr>
            <a:lstStyle/>
            <a:p>
              <a:pPr algn="ctr"/>
              <a:r>
                <a:rPr lang="zh-CN" altLang="en-US" sz="1500" dirty="0">
                  <a:solidFill>
                    <a:schemeClr val="bg1">
                      <a:lumMod val="95000"/>
                    </a:schemeClr>
                  </a:solidFill>
                  <a:latin typeface="微软雅黑" pitchFamily="34" charset="-122"/>
                  <a:ea typeface="微软雅黑" pitchFamily="34" charset="-122"/>
                </a:rPr>
                <a:t>Click here to add a text statement.</a:t>
              </a:r>
            </a:p>
          </p:txBody>
        </p:sp>
        <p:sp>
          <p:nvSpPr>
            <p:cNvPr id="57" name="TextBox 56"/>
            <p:cNvSpPr txBox="1"/>
            <p:nvPr/>
          </p:nvSpPr>
          <p:spPr>
            <a:xfrm>
              <a:off x="4762138" y="1007319"/>
              <a:ext cx="1368152" cy="409488"/>
            </a:xfrm>
            <a:prstGeom prst="rect">
              <a:avLst/>
            </a:prstGeom>
            <a:noFill/>
          </p:spPr>
          <p:txBody>
            <a:bodyPr wrap="square" rtlCol="0">
              <a:spAutoFit/>
            </a:bodyPr>
            <a:lstStyle/>
            <a:p>
              <a:pPr algn="ctr"/>
              <a:r>
                <a:rPr lang="zh-CN" altLang="en-US" b="1" dirty="0">
                  <a:solidFill>
                    <a:schemeClr val="bg1">
                      <a:lumMod val="95000"/>
                    </a:schemeClr>
                  </a:solidFill>
                  <a:latin typeface="微软雅黑" pitchFamily="34" charset="-122"/>
                  <a:ea typeface="微软雅黑" pitchFamily="34" charset="-122"/>
                </a:rPr>
                <a:t>Item 2</a:t>
              </a:r>
              <a:endParaRPr lang="en-US" altLang="zh-CN" b="1" dirty="0">
                <a:solidFill>
                  <a:schemeClr val="bg1">
                    <a:lumMod val="95000"/>
                  </a:schemeClr>
                </a:solidFill>
                <a:latin typeface="微软雅黑" pitchFamily="34" charset="-122"/>
                <a:ea typeface="微软雅黑" pitchFamily="34" charset="-122"/>
              </a:endParaRPr>
            </a:p>
          </p:txBody>
        </p:sp>
      </p:grpSp>
      <p:grpSp>
        <p:nvGrpSpPr>
          <p:cNvPr id="58" name="组合 57"/>
          <p:cNvGrpSpPr/>
          <p:nvPr/>
        </p:nvGrpSpPr>
        <p:grpSpPr>
          <a:xfrm>
            <a:off x="8780311" y="4440505"/>
            <a:ext cx="2173129" cy="1948406"/>
            <a:chOff x="6433169" y="2554060"/>
            <a:chExt cx="1933109" cy="1728197"/>
          </a:xfrm>
          <a:solidFill>
            <a:srgbClr val="7B1B1B"/>
          </a:solidFill>
        </p:grpSpPr>
        <p:sp>
          <p:nvSpPr>
            <p:cNvPr id="59" name="矩形 58"/>
            <p:cNvSpPr/>
            <p:nvPr/>
          </p:nvSpPr>
          <p:spPr>
            <a:xfrm flipV="1">
              <a:off x="6433169" y="2554060"/>
              <a:ext cx="1839814" cy="1728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lumMod val="95000"/>
                  </a:schemeClr>
                </a:solidFill>
              </a:endParaRPr>
            </a:p>
          </p:txBody>
        </p:sp>
        <p:sp>
          <p:nvSpPr>
            <p:cNvPr id="60" name="TextBox 59"/>
            <p:cNvSpPr txBox="1"/>
            <p:nvPr/>
          </p:nvSpPr>
          <p:spPr>
            <a:xfrm>
              <a:off x="6433169" y="3244756"/>
              <a:ext cx="1933109" cy="286641"/>
            </a:xfrm>
            <a:prstGeom prst="rect">
              <a:avLst/>
            </a:prstGeom>
            <a:noFill/>
          </p:spPr>
          <p:txBody>
            <a:bodyPr wrap="square" rtlCol="0">
              <a:spAutoFit/>
            </a:bodyPr>
            <a:lstStyle/>
            <a:p>
              <a:pPr algn="ctr"/>
              <a:r>
                <a:rPr lang="zh-CN" altLang="en-US" sz="1500" dirty="0">
                  <a:solidFill>
                    <a:schemeClr val="bg1">
                      <a:lumMod val="95000"/>
                    </a:schemeClr>
                  </a:solidFill>
                  <a:latin typeface="微软雅黑" pitchFamily="34" charset="-122"/>
                  <a:ea typeface="微软雅黑" pitchFamily="34" charset="-122"/>
                </a:rPr>
                <a:t>Click here to add a text statement.</a:t>
              </a:r>
            </a:p>
          </p:txBody>
        </p:sp>
        <p:sp>
          <p:nvSpPr>
            <p:cNvPr id="61" name="TextBox 60"/>
            <p:cNvSpPr txBox="1"/>
            <p:nvPr/>
          </p:nvSpPr>
          <p:spPr>
            <a:xfrm>
              <a:off x="6556781" y="2859782"/>
              <a:ext cx="1625271" cy="409488"/>
            </a:xfrm>
            <a:prstGeom prst="rect">
              <a:avLst/>
            </a:prstGeom>
            <a:grpFill/>
          </p:spPr>
          <p:txBody>
            <a:bodyPr wrap="square" rtlCol="0">
              <a:spAutoFit/>
            </a:bodyPr>
            <a:lstStyle/>
            <a:p>
              <a:pPr algn="ctr"/>
              <a:r>
                <a:rPr lang="zh-CN" altLang="en-US" b="1" dirty="0">
                  <a:solidFill>
                    <a:schemeClr val="bg1">
                      <a:lumMod val="95000"/>
                    </a:schemeClr>
                  </a:solidFill>
                  <a:latin typeface="微软雅黑" pitchFamily="34" charset="-122"/>
                  <a:ea typeface="微软雅黑" pitchFamily="34" charset="-122"/>
                </a:rPr>
                <a:t>Item 3</a:t>
              </a:r>
              <a:endParaRPr lang="en-US" altLang="zh-CN" b="1" dirty="0">
                <a:solidFill>
                  <a:schemeClr val="bg1">
                    <a:lumMod val="95000"/>
                  </a:schemeClr>
                </a:solidFill>
                <a:latin typeface="微软雅黑" pitchFamily="34" charset="-122"/>
                <a:ea typeface="微软雅黑" pitchFamily="34" charset="-122"/>
              </a:endParaRPr>
            </a:p>
          </p:txBody>
        </p:sp>
      </p:grpSp>
      <p:sp>
        <p:nvSpPr>
          <p:cNvPr id="23" name="TextBox 22"/>
          <p:cNvSpPr txBox="1"/>
          <p:nvPr/>
        </p:nvSpPr>
        <p:spPr>
          <a:xfrm>
            <a:off x="1260354" y="156962"/>
            <a:ext cx="6912765"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itchFamily="34" charset="-122"/>
                <a:ea typeface="微软雅黑" pitchFamily="34" charset="-122"/>
              </a:rPr>
              <a:t>SUCCESSFUL PROJECT SHOWCASE</a:t>
            </a:r>
          </a:p>
        </p:txBody>
      </p:sp>
      <p:sp>
        <p:nvSpPr>
          <p:cNvPr id="24" name="矩形 47"/>
          <p:cNvSpPr>
            <a:spLocks noChangeArrowheads="1"/>
          </p:cNvSpPr>
          <p:nvPr/>
        </p:nvSpPr>
        <p:spPr bwMode="auto">
          <a:xfrm>
            <a:off x="714840" y="1167851"/>
            <a:ext cx="11021099" cy="383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lIns="91311" tIns="45655" rIns="91311" bIns="4565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just" fontAlgn="base">
              <a:spcBef>
                <a:spcPct val="0"/>
              </a:spcBef>
              <a:spcAft>
                <a:spcPct val="0"/>
              </a:spcAft>
              <a:buNone/>
            </a:pPr>
            <a:r>
              <a:rPr lang="zh-CN" altLang="en-US" sz="2100" dirty="0">
                <a:solidFill>
                  <a:prstClr val="black"/>
                </a:solidFill>
                <a:latin typeface="微软雅黑" pitchFamily="34" charset="-122"/>
                <a:ea typeface="微软雅黑" pitchFamily="34" charset="-122"/>
                <a:cs typeface="方正兰亭纤黑简体"/>
              </a:rPr>
              <a:t>    Click here to add a text description, a short question description text, and the text is added here.</a:t>
            </a:r>
          </a:p>
        </p:txBody>
      </p:sp>
    </p:spTree>
    <p:extLst>
      <p:ext uri="{BB962C8B-B14F-4D97-AF65-F5344CB8AC3E}">
        <p14:creationId xmlns:p14="http://schemas.microsoft.com/office/powerpoint/2010/main" val="2050617823"/>
      </p:ext>
    </p:extLst>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a14="http://schemas.microsoft.com/office/drawing/2010/main"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3"/>
                                        </p:tgtEl>
                                        <p:attrNameLst>
                                          <p:attrName>style.visibility</p:attrName>
                                        </p:attrNameLst>
                                      </p:cBhvr>
                                      <p:to>
                                        <p:strVal val="visible"/>
                                      </p:to>
                                    </p:set>
                                    <p:anim by="(-#ppt_w*2)" calcmode="lin" valueType="num">
                                      <p:cBhvr rctx="PPT">
                                        <p:cTn id="7" dur="250" autoRev="1" fill="hold">
                                          <p:stCondLst>
                                            <p:cond delay="0"/>
                                          </p:stCondLst>
                                        </p:cTn>
                                        <p:tgtEl>
                                          <p:spTgt spid="23"/>
                                        </p:tgtEl>
                                        <p:attrNameLst>
                                          <p:attrName>ppt_w</p:attrName>
                                        </p:attrNameLst>
                                      </p:cBhvr>
                                    </p:anim>
                                    <p:anim by="(#ppt_w*0.50)" calcmode="lin" valueType="num">
                                      <p:cBhvr>
                                        <p:cTn id="8" dur="250" decel="50000" autoRev="1" fill="hold">
                                          <p:stCondLst>
                                            <p:cond delay="0"/>
                                          </p:stCondLst>
                                        </p:cTn>
                                        <p:tgtEl>
                                          <p:spTgt spid="23"/>
                                        </p:tgtEl>
                                        <p:attrNameLst>
                                          <p:attrName>ppt_x</p:attrName>
                                        </p:attrNameLst>
                                      </p:cBhvr>
                                    </p:anim>
                                    <p:anim from="(-#ppt_h/2)" to="(#ppt_y)" calcmode="lin" valueType="num">
                                      <p:cBhvr>
                                        <p:cTn id="9" dur="500" fill="hold">
                                          <p:stCondLst>
                                            <p:cond delay="0"/>
                                          </p:stCondLst>
                                        </p:cTn>
                                        <p:tgtEl>
                                          <p:spTgt spid="23"/>
                                        </p:tgtEl>
                                        <p:attrNameLst>
                                          <p:attrName>ppt_y</p:attrName>
                                        </p:attrNameLst>
                                      </p:cBhvr>
                                    </p:anim>
                                    <p:animRot by="21600000">
                                      <p:cBhvr>
                                        <p:cTn id="10" dur="500" fill="hold">
                                          <p:stCondLst>
                                            <p:cond delay="0"/>
                                          </p:stCondLst>
                                        </p:cTn>
                                        <p:tgtEl>
                                          <p:spTgt spid="23"/>
                                        </p:tgtEl>
                                        <p:attrNameLst>
                                          <p:attrName>r</p:attrName>
                                        </p:attrNameLst>
                                      </p:cBhvr>
                                    </p:animRot>
                                  </p:childTnLst>
                                </p:cTn>
                              </p:par>
                            </p:childTnLst>
                          </p:cTn>
                        </p:par>
                        <p:par>
                          <p:cTn id="11" fill="hold">
                            <p:stCondLst>
                              <p:cond delay="1700"/>
                            </p:stCondLst>
                            <p:childTnLst>
                              <p:par>
                                <p:cTn id="12" presetID="16" presetClass="entr" presetSubtype="21"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arn(inVertical)">
                                      <p:cBhvr>
                                        <p:cTn id="14" dur="500"/>
                                        <p:tgtEl>
                                          <p:spTgt spid="24"/>
                                        </p:tgtEl>
                                      </p:cBhvr>
                                    </p:animEffect>
                                  </p:childTnLst>
                                </p:cTn>
                              </p:par>
                            </p:childTnLst>
                          </p:cTn>
                        </p:par>
                        <p:par>
                          <p:cTn id="15" fill="hold">
                            <p:stCondLst>
                              <p:cond delay="2200"/>
                            </p:stCondLst>
                            <p:childTnLst>
                              <p:par>
                                <p:cTn id="16" presetID="22" presetClass="entr" presetSubtype="8"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left)">
                                      <p:cBhvr>
                                        <p:cTn id="18" dur="500"/>
                                        <p:tgtEl>
                                          <p:spTgt spid="44"/>
                                        </p:tgtEl>
                                      </p:cBhvr>
                                    </p:animEffect>
                                  </p:childTnLst>
                                </p:cTn>
                              </p:par>
                              <p:par>
                                <p:cTn id="19" presetID="22" presetClass="entr" presetSubtype="1" fill="hold" grpId="0" nodeType="withEffect">
                                  <p:stCondLst>
                                    <p:cond delay="500"/>
                                  </p:stCondLst>
                                  <p:childTnLst>
                                    <p:set>
                                      <p:cBhvr>
                                        <p:cTn id="20" dur="1" fill="hold">
                                          <p:stCondLst>
                                            <p:cond delay="0"/>
                                          </p:stCondLst>
                                        </p:cTn>
                                        <p:tgtEl>
                                          <p:spTgt spid="45"/>
                                        </p:tgtEl>
                                        <p:attrNameLst>
                                          <p:attrName>style.visibility</p:attrName>
                                        </p:attrNameLst>
                                      </p:cBhvr>
                                      <p:to>
                                        <p:strVal val="visible"/>
                                      </p:to>
                                    </p:set>
                                    <p:animEffect transition="in" filter="wipe(up)">
                                      <p:cBhvr>
                                        <p:cTn id="21" dur="500"/>
                                        <p:tgtEl>
                                          <p:spTgt spid="45"/>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par>
                                <p:cTn id="25" presetID="10" presetClass="entr" presetSubtype="0" fill="hold" nodeType="withEffect">
                                  <p:stCondLst>
                                    <p:cond delay="100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par>
                                <p:cTn id="28" presetID="10" presetClass="entr" presetSubtype="0" fill="hold" nodeType="withEffect">
                                  <p:stCondLst>
                                    <p:cond delay="150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par>
                                <p:cTn id="31" presetID="10" presetClass="entr" presetSubtype="0" fill="hold" nodeType="withEffect">
                                  <p:stCondLst>
                                    <p:cond delay="150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500"/>
                                        <p:tgtEl>
                                          <p:spTgt spid="50"/>
                                        </p:tgtEl>
                                      </p:cBhvr>
                                    </p:animEffect>
                                  </p:childTnLst>
                                </p:cTn>
                              </p:par>
                              <p:par>
                                <p:cTn id="34" presetID="10" presetClass="entr" presetSubtype="0" fill="hold" nodeType="withEffect">
                                  <p:stCondLst>
                                    <p:cond delay="150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500"/>
                                        <p:tgtEl>
                                          <p:spTgt spid="54"/>
                                        </p:tgtEl>
                                      </p:cBhvr>
                                    </p:animEffect>
                                  </p:childTnLst>
                                </p:cTn>
                              </p:par>
                              <p:par>
                                <p:cTn id="37" presetID="10" presetClass="entr" presetSubtype="0" fill="hold" nodeType="withEffect">
                                  <p:stCondLst>
                                    <p:cond delay="150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par>
                                <p:cTn id="40" presetID="10" presetClass="entr" presetSubtype="0" fill="hold" nodeType="withEffect">
                                  <p:stCondLst>
                                    <p:cond delay="150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par>
                                <p:cTn id="43" presetID="10" presetClass="entr" presetSubtype="0" fill="hold" nodeType="withEffect">
                                  <p:stCondLst>
                                    <p:cond delay="150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500"/>
                                        <p:tgtEl>
                                          <p:spTgt spid="58"/>
                                        </p:tgtEl>
                                      </p:cBhvr>
                                    </p:animEffect>
                                  </p:childTnLst>
                                </p:cTn>
                              </p:par>
                              <p:par>
                                <p:cTn id="46" presetID="8" presetClass="emph" presetSubtype="0" fill="hold" nodeType="withEffect">
                                  <p:stCondLst>
                                    <p:cond delay="1500"/>
                                  </p:stCondLst>
                                  <p:childTnLst>
                                    <p:animRot by="21600000">
                                      <p:cBhvr>
                                        <p:cTn id="47" dur="500" fill="hold"/>
                                        <p:tgtEl>
                                          <p:spTgt spid="43"/>
                                        </p:tgtEl>
                                        <p:attrNameLst>
                                          <p:attrName>r</p:attrName>
                                        </p:attrNameLst>
                                      </p:cBhvr>
                                    </p:animRot>
                                  </p:childTnLst>
                                </p:cTn>
                              </p:par>
                              <p:par>
                                <p:cTn id="48" presetID="8" presetClass="emph" presetSubtype="0" fill="hold" nodeType="withEffect">
                                  <p:stCondLst>
                                    <p:cond delay="1500"/>
                                  </p:stCondLst>
                                  <p:childTnLst>
                                    <p:animRot by="-43200000">
                                      <p:cBhvr>
                                        <p:cTn id="49" dur="500" fill="hold"/>
                                        <p:tgtEl>
                                          <p:spTgt spid="50"/>
                                        </p:tgtEl>
                                        <p:attrNameLst>
                                          <p:attrName>r</p:attrName>
                                        </p:attrNameLst>
                                      </p:cBhvr>
                                    </p:animRot>
                                  </p:childTnLst>
                                </p:cTn>
                              </p:par>
                              <p:par>
                                <p:cTn id="50" presetID="8" presetClass="emph" presetSubtype="0" fill="hold" nodeType="withEffect">
                                  <p:stCondLst>
                                    <p:cond delay="1500"/>
                                  </p:stCondLst>
                                  <p:childTnLst>
                                    <p:animRot by="-43200000">
                                      <p:cBhvr>
                                        <p:cTn id="51" dur="500" fill="hold"/>
                                        <p:tgtEl>
                                          <p:spTgt spid="54"/>
                                        </p:tgtEl>
                                        <p:attrNameLst>
                                          <p:attrName>r</p:attrName>
                                        </p:attrNameLst>
                                      </p:cBhvr>
                                    </p:animRot>
                                  </p:childTnLst>
                                </p:cTn>
                              </p:par>
                              <p:par>
                                <p:cTn id="52" presetID="8" presetClass="emph" presetSubtype="0" fill="hold" nodeType="withEffect">
                                  <p:stCondLst>
                                    <p:cond delay="1500"/>
                                  </p:stCondLst>
                                  <p:childTnLst>
                                    <p:animRot by="21600000">
                                      <p:cBhvr>
                                        <p:cTn id="53" dur="500" fill="hold"/>
                                        <p:tgtEl>
                                          <p:spTgt spid="42"/>
                                        </p:tgtEl>
                                        <p:attrNameLst>
                                          <p:attrName>r</p:attrName>
                                        </p:attrNameLst>
                                      </p:cBhvr>
                                    </p:animRot>
                                  </p:childTnLst>
                                </p:cTn>
                              </p:par>
                              <p:par>
                                <p:cTn id="54" presetID="8" presetClass="emph" presetSubtype="0" fill="hold" nodeType="withEffect">
                                  <p:stCondLst>
                                    <p:cond delay="1500"/>
                                  </p:stCondLst>
                                  <p:childTnLst>
                                    <p:animRot by="21600000">
                                      <p:cBhvr>
                                        <p:cTn id="55" dur="500" fill="hold"/>
                                        <p:tgtEl>
                                          <p:spTgt spid="41"/>
                                        </p:tgtEl>
                                        <p:attrNameLst>
                                          <p:attrName>r</p:attrName>
                                        </p:attrNameLst>
                                      </p:cBhvr>
                                    </p:animRot>
                                  </p:childTnLst>
                                </p:cTn>
                              </p:par>
                              <p:par>
                                <p:cTn id="56" presetID="8" presetClass="emph" presetSubtype="0" fill="hold" nodeType="withEffect">
                                  <p:stCondLst>
                                    <p:cond delay="1500"/>
                                  </p:stCondLst>
                                  <p:childTnLst>
                                    <p:animRot by="-43200000">
                                      <p:cBhvr>
                                        <p:cTn id="57" dur="500" fill="hold"/>
                                        <p:tgtEl>
                                          <p:spTgt spid="58"/>
                                        </p:tgtEl>
                                        <p:attrNameLst>
                                          <p:attrName>r</p:attrName>
                                        </p:attrNameLst>
                                      </p:cBhvr>
                                    </p:animRot>
                                  </p:childTnLst>
                                </p:cTn>
                              </p:par>
                              <p:par>
                                <p:cTn id="58" presetID="2" presetClass="entr" presetSubtype="1" fill="hold" nodeType="withEffect">
                                  <p:stCondLst>
                                    <p:cond delay="1500"/>
                                  </p:stCondLst>
                                  <p:childTnLst>
                                    <p:set>
                                      <p:cBhvr>
                                        <p:cTn id="59" dur="1" fill="hold">
                                          <p:stCondLst>
                                            <p:cond delay="0"/>
                                          </p:stCondLst>
                                        </p:cTn>
                                        <p:tgtEl>
                                          <p:spTgt spid="43"/>
                                        </p:tgtEl>
                                        <p:attrNameLst>
                                          <p:attrName>style.visibility</p:attrName>
                                        </p:attrNameLst>
                                      </p:cBhvr>
                                      <p:to>
                                        <p:strVal val="visible"/>
                                      </p:to>
                                    </p:set>
                                    <p:anim calcmode="lin" valueType="num">
                                      <p:cBhvr additive="base">
                                        <p:cTn id="60" dur="500" fill="hold"/>
                                        <p:tgtEl>
                                          <p:spTgt spid="43"/>
                                        </p:tgtEl>
                                        <p:attrNameLst>
                                          <p:attrName>ppt_x</p:attrName>
                                        </p:attrNameLst>
                                      </p:cBhvr>
                                      <p:tavLst>
                                        <p:tav tm="0">
                                          <p:val>
                                            <p:strVal val="#ppt_x"/>
                                          </p:val>
                                        </p:tav>
                                        <p:tav tm="100000">
                                          <p:val>
                                            <p:strVal val="#ppt_x"/>
                                          </p:val>
                                        </p:tav>
                                      </p:tavLst>
                                    </p:anim>
                                    <p:anim calcmode="lin" valueType="num">
                                      <p:cBhvr additive="base">
                                        <p:cTn id="61" dur="500" fill="hold"/>
                                        <p:tgtEl>
                                          <p:spTgt spid="43"/>
                                        </p:tgtEl>
                                        <p:attrNameLst>
                                          <p:attrName>ppt_y</p:attrName>
                                        </p:attrNameLst>
                                      </p:cBhvr>
                                      <p:tavLst>
                                        <p:tav tm="0">
                                          <p:val>
                                            <p:strVal val="0-#ppt_h/2"/>
                                          </p:val>
                                        </p:tav>
                                        <p:tav tm="100000">
                                          <p:val>
                                            <p:strVal val="#ppt_y"/>
                                          </p:val>
                                        </p:tav>
                                      </p:tavLst>
                                    </p:anim>
                                  </p:childTnLst>
                                </p:cTn>
                              </p:par>
                              <p:par>
                                <p:cTn id="62" presetID="2" presetClass="entr" presetSubtype="4" fill="hold" nodeType="withEffect">
                                  <p:stCondLst>
                                    <p:cond delay="1500"/>
                                  </p:stCondLst>
                                  <p:childTnLst>
                                    <p:set>
                                      <p:cBhvr>
                                        <p:cTn id="63" dur="1" fill="hold">
                                          <p:stCondLst>
                                            <p:cond delay="0"/>
                                          </p:stCondLst>
                                        </p:cTn>
                                        <p:tgtEl>
                                          <p:spTgt spid="50"/>
                                        </p:tgtEl>
                                        <p:attrNameLst>
                                          <p:attrName>style.visibility</p:attrName>
                                        </p:attrNameLst>
                                      </p:cBhvr>
                                      <p:to>
                                        <p:strVal val="visible"/>
                                      </p:to>
                                    </p:set>
                                    <p:anim calcmode="lin" valueType="num">
                                      <p:cBhvr additive="base">
                                        <p:cTn id="64" dur="500" fill="hold"/>
                                        <p:tgtEl>
                                          <p:spTgt spid="50"/>
                                        </p:tgtEl>
                                        <p:attrNameLst>
                                          <p:attrName>ppt_x</p:attrName>
                                        </p:attrNameLst>
                                      </p:cBhvr>
                                      <p:tavLst>
                                        <p:tav tm="0">
                                          <p:val>
                                            <p:strVal val="#ppt_x"/>
                                          </p:val>
                                        </p:tav>
                                        <p:tav tm="100000">
                                          <p:val>
                                            <p:strVal val="#ppt_x"/>
                                          </p:val>
                                        </p:tav>
                                      </p:tavLst>
                                    </p:anim>
                                    <p:anim calcmode="lin" valueType="num">
                                      <p:cBhvr additive="base">
                                        <p:cTn id="65" dur="500" fill="hold"/>
                                        <p:tgtEl>
                                          <p:spTgt spid="50"/>
                                        </p:tgtEl>
                                        <p:attrNameLst>
                                          <p:attrName>ppt_y</p:attrName>
                                        </p:attrNameLst>
                                      </p:cBhvr>
                                      <p:tavLst>
                                        <p:tav tm="0">
                                          <p:val>
                                            <p:strVal val="1+#ppt_h/2"/>
                                          </p:val>
                                        </p:tav>
                                        <p:tav tm="100000">
                                          <p:val>
                                            <p:strVal val="#ppt_y"/>
                                          </p:val>
                                        </p:tav>
                                      </p:tavLst>
                                    </p:anim>
                                  </p:childTnLst>
                                </p:cTn>
                              </p:par>
                              <p:par>
                                <p:cTn id="66" presetID="2" presetClass="entr" presetSubtype="3" fill="hold" nodeType="withEffect">
                                  <p:stCondLst>
                                    <p:cond delay="1500"/>
                                  </p:stCondLst>
                                  <p:childTnLst>
                                    <p:set>
                                      <p:cBhvr>
                                        <p:cTn id="67" dur="1" fill="hold">
                                          <p:stCondLst>
                                            <p:cond delay="0"/>
                                          </p:stCondLst>
                                        </p:cTn>
                                        <p:tgtEl>
                                          <p:spTgt spid="54"/>
                                        </p:tgtEl>
                                        <p:attrNameLst>
                                          <p:attrName>style.visibility</p:attrName>
                                        </p:attrNameLst>
                                      </p:cBhvr>
                                      <p:to>
                                        <p:strVal val="visible"/>
                                      </p:to>
                                    </p:set>
                                    <p:anim calcmode="lin" valueType="num">
                                      <p:cBhvr additive="base">
                                        <p:cTn id="68" dur="500" fill="hold"/>
                                        <p:tgtEl>
                                          <p:spTgt spid="54"/>
                                        </p:tgtEl>
                                        <p:attrNameLst>
                                          <p:attrName>ppt_x</p:attrName>
                                        </p:attrNameLst>
                                      </p:cBhvr>
                                      <p:tavLst>
                                        <p:tav tm="0">
                                          <p:val>
                                            <p:strVal val="1+#ppt_w/2"/>
                                          </p:val>
                                        </p:tav>
                                        <p:tav tm="100000">
                                          <p:val>
                                            <p:strVal val="#ppt_x"/>
                                          </p:val>
                                        </p:tav>
                                      </p:tavLst>
                                    </p:anim>
                                    <p:anim calcmode="lin" valueType="num">
                                      <p:cBhvr additive="base">
                                        <p:cTn id="69" dur="500" fill="hold"/>
                                        <p:tgtEl>
                                          <p:spTgt spid="54"/>
                                        </p:tgtEl>
                                        <p:attrNameLst>
                                          <p:attrName>ppt_y</p:attrName>
                                        </p:attrNameLst>
                                      </p:cBhvr>
                                      <p:tavLst>
                                        <p:tav tm="0">
                                          <p:val>
                                            <p:strVal val="0-#ppt_h/2"/>
                                          </p:val>
                                        </p:tav>
                                        <p:tav tm="100000">
                                          <p:val>
                                            <p:strVal val="#ppt_y"/>
                                          </p:val>
                                        </p:tav>
                                      </p:tavLst>
                                    </p:anim>
                                  </p:childTnLst>
                                </p:cTn>
                              </p:par>
                              <p:par>
                                <p:cTn id="70" presetID="2" presetClass="entr" presetSubtype="6" fill="hold" nodeType="withEffect">
                                  <p:stCondLst>
                                    <p:cond delay="1500"/>
                                  </p:stCondLst>
                                  <p:childTnLst>
                                    <p:set>
                                      <p:cBhvr>
                                        <p:cTn id="71" dur="1" fill="hold">
                                          <p:stCondLst>
                                            <p:cond delay="0"/>
                                          </p:stCondLst>
                                        </p:cTn>
                                        <p:tgtEl>
                                          <p:spTgt spid="42"/>
                                        </p:tgtEl>
                                        <p:attrNameLst>
                                          <p:attrName>style.visibility</p:attrName>
                                        </p:attrNameLst>
                                      </p:cBhvr>
                                      <p:to>
                                        <p:strVal val="visible"/>
                                      </p:to>
                                    </p:set>
                                    <p:anim calcmode="lin" valueType="num">
                                      <p:cBhvr additive="base">
                                        <p:cTn id="72" dur="500" fill="hold"/>
                                        <p:tgtEl>
                                          <p:spTgt spid="42"/>
                                        </p:tgtEl>
                                        <p:attrNameLst>
                                          <p:attrName>ppt_x</p:attrName>
                                        </p:attrNameLst>
                                      </p:cBhvr>
                                      <p:tavLst>
                                        <p:tav tm="0">
                                          <p:val>
                                            <p:strVal val="1+#ppt_w/2"/>
                                          </p:val>
                                        </p:tav>
                                        <p:tav tm="100000">
                                          <p:val>
                                            <p:strVal val="#ppt_x"/>
                                          </p:val>
                                        </p:tav>
                                      </p:tavLst>
                                    </p:anim>
                                    <p:anim calcmode="lin" valueType="num">
                                      <p:cBhvr additive="base">
                                        <p:cTn id="73" dur="500" fill="hold"/>
                                        <p:tgtEl>
                                          <p:spTgt spid="42"/>
                                        </p:tgtEl>
                                        <p:attrNameLst>
                                          <p:attrName>ppt_y</p:attrName>
                                        </p:attrNameLst>
                                      </p:cBhvr>
                                      <p:tavLst>
                                        <p:tav tm="0">
                                          <p:val>
                                            <p:strVal val="1+#ppt_h/2"/>
                                          </p:val>
                                        </p:tav>
                                        <p:tav tm="100000">
                                          <p:val>
                                            <p:strVal val="#ppt_y"/>
                                          </p:val>
                                        </p:tav>
                                      </p:tavLst>
                                    </p:anim>
                                  </p:childTnLst>
                                </p:cTn>
                              </p:par>
                              <p:par>
                                <p:cTn id="74" presetID="2" presetClass="entr" presetSubtype="2" fill="hold" nodeType="withEffect">
                                  <p:stCondLst>
                                    <p:cond delay="1500"/>
                                  </p:stCondLst>
                                  <p:childTnLst>
                                    <p:set>
                                      <p:cBhvr>
                                        <p:cTn id="75" dur="1" fill="hold">
                                          <p:stCondLst>
                                            <p:cond delay="0"/>
                                          </p:stCondLst>
                                        </p:cTn>
                                        <p:tgtEl>
                                          <p:spTgt spid="41"/>
                                        </p:tgtEl>
                                        <p:attrNameLst>
                                          <p:attrName>style.visibility</p:attrName>
                                        </p:attrNameLst>
                                      </p:cBhvr>
                                      <p:to>
                                        <p:strVal val="visible"/>
                                      </p:to>
                                    </p:set>
                                    <p:anim calcmode="lin" valueType="num">
                                      <p:cBhvr additive="base">
                                        <p:cTn id="76" dur="500" fill="hold"/>
                                        <p:tgtEl>
                                          <p:spTgt spid="41"/>
                                        </p:tgtEl>
                                        <p:attrNameLst>
                                          <p:attrName>ppt_x</p:attrName>
                                        </p:attrNameLst>
                                      </p:cBhvr>
                                      <p:tavLst>
                                        <p:tav tm="0">
                                          <p:val>
                                            <p:strVal val="1+#ppt_w/2"/>
                                          </p:val>
                                        </p:tav>
                                        <p:tav tm="100000">
                                          <p:val>
                                            <p:strVal val="#ppt_x"/>
                                          </p:val>
                                        </p:tav>
                                      </p:tavLst>
                                    </p:anim>
                                    <p:anim calcmode="lin" valueType="num">
                                      <p:cBhvr additive="base">
                                        <p:cTn id="77" dur="500" fill="hold"/>
                                        <p:tgtEl>
                                          <p:spTgt spid="41"/>
                                        </p:tgtEl>
                                        <p:attrNameLst>
                                          <p:attrName>ppt_y</p:attrName>
                                        </p:attrNameLst>
                                      </p:cBhvr>
                                      <p:tavLst>
                                        <p:tav tm="0">
                                          <p:val>
                                            <p:strVal val="#ppt_y"/>
                                          </p:val>
                                        </p:tav>
                                        <p:tav tm="100000">
                                          <p:val>
                                            <p:strVal val="#ppt_y"/>
                                          </p:val>
                                        </p:tav>
                                      </p:tavLst>
                                    </p:anim>
                                  </p:childTnLst>
                                </p:cTn>
                              </p:par>
                              <p:par>
                                <p:cTn id="78" presetID="2" presetClass="entr" presetSubtype="2" fill="hold" nodeType="withEffect">
                                  <p:stCondLst>
                                    <p:cond delay="1500"/>
                                  </p:stCondLst>
                                  <p:childTnLst>
                                    <p:set>
                                      <p:cBhvr>
                                        <p:cTn id="79" dur="1" fill="hold">
                                          <p:stCondLst>
                                            <p:cond delay="0"/>
                                          </p:stCondLst>
                                        </p:cTn>
                                        <p:tgtEl>
                                          <p:spTgt spid="58"/>
                                        </p:tgtEl>
                                        <p:attrNameLst>
                                          <p:attrName>style.visibility</p:attrName>
                                        </p:attrNameLst>
                                      </p:cBhvr>
                                      <p:to>
                                        <p:strVal val="visible"/>
                                      </p:to>
                                    </p:set>
                                    <p:anim calcmode="lin" valueType="num">
                                      <p:cBhvr additive="base">
                                        <p:cTn id="80" dur="500" fill="hold"/>
                                        <p:tgtEl>
                                          <p:spTgt spid="58"/>
                                        </p:tgtEl>
                                        <p:attrNameLst>
                                          <p:attrName>ppt_x</p:attrName>
                                        </p:attrNameLst>
                                      </p:cBhvr>
                                      <p:tavLst>
                                        <p:tav tm="0">
                                          <p:val>
                                            <p:strVal val="1+#ppt_w/2"/>
                                          </p:val>
                                        </p:tav>
                                        <p:tav tm="100000">
                                          <p:val>
                                            <p:strVal val="#ppt_x"/>
                                          </p:val>
                                        </p:tav>
                                      </p:tavLst>
                                    </p:anim>
                                    <p:anim calcmode="lin" valueType="num">
                                      <p:cBhvr additive="base">
                                        <p:cTn id="81"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54751" y="4408940"/>
            <a:ext cx="7043453" cy="151148"/>
          </a:xfrm>
          <a:prstGeom prst="rect">
            <a:avLst/>
          </a:prstGeom>
          <a:pattFill prst="ltDnDiag">
            <a:fgClr>
              <a:schemeClr val="tx1">
                <a:lumMod val="65000"/>
                <a:lumOff val="35000"/>
              </a:schemeClr>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02842" tIns="51421" rIns="102842" bIns="51421" rtlCol="0" anchor="ctr"/>
          <a:lstStyle/>
          <a:p>
            <a:pPr algn="ctr"/>
            <a:endParaRPr lang="zh-CN" altLang="en-US"/>
          </a:p>
        </p:txBody>
      </p:sp>
      <p:sp>
        <p:nvSpPr>
          <p:cNvPr id="3" name="矩形 2"/>
          <p:cNvSpPr/>
          <p:nvPr/>
        </p:nvSpPr>
        <p:spPr>
          <a:xfrm>
            <a:off x="2207079" y="1932156"/>
            <a:ext cx="7043453" cy="151148"/>
          </a:xfrm>
          <a:prstGeom prst="rect">
            <a:avLst/>
          </a:prstGeom>
          <a:pattFill prst="ltUpDiag">
            <a:fgClr>
              <a:srgbClr val="FF5B5F"/>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02842" tIns="51421" rIns="102842" bIns="51421" rtlCol="0" anchor="ctr"/>
          <a:lstStyle/>
          <a:p>
            <a:pPr algn="ctr"/>
            <a:endParaRPr lang="zh-CN" altLang="en-US"/>
          </a:p>
        </p:txBody>
      </p:sp>
      <p:sp>
        <p:nvSpPr>
          <p:cNvPr id="4" name="椭圆 64"/>
          <p:cNvSpPr>
            <a:spLocks noChangeArrowheads="1"/>
          </p:cNvSpPr>
          <p:nvPr/>
        </p:nvSpPr>
        <p:spPr bwMode="auto">
          <a:xfrm>
            <a:off x="468263" y="1341562"/>
            <a:ext cx="1944216" cy="1869319"/>
          </a:xfrm>
          <a:prstGeom prst="ellipse">
            <a:avLst/>
          </a:prstGeom>
          <a:solidFill>
            <a:srgbClr val="7B1B1B"/>
          </a:solidFill>
          <a:ln w="190500" cap="sq" cmpd="sng">
            <a:solidFill>
              <a:schemeClr val="accent2">
                <a:lumMod val="60000"/>
                <a:lumOff val="40000"/>
              </a:schemeClr>
            </a:solidFill>
            <a:round/>
            <a:headEnd/>
            <a:tailEnd/>
          </a:ln>
        </p:spPr>
        <p:txBody>
          <a:bodyPr lIns="102842" tIns="51421" rIns="102842" bIns="51421" anchor="ctr"/>
          <a:lstStyle/>
          <a:p>
            <a:pPr algn="ctr"/>
            <a:r>
              <a:rPr lang="zh-CN" altLang="en-US" sz="1800" b="1" dirty="0">
                <a:solidFill>
                  <a:schemeClr val="bg1">
                    <a:lumMod val="95000"/>
                  </a:schemeClr>
                </a:solidFill>
                <a:latin typeface="微软雅黑" pitchFamily="34" charset="-122"/>
                <a:ea typeface="微软雅黑" pitchFamily="34" charset="-122"/>
                <a:sym typeface="宋体" panose="02010600030101010101" pitchFamily="2" charset="-122"/>
              </a:rPr>
              <a:t>Project Showcase</a:t>
            </a:r>
            <a:endParaRPr lang="zh-CN" altLang="zh-CN" sz="1800" b="1" dirty="0">
              <a:solidFill>
                <a:schemeClr val="bg1">
                  <a:lumMod val="95000"/>
                </a:schemeClr>
              </a:solidFill>
              <a:latin typeface="微软雅黑" pitchFamily="34" charset="-122"/>
              <a:ea typeface="微软雅黑" pitchFamily="34" charset="-122"/>
              <a:sym typeface="宋体" panose="02010600030101010101" pitchFamily="2" charset="-122"/>
            </a:endParaRPr>
          </a:p>
        </p:txBody>
      </p:sp>
      <p:sp>
        <p:nvSpPr>
          <p:cNvPr id="6" name="椭圆 64"/>
          <p:cNvSpPr>
            <a:spLocks noChangeArrowheads="1"/>
          </p:cNvSpPr>
          <p:nvPr/>
        </p:nvSpPr>
        <p:spPr bwMode="auto">
          <a:xfrm>
            <a:off x="9655326" y="3717828"/>
            <a:ext cx="1864924" cy="1869319"/>
          </a:xfrm>
          <a:prstGeom prst="ellipse">
            <a:avLst/>
          </a:prstGeom>
          <a:solidFill>
            <a:schemeClr val="tx1">
              <a:lumMod val="75000"/>
              <a:lumOff val="25000"/>
            </a:schemeClr>
          </a:solidFill>
          <a:ln w="190500" cap="sq" cmpd="sng">
            <a:solidFill>
              <a:schemeClr val="bg1">
                <a:lumMod val="65000"/>
              </a:schemeClr>
            </a:solidFill>
            <a:round/>
            <a:headEnd/>
            <a:tailEnd/>
          </a:ln>
        </p:spPr>
        <p:txBody>
          <a:bodyPr lIns="102842" tIns="51421" rIns="102842" bIns="51421" anchor="ctr"/>
          <a:lstStyle/>
          <a:p>
            <a:pPr algn="ctr"/>
            <a:r>
              <a:rPr lang="zh-CN" altLang="en-US" sz="2000" b="1" dirty="0">
                <a:solidFill>
                  <a:schemeClr val="bg1">
                    <a:lumMod val="95000"/>
                  </a:schemeClr>
                </a:solidFill>
                <a:latin typeface="微软雅黑" pitchFamily="34" charset="-122"/>
                <a:ea typeface="微软雅黑" pitchFamily="34" charset="-122"/>
                <a:sym typeface="宋体" panose="02010600030101010101" pitchFamily="2" charset="-122"/>
              </a:rPr>
              <a:t>Description </a:t>
            </a:r>
            <a:endParaRPr lang="en-US" altLang="zh-CN" sz="2000" b="1" dirty="0">
              <a:solidFill>
                <a:schemeClr val="bg1">
                  <a:lumMod val="95000"/>
                </a:schemeClr>
              </a:solidFill>
              <a:latin typeface="微软雅黑" pitchFamily="34" charset="-122"/>
              <a:ea typeface="微软雅黑" pitchFamily="34" charset="-122"/>
              <a:sym typeface="宋体" panose="02010600030101010101" pitchFamily="2" charset="-122"/>
            </a:endParaRPr>
          </a:p>
          <a:p>
            <a:pPr algn="ctr"/>
            <a:r>
              <a:rPr lang="zh-CN" altLang="en-US" sz="2000" b="1" dirty="0">
                <a:solidFill>
                  <a:schemeClr val="bg1">
                    <a:lumMod val="95000"/>
                  </a:schemeClr>
                </a:solidFill>
                <a:latin typeface="微软雅黑" pitchFamily="34" charset="-122"/>
                <a:ea typeface="微软雅黑" pitchFamily="34" charset="-122"/>
                <a:sym typeface="宋体" panose="02010600030101010101" pitchFamily="2" charset="-122"/>
              </a:rPr>
              <a:t>of the project</a:t>
            </a:r>
            <a:endParaRPr lang="zh-CN" altLang="zh-CN" sz="2000" b="1" dirty="0">
              <a:solidFill>
                <a:schemeClr val="bg1">
                  <a:lumMod val="95000"/>
                </a:schemeClr>
              </a:solidFill>
              <a:latin typeface="微软雅黑" pitchFamily="34" charset="-122"/>
              <a:ea typeface="微软雅黑" pitchFamily="34" charset="-122"/>
              <a:sym typeface="宋体" panose="02010600030101010101" pitchFamily="2" charset="-122"/>
            </a:endParaRPr>
          </a:p>
        </p:txBody>
      </p:sp>
      <p:sp>
        <p:nvSpPr>
          <p:cNvPr id="7" name="TextBox 6"/>
          <p:cNvSpPr txBox="1"/>
          <p:nvPr/>
        </p:nvSpPr>
        <p:spPr>
          <a:xfrm>
            <a:off x="2729646" y="4678157"/>
            <a:ext cx="6638656" cy="688622"/>
          </a:xfrm>
          <a:prstGeom prst="rect">
            <a:avLst/>
          </a:prstGeom>
          <a:noFill/>
        </p:spPr>
        <p:txBody>
          <a:bodyPr wrap="square" lIns="102842" tIns="51421" rIns="102842" bIns="51421" rtlCol="0">
            <a:spAutoFit/>
          </a:bodyPr>
          <a:lstStyle/>
          <a:p>
            <a:pPr algn="just" fontAlgn="base">
              <a:spcBef>
                <a:spcPct val="0"/>
              </a:spcBef>
              <a:spcAft>
                <a:spcPct val="0"/>
              </a:spcAft>
            </a:pPr>
            <a:r>
              <a:rPr lang="zh-CN" altLang="en-US" sz="1900" dirty="0">
                <a:solidFill>
                  <a:prstClr val="black"/>
                </a:solidFill>
                <a:latin typeface="微软雅黑" pitchFamily="34" charset="-122"/>
                <a:ea typeface="微软雅黑" pitchFamily="34" charset="-122"/>
                <a:cs typeface="方正兰亭纤黑简体"/>
              </a:rPr>
              <a:t>Click here to add a text description, a short question description text, and the text is added here.</a:t>
            </a: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0121" y="2277668"/>
            <a:ext cx="2378585" cy="15897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969" y="2392405"/>
            <a:ext cx="2378588" cy="15897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0"/>
          <p:cNvSpPr txBox="1"/>
          <p:nvPr/>
        </p:nvSpPr>
        <p:spPr>
          <a:xfrm>
            <a:off x="1260354" y="156962"/>
            <a:ext cx="6696741" cy="461651"/>
          </a:xfrm>
          <a:prstGeom prst="rect">
            <a:avLst/>
          </a:prstGeom>
          <a:noFill/>
        </p:spPr>
        <p:txBody>
          <a:bodyPr wrap="square" lIns="91424" tIns="45713" rIns="91424" bIns="45713" rtlCol="0">
            <a:spAutoFit/>
          </a:bodyPr>
          <a:lstStyle/>
          <a:p>
            <a:r>
              <a:rPr lang="zh-CN" altLang="en-US" b="1" dirty="0">
                <a:solidFill>
                  <a:srgbClr val="7B1B1B"/>
                </a:solidFill>
                <a:latin typeface="微软雅黑" pitchFamily="34" charset="-122"/>
                <a:ea typeface="微软雅黑" pitchFamily="34" charset="-122"/>
              </a:rPr>
              <a:t>SUCCESSFUL PROJECT SHOWCASE</a:t>
            </a:r>
          </a:p>
        </p:txBody>
      </p:sp>
    </p:spTree>
    <p:extLst>
      <p:ext uri="{BB962C8B-B14F-4D97-AF65-F5344CB8AC3E}">
        <p14:creationId xmlns:p14="http://schemas.microsoft.com/office/powerpoint/2010/main" val="3843925600"/>
      </p:ext>
    </p:extLst>
  </p:cSld>
  <p:clrMapOvr>
    <a:masterClrMapping/>
  </p:clrMapOvr>
  <p:transition advTm="6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250" autoRev="1" fill="hold">
                                          <p:stCondLst>
                                            <p:cond delay="0"/>
                                          </p:stCondLst>
                                        </p:cTn>
                                        <p:tgtEl>
                                          <p:spTgt spid="11"/>
                                        </p:tgtEl>
                                        <p:attrNameLst>
                                          <p:attrName>ppt_w</p:attrName>
                                        </p:attrNameLst>
                                      </p:cBhvr>
                                    </p:anim>
                                    <p:anim by="(#ppt_w*0.50)" calcmode="lin" valueType="num">
                                      <p:cBhvr>
                                        <p:cTn id="8" dur="250" decel="50000" autoRev="1" fill="hold">
                                          <p:stCondLst>
                                            <p:cond delay="0"/>
                                          </p:stCondLst>
                                        </p:cTn>
                                        <p:tgtEl>
                                          <p:spTgt spid="11"/>
                                        </p:tgtEl>
                                        <p:attrNameLst>
                                          <p:attrName>ppt_x</p:attrName>
                                        </p:attrNameLst>
                                      </p:cBhvr>
                                    </p:anim>
                                    <p:anim from="(-#ppt_h/2)" to="(#ppt_y)" calcmode="lin" valueType="num">
                                      <p:cBhvr>
                                        <p:cTn id="9" dur="500" fill="hold">
                                          <p:stCondLst>
                                            <p:cond delay="0"/>
                                          </p:stCondLst>
                                        </p:cTn>
                                        <p:tgtEl>
                                          <p:spTgt spid="11"/>
                                        </p:tgtEl>
                                        <p:attrNameLst>
                                          <p:attrName>ppt_y</p:attrName>
                                        </p:attrNameLst>
                                      </p:cBhvr>
                                    </p:anim>
                                    <p:animRot by="21600000">
                                      <p:cBhvr>
                                        <p:cTn id="10" dur="500" fill="hold">
                                          <p:stCondLst>
                                            <p:cond delay="0"/>
                                          </p:stCondLst>
                                        </p:cTn>
                                        <p:tgtEl>
                                          <p:spTgt spid="11"/>
                                        </p:tgtEl>
                                        <p:attrNameLst>
                                          <p:attrName>r</p:attrName>
                                        </p:attrNameLst>
                                      </p:cBhvr>
                                    </p:animRot>
                                  </p:childTnLst>
                                </p:cTn>
                              </p:par>
                            </p:childTnLst>
                          </p:cTn>
                        </p:par>
                        <p:par>
                          <p:cTn id="11" fill="hold">
                            <p:stCondLst>
                              <p:cond delay="1700"/>
                            </p:stCondLst>
                            <p:childTnLst>
                              <p:par>
                                <p:cTn id="12" presetID="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par>
                                <p:cTn id="16" presetID="8" presetClass="emph" presetSubtype="0" fill="hold" grpId="1" nodeType="withEffect">
                                  <p:stCondLst>
                                    <p:cond delay="0"/>
                                  </p:stCondLst>
                                  <p:childTnLst>
                                    <p:animRot by="21600000">
                                      <p:cBhvr>
                                        <p:cTn id="17" dur="500" fill="hold"/>
                                        <p:tgtEl>
                                          <p:spTgt spid="4"/>
                                        </p:tgtEl>
                                        <p:attrNameLst>
                                          <p:attrName>r</p:attrName>
                                        </p:attrNameLst>
                                      </p:cBhvr>
                                    </p:animRot>
                                  </p:childTnLst>
                                </p:cTn>
                              </p:par>
                            </p:childTnLst>
                          </p:cTn>
                        </p:par>
                        <p:par>
                          <p:cTn id="18" fill="hold">
                            <p:stCondLst>
                              <p:cond delay="2200"/>
                            </p:stCondLst>
                            <p:childTnLst>
                              <p:par>
                                <p:cTn id="19" presetID="22" presetClass="entr" presetSubtype="8"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par>
                          <p:cTn id="22" fill="hold">
                            <p:stCondLst>
                              <p:cond delay="2700"/>
                            </p:stCondLst>
                            <p:childTnLst>
                              <p:par>
                                <p:cTn id="23" presetID="22" presetClass="entr" presetSubtype="8"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32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700"/>
                            </p:stCondLst>
                            <p:childTnLst>
                              <p:par>
                                <p:cTn id="31" presetID="2" presetClass="entr" presetSubtype="2"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1+#ppt_w/2"/>
                                          </p:val>
                                        </p:tav>
                                        <p:tav tm="100000">
                                          <p:val>
                                            <p:strVal val="#ppt_x"/>
                                          </p:val>
                                        </p:tav>
                                      </p:tavLst>
                                    </p:anim>
                                    <p:anim calcmode="lin" valueType="num">
                                      <p:cBhvr additive="base">
                                        <p:cTn id="34" dur="500" fill="hold"/>
                                        <p:tgtEl>
                                          <p:spTgt spid="6"/>
                                        </p:tgtEl>
                                        <p:attrNameLst>
                                          <p:attrName>ppt_y</p:attrName>
                                        </p:attrNameLst>
                                      </p:cBhvr>
                                      <p:tavLst>
                                        <p:tav tm="0">
                                          <p:val>
                                            <p:strVal val="#ppt_y"/>
                                          </p:val>
                                        </p:tav>
                                        <p:tav tm="100000">
                                          <p:val>
                                            <p:strVal val="#ppt_y"/>
                                          </p:val>
                                        </p:tav>
                                      </p:tavLst>
                                    </p:anim>
                                  </p:childTnLst>
                                </p:cTn>
                              </p:par>
                              <p:par>
                                <p:cTn id="35" presetID="8" presetClass="emph" presetSubtype="0" fill="hold" grpId="1" nodeType="withEffect">
                                  <p:stCondLst>
                                    <p:cond delay="0"/>
                                  </p:stCondLst>
                                  <p:childTnLst>
                                    <p:animRot by="-21600000">
                                      <p:cBhvr>
                                        <p:cTn id="36" dur="500" fill="hold"/>
                                        <p:tgtEl>
                                          <p:spTgt spid="6"/>
                                        </p:tgtEl>
                                        <p:attrNameLst>
                                          <p:attrName>r</p:attrName>
                                        </p:attrNameLst>
                                      </p:cBhvr>
                                    </p:animRot>
                                  </p:childTnLst>
                                </p:cTn>
                              </p:par>
                            </p:childTnLst>
                          </p:cTn>
                        </p:par>
                        <p:par>
                          <p:cTn id="37" fill="hold">
                            <p:stCondLst>
                              <p:cond delay="4200"/>
                            </p:stCondLst>
                            <p:childTnLst>
                              <p:par>
                                <p:cTn id="38" presetID="22" presetClass="entr" presetSubtype="2"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right)">
                                      <p:cBhvr>
                                        <p:cTn id="40" dur="500"/>
                                        <p:tgtEl>
                                          <p:spTgt spid="2"/>
                                        </p:tgtEl>
                                      </p:cBhvr>
                                    </p:animEffect>
                                  </p:childTnLst>
                                </p:cTn>
                              </p:par>
                            </p:childTnLst>
                          </p:cTn>
                        </p:par>
                        <p:par>
                          <p:cTn id="41" fill="hold">
                            <p:stCondLst>
                              <p:cond delay="4700"/>
                            </p:stCondLst>
                            <p:childTnLst>
                              <p:par>
                                <p:cTn id="42" presetID="16" presetClass="entr" presetSubtype="21"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arn(inVertical)">
                                      <p:cBhvr>
                                        <p:cTn id="44"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4" grpId="1" animBg="1"/>
      <p:bldP spid="6" grpId="0" animBg="1"/>
      <p:bldP spid="6" grpId="1" animBg="1"/>
      <p:bldP spid="7"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1093" y="1397324"/>
            <a:ext cx="2498924" cy="2134094"/>
          </a:xfrm>
          <a:prstGeom prst="rect">
            <a:avLst/>
          </a:prstGeom>
          <a:solidFill>
            <a:srgbClr val="7B1B1B"/>
          </a:solidFill>
          <a:ln>
            <a:noFill/>
          </a:ln>
        </p:spPr>
        <p:txBody>
          <a:bodyPr lIns="91319" tIns="45659" rIns="91319" bIns="45659"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sz="3200">
              <a:latin typeface="微软雅黑" pitchFamily="34" charset="-122"/>
              <a:ea typeface="微软雅黑" pitchFamily="34" charset="-122"/>
              <a:sym typeface="Calibri" pitchFamily="34" charset="0"/>
            </a:endParaRPr>
          </a:p>
        </p:txBody>
      </p:sp>
      <p:sp>
        <p:nvSpPr>
          <p:cNvPr id="3" name="Rectangle 5"/>
          <p:cNvSpPr>
            <a:spLocks noChangeArrowheads="1"/>
          </p:cNvSpPr>
          <p:nvPr/>
        </p:nvSpPr>
        <p:spPr bwMode="auto">
          <a:xfrm>
            <a:off x="2486249" y="3534902"/>
            <a:ext cx="2384831" cy="2134094"/>
          </a:xfrm>
          <a:prstGeom prst="rect">
            <a:avLst/>
          </a:prstGeom>
          <a:solidFill>
            <a:srgbClr val="7B1B1B"/>
          </a:solidFill>
          <a:ln>
            <a:noFill/>
          </a:ln>
        </p:spPr>
        <p:txBody>
          <a:bodyPr lIns="91319" tIns="45659" rIns="91319" bIns="45659"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sz="3200">
              <a:solidFill>
                <a:schemeClr val="bg1">
                  <a:lumMod val="95000"/>
                </a:schemeClr>
              </a:solidFill>
              <a:latin typeface="微软雅黑" pitchFamily="34" charset="-122"/>
              <a:ea typeface="微软雅黑" pitchFamily="34" charset="-122"/>
              <a:sym typeface="Calibri" pitchFamily="34" charset="0"/>
            </a:endParaRPr>
          </a:p>
        </p:txBody>
      </p:sp>
      <p:sp>
        <p:nvSpPr>
          <p:cNvPr id="4" name="Rectangle 6"/>
          <p:cNvSpPr>
            <a:spLocks noChangeArrowheads="1"/>
          </p:cNvSpPr>
          <p:nvPr/>
        </p:nvSpPr>
        <p:spPr bwMode="auto">
          <a:xfrm>
            <a:off x="4871081" y="1400808"/>
            <a:ext cx="2386416" cy="2134094"/>
          </a:xfrm>
          <a:prstGeom prst="rect">
            <a:avLst/>
          </a:prstGeom>
          <a:solidFill>
            <a:srgbClr val="7B1B1B"/>
          </a:solidFill>
          <a:ln>
            <a:noFill/>
          </a:ln>
        </p:spPr>
        <p:txBody>
          <a:bodyPr lIns="91319" tIns="45659" rIns="91319" bIns="45659"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sz="3200">
              <a:solidFill>
                <a:schemeClr val="bg1">
                  <a:lumMod val="95000"/>
                </a:schemeClr>
              </a:solidFill>
              <a:latin typeface="微软雅黑" pitchFamily="34" charset="-122"/>
              <a:ea typeface="微软雅黑" pitchFamily="34" charset="-122"/>
              <a:sym typeface="Calibri" pitchFamily="34" charset="0"/>
            </a:endParaRPr>
          </a:p>
        </p:txBody>
      </p:sp>
      <p:sp>
        <p:nvSpPr>
          <p:cNvPr id="5" name="Rectangle 9"/>
          <p:cNvSpPr>
            <a:spLocks noChangeArrowheads="1"/>
          </p:cNvSpPr>
          <p:nvPr/>
        </p:nvSpPr>
        <p:spPr bwMode="auto">
          <a:xfrm>
            <a:off x="7257500" y="3534902"/>
            <a:ext cx="2384833" cy="2134094"/>
          </a:xfrm>
          <a:prstGeom prst="rect">
            <a:avLst/>
          </a:prstGeom>
          <a:solidFill>
            <a:srgbClr val="7B1B1B"/>
          </a:solidFill>
          <a:ln>
            <a:noFill/>
          </a:ln>
        </p:spPr>
        <p:txBody>
          <a:bodyPr lIns="91319" tIns="45659" rIns="91319" bIns="45659"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sz="3200">
              <a:solidFill>
                <a:schemeClr val="bg1">
                  <a:lumMod val="95000"/>
                </a:schemeClr>
              </a:solidFill>
              <a:latin typeface="微软雅黑" pitchFamily="34" charset="-122"/>
              <a:ea typeface="微软雅黑" pitchFamily="34" charset="-122"/>
              <a:sym typeface="Calibri" pitchFamily="34" charset="0"/>
            </a:endParaRPr>
          </a:p>
        </p:txBody>
      </p:sp>
      <p:sp>
        <p:nvSpPr>
          <p:cNvPr id="6" name="Rectangle 10"/>
          <p:cNvSpPr>
            <a:spLocks noChangeArrowheads="1"/>
          </p:cNvSpPr>
          <p:nvPr/>
        </p:nvSpPr>
        <p:spPr bwMode="auto">
          <a:xfrm>
            <a:off x="9642330" y="1400810"/>
            <a:ext cx="2549630" cy="2129332"/>
          </a:xfrm>
          <a:prstGeom prst="rect">
            <a:avLst/>
          </a:prstGeom>
          <a:solidFill>
            <a:srgbClr val="7B1B1B"/>
          </a:solidFill>
          <a:ln>
            <a:noFill/>
          </a:ln>
        </p:spPr>
        <p:txBody>
          <a:bodyPr lIns="91319" tIns="45659" rIns="91319" bIns="45659"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sz="3200">
              <a:solidFill>
                <a:schemeClr val="bg1">
                  <a:lumMod val="95000"/>
                </a:schemeClr>
              </a:solidFill>
              <a:latin typeface="微软雅黑" pitchFamily="34" charset="-122"/>
              <a:ea typeface="微软雅黑" pitchFamily="34" charset="-122"/>
              <a:sym typeface="Calibri" pitchFamily="34" charset="0"/>
            </a:endParaRPr>
          </a:p>
        </p:txBody>
      </p:sp>
      <p:sp>
        <p:nvSpPr>
          <p:cNvPr id="7" name="Rectangle 3"/>
          <p:cNvSpPr>
            <a:spLocks noChangeArrowheads="1"/>
          </p:cNvSpPr>
          <p:nvPr/>
        </p:nvSpPr>
        <p:spPr bwMode="auto">
          <a:xfrm>
            <a:off x="-11093" y="3530140"/>
            <a:ext cx="2498924" cy="2134094"/>
          </a:xfrm>
          <a:prstGeom prst="rect">
            <a:avLst/>
          </a:prstGeom>
          <a:solidFill>
            <a:schemeClr val="tx1">
              <a:lumMod val="75000"/>
              <a:lumOff val="25000"/>
            </a:schemeClr>
          </a:solidFill>
          <a:ln>
            <a:noFill/>
          </a:ln>
        </p:spPr>
        <p:txBody>
          <a:bodyPr lIns="91319" tIns="45659" rIns="91319" bIns="45659"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sz="3200">
              <a:solidFill>
                <a:schemeClr val="bg1">
                  <a:lumMod val="95000"/>
                </a:schemeClr>
              </a:solidFill>
              <a:latin typeface="微软雅黑" pitchFamily="34" charset="-122"/>
              <a:ea typeface="微软雅黑" pitchFamily="34" charset="-122"/>
              <a:sym typeface="Calibri" pitchFamily="34" charset="0"/>
            </a:endParaRPr>
          </a:p>
        </p:txBody>
      </p:sp>
      <p:sp>
        <p:nvSpPr>
          <p:cNvPr id="8" name="Rectangle 4"/>
          <p:cNvSpPr>
            <a:spLocks noChangeArrowheads="1"/>
          </p:cNvSpPr>
          <p:nvPr/>
        </p:nvSpPr>
        <p:spPr bwMode="auto">
          <a:xfrm>
            <a:off x="2486249" y="1400808"/>
            <a:ext cx="2384831" cy="2134094"/>
          </a:xfrm>
          <a:prstGeom prst="rect">
            <a:avLst/>
          </a:prstGeom>
          <a:solidFill>
            <a:schemeClr val="tx1">
              <a:lumMod val="75000"/>
              <a:lumOff val="25000"/>
            </a:schemeClr>
          </a:solidFill>
          <a:ln>
            <a:noFill/>
          </a:ln>
        </p:spPr>
        <p:txBody>
          <a:bodyPr lIns="91319" tIns="45659" rIns="91319" bIns="45659"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sz="3200">
              <a:solidFill>
                <a:schemeClr val="bg1">
                  <a:lumMod val="95000"/>
                </a:schemeClr>
              </a:solidFill>
              <a:latin typeface="微软雅黑" pitchFamily="34" charset="-122"/>
              <a:ea typeface="微软雅黑" pitchFamily="34" charset="-122"/>
              <a:sym typeface="Calibri" pitchFamily="34" charset="0"/>
            </a:endParaRPr>
          </a:p>
        </p:txBody>
      </p:sp>
      <p:sp>
        <p:nvSpPr>
          <p:cNvPr id="9" name="Rectangle 7"/>
          <p:cNvSpPr>
            <a:spLocks noChangeArrowheads="1"/>
          </p:cNvSpPr>
          <p:nvPr/>
        </p:nvSpPr>
        <p:spPr bwMode="auto">
          <a:xfrm>
            <a:off x="4871081" y="3530140"/>
            <a:ext cx="2386416" cy="2134094"/>
          </a:xfrm>
          <a:prstGeom prst="rect">
            <a:avLst/>
          </a:prstGeom>
          <a:solidFill>
            <a:schemeClr val="tx1">
              <a:lumMod val="75000"/>
              <a:lumOff val="25000"/>
            </a:schemeClr>
          </a:solidFill>
          <a:ln>
            <a:noFill/>
          </a:ln>
        </p:spPr>
        <p:txBody>
          <a:bodyPr lIns="91319" tIns="45659" rIns="91319" bIns="45659"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sz="3200">
              <a:solidFill>
                <a:schemeClr val="bg1">
                  <a:lumMod val="95000"/>
                </a:schemeClr>
              </a:solidFill>
              <a:latin typeface="微软雅黑" pitchFamily="34" charset="-122"/>
              <a:ea typeface="微软雅黑" pitchFamily="34" charset="-122"/>
              <a:sym typeface="Calibri" pitchFamily="34" charset="0"/>
            </a:endParaRPr>
          </a:p>
        </p:txBody>
      </p:sp>
      <p:sp>
        <p:nvSpPr>
          <p:cNvPr id="10" name="Rectangle 8"/>
          <p:cNvSpPr>
            <a:spLocks noChangeArrowheads="1"/>
          </p:cNvSpPr>
          <p:nvPr/>
        </p:nvSpPr>
        <p:spPr bwMode="auto">
          <a:xfrm>
            <a:off x="7257500" y="1400808"/>
            <a:ext cx="2384833" cy="2134094"/>
          </a:xfrm>
          <a:prstGeom prst="rect">
            <a:avLst/>
          </a:prstGeom>
          <a:solidFill>
            <a:schemeClr val="tx1">
              <a:lumMod val="75000"/>
              <a:lumOff val="25000"/>
            </a:schemeClr>
          </a:solidFill>
          <a:ln>
            <a:noFill/>
          </a:ln>
        </p:spPr>
        <p:txBody>
          <a:bodyPr lIns="91319" tIns="45659" rIns="91319" bIns="45659"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sz="3200">
              <a:solidFill>
                <a:schemeClr val="bg1">
                  <a:lumMod val="95000"/>
                </a:schemeClr>
              </a:solidFill>
              <a:latin typeface="微软雅黑" pitchFamily="34" charset="-122"/>
              <a:ea typeface="微软雅黑" pitchFamily="34" charset="-122"/>
              <a:sym typeface="Calibri" pitchFamily="34" charset="0"/>
            </a:endParaRPr>
          </a:p>
        </p:txBody>
      </p:sp>
      <p:sp>
        <p:nvSpPr>
          <p:cNvPr id="11" name="Rectangle 11"/>
          <p:cNvSpPr>
            <a:spLocks noChangeArrowheads="1"/>
          </p:cNvSpPr>
          <p:nvPr/>
        </p:nvSpPr>
        <p:spPr bwMode="auto">
          <a:xfrm>
            <a:off x="9642330" y="3525375"/>
            <a:ext cx="2549630" cy="2134094"/>
          </a:xfrm>
          <a:prstGeom prst="rect">
            <a:avLst/>
          </a:prstGeom>
          <a:solidFill>
            <a:schemeClr val="tx1">
              <a:lumMod val="75000"/>
              <a:lumOff val="25000"/>
            </a:schemeClr>
          </a:solidFill>
          <a:ln>
            <a:noFill/>
          </a:ln>
        </p:spPr>
        <p:txBody>
          <a:bodyPr lIns="91319" tIns="45659" rIns="91319" bIns="45659"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sz="3200">
              <a:solidFill>
                <a:schemeClr val="bg1">
                  <a:lumMod val="95000"/>
                </a:schemeClr>
              </a:solidFill>
              <a:latin typeface="微软雅黑" pitchFamily="34" charset="-122"/>
              <a:ea typeface="微软雅黑" pitchFamily="34" charset="-122"/>
              <a:sym typeface="Calibri" pitchFamily="34" charset="0"/>
            </a:endParaRPr>
          </a:p>
        </p:txBody>
      </p:sp>
      <p:sp>
        <p:nvSpPr>
          <p:cNvPr id="12" name="矩形 47"/>
          <p:cNvSpPr>
            <a:spLocks noChangeArrowheads="1"/>
          </p:cNvSpPr>
          <p:nvPr/>
        </p:nvSpPr>
        <p:spPr bwMode="auto">
          <a:xfrm>
            <a:off x="813928" y="5926651"/>
            <a:ext cx="10637757" cy="33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lIns="91311" tIns="45655" rIns="91311" bIns="4565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just" eaLnBrk="1" fontAlgn="base" hangingPunct="1">
              <a:lnSpc>
                <a:spcPct val="100000"/>
              </a:lnSpc>
              <a:spcBef>
                <a:spcPct val="0"/>
              </a:spcBef>
              <a:spcAft>
                <a:spcPct val="0"/>
              </a:spcAft>
              <a:buNone/>
            </a:pPr>
            <a:r>
              <a:rPr lang="zh-CN" altLang="en-US" sz="1600" dirty="0">
                <a:solidFill>
                  <a:prstClr val="black"/>
                </a:solidFill>
                <a:latin typeface="微软雅黑" pitchFamily="34" charset="-122"/>
                <a:ea typeface="微软雅黑" pitchFamily="34" charset="-122"/>
                <a:cs typeface="方正兰亭纤黑简体"/>
              </a:rPr>
              <a:t>Click here to add a text description, a short question description text, and the text is added here.</a:t>
            </a:r>
          </a:p>
        </p:txBody>
      </p:sp>
      <p:pic>
        <p:nvPicPr>
          <p:cNvPr id="13" name="Picture 4" descr="C:\Users\Jonahs\Dropbox\Projects SCOTT\MEET Windows Azure\source\Background\tile-icon-cach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0756" y="1924495"/>
            <a:ext cx="1072778" cy="107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pic>
        <p:nvPicPr>
          <p:cNvPr id="14" name="Picture 5" descr="C:\Users\Jonahs\Dropbox\Projects SCOTT\MEET Windows Azure\source\Background\tile-icon-CD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859" y="4061769"/>
            <a:ext cx="1071194" cy="107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grpSp>
        <p:nvGrpSpPr>
          <p:cNvPr id="17" name="组合 2"/>
          <p:cNvGrpSpPr>
            <a:grpSpLocks/>
          </p:cNvGrpSpPr>
          <p:nvPr/>
        </p:nvGrpSpPr>
        <p:grpSpPr bwMode="auto">
          <a:xfrm>
            <a:off x="95080" y="1843824"/>
            <a:ext cx="2285002" cy="1522792"/>
            <a:chOff x="0" y="0"/>
            <a:chExt cx="2288830" cy="1522916"/>
          </a:xfrm>
        </p:grpSpPr>
        <p:pic>
          <p:nvPicPr>
            <p:cNvPr id="18" name="Picture 3" descr="C:\Users\Jonahs\Dropbox\Projects SCOTT\MEET Windows Azure\source\Background\tile-icon-bigdat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169" y="0"/>
              <a:ext cx="1074493" cy="1074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sp>
          <p:nvSpPr>
            <p:cNvPr id="19" name="矩形 85"/>
            <p:cNvSpPr>
              <a:spLocks noChangeArrowheads="1"/>
            </p:cNvSpPr>
            <p:nvPr/>
          </p:nvSpPr>
          <p:spPr bwMode="auto">
            <a:xfrm>
              <a:off x="0" y="1160335"/>
              <a:ext cx="2288830" cy="36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115208" tIns="57603" rIns="115208" bIns="57603">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r>
                <a:rPr lang="zh-CN" altLang="en-US" sz="1600" dirty="0">
                  <a:solidFill>
                    <a:schemeClr val="bg1"/>
                  </a:solidFill>
                  <a:latin typeface="微软雅黑" pitchFamily="34" charset="-122"/>
                  <a:ea typeface="微软雅黑" pitchFamily="34" charset="-122"/>
                  <a:sym typeface="Arial" pitchFamily="34" charset="0"/>
                </a:rPr>
                <a:t>Click to add text</a:t>
              </a:r>
            </a:p>
          </p:txBody>
        </p:sp>
      </p:grpSp>
      <p:grpSp>
        <p:nvGrpSpPr>
          <p:cNvPr id="20" name="组合 3"/>
          <p:cNvGrpSpPr>
            <a:grpSpLocks/>
          </p:cNvGrpSpPr>
          <p:nvPr/>
        </p:nvGrpSpPr>
        <p:grpSpPr bwMode="auto">
          <a:xfrm>
            <a:off x="4921788" y="1810173"/>
            <a:ext cx="2285002" cy="1552697"/>
            <a:chOff x="0" y="0"/>
            <a:chExt cx="2288830" cy="1551679"/>
          </a:xfrm>
        </p:grpSpPr>
        <p:pic>
          <p:nvPicPr>
            <p:cNvPr id="2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7169" y="0"/>
              <a:ext cx="1074493" cy="1074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sp>
          <p:nvSpPr>
            <p:cNvPr id="22" name="矩形 85"/>
            <p:cNvSpPr>
              <a:spLocks noChangeArrowheads="1"/>
            </p:cNvSpPr>
            <p:nvPr/>
          </p:nvSpPr>
          <p:spPr bwMode="auto">
            <a:xfrm>
              <a:off x="0" y="1189365"/>
              <a:ext cx="2288830" cy="36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115208" tIns="57603" rIns="115208" bIns="57603">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r>
                <a:rPr lang="zh-CN" altLang="en-US" sz="1600" dirty="0">
                  <a:solidFill>
                    <a:schemeClr val="bg1"/>
                  </a:solidFill>
                  <a:latin typeface="微软雅黑" pitchFamily="34" charset="-122"/>
                  <a:ea typeface="微软雅黑" pitchFamily="34" charset="-122"/>
                  <a:sym typeface="Arial" pitchFamily="34" charset="0"/>
                </a:rPr>
                <a:t>Click to add text</a:t>
              </a:r>
            </a:p>
          </p:txBody>
        </p:sp>
      </p:grpSp>
      <p:grpSp>
        <p:nvGrpSpPr>
          <p:cNvPr id="23" name="组合 1"/>
          <p:cNvGrpSpPr>
            <a:grpSpLocks/>
          </p:cNvGrpSpPr>
          <p:nvPr/>
        </p:nvGrpSpPr>
        <p:grpSpPr bwMode="auto">
          <a:xfrm>
            <a:off x="7308206" y="3744195"/>
            <a:ext cx="2283418" cy="1810282"/>
            <a:chOff x="0" y="0"/>
            <a:chExt cx="2288830" cy="1810845"/>
          </a:xfrm>
        </p:grpSpPr>
        <p:pic>
          <p:nvPicPr>
            <p:cNvPr id="24" name="Picture 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47" y="0"/>
              <a:ext cx="1389736" cy="138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sp>
          <p:nvSpPr>
            <p:cNvPr id="25" name="矩形 85"/>
            <p:cNvSpPr>
              <a:spLocks noChangeArrowheads="1"/>
            </p:cNvSpPr>
            <p:nvPr/>
          </p:nvSpPr>
          <p:spPr bwMode="auto">
            <a:xfrm>
              <a:off x="0" y="1448180"/>
              <a:ext cx="2288830" cy="36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115208" tIns="57603" rIns="115208" bIns="57603">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r>
                <a:rPr lang="zh-CN" altLang="en-US" sz="1600" dirty="0">
                  <a:solidFill>
                    <a:schemeClr val="bg1"/>
                  </a:solidFill>
                  <a:latin typeface="微软雅黑" pitchFamily="34" charset="-122"/>
                  <a:ea typeface="微软雅黑" pitchFamily="34" charset="-122"/>
                  <a:sym typeface="Arial" pitchFamily="34" charset="0"/>
                </a:rPr>
                <a:t>Click to add text</a:t>
              </a:r>
            </a:p>
          </p:txBody>
        </p:sp>
      </p:grpSp>
      <p:grpSp>
        <p:nvGrpSpPr>
          <p:cNvPr id="39" name="组合 38"/>
          <p:cNvGrpSpPr/>
          <p:nvPr/>
        </p:nvGrpSpPr>
        <p:grpSpPr>
          <a:xfrm>
            <a:off x="110926" y="3665107"/>
            <a:ext cx="2234294" cy="918854"/>
            <a:chOff x="83344" y="2745582"/>
            <a:chExt cx="1678781" cy="688981"/>
          </a:xfrm>
        </p:grpSpPr>
        <p:sp>
          <p:nvSpPr>
            <p:cNvPr id="15" name="矩形 85"/>
            <p:cNvSpPr>
              <a:spLocks noChangeArrowheads="1"/>
            </p:cNvSpPr>
            <p:nvPr/>
          </p:nvSpPr>
          <p:spPr bwMode="auto">
            <a:xfrm>
              <a:off x="83344" y="2883694"/>
              <a:ext cx="1608336" cy="29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lIns="86406" tIns="43202" rIns="86406" bIns="43202">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r>
                <a:rPr lang="zh-CN" altLang="en-US" sz="2000" dirty="0">
                  <a:solidFill>
                    <a:schemeClr val="bg1">
                      <a:lumMod val="95000"/>
                    </a:schemeClr>
                  </a:solidFill>
                  <a:latin typeface="微软雅黑" pitchFamily="34" charset="-122"/>
                  <a:ea typeface="微软雅黑" pitchFamily="34" charset="-122"/>
                  <a:sym typeface="方正兰亭黑_GBK" pitchFamily="2" charset="-122"/>
                </a:rPr>
                <a:t>PROJECT NAME</a:t>
              </a:r>
              <a:endParaRPr lang="zh-CN" altLang="en-US" sz="2000" dirty="0">
                <a:solidFill>
                  <a:schemeClr val="bg1">
                    <a:lumMod val="95000"/>
                  </a:schemeClr>
                </a:solidFill>
                <a:latin typeface="微软雅黑" pitchFamily="34" charset="-122"/>
                <a:ea typeface="微软雅黑" pitchFamily="34" charset="-122"/>
                <a:sym typeface="Arial" pitchFamily="34" charset="0"/>
              </a:endParaRPr>
            </a:p>
          </p:txBody>
        </p:sp>
        <p:sp>
          <p:nvSpPr>
            <p:cNvPr id="16" name="文本框 13"/>
            <p:cNvSpPr>
              <a:spLocks noChangeArrowheads="1"/>
            </p:cNvSpPr>
            <p:nvPr/>
          </p:nvSpPr>
          <p:spPr bwMode="auto">
            <a:xfrm>
              <a:off x="92869" y="3198019"/>
              <a:ext cx="1669256" cy="23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7" rIns="68576" bIns="34287">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lvl="0" algn="just" eaLnBrk="1" fontAlgn="base" hangingPunct="1">
                <a:spcBef>
                  <a:spcPct val="0"/>
                </a:spcBef>
                <a:spcAft>
                  <a:spcPct val="0"/>
                </a:spcAft>
              </a:pPr>
              <a:r>
                <a:rPr lang="zh-CN" altLang="en-US" sz="1600" dirty="0">
                  <a:solidFill>
                    <a:schemeClr val="bg1">
                      <a:lumMod val="95000"/>
                    </a:schemeClr>
                  </a:solidFill>
                  <a:latin typeface="微软雅黑" pitchFamily="34" charset="-122"/>
                  <a:ea typeface="微软雅黑" pitchFamily="34" charset="-122"/>
                  <a:cs typeface="方正兰亭纤黑简体"/>
                </a:rPr>
                <a:t>Click here to add a text statement.</a:t>
              </a:r>
            </a:p>
          </p:txBody>
        </p:sp>
        <p:sp>
          <p:nvSpPr>
            <p:cNvPr id="34" name="等腰三角形 15"/>
            <p:cNvSpPr>
              <a:spLocks noChangeArrowheads="1"/>
            </p:cNvSpPr>
            <p:nvPr/>
          </p:nvSpPr>
          <p:spPr bwMode="auto">
            <a:xfrm flipV="1">
              <a:off x="852488" y="2745582"/>
              <a:ext cx="154781" cy="103585"/>
            </a:xfrm>
            <a:prstGeom prst="triangle">
              <a:avLst>
                <a:gd name="adj" fmla="val 50000"/>
              </a:avLst>
            </a:prstGeom>
            <a:solidFill>
              <a:schemeClr val="bg1"/>
            </a:solidFill>
            <a:ln>
              <a:noFill/>
            </a:ln>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zh-CN" sz="2400">
                <a:solidFill>
                  <a:schemeClr val="bg1">
                    <a:lumMod val="95000"/>
                  </a:schemeClr>
                </a:solidFill>
                <a:latin typeface="微软雅黑" pitchFamily="34" charset="-122"/>
                <a:ea typeface="微软雅黑" pitchFamily="34" charset="-122"/>
                <a:sym typeface="方正兰亭黑_GBK" pitchFamily="2" charset="-122"/>
              </a:endParaRPr>
            </a:p>
          </p:txBody>
        </p:sp>
      </p:grpSp>
      <p:grpSp>
        <p:nvGrpSpPr>
          <p:cNvPr id="40" name="组合 39"/>
          <p:cNvGrpSpPr/>
          <p:nvPr/>
        </p:nvGrpSpPr>
        <p:grpSpPr>
          <a:xfrm>
            <a:off x="2571817" y="1531016"/>
            <a:ext cx="2234294" cy="1833987"/>
            <a:chOff x="1932385" y="1145382"/>
            <a:chExt cx="1678781" cy="1375172"/>
          </a:xfrm>
          <a:solidFill>
            <a:srgbClr val="FF5B5F"/>
          </a:solidFill>
        </p:grpSpPr>
        <p:sp>
          <p:nvSpPr>
            <p:cNvPr id="26" name="矩形 85"/>
            <p:cNvSpPr>
              <a:spLocks noChangeArrowheads="1"/>
            </p:cNvSpPr>
            <p:nvPr/>
          </p:nvSpPr>
          <p:spPr bwMode="auto">
            <a:xfrm>
              <a:off x="1932385" y="1145382"/>
              <a:ext cx="1678781" cy="296199"/>
            </a:xfrm>
            <a:prstGeom prst="rect">
              <a:avLst/>
            </a:prstGeom>
            <a:noFill/>
            <a:ln>
              <a:noFill/>
            </a:ln>
            <a:extLst>
              <a:ext uri="{91240B29-F687-4F45-9708-019B960494DF}">
                <a14:hiddenLine xmlns:a14="http://schemas.microsoft.com/office/drawing/2010/main" w="9525">
                  <a:solidFill>
                    <a:srgbClr val="000000"/>
                  </a:solidFill>
                  <a:bevel/>
                  <a:headEnd/>
                  <a:tailEnd/>
                </a14:hiddenLine>
              </a:ext>
            </a:extLst>
          </p:spPr>
          <p:txBody>
            <a:bodyPr wrap="square" lIns="86406" tIns="43202" rIns="86406" bIns="43202">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r>
                <a:rPr lang="zh-CN" altLang="en-US" sz="2000" dirty="0">
                  <a:solidFill>
                    <a:schemeClr val="bg1">
                      <a:lumMod val="95000"/>
                    </a:schemeClr>
                  </a:solidFill>
                  <a:latin typeface="微软雅黑" pitchFamily="34" charset="-122"/>
                  <a:ea typeface="微软雅黑" pitchFamily="34" charset="-122"/>
                  <a:sym typeface="方正兰亭黑_GBK" pitchFamily="2" charset="-122"/>
                </a:rPr>
                <a:t>PROJECT NAME</a:t>
              </a:r>
              <a:endParaRPr lang="zh-CN" altLang="en-US" sz="2000" dirty="0">
                <a:solidFill>
                  <a:schemeClr val="bg1">
                    <a:lumMod val="95000"/>
                  </a:schemeClr>
                </a:solidFill>
                <a:latin typeface="微软雅黑" pitchFamily="34" charset="-122"/>
                <a:ea typeface="微软雅黑" pitchFamily="34" charset="-122"/>
                <a:sym typeface="Arial" pitchFamily="34" charset="0"/>
              </a:endParaRPr>
            </a:p>
          </p:txBody>
        </p:sp>
        <p:sp>
          <p:nvSpPr>
            <p:cNvPr id="27" name="文本框 13"/>
            <p:cNvSpPr>
              <a:spLocks noChangeArrowheads="1"/>
            </p:cNvSpPr>
            <p:nvPr/>
          </p:nvSpPr>
          <p:spPr bwMode="auto">
            <a:xfrm>
              <a:off x="1941910" y="1459707"/>
              <a:ext cx="1669256" cy="38655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68576" tIns="34287" rIns="68576" bIns="34287">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lvl="0" algn="just" eaLnBrk="1" fontAlgn="base" hangingPunct="1">
                <a:spcBef>
                  <a:spcPct val="0"/>
                </a:spcBef>
                <a:spcAft>
                  <a:spcPct val="0"/>
                </a:spcAft>
              </a:pPr>
              <a:r>
                <a:rPr lang="zh-CN" altLang="en-US" sz="1600" dirty="0">
                  <a:solidFill>
                    <a:schemeClr val="bg1">
                      <a:lumMod val="95000"/>
                    </a:schemeClr>
                  </a:solidFill>
                  <a:latin typeface="微软雅黑" pitchFamily="34" charset="-122"/>
                  <a:ea typeface="微软雅黑" pitchFamily="34" charset="-122"/>
                  <a:cs typeface="方正兰亭纤黑简体"/>
                </a:rPr>
                <a:t>Click here to add a text statement.</a:t>
              </a:r>
            </a:p>
            <a:p>
              <a:pPr algn="just" fontAlgn="base">
                <a:spcBef>
                  <a:spcPct val="0"/>
                </a:spcBef>
                <a:spcAft>
                  <a:spcPct val="0"/>
                </a:spcAft>
              </a:pPr>
              <a:endParaRPr lang="zh-CN" altLang="en-US" sz="1300" dirty="0">
                <a:solidFill>
                  <a:schemeClr val="bg1">
                    <a:lumMod val="95000"/>
                  </a:schemeClr>
                </a:solidFill>
                <a:latin typeface="微软雅黑" pitchFamily="34" charset="-122"/>
                <a:ea typeface="微软雅黑" pitchFamily="34" charset="-122"/>
                <a:cs typeface="方正兰亭纤黑简体"/>
              </a:endParaRPr>
            </a:p>
          </p:txBody>
        </p:sp>
        <p:sp>
          <p:nvSpPr>
            <p:cNvPr id="35" name="等腰三角形 15"/>
            <p:cNvSpPr>
              <a:spLocks noChangeArrowheads="1"/>
            </p:cNvSpPr>
            <p:nvPr/>
          </p:nvSpPr>
          <p:spPr bwMode="auto">
            <a:xfrm rot="10800000" flipV="1">
              <a:off x="2687241" y="2416969"/>
              <a:ext cx="154781" cy="103585"/>
            </a:xfrm>
            <a:prstGeom prst="triangle">
              <a:avLst>
                <a:gd name="adj" fmla="val 50000"/>
              </a:avLst>
            </a:prstGeom>
            <a:solidFill>
              <a:schemeClr val="bg1"/>
            </a:solidFill>
            <a:ln>
              <a:noFill/>
            </a:ln>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zh-CN" sz="2400">
                <a:solidFill>
                  <a:schemeClr val="bg1">
                    <a:lumMod val="95000"/>
                  </a:schemeClr>
                </a:solidFill>
                <a:latin typeface="微软雅黑" pitchFamily="34" charset="-122"/>
                <a:ea typeface="微软雅黑" pitchFamily="34" charset="-122"/>
                <a:sym typeface="方正兰亭黑_GBK" pitchFamily="2" charset="-122"/>
              </a:endParaRPr>
            </a:p>
          </p:txBody>
        </p:sp>
      </p:grpSp>
      <p:grpSp>
        <p:nvGrpSpPr>
          <p:cNvPr id="41" name="组合 40"/>
          <p:cNvGrpSpPr/>
          <p:nvPr/>
        </p:nvGrpSpPr>
        <p:grpSpPr>
          <a:xfrm>
            <a:off x="4978831" y="3665107"/>
            <a:ext cx="2234296" cy="918854"/>
            <a:chOff x="3740943" y="2745582"/>
            <a:chExt cx="1678782" cy="688981"/>
          </a:xfrm>
        </p:grpSpPr>
        <p:sp>
          <p:nvSpPr>
            <p:cNvPr id="28" name="矩形 85"/>
            <p:cNvSpPr>
              <a:spLocks noChangeArrowheads="1"/>
            </p:cNvSpPr>
            <p:nvPr/>
          </p:nvSpPr>
          <p:spPr bwMode="auto">
            <a:xfrm>
              <a:off x="3740943" y="2883694"/>
              <a:ext cx="1678781" cy="29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lIns="86406" tIns="43202" rIns="86406" bIns="43202">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r>
                <a:rPr lang="zh-CN" altLang="en-US" sz="2000" dirty="0">
                  <a:solidFill>
                    <a:schemeClr val="bg1">
                      <a:lumMod val="95000"/>
                    </a:schemeClr>
                  </a:solidFill>
                  <a:latin typeface="微软雅黑" pitchFamily="34" charset="-122"/>
                  <a:ea typeface="微软雅黑" pitchFamily="34" charset="-122"/>
                  <a:sym typeface="方正兰亭黑_GBK" pitchFamily="2" charset="-122"/>
                </a:rPr>
                <a:t>PROJECT NAME</a:t>
              </a:r>
              <a:endParaRPr lang="zh-CN" altLang="en-US" sz="2000" dirty="0">
                <a:solidFill>
                  <a:schemeClr val="bg1">
                    <a:lumMod val="95000"/>
                  </a:schemeClr>
                </a:solidFill>
                <a:latin typeface="微软雅黑" pitchFamily="34" charset="-122"/>
                <a:ea typeface="微软雅黑" pitchFamily="34" charset="-122"/>
                <a:sym typeface="Arial" pitchFamily="34" charset="0"/>
              </a:endParaRPr>
            </a:p>
          </p:txBody>
        </p:sp>
        <p:sp>
          <p:nvSpPr>
            <p:cNvPr id="29" name="文本框 13"/>
            <p:cNvSpPr>
              <a:spLocks noChangeArrowheads="1"/>
            </p:cNvSpPr>
            <p:nvPr/>
          </p:nvSpPr>
          <p:spPr bwMode="auto">
            <a:xfrm>
              <a:off x="3750469" y="3198019"/>
              <a:ext cx="1669256" cy="23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7" rIns="68576" bIns="34287">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lvl="0" algn="just" eaLnBrk="1" fontAlgn="base" hangingPunct="1">
                <a:spcBef>
                  <a:spcPct val="0"/>
                </a:spcBef>
                <a:spcAft>
                  <a:spcPct val="0"/>
                </a:spcAft>
              </a:pPr>
              <a:r>
                <a:rPr lang="zh-CN" altLang="en-US" sz="1600" dirty="0">
                  <a:solidFill>
                    <a:schemeClr val="bg1">
                      <a:lumMod val="95000"/>
                    </a:schemeClr>
                  </a:solidFill>
                  <a:latin typeface="微软雅黑" pitchFamily="34" charset="-122"/>
                  <a:ea typeface="微软雅黑" pitchFamily="34" charset="-122"/>
                  <a:cs typeface="方正兰亭纤黑简体"/>
                </a:rPr>
                <a:t>Click here to add a text statement.</a:t>
              </a:r>
            </a:p>
          </p:txBody>
        </p:sp>
        <p:sp>
          <p:nvSpPr>
            <p:cNvPr id="36" name="等腰三角形 15"/>
            <p:cNvSpPr>
              <a:spLocks noChangeArrowheads="1"/>
            </p:cNvSpPr>
            <p:nvPr/>
          </p:nvSpPr>
          <p:spPr bwMode="auto">
            <a:xfrm flipV="1">
              <a:off x="4479132" y="2745582"/>
              <a:ext cx="154781" cy="103585"/>
            </a:xfrm>
            <a:prstGeom prst="triangle">
              <a:avLst>
                <a:gd name="adj" fmla="val 50000"/>
              </a:avLst>
            </a:prstGeom>
            <a:solidFill>
              <a:schemeClr val="bg1"/>
            </a:solidFill>
            <a:ln>
              <a:noFill/>
            </a:ln>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zh-CN" sz="2400">
                <a:solidFill>
                  <a:schemeClr val="bg1">
                    <a:lumMod val="95000"/>
                  </a:schemeClr>
                </a:solidFill>
                <a:latin typeface="微软雅黑" pitchFamily="34" charset="-122"/>
                <a:ea typeface="微软雅黑" pitchFamily="34" charset="-122"/>
                <a:sym typeface="方正兰亭黑_GBK" pitchFamily="2" charset="-122"/>
              </a:endParaRPr>
            </a:p>
          </p:txBody>
        </p:sp>
      </p:grpSp>
      <p:grpSp>
        <p:nvGrpSpPr>
          <p:cNvPr id="42" name="组合 41"/>
          <p:cNvGrpSpPr/>
          <p:nvPr/>
        </p:nvGrpSpPr>
        <p:grpSpPr>
          <a:xfrm>
            <a:off x="7357328" y="1531016"/>
            <a:ext cx="2235878" cy="1833987"/>
            <a:chOff x="5528073" y="1145382"/>
            <a:chExt cx="1679971" cy="1375172"/>
          </a:xfrm>
        </p:grpSpPr>
        <p:sp>
          <p:nvSpPr>
            <p:cNvPr id="32" name="矩形 85"/>
            <p:cNvSpPr>
              <a:spLocks noChangeArrowheads="1"/>
            </p:cNvSpPr>
            <p:nvPr/>
          </p:nvSpPr>
          <p:spPr bwMode="auto">
            <a:xfrm>
              <a:off x="5528073" y="1145382"/>
              <a:ext cx="1678782" cy="29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lIns="86406" tIns="43202" rIns="86406" bIns="43202">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r>
                <a:rPr lang="zh-CN" altLang="en-US" sz="2000" dirty="0">
                  <a:solidFill>
                    <a:schemeClr val="bg1">
                      <a:lumMod val="95000"/>
                    </a:schemeClr>
                  </a:solidFill>
                  <a:latin typeface="微软雅黑" pitchFamily="34" charset="-122"/>
                  <a:ea typeface="微软雅黑" pitchFamily="34" charset="-122"/>
                  <a:sym typeface="方正兰亭黑_GBK" pitchFamily="2" charset="-122"/>
                </a:rPr>
                <a:t>PROJECT NAME</a:t>
              </a:r>
              <a:endParaRPr lang="zh-CN" altLang="en-US" sz="2000" dirty="0">
                <a:solidFill>
                  <a:schemeClr val="bg1">
                    <a:lumMod val="95000"/>
                  </a:schemeClr>
                </a:solidFill>
                <a:latin typeface="微软雅黑" pitchFamily="34" charset="-122"/>
                <a:ea typeface="微软雅黑" pitchFamily="34" charset="-122"/>
                <a:sym typeface="Arial" pitchFamily="34" charset="0"/>
              </a:endParaRPr>
            </a:p>
          </p:txBody>
        </p:sp>
        <p:sp>
          <p:nvSpPr>
            <p:cNvPr id="33" name="文本框 13"/>
            <p:cNvSpPr>
              <a:spLocks noChangeArrowheads="1"/>
            </p:cNvSpPr>
            <p:nvPr/>
          </p:nvSpPr>
          <p:spPr bwMode="auto">
            <a:xfrm>
              <a:off x="5538788" y="1459707"/>
              <a:ext cx="1669256" cy="23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7" rIns="68576" bIns="34287">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lvl="0" algn="just" eaLnBrk="1" fontAlgn="base" hangingPunct="1">
                <a:spcBef>
                  <a:spcPct val="0"/>
                </a:spcBef>
                <a:spcAft>
                  <a:spcPct val="0"/>
                </a:spcAft>
              </a:pPr>
              <a:r>
                <a:rPr lang="zh-CN" altLang="en-US" sz="1600" dirty="0">
                  <a:solidFill>
                    <a:schemeClr val="bg1">
                      <a:lumMod val="95000"/>
                    </a:schemeClr>
                  </a:solidFill>
                  <a:latin typeface="微软雅黑" pitchFamily="34" charset="-122"/>
                  <a:ea typeface="微软雅黑" pitchFamily="34" charset="-122"/>
                  <a:cs typeface="方正兰亭纤黑简体"/>
                </a:rPr>
                <a:t>Click here to add a text statement.</a:t>
              </a:r>
            </a:p>
          </p:txBody>
        </p:sp>
        <p:sp>
          <p:nvSpPr>
            <p:cNvPr id="37" name="等腰三角形 15"/>
            <p:cNvSpPr>
              <a:spLocks noChangeArrowheads="1"/>
            </p:cNvSpPr>
            <p:nvPr/>
          </p:nvSpPr>
          <p:spPr bwMode="auto">
            <a:xfrm rot="10800000" flipV="1">
              <a:off x="6271022" y="2416969"/>
              <a:ext cx="155972" cy="103585"/>
            </a:xfrm>
            <a:prstGeom prst="triangle">
              <a:avLst>
                <a:gd name="adj" fmla="val 50000"/>
              </a:avLst>
            </a:prstGeom>
            <a:solidFill>
              <a:schemeClr val="bg1"/>
            </a:solidFill>
            <a:ln>
              <a:noFill/>
            </a:ln>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zh-CN" sz="2400">
                <a:solidFill>
                  <a:schemeClr val="bg1">
                    <a:lumMod val="95000"/>
                  </a:schemeClr>
                </a:solidFill>
                <a:latin typeface="微软雅黑" pitchFamily="34" charset="-122"/>
                <a:ea typeface="微软雅黑" pitchFamily="34" charset="-122"/>
                <a:sym typeface="方正兰亭黑_GBK" pitchFamily="2" charset="-122"/>
              </a:endParaRPr>
            </a:p>
          </p:txBody>
        </p:sp>
      </p:grpSp>
      <p:grpSp>
        <p:nvGrpSpPr>
          <p:cNvPr id="43" name="组合 42"/>
          <p:cNvGrpSpPr/>
          <p:nvPr/>
        </p:nvGrpSpPr>
        <p:grpSpPr>
          <a:xfrm>
            <a:off x="9849915" y="3665107"/>
            <a:ext cx="2319863" cy="918854"/>
            <a:chOff x="7400925" y="2745582"/>
            <a:chExt cx="1743075" cy="688981"/>
          </a:xfrm>
        </p:grpSpPr>
        <p:sp>
          <p:nvSpPr>
            <p:cNvPr id="30" name="矩形 85"/>
            <p:cNvSpPr>
              <a:spLocks noChangeArrowheads="1"/>
            </p:cNvSpPr>
            <p:nvPr/>
          </p:nvSpPr>
          <p:spPr bwMode="auto">
            <a:xfrm>
              <a:off x="7400925" y="2883694"/>
              <a:ext cx="1743075" cy="29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lIns="86406" tIns="43202" rIns="86406" bIns="43202">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r>
                <a:rPr lang="zh-CN" altLang="en-US" sz="2000" dirty="0">
                  <a:solidFill>
                    <a:schemeClr val="bg1">
                      <a:lumMod val="95000"/>
                    </a:schemeClr>
                  </a:solidFill>
                  <a:latin typeface="微软雅黑" pitchFamily="34" charset="-122"/>
                  <a:ea typeface="微软雅黑" pitchFamily="34" charset="-122"/>
                  <a:sym typeface="方正兰亭黑_GBK" pitchFamily="2" charset="-122"/>
                </a:rPr>
                <a:t>PROJECT NAME</a:t>
              </a:r>
              <a:endParaRPr lang="zh-CN" altLang="en-US" sz="2000" dirty="0">
                <a:solidFill>
                  <a:schemeClr val="bg1">
                    <a:lumMod val="95000"/>
                  </a:schemeClr>
                </a:solidFill>
                <a:latin typeface="微软雅黑" pitchFamily="34" charset="-122"/>
                <a:ea typeface="微软雅黑" pitchFamily="34" charset="-122"/>
                <a:sym typeface="Arial" pitchFamily="34" charset="0"/>
              </a:endParaRPr>
            </a:p>
          </p:txBody>
        </p:sp>
        <p:sp>
          <p:nvSpPr>
            <p:cNvPr id="31" name="文本框 13"/>
            <p:cNvSpPr>
              <a:spLocks noChangeArrowheads="1"/>
            </p:cNvSpPr>
            <p:nvPr/>
          </p:nvSpPr>
          <p:spPr bwMode="auto">
            <a:xfrm>
              <a:off x="7411642" y="3198019"/>
              <a:ext cx="1669256" cy="23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7" rIns="68576" bIns="34287">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lvl="0" algn="just" eaLnBrk="1" fontAlgn="base" hangingPunct="1">
                <a:spcBef>
                  <a:spcPct val="0"/>
                </a:spcBef>
                <a:spcAft>
                  <a:spcPct val="0"/>
                </a:spcAft>
              </a:pPr>
              <a:r>
                <a:rPr lang="zh-CN" altLang="en-US" sz="1600" dirty="0">
                  <a:solidFill>
                    <a:schemeClr val="bg1">
                      <a:lumMod val="95000"/>
                    </a:schemeClr>
                  </a:solidFill>
                  <a:latin typeface="微软雅黑" pitchFamily="34" charset="-122"/>
                  <a:ea typeface="微软雅黑" pitchFamily="34" charset="-122"/>
                  <a:cs typeface="方正兰亭纤黑简体"/>
                </a:rPr>
                <a:t>Click here to add a text statement.</a:t>
              </a:r>
            </a:p>
          </p:txBody>
        </p:sp>
        <p:sp>
          <p:nvSpPr>
            <p:cNvPr id="38" name="等腰三角形 15"/>
            <p:cNvSpPr>
              <a:spLocks noChangeArrowheads="1"/>
            </p:cNvSpPr>
            <p:nvPr/>
          </p:nvSpPr>
          <p:spPr bwMode="auto">
            <a:xfrm flipV="1">
              <a:off x="8124826" y="2745582"/>
              <a:ext cx="155972" cy="103585"/>
            </a:xfrm>
            <a:prstGeom prst="triangle">
              <a:avLst>
                <a:gd name="adj" fmla="val 50000"/>
              </a:avLst>
            </a:prstGeom>
            <a:solidFill>
              <a:schemeClr val="bg1"/>
            </a:solidFill>
            <a:ln>
              <a:noFill/>
            </a:ln>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zh-CN" sz="2400">
                <a:solidFill>
                  <a:schemeClr val="bg1">
                    <a:lumMod val="95000"/>
                  </a:schemeClr>
                </a:solidFill>
                <a:latin typeface="微软雅黑" pitchFamily="34" charset="-122"/>
                <a:ea typeface="微软雅黑" pitchFamily="34" charset="-122"/>
                <a:sym typeface="方正兰亭黑_GBK" pitchFamily="2" charset="-122"/>
              </a:endParaRPr>
            </a:p>
          </p:txBody>
        </p:sp>
      </p:grpSp>
      <p:sp>
        <p:nvSpPr>
          <p:cNvPr id="45" name="TextBox 44"/>
          <p:cNvSpPr txBox="1"/>
          <p:nvPr/>
        </p:nvSpPr>
        <p:spPr>
          <a:xfrm>
            <a:off x="1260354" y="156962"/>
            <a:ext cx="6047852"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itchFamily="34" charset="-122"/>
                <a:ea typeface="微软雅黑" pitchFamily="34" charset="-122"/>
              </a:rPr>
              <a:t>SUCCESSFUL PROJECT SHOWCASE</a:t>
            </a:r>
          </a:p>
        </p:txBody>
      </p:sp>
    </p:spTree>
    <p:extLst>
      <p:ext uri="{BB962C8B-B14F-4D97-AF65-F5344CB8AC3E}">
        <p14:creationId xmlns:p14="http://schemas.microsoft.com/office/powerpoint/2010/main" val="1823833627"/>
      </p:ext>
    </p:extLst>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a14="http://schemas.microsoft.com/office/drawing/2010/main"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by="(-#ppt_w*2)" calcmode="lin" valueType="num">
                                      <p:cBhvr rctx="PPT">
                                        <p:cTn id="7" dur="250" autoRev="1" fill="hold">
                                          <p:stCondLst>
                                            <p:cond delay="0"/>
                                          </p:stCondLst>
                                        </p:cTn>
                                        <p:tgtEl>
                                          <p:spTgt spid="45"/>
                                        </p:tgtEl>
                                        <p:attrNameLst>
                                          <p:attrName>ppt_w</p:attrName>
                                        </p:attrNameLst>
                                      </p:cBhvr>
                                    </p:anim>
                                    <p:anim by="(#ppt_w*0.50)" calcmode="lin" valueType="num">
                                      <p:cBhvr>
                                        <p:cTn id="8" dur="250" decel="50000" autoRev="1" fill="hold">
                                          <p:stCondLst>
                                            <p:cond delay="0"/>
                                          </p:stCondLst>
                                        </p:cTn>
                                        <p:tgtEl>
                                          <p:spTgt spid="45"/>
                                        </p:tgtEl>
                                        <p:attrNameLst>
                                          <p:attrName>ppt_x</p:attrName>
                                        </p:attrNameLst>
                                      </p:cBhvr>
                                    </p:anim>
                                    <p:anim from="(-#ppt_h/2)" to="(#ppt_y)" calcmode="lin" valueType="num">
                                      <p:cBhvr>
                                        <p:cTn id="9" dur="500" fill="hold">
                                          <p:stCondLst>
                                            <p:cond delay="0"/>
                                          </p:stCondLst>
                                        </p:cTn>
                                        <p:tgtEl>
                                          <p:spTgt spid="45"/>
                                        </p:tgtEl>
                                        <p:attrNameLst>
                                          <p:attrName>ppt_y</p:attrName>
                                        </p:attrNameLst>
                                      </p:cBhvr>
                                    </p:anim>
                                    <p:animRot by="21600000">
                                      <p:cBhvr>
                                        <p:cTn id="10" dur="500" fill="hold">
                                          <p:stCondLst>
                                            <p:cond delay="0"/>
                                          </p:stCondLst>
                                        </p:cTn>
                                        <p:tgtEl>
                                          <p:spTgt spid="45"/>
                                        </p:tgtEl>
                                        <p:attrNameLst>
                                          <p:attrName>r</p:attrName>
                                        </p:attrNameLst>
                                      </p:cBhvr>
                                    </p:animRot>
                                  </p:childTnLst>
                                </p:cTn>
                              </p:par>
                            </p:childTnLst>
                          </p:cTn>
                        </p:par>
                        <p:par>
                          <p:cTn id="11" fill="hold">
                            <p:stCondLst>
                              <p:cond delay="1700"/>
                            </p:stCondLst>
                            <p:childTnLst>
                              <p:par>
                                <p:cTn id="12" presetID="49" presetClass="entr" presetSubtype="0" decel="10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 calcmode="lin" valueType="num">
                                      <p:cBhvr>
                                        <p:cTn id="16" dur="500" fill="hold"/>
                                        <p:tgtEl>
                                          <p:spTgt spid="2"/>
                                        </p:tgtEl>
                                        <p:attrNameLst>
                                          <p:attrName>style.rotation</p:attrName>
                                        </p:attrNameLst>
                                      </p:cBhvr>
                                      <p:tavLst>
                                        <p:tav tm="0">
                                          <p:val>
                                            <p:fltVal val="360"/>
                                          </p:val>
                                        </p:tav>
                                        <p:tav tm="100000">
                                          <p:val>
                                            <p:fltVal val="0"/>
                                          </p:val>
                                        </p:tav>
                                      </p:tavLst>
                                    </p:anim>
                                    <p:animEffect>
                                      <p:cBhvr>
                                        <p:cTn id="17" dur="500"/>
                                        <p:tgtEl>
                                          <p:spTgt spid="2"/>
                                        </p:tgtEl>
                                      </p:cBhvr>
                                    </p:animEffect>
                                  </p:childTnLst>
                                </p:cTn>
                              </p:par>
                              <p:par>
                                <p:cTn id="18" presetID="49" presetClass="entr" presetSubtype="0" decel="10000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style.rotation</p:attrName>
                                        </p:attrNameLst>
                                      </p:cBhvr>
                                      <p:tavLst>
                                        <p:tav tm="0">
                                          <p:val>
                                            <p:fltVal val="360"/>
                                          </p:val>
                                        </p:tav>
                                        <p:tav tm="100000">
                                          <p:val>
                                            <p:fltVal val="0"/>
                                          </p:val>
                                        </p:tav>
                                      </p:tavLst>
                                    </p:anim>
                                    <p:animEffect>
                                      <p:cBhvr>
                                        <p:cTn id="23" dur="500"/>
                                        <p:tgtEl>
                                          <p:spTgt spid="3"/>
                                        </p:tgtEl>
                                      </p:cBhvr>
                                    </p:animEffect>
                                  </p:childTnLst>
                                </p:cTn>
                              </p:par>
                              <p:par>
                                <p:cTn id="24" presetID="49" presetClass="entr" presetSubtype="0" decel="10000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 calcmode="lin" valueType="num">
                                      <p:cBhvr>
                                        <p:cTn id="28" dur="500" fill="hold"/>
                                        <p:tgtEl>
                                          <p:spTgt spid="4"/>
                                        </p:tgtEl>
                                        <p:attrNameLst>
                                          <p:attrName>style.rotation</p:attrName>
                                        </p:attrNameLst>
                                      </p:cBhvr>
                                      <p:tavLst>
                                        <p:tav tm="0">
                                          <p:val>
                                            <p:fltVal val="360"/>
                                          </p:val>
                                        </p:tav>
                                        <p:tav tm="100000">
                                          <p:val>
                                            <p:fltVal val="0"/>
                                          </p:val>
                                        </p:tav>
                                      </p:tavLst>
                                    </p:anim>
                                    <p:animEffect>
                                      <p:cBhvr>
                                        <p:cTn id="29" dur="500"/>
                                        <p:tgtEl>
                                          <p:spTgt spid="4"/>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 calcmode="lin" valueType="num">
                                      <p:cBhvr>
                                        <p:cTn id="34" dur="500" fill="hold"/>
                                        <p:tgtEl>
                                          <p:spTgt spid="5"/>
                                        </p:tgtEl>
                                        <p:attrNameLst>
                                          <p:attrName>style.rotation</p:attrName>
                                        </p:attrNameLst>
                                      </p:cBhvr>
                                      <p:tavLst>
                                        <p:tav tm="0">
                                          <p:val>
                                            <p:fltVal val="360"/>
                                          </p:val>
                                        </p:tav>
                                        <p:tav tm="100000">
                                          <p:val>
                                            <p:fltVal val="0"/>
                                          </p:val>
                                        </p:tav>
                                      </p:tavLst>
                                    </p:anim>
                                    <p:animEffect>
                                      <p:cBhvr>
                                        <p:cTn id="35" dur="500"/>
                                        <p:tgtEl>
                                          <p:spTgt spid="5"/>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 calcmode="lin" valueType="num">
                                      <p:cBhvr>
                                        <p:cTn id="40" dur="500" fill="hold"/>
                                        <p:tgtEl>
                                          <p:spTgt spid="6"/>
                                        </p:tgtEl>
                                        <p:attrNameLst>
                                          <p:attrName>style.rotation</p:attrName>
                                        </p:attrNameLst>
                                      </p:cBhvr>
                                      <p:tavLst>
                                        <p:tav tm="0">
                                          <p:val>
                                            <p:fltVal val="360"/>
                                          </p:val>
                                        </p:tav>
                                        <p:tav tm="100000">
                                          <p:val>
                                            <p:fltVal val="0"/>
                                          </p:val>
                                        </p:tav>
                                      </p:tavLst>
                                    </p:anim>
                                    <p:animEffect>
                                      <p:cBhvr>
                                        <p:cTn id="41" dur="500"/>
                                        <p:tgtEl>
                                          <p:spTgt spid="6"/>
                                        </p:tgtEl>
                                      </p:cBhvr>
                                    </p:animEffect>
                                  </p:childTnLst>
                                </p:cTn>
                              </p:par>
                              <p:par>
                                <p:cTn id="42" presetID="49" presetClass="entr" presetSubtype="0" decel="10000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anim calcmode="lin" valueType="num">
                                      <p:cBhvr>
                                        <p:cTn id="46" dur="500" fill="hold"/>
                                        <p:tgtEl>
                                          <p:spTgt spid="17"/>
                                        </p:tgtEl>
                                        <p:attrNameLst>
                                          <p:attrName>style.rotation</p:attrName>
                                        </p:attrNameLst>
                                      </p:cBhvr>
                                      <p:tavLst>
                                        <p:tav tm="0">
                                          <p:val>
                                            <p:fltVal val="360"/>
                                          </p:val>
                                        </p:tav>
                                        <p:tav tm="100000">
                                          <p:val>
                                            <p:fltVal val="0"/>
                                          </p:val>
                                        </p:tav>
                                      </p:tavLst>
                                    </p:anim>
                                    <p:animEffect>
                                      <p:cBhvr>
                                        <p:cTn id="47" dur="500"/>
                                        <p:tgtEl>
                                          <p:spTgt spid="17"/>
                                        </p:tgtEl>
                                      </p:cBhvr>
                                    </p:animEffect>
                                  </p:childTnLst>
                                </p:cTn>
                              </p:par>
                              <p:par>
                                <p:cTn id="48" presetID="49" presetClass="entr" presetSubtype="0" decel="10000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 calcmode="lin" valueType="num">
                                      <p:cBhvr>
                                        <p:cTn id="52" dur="500" fill="hold"/>
                                        <p:tgtEl>
                                          <p:spTgt spid="14"/>
                                        </p:tgtEl>
                                        <p:attrNameLst>
                                          <p:attrName>style.rotation</p:attrName>
                                        </p:attrNameLst>
                                      </p:cBhvr>
                                      <p:tavLst>
                                        <p:tav tm="0">
                                          <p:val>
                                            <p:fltVal val="360"/>
                                          </p:val>
                                        </p:tav>
                                        <p:tav tm="100000">
                                          <p:val>
                                            <p:fltVal val="0"/>
                                          </p:val>
                                        </p:tav>
                                      </p:tavLst>
                                    </p:anim>
                                    <p:animEffect>
                                      <p:cBhvr>
                                        <p:cTn id="53" dur="500"/>
                                        <p:tgtEl>
                                          <p:spTgt spid="14"/>
                                        </p:tgtEl>
                                      </p:cBhvr>
                                    </p:animEffect>
                                  </p:childTnLst>
                                </p:cTn>
                              </p:par>
                              <p:par>
                                <p:cTn id="54" presetID="49" presetClass="entr" presetSubtype="0" decel="10000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 calcmode="lin" valueType="num">
                                      <p:cBhvr>
                                        <p:cTn id="58" dur="500" fill="hold"/>
                                        <p:tgtEl>
                                          <p:spTgt spid="20"/>
                                        </p:tgtEl>
                                        <p:attrNameLst>
                                          <p:attrName>style.rotation</p:attrName>
                                        </p:attrNameLst>
                                      </p:cBhvr>
                                      <p:tavLst>
                                        <p:tav tm="0">
                                          <p:val>
                                            <p:fltVal val="360"/>
                                          </p:val>
                                        </p:tav>
                                        <p:tav tm="100000">
                                          <p:val>
                                            <p:fltVal val="0"/>
                                          </p:val>
                                        </p:tav>
                                      </p:tavLst>
                                    </p:anim>
                                    <p:animEffect>
                                      <p:cBhvr>
                                        <p:cTn id="59" dur="500"/>
                                        <p:tgtEl>
                                          <p:spTgt spid="20"/>
                                        </p:tgtEl>
                                      </p:cBhvr>
                                    </p:animEffect>
                                  </p:childTnLst>
                                </p:cTn>
                              </p:par>
                              <p:par>
                                <p:cTn id="60" presetID="49" presetClass="entr" presetSubtype="0" decel="100000" fill="hold"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fltVal val="0"/>
                                          </p:val>
                                        </p:tav>
                                        <p:tav tm="100000">
                                          <p:val>
                                            <p:strVal val="#ppt_h"/>
                                          </p:val>
                                        </p:tav>
                                      </p:tavLst>
                                    </p:anim>
                                    <p:anim calcmode="lin" valueType="num">
                                      <p:cBhvr>
                                        <p:cTn id="64" dur="500" fill="hold"/>
                                        <p:tgtEl>
                                          <p:spTgt spid="23"/>
                                        </p:tgtEl>
                                        <p:attrNameLst>
                                          <p:attrName>style.rotation</p:attrName>
                                        </p:attrNameLst>
                                      </p:cBhvr>
                                      <p:tavLst>
                                        <p:tav tm="0">
                                          <p:val>
                                            <p:fltVal val="360"/>
                                          </p:val>
                                        </p:tav>
                                        <p:tav tm="100000">
                                          <p:val>
                                            <p:fltVal val="0"/>
                                          </p:val>
                                        </p:tav>
                                      </p:tavLst>
                                    </p:anim>
                                    <p:animEffect>
                                      <p:cBhvr>
                                        <p:cTn id="65" dur="500"/>
                                        <p:tgtEl>
                                          <p:spTgt spid="23"/>
                                        </p:tgtEl>
                                      </p:cBhvr>
                                    </p:animEffect>
                                  </p:childTnLst>
                                </p:cTn>
                              </p:par>
                              <p:par>
                                <p:cTn id="66" presetID="49" presetClass="entr" presetSubtype="0" decel="100000" fill="hold" nodeType="with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500" fill="hold"/>
                                        <p:tgtEl>
                                          <p:spTgt spid="13"/>
                                        </p:tgtEl>
                                        <p:attrNameLst>
                                          <p:attrName>ppt_w</p:attrName>
                                        </p:attrNameLst>
                                      </p:cBhvr>
                                      <p:tavLst>
                                        <p:tav tm="0">
                                          <p:val>
                                            <p:fltVal val="0"/>
                                          </p:val>
                                        </p:tav>
                                        <p:tav tm="100000">
                                          <p:val>
                                            <p:strVal val="#ppt_w"/>
                                          </p:val>
                                        </p:tav>
                                      </p:tavLst>
                                    </p:anim>
                                    <p:anim calcmode="lin" valueType="num">
                                      <p:cBhvr>
                                        <p:cTn id="69" dur="500" fill="hold"/>
                                        <p:tgtEl>
                                          <p:spTgt spid="13"/>
                                        </p:tgtEl>
                                        <p:attrNameLst>
                                          <p:attrName>ppt_h</p:attrName>
                                        </p:attrNameLst>
                                      </p:cBhvr>
                                      <p:tavLst>
                                        <p:tav tm="0">
                                          <p:val>
                                            <p:fltVal val="0"/>
                                          </p:val>
                                        </p:tav>
                                        <p:tav tm="100000">
                                          <p:val>
                                            <p:strVal val="#ppt_h"/>
                                          </p:val>
                                        </p:tav>
                                      </p:tavLst>
                                    </p:anim>
                                    <p:anim calcmode="lin" valueType="num">
                                      <p:cBhvr>
                                        <p:cTn id="70" dur="500" fill="hold"/>
                                        <p:tgtEl>
                                          <p:spTgt spid="13"/>
                                        </p:tgtEl>
                                        <p:attrNameLst>
                                          <p:attrName>style.rotation</p:attrName>
                                        </p:attrNameLst>
                                      </p:cBhvr>
                                      <p:tavLst>
                                        <p:tav tm="0">
                                          <p:val>
                                            <p:fltVal val="360"/>
                                          </p:val>
                                        </p:tav>
                                        <p:tav tm="100000">
                                          <p:val>
                                            <p:fltVal val="0"/>
                                          </p:val>
                                        </p:tav>
                                      </p:tavLst>
                                    </p:anim>
                                    <p:animEffect>
                                      <p:cBhvr>
                                        <p:cTn id="71" dur="500"/>
                                        <p:tgtEl>
                                          <p:spTgt spid="13"/>
                                        </p:tgtEl>
                                      </p:cBhvr>
                                    </p:animEffect>
                                  </p:childTnLst>
                                </p:cTn>
                              </p:par>
                            </p:childTnLst>
                          </p:cTn>
                        </p:par>
                        <p:par>
                          <p:cTn id="72" fill="hold">
                            <p:stCondLst>
                              <p:cond delay="2200"/>
                            </p:stCondLst>
                            <p:childTnLst>
                              <p:par>
                                <p:cTn id="73" presetID="2" presetClass="entr" presetSubtype="4" fill="hold" grpId="0" nodeType="afterEffect">
                                  <p:stCondLst>
                                    <p:cond delay="250"/>
                                  </p:stCondLst>
                                  <p:childTnLst>
                                    <p:set>
                                      <p:cBhvr>
                                        <p:cTn id="74" dur="1" fill="hold">
                                          <p:stCondLst>
                                            <p:cond delay="0"/>
                                          </p:stCondLst>
                                        </p:cTn>
                                        <p:tgtEl>
                                          <p:spTgt spid="7"/>
                                        </p:tgtEl>
                                        <p:attrNameLst>
                                          <p:attrName>style.visibility</p:attrName>
                                        </p:attrNameLst>
                                      </p:cBhvr>
                                      <p:to>
                                        <p:strVal val="visible"/>
                                      </p:to>
                                    </p:set>
                                    <p:anim calcmode="lin" valueType="num">
                                      <p:cBhvr>
                                        <p:cTn id="75" dur="500" fill="hold"/>
                                        <p:tgtEl>
                                          <p:spTgt spid="7"/>
                                        </p:tgtEl>
                                        <p:attrNameLst>
                                          <p:attrName>ppt_x</p:attrName>
                                        </p:attrNameLst>
                                      </p:cBhvr>
                                      <p:tavLst>
                                        <p:tav tm="0">
                                          <p:val>
                                            <p:strVal val="#ppt_x"/>
                                          </p:val>
                                        </p:tav>
                                        <p:tav tm="100000">
                                          <p:val>
                                            <p:strVal val="#ppt_x"/>
                                          </p:val>
                                        </p:tav>
                                      </p:tavLst>
                                    </p:anim>
                                    <p:anim calcmode="lin" valueType="num">
                                      <p:cBhvr>
                                        <p:cTn id="76" dur="500" fill="hold"/>
                                        <p:tgtEl>
                                          <p:spTgt spid="7"/>
                                        </p:tgtEl>
                                        <p:attrNameLst>
                                          <p:attrName>ppt_y</p:attrName>
                                        </p:attrNameLst>
                                      </p:cBhvr>
                                      <p:tavLst>
                                        <p:tav tm="0">
                                          <p:val>
                                            <p:strVal val="1+#ppt_h/2"/>
                                          </p:val>
                                        </p:tav>
                                        <p:tav tm="100000">
                                          <p:val>
                                            <p:strVal val="#ppt_y"/>
                                          </p:val>
                                        </p:tav>
                                      </p:tavLst>
                                    </p:anim>
                                  </p:childTnLst>
                                </p:cTn>
                              </p:par>
                            </p:childTnLst>
                          </p:cTn>
                        </p:par>
                        <p:par>
                          <p:cTn id="77" fill="hold">
                            <p:stCondLst>
                              <p:cond delay="2950"/>
                            </p:stCondLst>
                            <p:childTnLst>
                              <p:par>
                                <p:cTn id="78" presetID="16" presetClass="entr" presetSubtype="21"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barn(inVertical)">
                                      <p:cBhvr>
                                        <p:cTn id="80" dur="500"/>
                                        <p:tgtEl>
                                          <p:spTgt spid="39"/>
                                        </p:tgtEl>
                                      </p:cBhvr>
                                    </p:animEffect>
                                  </p:childTnLst>
                                </p:cTn>
                              </p:par>
                            </p:childTnLst>
                          </p:cTn>
                        </p:par>
                        <p:par>
                          <p:cTn id="81" fill="hold">
                            <p:stCondLst>
                              <p:cond delay="3450"/>
                            </p:stCondLst>
                            <p:childTnLst>
                              <p:par>
                                <p:cTn id="82" presetID="2" presetClass="entr" presetSubtype="1" fill="hold" grpId="0" nodeType="afterEffect">
                                  <p:stCondLst>
                                    <p:cond delay="0"/>
                                  </p:stCondLst>
                                  <p:childTnLst>
                                    <p:set>
                                      <p:cBhvr>
                                        <p:cTn id="83" dur="1" fill="hold">
                                          <p:stCondLst>
                                            <p:cond delay="0"/>
                                          </p:stCondLst>
                                        </p:cTn>
                                        <p:tgtEl>
                                          <p:spTgt spid="8"/>
                                        </p:tgtEl>
                                        <p:attrNameLst>
                                          <p:attrName>style.visibility</p:attrName>
                                        </p:attrNameLst>
                                      </p:cBhvr>
                                      <p:to>
                                        <p:strVal val="visible"/>
                                      </p:to>
                                    </p:set>
                                    <p:anim calcmode="lin" valueType="num">
                                      <p:cBhvr>
                                        <p:cTn id="84" dur="500" fill="hold"/>
                                        <p:tgtEl>
                                          <p:spTgt spid="8"/>
                                        </p:tgtEl>
                                        <p:attrNameLst>
                                          <p:attrName>ppt_x</p:attrName>
                                        </p:attrNameLst>
                                      </p:cBhvr>
                                      <p:tavLst>
                                        <p:tav tm="0">
                                          <p:val>
                                            <p:strVal val="#ppt_x"/>
                                          </p:val>
                                        </p:tav>
                                        <p:tav tm="100000">
                                          <p:val>
                                            <p:strVal val="#ppt_x"/>
                                          </p:val>
                                        </p:tav>
                                      </p:tavLst>
                                    </p:anim>
                                    <p:anim calcmode="lin" valueType="num">
                                      <p:cBhvr>
                                        <p:cTn id="85" dur="500" fill="hold"/>
                                        <p:tgtEl>
                                          <p:spTgt spid="8"/>
                                        </p:tgtEl>
                                        <p:attrNameLst>
                                          <p:attrName>ppt_y</p:attrName>
                                        </p:attrNameLst>
                                      </p:cBhvr>
                                      <p:tavLst>
                                        <p:tav tm="0">
                                          <p:val>
                                            <p:strVal val="0-#ppt_h/2"/>
                                          </p:val>
                                        </p:tav>
                                        <p:tav tm="100000">
                                          <p:val>
                                            <p:strVal val="#ppt_y"/>
                                          </p:val>
                                        </p:tav>
                                      </p:tavLst>
                                    </p:anim>
                                  </p:childTnLst>
                                </p:cTn>
                              </p:par>
                            </p:childTnLst>
                          </p:cTn>
                        </p:par>
                        <p:par>
                          <p:cTn id="86" fill="hold">
                            <p:stCondLst>
                              <p:cond delay="3950"/>
                            </p:stCondLst>
                            <p:childTnLst>
                              <p:par>
                                <p:cTn id="87" presetID="16" presetClass="entr" presetSubtype="21" fill="hold"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barn(inVertical)">
                                      <p:cBhvr>
                                        <p:cTn id="89" dur="500"/>
                                        <p:tgtEl>
                                          <p:spTgt spid="40"/>
                                        </p:tgtEl>
                                      </p:cBhvr>
                                    </p:animEffect>
                                  </p:childTnLst>
                                </p:cTn>
                              </p:par>
                            </p:childTnLst>
                          </p:cTn>
                        </p:par>
                        <p:par>
                          <p:cTn id="90" fill="hold">
                            <p:stCondLst>
                              <p:cond delay="4450"/>
                            </p:stCondLst>
                            <p:childTnLst>
                              <p:par>
                                <p:cTn id="91" presetID="2" presetClass="entr" presetSubtype="4" fill="hold" grpId="0" nodeType="after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p:cTn id="93" dur="500" fill="hold"/>
                                        <p:tgtEl>
                                          <p:spTgt spid="9"/>
                                        </p:tgtEl>
                                        <p:attrNameLst>
                                          <p:attrName>ppt_x</p:attrName>
                                        </p:attrNameLst>
                                      </p:cBhvr>
                                      <p:tavLst>
                                        <p:tav tm="0">
                                          <p:val>
                                            <p:strVal val="#ppt_x"/>
                                          </p:val>
                                        </p:tav>
                                        <p:tav tm="100000">
                                          <p:val>
                                            <p:strVal val="#ppt_x"/>
                                          </p:val>
                                        </p:tav>
                                      </p:tavLst>
                                    </p:anim>
                                    <p:anim calcmode="lin" valueType="num">
                                      <p:cBhvr>
                                        <p:cTn id="94" dur="500" fill="hold"/>
                                        <p:tgtEl>
                                          <p:spTgt spid="9"/>
                                        </p:tgtEl>
                                        <p:attrNameLst>
                                          <p:attrName>ppt_y</p:attrName>
                                        </p:attrNameLst>
                                      </p:cBhvr>
                                      <p:tavLst>
                                        <p:tav tm="0">
                                          <p:val>
                                            <p:strVal val="1+#ppt_h/2"/>
                                          </p:val>
                                        </p:tav>
                                        <p:tav tm="100000">
                                          <p:val>
                                            <p:strVal val="#ppt_y"/>
                                          </p:val>
                                        </p:tav>
                                      </p:tavLst>
                                    </p:anim>
                                  </p:childTnLst>
                                </p:cTn>
                              </p:par>
                            </p:childTnLst>
                          </p:cTn>
                        </p:par>
                        <p:par>
                          <p:cTn id="95" fill="hold">
                            <p:stCondLst>
                              <p:cond delay="4950"/>
                            </p:stCondLst>
                            <p:childTnLst>
                              <p:par>
                                <p:cTn id="96" presetID="16" presetClass="entr" presetSubtype="21" fill="hold" nodeType="after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barn(inVertical)">
                                      <p:cBhvr>
                                        <p:cTn id="98" dur="500"/>
                                        <p:tgtEl>
                                          <p:spTgt spid="41"/>
                                        </p:tgtEl>
                                      </p:cBhvr>
                                    </p:animEffect>
                                  </p:childTnLst>
                                </p:cTn>
                              </p:par>
                            </p:childTnLst>
                          </p:cTn>
                        </p:par>
                        <p:par>
                          <p:cTn id="99" fill="hold">
                            <p:stCondLst>
                              <p:cond delay="5450"/>
                            </p:stCondLst>
                            <p:childTnLst>
                              <p:par>
                                <p:cTn id="100" presetID="2" presetClass="entr" presetSubtype="1" fill="hold" grpId="0" nodeType="afterEffect">
                                  <p:stCondLst>
                                    <p:cond delay="0"/>
                                  </p:stCondLst>
                                  <p:childTnLst>
                                    <p:set>
                                      <p:cBhvr>
                                        <p:cTn id="101" dur="1" fill="hold">
                                          <p:stCondLst>
                                            <p:cond delay="0"/>
                                          </p:stCondLst>
                                        </p:cTn>
                                        <p:tgtEl>
                                          <p:spTgt spid="10"/>
                                        </p:tgtEl>
                                        <p:attrNameLst>
                                          <p:attrName>style.visibility</p:attrName>
                                        </p:attrNameLst>
                                      </p:cBhvr>
                                      <p:to>
                                        <p:strVal val="visible"/>
                                      </p:to>
                                    </p:set>
                                    <p:anim calcmode="lin" valueType="num">
                                      <p:cBhvr>
                                        <p:cTn id="102" dur="500" fill="hold"/>
                                        <p:tgtEl>
                                          <p:spTgt spid="10"/>
                                        </p:tgtEl>
                                        <p:attrNameLst>
                                          <p:attrName>ppt_x</p:attrName>
                                        </p:attrNameLst>
                                      </p:cBhvr>
                                      <p:tavLst>
                                        <p:tav tm="0">
                                          <p:val>
                                            <p:strVal val="#ppt_x"/>
                                          </p:val>
                                        </p:tav>
                                        <p:tav tm="100000">
                                          <p:val>
                                            <p:strVal val="#ppt_x"/>
                                          </p:val>
                                        </p:tav>
                                      </p:tavLst>
                                    </p:anim>
                                    <p:anim calcmode="lin" valueType="num">
                                      <p:cBhvr>
                                        <p:cTn id="103" dur="500" fill="hold"/>
                                        <p:tgtEl>
                                          <p:spTgt spid="10"/>
                                        </p:tgtEl>
                                        <p:attrNameLst>
                                          <p:attrName>ppt_y</p:attrName>
                                        </p:attrNameLst>
                                      </p:cBhvr>
                                      <p:tavLst>
                                        <p:tav tm="0">
                                          <p:val>
                                            <p:strVal val="0-#ppt_h/2"/>
                                          </p:val>
                                        </p:tav>
                                        <p:tav tm="100000">
                                          <p:val>
                                            <p:strVal val="#ppt_y"/>
                                          </p:val>
                                        </p:tav>
                                      </p:tavLst>
                                    </p:anim>
                                  </p:childTnLst>
                                </p:cTn>
                              </p:par>
                            </p:childTnLst>
                          </p:cTn>
                        </p:par>
                        <p:par>
                          <p:cTn id="104" fill="hold">
                            <p:stCondLst>
                              <p:cond delay="5950"/>
                            </p:stCondLst>
                            <p:childTnLst>
                              <p:par>
                                <p:cTn id="105" presetID="16" presetClass="entr" presetSubtype="21"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barn(inVertical)">
                                      <p:cBhvr>
                                        <p:cTn id="107" dur="500"/>
                                        <p:tgtEl>
                                          <p:spTgt spid="42"/>
                                        </p:tgtEl>
                                      </p:cBhvr>
                                    </p:animEffect>
                                  </p:childTnLst>
                                </p:cTn>
                              </p:par>
                            </p:childTnLst>
                          </p:cTn>
                        </p:par>
                        <p:par>
                          <p:cTn id="108" fill="hold">
                            <p:stCondLst>
                              <p:cond delay="6450"/>
                            </p:stCondLst>
                            <p:childTnLst>
                              <p:par>
                                <p:cTn id="109" presetID="2" presetClass="entr" presetSubtype="4" fill="hold" grpId="0" nodeType="afterEffect">
                                  <p:stCondLst>
                                    <p:cond delay="0"/>
                                  </p:stCondLst>
                                  <p:childTnLst>
                                    <p:set>
                                      <p:cBhvr>
                                        <p:cTn id="110" dur="1" fill="hold">
                                          <p:stCondLst>
                                            <p:cond delay="0"/>
                                          </p:stCondLst>
                                        </p:cTn>
                                        <p:tgtEl>
                                          <p:spTgt spid="11"/>
                                        </p:tgtEl>
                                        <p:attrNameLst>
                                          <p:attrName>style.visibility</p:attrName>
                                        </p:attrNameLst>
                                      </p:cBhvr>
                                      <p:to>
                                        <p:strVal val="visible"/>
                                      </p:to>
                                    </p:set>
                                    <p:anim calcmode="lin" valueType="num">
                                      <p:cBhvr>
                                        <p:cTn id="111" dur="500" fill="hold"/>
                                        <p:tgtEl>
                                          <p:spTgt spid="11"/>
                                        </p:tgtEl>
                                        <p:attrNameLst>
                                          <p:attrName>ppt_x</p:attrName>
                                        </p:attrNameLst>
                                      </p:cBhvr>
                                      <p:tavLst>
                                        <p:tav tm="0">
                                          <p:val>
                                            <p:strVal val="#ppt_x"/>
                                          </p:val>
                                        </p:tav>
                                        <p:tav tm="100000">
                                          <p:val>
                                            <p:strVal val="#ppt_x"/>
                                          </p:val>
                                        </p:tav>
                                      </p:tavLst>
                                    </p:anim>
                                    <p:anim calcmode="lin" valueType="num">
                                      <p:cBhvr>
                                        <p:cTn id="112" dur="500" fill="hold"/>
                                        <p:tgtEl>
                                          <p:spTgt spid="11"/>
                                        </p:tgtEl>
                                        <p:attrNameLst>
                                          <p:attrName>ppt_y</p:attrName>
                                        </p:attrNameLst>
                                      </p:cBhvr>
                                      <p:tavLst>
                                        <p:tav tm="0">
                                          <p:val>
                                            <p:strVal val="1+#ppt_h/2"/>
                                          </p:val>
                                        </p:tav>
                                        <p:tav tm="100000">
                                          <p:val>
                                            <p:strVal val="#ppt_y"/>
                                          </p:val>
                                        </p:tav>
                                      </p:tavLst>
                                    </p:anim>
                                  </p:childTnLst>
                                </p:cTn>
                              </p:par>
                            </p:childTnLst>
                          </p:cTn>
                        </p:par>
                        <p:par>
                          <p:cTn id="113" fill="hold">
                            <p:stCondLst>
                              <p:cond delay="6950"/>
                            </p:stCondLst>
                            <p:childTnLst>
                              <p:par>
                                <p:cTn id="114" presetID="16" presetClass="entr" presetSubtype="21" fill="hold"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barn(inVertical)">
                                      <p:cBhvr>
                                        <p:cTn id="116" dur="500"/>
                                        <p:tgtEl>
                                          <p:spTgt spid="43"/>
                                        </p:tgtEl>
                                      </p:cBhvr>
                                    </p:animEffect>
                                  </p:childTnLst>
                                </p:cTn>
                              </p:par>
                            </p:childTnLst>
                          </p:cTn>
                        </p:par>
                        <p:par>
                          <p:cTn id="117" fill="hold">
                            <p:stCondLst>
                              <p:cond delay="7450"/>
                            </p:stCondLst>
                            <p:childTnLst>
                              <p:par>
                                <p:cTn id="118" presetID="22" presetClass="entr" presetSubtype="4" fill="hold" grpId="0" nodeType="afterEffect">
                                  <p:stCondLst>
                                    <p:cond delay="0"/>
                                  </p:stCondLst>
                                  <p:childTnLst>
                                    <p:set>
                                      <p:cBhvr>
                                        <p:cTn id="119" dur="1" fill="hold">
                                          <p:stCondLst>
                                            <p:cond delay="0"/>
                                          </p:stCondLst>
                                        </p:cTn>
                                        <p:tgtEl>
                                          <p:spTgt spid="12"/>
                                        </p:tgtEl>
                                        <p:attrNameLst>
                                          <p:attrName>style.visibility</p:attrName>
                                        </p:attrNameLst>
                                      </p:cBhvr>
                                      <p:to>
                                        <p:strVal val="visible"/>
                                      </p:to>
                                    </p:set>
                                    <p:animEffect transition="in" filter="wipe(down)">
                                      <p:cBhvr>
                                        <p:cTn id="1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3" grpId="0" bldLvl="0" animBg="1" autoUpdateAnimBg="0"/>
      <p:bldP spid="4" grpId="0" bldLvl="0" animBg="1" autoUpdateAnimBg="0"/>
      <p:bldP spid="5" grpId="0" bldLvl="0" animBg="1" autoUpdateAnimBg="0"/>
      <p:bldP spid="6" grpId="0" bldLvl="0" animBg="1" autoUpdateAnimBg="0"/>
      <p:bldP spid="7" grpId="0" bldLvl="0" animBg="1" autoUpdateAnimBg="0"/>
      <p:bldP spid="8" grpId="0" bldLvl="0" animBg="1" autoUpdateAnimBg="0"/>
      <p:bldP spid="9" grpId="0" bldLvl="0" animBg="1" autoUpdateAnimBg="0"/>
      <p:bldP spid="10" grpId="0" bldLvl="0" animBg="1" autoUpdateAnimBg="0"/>
      <p:bldP spid="11" grpId="0" bldLvl="0" animBg="1" autoUpdateAnimBg="0"/>
      <p:bldP spid="12"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9"/>
          <p:cNvSpPr>
            <a:spLocks noChangeArrowheads="1"/>
          </p:cNvSpPr>
          <p:nvPr/>
        </p:nvSpPr>
        <p:spPr bwMode="auto">
          <a:xfrm>
            <a:off x="3" y="4382515"/>
            <a:ext cx="12182452" cy="8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42719B"/>
                </a:solidFill>
                <a:bevel/>
                <a:headEnd/>
                <a:tailEnd/>
              </a14:hiddenLine>
            </a:ext>
          </a:extLst>
        </p:spPr>
        <p:txBody>
          <a:bodyPr lIns="91319" tIns="45659" rIns="91319" bIns="45659"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sz="3200">
              <a:latin typeface="微软雅黑" pitchFamily="34" charset="-122"/>
              <a:ea typeface="微软雅黑" pitchFamily="34" charset="-122"/>
              <a:sym typeface="Calibri" pitchFamily="34" charset="0"/>
            </a:endParaRPr>
          </a:p>
        </p:txBody>
      </p:sp>
      <p:sp>
        <p:nvSpPr>
          <p:cNvPr id="17" name="Rectangle 11"/>
          <p:cNvSpPr>
            <a:spLocks noChangeArrowheads="1"/>
          </p:cNvSpPr>
          <p:nvPr/>
        </p:nvSpPr>
        <p:spPr bwMode="auto">
          <a:xfrm>
            <a:off x="-11093" y="4382518"/>
            <a:ext cx="12203053" cy="682783"/>
          </a:xfrm>
          <a:prstGeom prst="rect">
            <a:avLst/>
          </a:prstGeom>
          <a:solidFill>
            <a:srgbClr val="7B1B1B">
              <a:alpha val="81000"/>
            </a:srgbClr>
          </a:solidFill>
          <a:ln>
            <a:noFill/>
          </a:ln>
        </p:spPr>
        <p:txBody>
          <a:bodyPr lIns="91319" tIns="45659" rIns="91319" bIns="45659"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sz="3200">
              <a:latin typeface="微软雅黑" pitchFamily="34" charset="-122"/>
              <a:ea typeface="微软雅黑" pitchFamily="34" charset="-122"/>
              <a:sym typeface="Calibri" pitchFamily="34" charset="0"/>
            </a:endParaRPr>
          </a:p>
        </p:txBody>
      </p:sp>
      <p:grpSp>
        <p:nvGrpSpPr>
          <p:cNvPr id="18" name="组合 3"/>
          <p:cNvGrpSpPr>
            <a:grpSpLocks/>
          </p:cNvGrpSpPr>
          <p:nvPr/>
        </p:nvGrpSpPr>
        <p:grpSpPr bwMode="auto">
          <a:xfrm>
            <a:off x="4319640" y="2146797"/>
            <a:ext cx="3530503" cy="2134094"/>
            <a:chOff x="0" y="0"/>
            <a:chExt cx="3536515" cy="2133600"/>
          </a:xfrm>
        </p:grpSpPr>
        <p:pic>
          <p:nvPicPr>
            <p:cNvPr id="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8"/>
            <p:cNvSpPr>
              <a:spLocks noChangeArrowheads="1"/>
            </p:cNvSpPr>
            <p:nvPr/>
          </p:nvSpPr>
          <p:spPr bwMode="auto">
            <a:xfrm>
              <a:off x="519687" y="255892"/>
              <a:ext cx="2450592" cy="1530000"/>
            </a:xfrm>
            <a:prstGeom prst="rect">
              <a:avLst/>
            </a:prstGeom>
            <a:blipFill dpi="0" rotWithShape="1">
              <a:blip r:embed="rId4"/>
              <a:srcRect/>
              <a:stretch>
                <a:fillRect/>
              </a:stretch>
            </a:blip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sz="3200">
                <a:latin typeface="微软雅黑" pitchFamily="34" charset="-122"/>
                <a:ea typeface="微软雅黑" pitchFamily="34" charset="-122"/>
                <a:sym typeface="Calibri" pitchFamily="34" charset="0"/>
              </a:endParaRPr>
            </a:p>
          </p:txBody>
        </p:sp>
      </p:grpSp>
      <p:grpSp>
        <p:nvGrpSpPr>
          <p:cNvPr id="21" name="组合 2"/>
          <p:cNvGrpSpPr>
            <a:grpSpLocks/>
          </p:cNvGrpSpPr>
          <p:nvPr/>
        </p:nvGrpSpPr>
        <p:grpSpPr bwMode="auto">
          <a:xfrm>
            <a:off x="871537" y="2146797"/>
            <a:ext cx="3530503" cy="2134094"/>
            <a:chOff x="0" y="0"/>
            <a:chExt cx="3536515" cy="2133600"/>
          </a:xfrm>
        </p:grpSpPr>
        <p:pic>
          <p:nvPicPr>
            <p:cNvPr id="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9"/>
            <p:cNvSpPr>
              <a:spLocks noChangeArrowheads="1"/>
            </p:cNvSpPr>
            <p:nvPr/>
          </p:nvSpPr>
          <p:spPr bwMode="auto">
            <a:xfrm>
              <a:off x="524581" y="255892"/>
              <a:ext cx="2450592" cy="1530000"/>
            </a:xfrm>
            <a:prstGeom prst="rect">
              <a:avLst/>
            </a:prstGeom>
            <a:blipFill dpi="0" rotWithShape="1">
              <a:blip r:embed="rId5"/>
              <a:srcRect/>
              <a:stretch>
                <a:fillRect/>
              </a:stretch>
            </a:blip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sz="3200">
                <a:latin typeface="微软雅黑" pitchFamily="34" charset="-122"/>
                <a:ea typeface="微软雅黑" pitchFamily="34" charset="-122"/>
                <a:sym typeface="Calibri" pitchFamily="34" charset="0"/>
              </a:endParaRPr>
            </a:p>
          </p:txBody>
        </p:sp>
      </p:grpSp>
      <p:grpSp>
        <p:nvGrpSpPr>
          <p:cNvPr id="24" name="组合 4"/>
          <p:cNvGrpSpPr>
            <a:grpSpLocks/>
          </p:cNvGrpSpPr>
          <p:nvPr/>
        </p:nvGrpSpPr>
        <p:grpSpPr bwMode="auto">
          <a:xfrm>
            <a:off x="7767740" y="2146797"/>
            <a:ext cx="3528918" cy="2134094"/>
            <a:chOff x="0" y="0"/>
            <a:chExt cx="3536515" cy="2133600"/>
          </a:xfrm>
        </p:grpSpPr>
        <p:pic>
          <p:nvPicPr>
            <p:cNvPr id="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0"/>
            <p:cNvSpPr>
              <a:spLocks noChangeArrowheads="1"/>
            </p:cNvSpPr>
            <p:nvPr/>
          </p:nvSpPr>
          <p:spPr bwMode="auto">
            <a:xfrm>
              <a:off x="515715" y="255890"/>
              <a:ext cx="2450592" cy="1530000"/>
            </a:xfrm>
            <a:prstGeom prst="rect">
              <a:avLst/>
            </a:prstGeom>
            <a:blipFill dpi="0" rotWithShape="1">
              <a:blip r:embed="rId6"/>
              <a:srcRect/>
              <a:stretch>
                <a:fillRect/>
              </a:stretch>
            </a:blip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sz="3200">
                <a:latin typeface="微软雅黑" pitchFamily="34" charset="-122"/>
                <a:ea typeface="微软雅黑" pitchFamily="34" charset="-122"/>
                <a:sym typeface="Calibri" pitchFamily="34" charset="0"/>
              </a:endParaRPr>
            </a:p>
          </p:txBody>
        </p:sp>
      </p:grpSp>
      <p:sp>
        <p:nvSpPr>
          <p:cNvPr id="28" name="矩形 38"/>
          <p:cNvSpPr>
            <a:spLocks noChangeArrowheads="1"/>
          </p:cNvSpPr>
          <p:nvPr/>
        </p:nvSpPr>
        <p:spPr bwMode="auto">
          <a:xfrm>
            <a:off x="1807981" y="4492080"/>
            <a:ext cx="1659199" cy="446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1" tIns="45655" rIns="91311" bIns="45655">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2300" dirty="0">
                <a:solidFill>
                  <a:schemeClr val="bg1">
                    <a:lumMod val="95000"/>
                  </a:schemeClr>
                </a:solidFill>
                <a:latin typeface="微软雅黑" pitchFamily="34" charset="-122"/>
                <a:ea typeface="微软雅黑" pitchFamily="34" charset="-122"/>
                <a:sym typeface="方正兰亭黑_GBK" pitchFamily="2" charset="-122"/>
              </a:rPr>
              <a:t>Project Show One</a:t>
            </a:r>
            <a:endParaRPr lang="en-US" altLang="zh-CN" sz="2300" dirty="0">
              <a:solidFill>
                <a:schemeClr val="bg1">
                  <a:lumMod val="95000"/>
                </a:schemeClr>
              </a:solidFill>
              <a:latin typeface="微软雅黑" pitchFamily="34" charset="-122"/>
              <a:ea typeface="微软雅黑" pitchFamily="34" charset="-122"/>
              <a:sym typeface="方正兰亭黑_GBK" pitchFamily="2" charset="-122"/>
            </a:endParaRPr>
          </a:p>
        </p:txBody>
      </p:sp>
      <p:sp>
        <p:nvSpPr>
          <p:cNvPr id="29" name="矩形 51"/>
          <p:cNvSpPr>
            <a:spLocks noChangeArrowheads="1"/>
          </p:cNvSpPr>
          <p:nvPr/>
        </p:nvSpPr>
        <p:spPr bwMode="auto">
          <a:xfrm>
            <a:off x="5256081" y="4492080"/>
            <a:ext cx="1659199" cy="446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1" tIns="45655" rIns="91311" bIns="45655">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2300" dirty="0">
                <a:solidFill>
                  <a:schemeClr val="bg1">
                    <a:lumMod val="95000"/>
                  </a:schemeClr>
                </a:solidFill>
                <a:latin typeface="微软雅黑" pitchFamily="34" charset="-122"/>
                <a:ea typeface="微软雅黑" pitchFamily="34" charset="-122"/>
                <a:sym typeface="方正兰亭黑_GBK" pitchFamily="2" charset="-122"/>
              </a:rPr>
              <a:t>Project Show 2</a:t>
            </a:r>
            <a:endParaRPr lang="en-US" altLang="zh-CN" sz="2300" dirty="0">
              <a:solidFill>
                <a:schemeClr val="bg1">
                  <a:lumMod val="95000"/>
                </a:schemeClr>
              </a:solidFill>
              <a:latin typeface="微软雅黑" pitchFamily="34" charset="-122"/>
              <a:ea typeface="微软雅黑" pitchFamily="34" charset="-122"/>
              <a:sym typeface="方正兰亭黑_GBK" pitchFamily="2" charset="-122"/>
            </a:endParaRPr>
          </a:p>
        </p:txBody>
      </p:sp>
      <p:sp>
        <p:nvSpPr>
          <p:cNvPr id="30" name="矩形 53"/>
          <p:cNvSpPr>
            <a:spLocks noChangeArrowheads="1"/>
          </p:cNvSpPr>
          <p:nvPr/>
        </p:nvSpPr>
        <p:spPr bwMode="auto">
          <a:xfrm>
            <a:off x="8702599" y="4492080"/>
            <a:ext cx="1659199" cy="446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1" tIns="45655" rIns="91311" bIns="45655">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2300" dirty="0">
                <a:solidFill>
                  <a:schemeClr val="bg1">
                    <a:lumMod val="95000"/>
                  </a:schemeClr>
                </a:solidFill>
                <a:latin typeface="微软雅黑" pitchFamily="34" charset="-122"/>
                <a:ea typeface="微软雅黑" pitchFamily="34" charset="-122"/>
                <a:sym typeface="方正兰亭黑_GBK" pitchFamily="2" charset="-122"/>
              </a:rPr>
              <a:t>Project Show 3</a:t>
            </a:r>
            <a:endParaRPr lang="en-US" altLang="zh-CN" sz="2300" dirty="0">
              <a:solidFill>
                <a:schemeClr val="bg1">
                  <a:lumMod val="95000"/>
                </a:schemeClr>
              </a:solidFill>
              <a:latin typeface="微软雅黑" pitchFamily="34" charset="-122"/>
              <a:ea typeface="微软雅黑" pitchFamily="34" charset="-122"/>
              <a:sym typeface="方正兰亭黑_GBK" pitchFamily="2" charset="-122"/>
            </a:endParaRPr>
          </a:p>
        </p:txBody>
      </p:sp>
      <p:sp>
        <p:nvSpPr>
          <p:cNvPr id="31" name="矩形 47"/>
          <p:cNvSpPr>
            <a:spLocks noChangeArrowheads="1"/>
          </p:cNvSpPr>
          <p:nvPr/>
        </p:nvSpPr>
        <p:spPr bwMode="auto">
          <a:xfrm>
            <a:off x="871534" y="5130403"/>
            <a:ext cx="2928352" cy="8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lIns="91311" tIns="45655" rIns="91311" bIns="4565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lvl="0" algn="just" eaLnBrk="1" fontAlgn="base" hangingPunct="1">
              <a:lnSpc>
                <a:spcPct val="100000"/>
              </a:lnSpc>
              <a:spcBef>
                <a:spcPct val="0"/>
              </a:spcBef>
              <a:spcAft>
                <a:spcPct val="0"/>
              </a:spcAft>
              <a:buNone/>
            </a:pPr>
            <a:r>
              <a:rPr lang="zh-CN" altLang="en-US" sz="1600" dirty="0">
                <a:solidFill>
                  <a:prstClr val="black"/>
                </a:solidFill>
                <a:latin typeface="微软雅黑" pitchFamily="34" charset="-122"/>
                <a:ea typeface="微软雅黑" pitchFamily="34" charset="-122"/>
                <a:cs typeface="方正兰亭纤黑简体"/>
              </a:rPr>
              <a:t>Click here to add a text description, a short question description text, and the text is added here.</a:t>
            </a:r>
          </a:p>
        </p:txBody>
      </p:sp>
      <p:sp>
        <p:nvSpPr>
          <p:cNvPr id="32" name="矩形 47"/>
          <p:cNvSpPr>
            <a:spLocks noChangeArrowheads="1"/>
          </p:cNvSpPr>
          <p:nvPr/>
        </p:nvSpPr>
        <p:spPr bwMode="auto">
          <a:xfrm>
            <a:off x="4921788" y="5130403"/>
            <a:ext cx="2928352" cy="8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lIns="91311" tIns="45655" rIns="91311" bIns="4565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lvl="0" algn="just" eaLnBrk="1" fontAlgn="base" hangingPunct="1">
              <a:lnSpc>
                <a:spcPct val="100000"/>
              </a:lnSpc>
              <a:spcBef>
                <a:spcPct val="0"/>
              </a:spcBef>
              <a:spcAft>
                <a:spcPct val="0"/>
              </a:spcAft>
              <a:buNone/>
            </a:pPr>
            <a:r>
              <a:rPr lang="zh-CN" altLang="en-US" sz="1600" dirty="0">
                <a:solidFill>
                  <a:prstClr val="black"/>
                </a:solidFill>
                <a:latin typeface="微软雅黑" pitchFamily="34" charset="-122"/>
                <a:ea typeface="微软雅黑" pitchFamily="34" charset="-122"/>
                <a:cs typeface="方正兰亭纤黑简体"/>
              </a:rPr>
              <a:t>Click here to add a text description, a short question description text, and the text is added here.</a:t>
            </a:r>
          </a:p>
        </p:txBody>
      </p:sp>
      <p:sp>
        <p:nvSpPr>
          <p:cNvPr id="33" name="矩形 47"/>
          <p:cNvSpPr>
            <a:spLocks noChangeArrowheads="1"/>
          </p:cNvSpPr>
          <p:nvPr/>
        </p:nvSpPr>
        <p:spPr bwMode="auto">
          <a:xfrm>
            <a:off x="8193273" y="5130403"/>
            <a:ext cx="2970905" cy="8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lIns="91311" tIns="45655" rIns="91311" bIns="4565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lvl="0" algn="just" eaLnBrk="1" fontAlgn="base" hangingPunct="1">
              <a:lnSpc>
                <a:spcPct val="100000"/>
              </a:lnSpc>
              <a:spcBef>
                <a:spcPct val="0"/>
              </a:spcBef>
              <a:spcAft>
                <a:spcPct val="0"/>
              </a:spcAft>
              <a:buNone/>
            </a:pPr>
            <a:r>
              <a:rPr lang="zh-CN" altLang="en-US" sz="1600" dirty="0">
                <a:solidFill>
                  <a:prstClr val="black"/>
                </a:solidFill>
                <a:latin typeface="微软雅黑" pitchFamily="34" charset="-122"/>
                <a:ea typeface="微软雅黑" pitchFamily="34" charset="-122"/>
                <a:cs typeface="方正兰亭纤黑简体"/>
              </a:rPr>
              <a:t>Click here to add a text description, a short question description text, and the text is added here.</a:t>
            </a:r>
          </a:p>
        </p:txBody>
      </p:sp>
      <p:sp>
        <p:nvSpPr>
          <p:cNvPr id="34" name="矩形 47"/>
          <p:cNvSpPr>
            <a:spLocks noChangeArrowheads="1"/>
          </p:cNvSpPr>
          <p:nvPr/>
        </p:nvSpPr>
        <p:spPr bwMode="auto">
          <a:xfrm>
            <a:off x="714840" y="1167851"/>
            <a:ext cx="11021099" cy="383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lIns="91311" tIns="45655" rIns="91311" bIns="4565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just" fontAlgn="base">
              <a:spcBef>
                <a:spcPct val="0"/>
              </a:spcBef>
              <a:spcAft>
                <a:spcPct val="0"/>
              </a:spcAft>
              <a:buNone/>
            </a:pPr>
            <a:r>
              <a:rPr lang="zh-CN" altLang="en-US" sz="2100" dirty="0">
                <a:solidFill>
                  <a:prstClr val="black"/>
                </a:solidFill>
                <a:latin typeface="微软雅黑" pitchFamily="34" charset="-122"/>
                <a:ea typeface="微软雅黑" pitchFamily="34" charset="-122"/>
                <a:cs typeface="方正兰亭纤黑简体"/>
              </a:rPr>
              <a:t>    Click here to add a text description, a short question description text, and the text is added here.</a:t>
            </a:r>
          </a:p>
        </p:txBody>
      </p:sp>
      <p:sp>
        <p:nvSpPr>
          <p:cNvPr id="35" name="TextBox 34"/>
          <p:cNvSpPr txBox="1"/>
          <p:nvPr/>
        </p:nvSpPr>
        <p:spPr>
          <a:xfrm>
            <a:off x="1260354" y="156962"/>
            <a:ext cx="6264693" cy="461651"/>
          </a:xfrm>
          <a:prstGeom prst="rect">
            <a:avLst/>
          </a:prstGeom>
          <a:noFill/>
        </p:spPr>
        <p:txBody>
          <a:bodyPr wrap="square" lIns="91424" tIns="45713" rIns="91424" bIns="45713" rtlCol="0">
            <a:spAutoFit/>
          </a:bodyPr>
          <a:lstStyle/>
          <a:p>
            <a:r>
              <a:rPr lang="zh-CN" altLang="en-US" b="1" dirty="0">
                <a:solidFill>
                  <a:srgbClr val="7B1B1B"/>
                </a:solidFill>
                <a:latin typeface="微软雅黑" pitchFamily="34" charset="-122"/>
                <a:ea typeface="微软雅黑" pitchFamily="34" charset="-122"/>
              </a:rPr>
              <a:t>SUCCESSFUL PROJECT SHOWCASE</a:t>
            </a:r>
          </a:p>
        </p:txBody>
      </p:sp>
    </p:spTree>
    <p:extLst>
      <p:ext uri="{BB962C8B-B14F-4D97-AF65-F5344CB8AC3E}">
        <p14:creationId xmlns:p14="http://schemas.microsoft.com/office/powerpoint/2010/main" val="536593350"/>
      </p:ext>
    </p:extLst>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a14="http://schemas.microsoft.com/office/drawing/2010/main"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250" autoRev="1" fill="hold">
                                          <p:stCondLst>
                                            <p:cond delay="0"/>
                                          </p:stCondLst>
                                        </p:cTn>
                                        <p:tgtEl>
                                          <p:spTgt spid="35"/>
                                        </p:tgtEl>
                                        <p:attrNameLst>
                                          <p:attrName>ppt_w</p:attrName>
                                        </p:attrNameLst>
                                      </p:cBhvr>
                                    </p:anim>
                                    <p:anim by="(#ppt_w*0.50)" calcmode="lin" valueType="num">
                                      <p:cBhvr>
                                        <p:cTn id="8" dur="250" decel="50000" autoRev="1" fill="hold">
                                          <p:stCondLst>
                                            <p:cond delay="0"/>
                                          </p:stCondLst>
                                        </p:cTn>
                                        <p:tgtEl>
                                          <p:spTgt spid="35"/>
                                        </p:tgtEl>
                                        <p:attrNameLst>
                                          <p:attrName>ppt_x</p:attrName>
                                        </p:attrNameLst>
                                      </p:cBhvr>
                                    </p:anim>
                                    <p:anim from="(-#ppt_h/2)" to="(#ppt_y)" calcmode="lin" valueType="num">
                                      <p:cBhvr>
                                        <p:cTn id="9" dur="500" fill="hold">
                                          <p:stCondLst>
                                            <p:cond delay="0"/>
                                          </p:stCondLst>
                                        </p:cTn>
                                        <p:tgtEl>
                                          <p:spTgt spid="35"/>
                                        </p:tgtEl>
                                        <p:attrNameLst>
                                          <p:attrName>ppt_y</p:attrName>
                                        </p:attrNameLst>
                                      </p:cBhvr>
                                    </p:anim>
                                    <p:animRot by="21600000">
                                      <p:cBhvr>
                                        <p:cTn id="10" dur="500" fill="hold">
                                          <p:stCondLst>
                                            <p:cond delay="0"/>
                                          </p:stCondLst>
                                        </p:cTn>
                                        <p:tgtEl>
                                          <p:spTgt spid="35"/>
                                        </p:tgtEl>
                                        <p:attrNameLst>
                                          <p:attrName>r</p:attrName>
                                        </p:attrNameLst>
                                      </p:cBhvr>
                                    </p:animRot>
                                  </p:childTnLst>
                                </p:cTn>
                              </p:par>
                            </p:childTnLst>
                          </p:cTn>
                        </p:par>
                        <p:par>
                          <p:cTn id="11" fill="hold">
                            <p:stCondLst>
                              <p:cond delay="1700"/>
                            </p:stCondLst>
                            <p:childTnLst>
                              <p:par>
                                <p:cTn id="12" presetID="16" presetClass="entr" presetSubtype="21"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barn(inVertical)">
                                      <p:cBhvr>
                                        <p:cTn id="14" dur="500"/>
                                        <p:tgtEl>
                                          <p:spTgt spid="34"/>
                                        </p:tgtEl>
                                      </p:cBhvr>
                                    </p:animEffect>
                                  </p:childTnLst>
                                </p:cTn>
                              </p:par>
                            </p:childTnLst>
                          </p:cTn>
                        </p:par>
                        <p:par>
                          <p:cTn id="15" fill="hold">
                            <p:stCondLst>
                              <p:cond delay="2200"/>
                            </p:stCondLst>
                            <p:childTnLst>
                              <p:par>
                                <p:cTn id="16" presetID="12" presetClass="entr" presetSubtype="1"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p:tgtEl>
                                          <p:spTgt spid="18"/>
                                        </p:tgtEl>
                                        <p:attrNameLst>
                                          <p:attrName>ppt_y</p:attrName>
                                        </p:attrNameLst>
                                      </p:cBhvr>
                                      <p:tavLst>
                                        <p:tav tm="0">
                                          <p:val>
                                            <p:strVal val="#ppt_y-#ppt_h*1.125000"/>
                                          </p:val>
                                        </p:tav>
                                        <p:tav tm="100000">
                                          <p:val>
                                            <p:strVal val="#ppt_y"/>
                                          </p:val>
                                        </p:tav>
                                      </p:tavLst>
                                    </p:anim>
                                    <p:animEffect>
                                      <p:cBhvr>
                                        <p:cTn id="19" dur="500"/>
                                        <p:tgtEl>
                                          <p:spTgt spid="18"/>
                                        </p:tgtEl>
                                      </p:cBhvr>
                                    </p:animEffect>
                                  </p:childTnLst>
                                </p:cTn>
                              </p:par>
                            </p:childTnLst>
                          </p:cTn>
                        </p:par>
                        <p:par>
                          <p:cTn id="20" fill="hold">
                            <p:stCondLst>
                              <p:cond delay="2700"/>
                            </p:stCondLst>
                            <p:childTnLst>
                              <p:par>
                                <p:cTn id="21" presetID="12" presetClass="entr" presetSubtype="2"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p:tgtEl>
                                          <p:spTgt spid="21"/>
                                        </p:tgtEl>
                                        <p:attrNameLst>
                                          <p:attrName>ppt_x</p:attrName>
                                        </p:attrNameLst>
                                      </p:cBhvr>
                                      <p:tavLst>
                                        <p:tav tm="0">
                                          <p:val>
                                            <p:strVal val="#ppt_x+#ppt_w*1.125000"/>
                                          </p:val>
                                        </p:tav>
                                        <p:tav tm="100000">
                                          <p:val>
                                            <p:strVal val="#ppt_x"/>
                                          </p:val>
                                        </p:tav>
                                      </p:tavLst>
                                    </p:anim>
                                    <p:animEffect>
                                      <p:cBhvr>
                                        <p:cTn id="24" dur="500"/>
                                        <p:tgtEl>
                                          <p:spTgt spid="21"/>
                                        </p:tgtEl>
                                      </p:cBhvr>
                                    </p:animEffect>
                                  </p:childTnLst>
                                </p:cTn>
                              </p:par>
                              <p:par>
                                <p:cTn id="25" presetID="12" presetClass="entr" presetSubtype="8"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p:tgtEl>
                                          <p:spTgt spid="24"/>
                                        </p:tgtEl>
                                        <p:attrNameLst>
                                          <p:attrName>ppt_x</p:attrName>
                                        </p:attrNameLst>
                                      </p:cBhvr>
                                      <p:tavLst>
                                        <p:tav tm="0">
                                          <p:val>
                                            <p:strVal val="#ppt_x-#ppt_w*1.125000"/>
                                          </p:val>
                                        </p:tav>
                                        <p:tav tm="100000">
                                          <p:val>
                                            <p:strVal val="#ppt_x"/>
                                          </p:val>
                                        </p:tav>
                                      </p:tavLst>
                                    </p:anim>
                                    <p:animEffect>
                                      <p:cBhvr>
                                        <p:cTn id="28" dur="500"/>
                                        <p:tgtEl>
                                          <p:spTgt spid="24"/>
                                        </p:tgtEl>
                                      </p:cBhvr>
                                    </p:animEffect>
                                  </p:childTnLst>
                                </p:cTn>
                              </p:par>
                            </p:childTnLst>
                          </p:cTn>
                        </p:par>
                        <p:par>
                          <p:cTn id="29" fill="hold">
                            <p:stCondLst>
                              <p:cond delay="3200"/>
                            </p:stCondLst>
                            <p:childTnLst>
                              <p:par>
                                <p:cTn id="30" presetID="22" presetClass="entr" presetSubtype="8"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par>
                          <p:cTn id="33" fill="hold">
                            <p:stCondLst>
                              <p:cond delay="3700"/>
                            </p:stCondLst>
                            <p:childTnLst>
                              <p:par>
                                <p:cTn id="34" presetID="23" presetClass="entr" presetSubtype="16"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p:cTn id="36" dur="500" fill="hold"/>
                                        <p:tgtEl>
                                          <p:spTgt spid="29"/>
                                        </p:tgtEl>
                                        <p:attrNameLst>
                                          <p:attrName>ppt_w</p:attrName>
                                        </p:attrNameLst>
                                      </p:cBhvr>
                                      <p:tavLst>
                                        <p:tav tm="0">
                                          <p:val>
                                            <p:fltVal val="0"/>
                                          </p:val>
                                        </p:tav>
                                        <p:tav tm="100000">
                                          <p:val>
                                            <p:strVal val="#ppt_w"/>
                                          </p:val>
                                        </p:tav>
                                      </p:tavLst>
                                    </p:anim>
                                    <p:anim calcmode="lin" valueType="num">
                                      <p:cBhvr>
                                        <p:cTn id="37" dur="500" fill="hold"/>
                                        <p:tgtEl>
                                          <p:spTgt spid="29"/>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p:cTn id="40" dur="500" fill="hold"/>
                                        <p:tgtEl>
                                          <p:spTgt spid="28"/>
                                        </p:tgtEl>
                                        <p:attrNameLst>
                                          <p:attrName>ppt_w</p:attrName>
                                        </p:attrNameLst>
                                      </p:cBhvr>
                                      <p:tavLst>
                                        <p:tav tm="0">
                                          <p:val>
                                            <p:fltVal val="0"/>
                                          </p:val>
                                        </p:tav>
                                        <p:tav tm="100000">
                                          <p:val>
                                            <p:strVal val="#ppt_w"/>
                                          </p:val>
                                        </p:tav>
                                      </p:tavLst>
                                    </p:anim>
                                    <p:anim calcmode="lin" valueType="num">
                                      <p:cBhvr>
                                        <p:cTn id="41" dur="500" fill="hold"/>
                                        <p:tgtEl>
                                          <p:spTgt spid="28"/>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childTnLst>
                                </p:cTn>
                              </p:par>
                            </p:childTnLst>
                          </p:cTn>
                        </p:par>
                        <p:par>
                          <p:cTn id="46" fill="hold">
                            <p:stCondLst>
                              <p:cond delay="4200"/>
                            </p:stCondLst>
                            <p:childTnLst>
                              <p:par>
                                <p:cTn id="47" presetID="20" presetClass="entr" presetSubtype="0"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p:cBhvr>
                                        <p:cTn id="49" dur="750"/>
                                        <p:tgtEl>
                                          <p:spTgt spid="32"/>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p:cBhvr>
                                        <p:cTn id="52" dur="750"/>
                                        <p:tgtEl>
                                          <p:spTgt spid="31"/>
                                        </p:tgtEl>
                                      </p:cBhvr>
                                    </p:animEffect>
                                  </p:childTnLst>
                                </p:cTn>
                              </p:par>
                              <p:par>
                                <p:cTn id="53" presetID="20"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p:cBhvr>
                                        <p:cTn id="55"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8" grpId="0" bldLvl="0" autoUpdateAnimBg="0"/>
      <p:bldP spid="29" grpId="0" bldLvl="0" autoUpdateAnimBg="0"/>
      <p:bldP spid="30" grpId="0" bldLvl="0" autoUpdateAnimBg="0"/>
      <p:bldP spid="31" grpId="0" bldLvl="0" autoUpdateAnimBg="0"/>
      <p:bldP spid="32" grpId="0" bldLvl="0" autoUpdateAnimBg="0"/>
      <p:bldP spid="33" grpId="0" bldLvl="0" autoUpdateAnimBg="0"/>
      <p:bldP spid="34" grpId="0"/>
      <p:bldP spid="3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979738" y="4255667"/>
            <a:ext cx="1121172" cy="584862"/>
          </a:xfrm>
          <a:prstGeom prst="rect">
            <a:avLst/>
          </a:prstGeom>
          <a:noFill/>
        </p:spPr>
        <p:txBody>
          <a:bodyPr wrap="square" lIns="91271" tIns="45635" rIns="91271" bIns="45635"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sz="1600" dirty="0">
                <a:solidFill>
                  <a:schemeClr val="tx1"/>
                </a:solidFill>
              </a:rPr>
              <a:t>Add text Add text</a:t>
            </a:r>
          </a:p>
        </p:txBody>
      </p:sp>
      <p:sp>
        <p:nvSpPr>
          <p:cNvPr id="25" name="TextBox 24"/>
          <p:cNvSpPr txBox="1"/>
          <p:nvPr/>
        </p:nvSpPr>
        <p:spPr>
          <a:xfrm>
            <a:off x="2440792" y="2924938"/>
            <a:ext cx="1588326" cy="625909"/>
          </a:xfrm>
          <a:prstGeom prst="rect">
            <a:avLst/>
          </a:prstGeom>
          <a:noFill/>
        </p:spPr>
        <p:txBody>
          <a:bodyPr wrap="square" lIns="91271" tIns="45635" rIns="91271" bIns="45635" rtlCol="0" anchor="ctr">
            <a:spAutoFit/>
          </a:bodyPr>
          <a:lstStyle/>
          <a:p>
            <a:pPr algn="ctr"/>
            <a:r>
              <a:rPr lang="zh-CN" altLang="en-US" sz="1700" dirty="0">
                <a:latin typeface="微软雅黑" pitchFamily="34" charset="-122"/>
                <a:ea typeface="微软雅黑" pitchFamily="34" charset="-122"/>
              </a:rPr>
              <a:t>Add text</a:t>
            </a:r>
            <a:endParaRPr lang="en-US" altLang="zh-CN" sz="1700" dirty="0">
              <a:latin typeface="微软雅黑" pitchFamily="34" charset="-122"/>
              <a:ea typeface="微软雅黑" pitchFamily="34" charset="-122"/>
            </a:endParaRPr>
          </a:p>
          <a:p>
            <a:pPr algn="ctr"/>
            <a:r>
              <a:rPr lang="zh-CN" altLang="en-US" sz="1700" dirty="0">
                <a:latin typeface="微软雅黑" pitchFamily="34" charset="-122"/>
                <a:ea typeface="微软雅黑" pitchFamily="34" charset="-122"/>
              </a:rPr>
              <a:t>Add text</a:t>
            </a:r>
          </a:p>
        </p:txBody>
      </p:sp>
      <p:sp>
        <p:nvSpPr>
          <p:cNvPr id="26" name="TextBox 25"/>
          <p:cNvSpPr txBox="1"/>
          <p:nvPr/>
        </p:nvSpPr>
        <p:spPr>
          <a:xfrm>
            <a:off x="4416072" y="3971537"/>
            <a:ext cx="1121172" cy="584604"/>
          </a:xfrm>
          <a:prstGeom prst="rect">
            <a:avLst/>
          </a:prstGeom>
          <a:noFill/>
        </p:spPr>
        <p:txBody>
          <a:bodyPr wrap="square" lIns="91271" tIns="45635" rIns="91271" bIns="45635"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dirty="0">
                <a:solidFill>
                  <a:schemeClr val="tx1"/>
                </a:solidFill>
              </a:rPr>
              <a:t>Add text</a:t>
            </a:r>
            <a:endParaRPr lang="en-US" altLang="zh-CN" dirty="0">
              <a:solidFill>
                <a:schemeClr val="tx1"/>
              </a:solidFill>
            </a:endParaRPr>
          </a:p>
          <a:p>
            <a:r>
              <a:rPr lang="zh-CN" altLang="en-US" dirty="0">
                <a:solidFill>
                  <a:schemeClr val="tx1"/>
                </a:solidFill>
              </a:rPr>
              <a:t>Add text</a:t>
            </a:r>
          </a:p>
        </p:txBody>
      </p:sp>
      <p:sp>
        <p:nvSpPr>
          <p:cNvPr id="27" name="TextBox 26"/>
          <p:cNvSpPr txBox="1"/>
          <p:nvPr/>
        </p:nvSpPr>
        <p:spPr>
          <a:xfrm>
            <a:off x="5855462" y="2958682"/>
            <a:ext cx="1588326" cy="625901"/>
          </a:xfrm>
          <a:prstGeom prst="rect">
            <a:avLst/>
          </a:prstGeom>
          <a:noFill/>
        </p:spPr>
        <p:txBody>
          <a:bodyPr wrap="square" lIns="91271" tIns="45635" rIns="91271" bIns="45635" rtlCol="0" anchor="ctr">
            <a:spAutoFit/>
          </a:bodyPr>
          <a:lstStyle/>
          <a:p>
            <a:pPr algn="ctr"/>
            <a:r>
              <a:rPr lang="zh-CN" altLang="en-US" sz="1700" dirty="0">
                <a:latin typeface="微软雅黑" pitchFamily="34" charset="-122"/>
                <a:ea typeface="微软雅黑" pitchFamily="34" charset="-122"/>
              </a:rPr>
              <a:t>Add text</a:t>
            </a:r>
            <a:endParaRPr lang="en-US" altLang="zh-CN" sz="1700" dirty="0">
              <a:latin typeface="微软雅黑" pitchFamily="34" charset="-122"/>
              <a:ea typeface="微软雅黑" pitchFamily="34" charset="-122"/>
            </a:endParaRPr>
          </a:p>
          <a:p>
            <a:pPr algn="ctr"/>
            <a:r>
              <a:rPr lang="zh-CN" altLang="en-US" sz="1700" dirty="0">
                <a:latin typeface="微软雅黑" pitchFamily="34" charset="-122"/>
                <a:ea typeface="微软雅黑" pitchFamily="34" charset="-122"/>
              </a:rPr>
              <a:t>Add text</a:t>
            </a:r>
          </a:p>
        </p:txBody>
      </p:sp>
      <p:sp>
        <p:nvSpPr>
          <p:cNvPr id="28" name="矩形 27"/>
          <p:cNvSpPr/>
          <p:nvPr/>
        </p:nvSpPr>
        <p:spPr>
          <a:xfrm>
            <a:off x="8001604" y="2870358"/>
            <a:ext cx="3833425" cy="1323268"/>
          </a:xfrm>
          <a:prstGeom prst="rect">
            <a:avLst/>
          </a:prstGeom>
        </p:spPr>
        <p:txBody>
          <a:bodyPr wrap="square" lIns="91271" tIns="45635" rIns="91271" bIns="45635">
            <a:spAutoFit/>
          </a:bodyPr>
          <a:lstStyle/>
          <a:p>
            <a:pPr algn="just" fontAlgn="base">
              <a:spcBef>
                <a:spcPct val="0"/>
              </a:spcBef>
              <a:spcAft>
                <a:spcPct val="0"/>
              </a:spcAft>
            </a:pPr>
            <a:r>
              <a:rPr lang="zh-CN" altLang="en-US" sz="1600" dirty="0">
                <a:solidFill>
                  <a:prstClr val="black"/>
                </a:solidFill>
                <a:latin typeface="微软雅黑" pitchFamily="34" charset="-122"/>
                <a:ea typeface="微软雅黑" pitchFamily="34" charset="-122"/>
                <a:cs typeface="方正兰亭纤黑简体"/>
              </a:rPr>
              <a:t>        Click here to add a text description, a short question description text, and the text is added here. Click here to add a text description, a short question description text, and the text is added here.</a:t>
            </a:r>
          </a:p>
        </p:txBody>
      </p:sp>
      <p:sp>
        <p:nvSpPr>
          <p:cNvPr id="29" name="Freeform 4"/>
          <p:cNvSpPr>
            <a:spLocks/>
          </p:cNvSpPr>
          <p:nvPr/>
        </p:nvSpPr>
        <p:spPr bwMode="auto">
          <a:xfrm>
            <a:off x="2061280" y="2083996"/>
            <a:ext cx="2324828" cy="2330371"/>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rgbClr val="7B1B1B"/>
          </a:solidFill>
          <a:ln w="3175" cap="flat" cmpd="sng" algn="ctr">
            <a:noFill/>
            <a:prstDash val="solid"/>
          </a:ln>
          <a:effectLst/>
        </p:spPr>
        <p:txBody>
          <a:bodyPr lIns="0" tIns="45635" rIns="0" bIns="45635" anchor="ctr"/>
          <a:lstStyle/>
          <a:p>
            <a:pPr algn="ctr" defTabSz="912707" fontAlgn="base">
              <a:lnSpc>
                <a:spcPct val="120000"/>
              </a:lnSpc>
              <a:spcBef>
                <a:spcPts val="599"/>
              </a:spcBef>
              <a:spcAft>
                <a:spcPts val="599"/>
              </a:spcAft>
              <a:defRPr/>
            </a:pPr>
            <a:endParaRPr lang="en-US" sz="2800" kern="0" dirty="0">
              <a:latin typeface="微软雅黑" pitchFamily="34" charset="-122"/>
              <a:ea typeface="微软雅黑" pitchFamily="34" charset="-122"/>
            </a:endParaRPr>
          </a:p>
        </p:txBody>
      </p:sp>
      <p:sp>
        <p:nvSpPr>
          <p:cNvPr id="30" name="Freeform 6"/>
          <p:cNvSpPr>
            <a:spLocks/>
          </p:cNvSpPr>
          <p:nvPr/>
        </p:nvSpPr>
        <p:spPr bwMode="auto">
          <a:xfrm>
            <a:off x="4046603" y="3354143"/>
            <a:ext cx="1837583" cy="1841968"/>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tx1">
              <a:lumMod val="75000"/>
              <a:lumOff val="25000"/>
            </a:schemeClr>
          </a:solidFill>
          <a:ln w="3175" cap="flat" cmpd="sng" algn="ctr">
            <a:noFill/>
            <a:prstDash val="solid"/>
          </a:ln>
          <a:effectLst/>
        </p:spPr>
        <p:txBody>
          <a:bodyPr lIns="0" tIns="45635" rIns="0" bIns="45635" anchor="ctr"/>
          <a:lstStyle/>
          <a:p>
            <a:pPr algn="ctr" defTabSz="912707" fontAlgn="base">
              <a:lnSpc>
                <a:spcPct val="120000"/>
              </a:lnSpc>
              <a:spcBef>
                <a:spcPts val="599"/>
              </a:spcBef>
              <a:spcAft>
                <a:spcPts val="599"/>
              </a:spcAft>
              <a:defRPr/>
            </a:pPr>
            <a:endParaRPr lang="en-US" sz="2800" kern="0" dirty="0">
              <a:latin typeface="微软雅黑" pitchFamily="34" charset="-122"/>
              <a:ea typeface="微软雅黑" pitchFamily="34" charset="-122"/>
            </a:endParaRPr>
          </a:p>
        </p:txBody>
      </p:sp>
      <p:sp>
        <p:nvSpPr>
          <p:cNvPr id="31" name="Freeform 8"/>
          <p:cNvSpPr>
            <a:spLocks/>
          </p:cNvSpPr>
          <p:nvPr/>
        </p:nvSpPr>
        <p:spPr bwMode="auto">
          <a:xfrm>
            <a:off x="526745" y="3532196"/>
            <a:ext cx="2028172" cy="2031804"/>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chemeClr val="tx1">
              <a:lumMod val="75000"/>
              <a:lumOff val="25000"/>
            </a:schemeClr>
          </a:solidFill>
          <a:ln w="3175" cap="flat" cmpd="sng" algn="ctr">
            <a:noFill/>
            <a:prstDash val="solid"/>
          </a:ln>
          <a:effectLst/>
        </p:spPr>
        <p:txBody>
          <a:bodyPr lIns="0" tIns="45635" rIns="0" bIns="45635" anchor="ctr"/>
          <a:lstStyle/>
          <a:p>
            <a:pPr algn="ctr" defTabSz="912707" fontAlgn="base">
              <a:lnSpc>
                <a:spcPct val="120000"/>
              </a:lnSpc>
              <a:spcBef>
                <a:spcPts val="599"/>
              </a:spcBef>
              <a:spcAft>
                <a:spcPts val="599"/>
              </a:spcAft>
              <a:defRPr/>
            </a:pPr>
            <a:endParaRPr lang="en-US" sz="2800" kern="0" dirty="0">
              <a:latin typeface="微软雅黑" pitchFamily="34" charset="-122"/>
              <a:ea typeface="微软雅黑" pitchFamily="34" charset="-122"/>
            </a:endParaRPr>
          </a:p>
        </p:txBody>
      </p:sp>
      <p:sp>
        <p:nvSpPr>
          <p:cNvPr id="32" name="Freeform 6"/>
          <p:cNvSpPr>
            <a:spLocks/>
          </p:cNvSpPr>
          <p:nvPr/>
        </p:nvSpPr>
        <p:spPr bwMode="auto">
          <a:xfrm>
            <a:off x="5528513" y="2157384"/>
            <a:ext cx="2219698" cy="2224996"/>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7B1B1B"/>
          </a:solidFill>
          <a:ln w="3175" cap="flat" cmpd="sng" algn="ctr">
            <a:noFill/>
            <a:prstDash val="solid"/>
          </a:ln>
          <a:effectLst/>
        </p:spPr>
        <p:txBody>
          <a:bodyPr lIns="0" tIns="45635" rIns="0" bIns="45635" anchor="ctr"/>
          <a:lstStyle/>
          <a:p>
            <a:pPr algn="ctr" defTabSz="912707" fontAlgn="base">
              <a:lnSpc>
                <a:spcPct val="120000"/>
              </a:lnSpc>
              <a:spcBef>
                <a:spcPts val="599"/>
              </a:spcBef>
              <a:spcAft>
                <a:spcPts val="599"/>
              </a:spcAft>
              <a:defRPr/>
            </a:pPr>
            <a:endParaRPr lang="en-US" sz="2800" kern="0" dirty="0">
              <a:latin typeface="微软雅黑" pitchFamily="34" charset="-122"/>
              <a:ea typeface="微软雅黑" pitchFamily="34" charset="-122"/>
            </a:endParaRPr>
          </a:p>
        </p:txBody>
      </p:sp>
      <p:sp>
        <p:nvSpPr>
          <p:cNvPr id="33" name="矩形 32"/>
          <p:cNvSpPr/>
          <p:nvPr/>
        </p:nvSpPr>
        <p:spPr>
          <a:xfrm>
            <a:off x="8356221" y="2131007"/>
            <a:ext cx="3053405" cy="461493"/>
          </a:xfrm>
          <a:prstGeom prst="rect">
            <a:avLst/>
          </a:prstGeom>
        </p:spPr>
        <p:txBody>
          <a:bodyPr wrap="square" lIns="91271" tIns="45635" rIns="91271" bIns="45635">
            <a:spAutoFit/>
          </a:bodyPr>
          <a:lstStyle/>
          <a:p>
            <a:pPr algn="ctr"/>
            <a:r>
              <a:rPr lang="zh-CN" altLang="en-US" b="1" dirty="0">
                <a:latin typeface="微软雅黑" pitchFamily="34" charset="-122"/>
                <a:ea typeface="微软雅黑" pitchFamily="34" charset="-122"/>
              </a:rPr>
              <a:t>Click to add a title</a:t>
            </a:r>
            <a:endParaRPr lang="en-US" altLang="zh-CN" b="1" dirty="0">
              <a:latin typeface="微软雅黑" pitchFamily="34" charset="-122"/>
              <a:ea typeface="微软雅黑" pitchFamily="34" charset="-122"/>
            </a:endParaRPr>
          </a:p>
        </p:txBody>
      </p:sp>
      <p:sp>
        <p:nvSpPr>
          <p:cNvPr id="13" name="TextBox 12"/>
          <p:cNvSpPr txBox="1"/>
          <p:nvPr/>
        </p:nvSpPr>
        <p:spPr>
          <a:xfrm>
            <a:off x="1260354" y="156962"/>
            <a:ext cx="6487857"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itchFamily="34" charset="-122"/>
                <a:ea typeface="微软雅黑" pitchFamily="34" charset="-122"/>
              </a:rPr>
              <a:t>SUCCESSFUL PROJECT SHOWCASE</a:t>
            </a:r>
          </a:p>
        </p:txBody>
      </p:sp>
    </p:spTree>
    <p:extLst>
      <p:ext uri="{BB962C8B-B14F-4D97-AF65-F5344CB8AC3E}">
        <p14:creationId xmlns:p14="http://schemas.microsoft.com/office/powerpoint/2010/main" val="226467087"/>
      </p:ext>
    </p:extLst>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by="(-#ppt_w*2)" calcmode="lin" valueType="num">
                                      <p:cBhvr rctx="PPT">
                                        <p:cTn id="7" dur="250" autoRev="1" fill="hold">
                                          <p:stCondLst>
                                            <p:cond delay="0"/>
                                          </p:stCondLst>
                                        </p:cTn>
                                        <p:tgtEl>
                                          <p:spTgt spid="13"/>
                                        </p:tgtEl>
                                        <p:attrNameLst>
                                          <p:attrName>ppt_w</p:attrName>
                                        </p:attrNameLst>
                                      </p:cBhvr>
                                    </p:anim>
                                    <p:anim by="(#ppt_w*0.50)" calcmode="lin" valueType="num">
                                      <p:cBhvr>
                                        <p:cTn id="8" dur="250" decel="50000" autoRev="1" fill="hold">
                                          <p:stCondLst>
                                            <p:cond delay="0"/>
                                          </p:stCondLst>
                                        </p:cTn>
                                        <p:tgtEl>
                                          <p:spTgt spid="13"/>
                                        </p:tgtEl>
                                        <p:attrNameLst>
                                          <p:attrName>ppt_x</p:attrName>
                                        </p:attrNameLst>
                                      </p:cBhvr>
                                    </p:anim>
                                    <p:anim from="(-#ppt_h/2)" to="(#ppt_y)" calcmode="lin" valueType="num">
                                      <p:cBhvr>
                                        <p:cTn id="9" dur="500" fill="hold">
                                          <p:stCondLst>
                                            <p:cond delay="0"/>
                                          </p:stCondLst>
                                        </p:cTn>
                                        <p:tgtEl>
                                          <p:spTgt spid="13"/>
                                        </p:tgtEl>
                                        <p:attrNameLst>
                                          <p:attrName>ppt_y</p:attrName>
                                        </p:attrNameLst>
                                      </p:cBhvr>
                                    </p:anim>
                                    <p:animRot by="21600000">
                                      <p:cBhvr>
                                        <p:cTn id="10" dur="500" fill="hold">
                                          <p:stCondLst>
                                            <p:cond delay="0"/>
                                          </p:stCondLst>
                                        </p:cTn>
                                        <p:tgtEl>
                                          <p:spTgt spid="13"/>
                                        </p:tgtEl>
                                        <p:attrNameLst>
                                          <p:attrName>r</p:attrName>
                                        </p:attrNameLst>
                                      </p:cBhvr>
                                    </p:animRot>
                                  </p:childTnLst>
                                </p:cTn>
                              </p:par>
                            </p:childTnLst>
                          </p:cTn>
                        </p:par>
                        <p:par>
                          <p:cTn id="11" fill="hold">
                            <p:stCondLst>
                              <p:cond delay="1700"/>
                            </p:stCondLst>
                            <p:childTnLst>
                              <p:par>
                                <p:cTn id="12" presetID="10" presetClass="entr" presetSubtype="0"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par>
                                <p:cTn id="15" presetID="8" presetClass="emph" presetSubtype="0" repeatCount="indefinite" fill="hold" grpId="1" nodeType="withEffect">
                                  <p:stCondLst>
                                    <p:cond delay="0"/>
                                  </p:stCondLst>
                                  <p:childTnLst>
                                    <p:animRot by="-86400000">
                                      <p:cBhvr>
                                        <p:cTn id="16" dur="8000" fill="hold"/>
                                        <p:tgtEl>
                                          <p:spTgt spid="31"/>
                                        </p:tgtEl>
                                        <p:attrNameLst>
                                          <p:attrName>r</p:attrName>
                                        </p:attrNameLst>
                                      </p:cBhvr>
                                    </p:animRot>
                                  </p:childTnLst>
                                </p:cTn>
                              </p:par>
                              <p:par>
                                <p:cTn id="17" presetID="53" presetClass="entr" presetSubtype="16" fill="hold" grpId="0" nodeType="withEffect">
                                  <p:stCondLst>
                                    <p:cond delay="50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par>
                                <p:cTn id="22" presetID="10" presetClass="entr" presetSubtype="0" fill="hold" grpId="0" nodeType="withEffect">
                                  <p:stCondLst>
                                    <p:cond delay="150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par>
                                <p:cTn id="25" presetID="8" presetClass="emph" presetSubtype="0" repeatCount="indefinite" fill="hold" grpId="1" nodeType="withEffect">
                                  <p:stCondLst>
                                    <p:cond delay="1500"/>
                                  </p:stCondLst>
                                  <p:childTnLst>
                                    <p:animRot by="64800000">
                                      <p:cBhvr>
                                        <p:cTn id="26" dur="7500" fill="hold"/>
                                        <p:tgtEl>
                                          <p:spTgt spid="29"/>
                                        </p:tgtEl>
                                        <p:attrNameLst>
                                          <p:attrName>r</p:attrName>
                                        </p:attrNameLst>
                                      </p:cBhvr>
                                    </p:animRot>
                                  </p:childTnLst>
                                </p:cTn>
                              </p:par>
                              <p:par>
                                <p:cTn id="27" presetID="53" presetClass="entr" presetSubtype="16" fill="hold" grpId="0" nodeType="withEffect">
                                  <p:stCondLst>
                                    <p:cond delay="200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par>
                                <p:cTn id="32" presetID="10" presetClass="entr" presetSubtype="0" fill="hold" grpId="0" nodeType="withEffect">
                                  <p:stCondLst>
                                    <p:cond delay="300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8" presetClass="emph" presetSubtype="0" repeatCount="indefinite" fill="hold" grpId="1" nodeType="withEffect">
                                  <p:stCondLst>
                                    <p:cond delay="3000"/>
                                  </p:stCondLst>
                                  <p:childTnLst>
                                    <p:animRot by="-108000000">
                                      <p:cBhvr>
                                        <p:cTn id="36" dur="7500" fill="hold"/>
                                        <p:tgtEl>
                                          <p:spTgt spid="30"/>
                                        </p:tgtEl>
                                        <p:attrNameLst>
                                          <p:attrName>r</p:attrName>
                                        </p:attrNameLst>
                                      </p:cBhvr>
                                    </p:animRot>
                                  </p:childTnLst>
                                </p:cTn>
                              </p:par>
                              <p:par>
                                <p:cTn id="37" presetID="53" presetClass="entr" presetSubtype="16" fill="hold" grpId="0" nodeType="withEffect">
                                  <p:stCondLst>
                                    <p:cond delay="400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par>
                                <p:cTn id="42" presetID="10" presetClass="entr" presetSubtype="0" fill="hold" grpId="0" nodeType="withEffect">
                                  <p:stCondLst>
                                    <p:cond delay="450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par>
                                <p:cTn id="45" presetID="8" presetClass="emph" presetSubtype="0" repeatCount="indefinite" fill="hold" grpId="1" nodeType="withEffect">
                                  <p:stCondLst>
                                    <p:cond delay="4500"/>
                                  </p:stCondLst>
                                  <p:childTnLst>
                                    <p:animRot by="86400000">
                                      <p:cBhvr>
                                        <p:cTn id="46" dur="7000" fill="hold"/>
                                        <p:tgtEl>
                                          <p:spTgt spid="32"/>
                                        </p:tgtEl>
                                        <p:attrNameLst>
                                          <p:attrName>r</p:attrName>
                                        </p:attrNameLst>
                                      </p:cBhvr>
                                    </p:animRot>
                                  </p:childTnLst>
                                </p:cTn>
                              </p:par>
                              <p:par>
                                <p:cTn id="47" presetID="53" presetClass="entr" presetSubtype="16" fill="hold" grpId="0" nodeType="withEffect">
                                  <p:stCondLst>
                                    <p:cond delay="500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Effect transition="in" filter="fade">
                                      <p:cBhvr>
                                        <p:cTn id="51" dur="500"/>
                                        <p:tgtEl>
                                          <p:spTgt spid="27"/>
                                        </p:tgtEl>
                                      </p:cBhvr>
                                    </p:animEffect>
                                  </p:childTnLst>
                                </p:cTn>
                              </p:par>
                              <p:par>
                                <p:cTn id="52" presetID="22" presetClass="entr" presetSubtype="8" fill="hold" grpId="0" nodeType="withEffect">
                                  <p:stCondLst>
                                    <p:cond delay="650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par>
                                <p:cTn id="55" presetID="22" presetClass="entr" presetSubtype="8" fill="hold" grpId="0" nodeType="withEffect">
                                  <p:stCondLst>
                                    <p:cond delay="6500"/>
                                  </p:stCondLst>
                                  <p:childTnLst>
                                    <p:set>
                                      <p:cBhvr>
                                        <p:cTn id="56" dur="1" fill="hold">
                                          <p:stCondLst>
                                            <p:cond delay="0"/>
                                          </p:stCondLst>
                                        </p:cTn>
                                        <p:tgtEl>
                                          <p:spTgt spid="33"/>
                                        </p:tgtEl>
                                        <p:attrNameLst>
                                          <p:attrName>style.visibility</p:attrName>
                                        </p:attrNameLst>
                                      </p:cBhvr>
                                      <p:to>
                                        <p:strVal val="visible"/>
                                      </p:to>
                                    </p:set>
                                    <p:animEffect transition="in" filter="wipe(left)">
                                      <p:cBhvr>
                                        <p:cTn id="5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29" grpId="1" animBg="1"/>
      <p:bldP spid="30" grpId="0" animBg="1"/>
      <p:bldP spid="30" grpId="1" animBg="1"/>
      <p:bldP spid="31" grpId="0" animBg="1"/>
      <p:bldP spid="31" grpId="1" animBg="1"/>
      <p:bldP spid="32" grpId="0" animBg="1"/>
      <p:bldP spid="32" grpId="1" animBg="1"/>
      <p:bldP spid="33"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827929" y="2638655"/>
            <a:ext cx="8294802" cy="2591069"/>
            <a:chOff x="1941025" y="2658890"/>
            <a:chExt cx="8309951" cy="2590469"/>
          </a:xfrm>
          <a:solidFill>
            <a:schemeClr val="tx1">
              <a:lumMod val="75000"/>
              <a:lumOff val="25000"/>
            </a:schemeClr>
          </a:solidFill>
        </p:grpSpPr>
        <p:sp>
          <p:nvSpPr>
            <p:cNvPr id="41" name="空心弧 40"/>
            <p:cNvSpPr/>
            <p:nvPr/>
          </p:nvSpPr>
          <p:spPr>
            <a:xfrm>
              <a:off x="7687775" y="2686157"/>
              <a:ext cx="2563201" cy="2563202"/>
            </a:xfrm>
            <a:prstGeom prst="blockArc">
              <a:avLst>
                <a:gd name="adj1" fmla="val 10800000"/>
                <a:gd name="adj2" fmla="val 21532483"/>
                <a:gd name="adj3" fmla="val 249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itchFamily="34" charset="-122"/>
              </a:endParaRPr>
            </a:p>
          </p:txBody>
        </p:sp>
        <p:sp>
          <p:nvSpPr>
            <p:cNvPr id="42" name="空心弧 41"/>
            <p:cNvSpPr/>
            <p:nvPr/>
          </p:nvSpPr>
          <p:spPr>
            <a:xfrm rot="10800000">
              <a:off x="5772192" y="2658890"/>
              <a:ext cx="2563201" cy="2563202"/>
            </a:xfrm>
            <a:prstGeom prst="blockArc">
              <a:avLst>
                <a:gd name="adj1" fmla="val 10800000"/>
                <a:gd name="adj2" fmla="val 21532483"/>
                <a:gd name="adj3" fmla="val 249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itchFamily="34" charset="-122"/>
              </a:endParaRPr>
            </a:p>
          </p:txBody>
        </p:sp>
        <p:sp>
          <p:nvSpPr>
            <p:cNvPr id="43" name="空心弧 42"/>
            <p:cNvSpPr/>
            <p:nvPr/>
          </p:nvSpPr>
          <p:spPr>
            <a:xfrm rot="10800000">
              <a:off x="1941025" y="2658890"/>
              <a:ext cx="2563201" cy="2563202"/>
            </a:xfrm>
            <a:prstGeom prst="blockArc">
              <a:avLst>
                <a:gd name="adj1" fmla="val 10800000"/>
                <a:gd name="adj2" fmla="val 21532483"/>
                <a:gd name="adj3" fmla="val 249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itchFamily="34" charset="-122"/>
              </a:endParaRPr>
            </a:p>
          </p:txBody>
        </p:sp>
        <p:sp>
          <p:nvSpPr>
            <p:cNvPr id="44" name="空心弧 43"/>
            <p:cNvSpPr/>
            <p:nvPr/>
          </p:nvSpPr>
          <p:spPr>
            <a:xfrm>
              <a:off x="3856609" y="2686157"/>
              <a:ext cx="2563201" cy="2563202"/>
            </a:xfrm>
            <a:prstGeom prst="blockArc">
              <a:avLst>
                <a:gd name="adj1" fmla="val 10800000"/>
                <a:gd name="adj2" fmla="val 21532483"/>
                <a:gd name="adj3" fmla="val 249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itchFamily="34" charset="-122"/>
              </a:endParaRPr>
            </a:p>
          </p:txBody>
        </p:sp>
      </p:grpSp>
      <p:grpSp>
        <p:nvGrpSpPr>
          <p:cNvPr id="45" name="组合 44"/>
          <p:cNvGrpSpPr/>
          <p:nvPr/>
        </p:nvGrpSpPr>
        <p:grpSpPr>
          <a:xfrm>
            <a:off x="1827929" y="2624282"/>
            <a:ext cx="8294802" cy="2605438"/>
            <a:chOff x="1941025" y="2644525"/>
            <a:chExt cx="8309951" cy="2604834"/>
          </a:xfrm>
          <a:solidFill>
            <a:srgbClr val="7B1B1B"/>
          </a:solidFill>
        </p:grpSpPr>
        <p:sp>
          <p:nvSpPr>
            <p:cNvPr id="46" name="空心弧 45"/>
            <p:cNvSpPr/>
            <p:nvPr/>
          </p:nvSpPr>
          <p:spPr>
            <a:xfrm>
              <a:off x="1941025" y="2686157"/>
              <a:ext cx="2563201" cy="2563202"/>
            </a:xfrm>
            <a:prstGeom prst="blockArc">
              <a:avLst>
                <a:gd name="adj1" fmla="val 10800000"/>
                <a:gd name="adj2" fmla="val 21532483"/>
                <a:gd name="adj3" fmla="val 249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itchFamily="34" charset="-122"/>
              </a:endParaRPr>
            </a:p>
          </p:txBody>
        </p:sp>
        <p:sp>
          <p:nvSpPr>
            <p:cNvPr id="47" name="空心弧 46"/>
            <p:cNvSpPr/>
            <p:nvPr/>
          </p:nvSpPr>
          <p:spPr>
            <a:xfrm>
              <a:off x="5772192" y="2686157"/>
              <a:ext cx="2563201" cy="2563202"/>
            </a:xfrm>
            <a:prstGeom prst="blockArc">
              <a:avLst>
                <a:gd name="adj1" fmla="val 10800000"/>
                <a:gd name="adj2" fmla="val 21532483"/>
                <a:gd name="adj3" fmla="val 249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itchFamily="34" charset="-122"/>
              </a:endParaRPr>
            </a:p>
          </p:txBody>
        </p:sp>
        <p:sp>
          <p:nvSpPr>
            <p:cNvPr id="48" name="空心弧 47"/>
            <p:cNvSpPr/>
            <p:nvPr/>
          </p:nvSpPr>
          <p:spPr>
            <a:xfrm rot="10800000">
              <a:off x="3856609" y="2644525"/>
              <a:ext cx="2563201" cy="2563202"/>
            </a:xfrm>
            <a:prstGeom prst="blockArc">
              <a:avLst>
                <a:gd name="adj1" fmla="val 10800000"/>
                <a:gd name="adj2" fmla="val 21532483"/>
                <a:gd name="adj3" fmla="val 249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itchFamily="34" charset="-122"/>
              </a:endParaRPr>
            </a:p>
          </p:txBody>
        </p:sp>
        <p:sp>
          <p:nvSpPr>
            <p:cNvPr id="49" name="空心弧 48"/>
            <p:cNvSpPr/>
            <p:nvPr/>
          </p:nvSpPr>
          <p:spPr>
            <a:xfrm rot="10800000">
              <a:off x="7687775" y="2644525"/>
              <a:ext cx="2563201" cy="2563202"/>
            </a:xfrm>
            <a:prstGeom prst="blockArc">
              <a:avLst>
                <a:gd name="adj1" fmla="val 10800000"/>
                <a:gd name="adj2" fmla="val 21532483"/>
                <a:gd name="adj3" fmla="val 249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itchFamily="34" charset="-122"/>
              </a:endParaRPr>
            </a:p>
          </p:txBody>
        </p:sp>
      </p:grpSp>
      <p:grpSp>
        <p:nvGrpSpPr>
          <p:cNvPr id="50" name="组合 49"/>
          <p:cNvGrpSpPr/>
          <p:nvPr/>
        </p:nvGrpSpPr>
        <p:grpSpPr>
          <a:xfrm>
            <a:off x="942211" y="3091434"/>
            <a:ext cx="4206571" cy="3358569"/>
            <a:chOff x="1053694" y="3111561"/>
            <a:chExt cx="4214252" cy="3357792"/>
          </a:xfrm>
        </p:grpSpPr>
        <p:sp>
          <p:nvSpPr>
            <p:cNvPr id="51" name="椭圆 50"/>
            <p:cNvSpPr/>
            <p:nvPr/>
          </p:nvSpPr>
          <p:spPr>
            <a:xfrm>
              <a:off x="2727050" y="3486549"/>
              <a:ext cx="952557" cy="952557"/>
            </a:xfrm>
            <a:prstGeom prst="ellipse">
              <a:avLst/>
            </a:prstGeom>
            <a:solidFill>
              <a:srgbClr val="AA0A0A">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bg1"/>
                  </a:solidFill>
                  <a:effectLst>
                    <a:outerShdw blurRad="38100" dist="38100" dir="2700000" algn="tl">
                      <a:srgbClr val="000000">
                        <a:alpha val="43137"/>
                      </a:srgbClr>
                    </a:outerShdw>
                  </a:effectLst>
                  <a:latin typeface="微软雅黑" pitchFamily="34" charset="-122"/>
                  <a:ea typeface="ChunkFive" pitchFamily="2" charset="0"/>
                  <a:cs typeface="Arial" panose="020B0604020202020204" pitchFamily="34" charset="0"/>
                </a:rPr>
                <a:t>1</a:t>
              </a:r>
              <a:endParaRPr lang="zh-CN" altLang="en-US" sz="4400" b="1" dirty="0">
                <a:solidFill>
                  <a:schemeClr val="bg1"/>
                </a:solidFill>
                <a:effectLst>
                  <a:outerShdw blurRad="38100" dist="38100" dir="2700000" algn="tl">
                    <a:srgbClr val="000000">
                      <a:alpha val="43137"/>
                    </a:srgbClr>
                  </a:outerShdw>
                </a:effectLst>
                <a:latin typeface="微软雅黑" pitchFamily="34" charset="-122"/>
                <a:ea typeface="ChunkFive" pitchFamily="2" charset="0"/>
                <a:cs typeface="Arial" panose="020B0604020202020204" pitchFamily="34" charset="0"/>
              </a:endParaRPr>
            </a:p>
          </p:txBody>
        </p:sp>
        <p:sp>
          <p:nvSpPr>
            <p:cNvPr id="52" name="文本框 20"/>
            <p:cNvSpPr txBox="1"/>
            <p:nvPr/>
          </p:nvSpPr>
          <p:spPr>
            <a:xfrm rot="723832">
              <a:off x="2413719" y="3111561"/>
              <a:ext cx="1707868" cy="1155747"/>
            </a:xfrm>
            <a:prstGeom prst="rect">
              <a:avLst/>
            </a:prstGeom>
            <a:noFill/>
          </p:spPr>
          <p:txBody>
            <a:bodyPr wrap="square" rtlCol="0">
              <a:prstTxWarp prst="textArchUp">
                <a:avLst>
                  <a:gd name="adj" fmla="val 10683234"/>
                </a:avLst>
              </a:prstTxWarp>
              <a:spAutoFit/>
            </a:bodyPr>
            <a:lstStyle/>
            <a:p>
              <a:r>
                <a:rPr lang="zh-CN" altLang="en-US" sz="2000" dirty="0">
                  <a:solidFill>
                    <a:schemeClr val="bg1">
                      <a:lumMod val="95000"/>
                    </a:schemeClr>
                  </a:solidFill>
                  <a:latin typeface="微软雅黑" panose="020B0503020204020204" pitchFamily="34" charset="-122"/>
                  <a:ea typeface="微软雅黑" panose="020B0503020204020204" pitchFamily="34" charset="-122"/>
                </a:rPr>
                <a:t>Enter a subheading</a:t>
              </a:r>
            </a:p>
          </p:txBody>
        </p:sp>
        <p:sp>
          <p:nvSpPr>
            <p:cNvPr id="53" name="矩形 52"/>
            <p:cNvSpPr/>
            <p:nvPr/>
          </p:nvSpPr>
          <p:spPr>
            <a:xfrm>
              <a:off x="1053694" y="5638548"/>
              <a:ext cx="4214252" cy="830805"/>
            </a:xfrm>
            <a:prstGeom prst="rect">
              <a:avLst/>
            </a:prstGeom>
          </p:spPr>
          <p:txBody>
            <a:bodyPr wrap="square">
              <a:spAutoFit/>
            </a:bodyPr>
            <a:lstStyle/>
            <a:p>
              <a:pPr lvl="0" algn="just" fontAlgn="base">
                <a:spcBef>
                  <a:spcPct val="0"/>
                </a:spcBef>
                <a:spcAft>
                  <a:spcPct val="0"/>
                </a:spcAft>
              </a:pPr>
              <a:r>
                <a:rPr lang="zh-CN" altLang="en-US" sz="1600" dirty="0">
                  <a:solidFill>
                    <a:prstClr val="black"/>
                  </a:solidFill>
                  <a:latin typeface="微软雅黑" pitchFamily="34" charset="-122"/>
                  <a:ea typeface="微软雅黑" pitchFamily="34" charset="-122"/>
                  <a:cs typeface="方正兰亭纤黑简体"/>
                </a:rPr>
                <a:t>Click here to add a text description, a short question description text, and the text is added here.</a:t>
              </a:r>
            </a:p>
          </p:txBody>
        </p:sp>
        <p:sp>
          <p:nvSpPr>
            <p:cNvPr id="54" name="Freeform 5"/>
            <p:cNvSpPr>
              <a:spLocks noEditPoints="1"/>
            </p:cNvSpPr>
            <p:nvPr/>
          </p:nvSpPr>
          <p:spPr bwMode="auto">
            <a:xfrm>
              <a:off x="3093488" y="5310014"/>
              <a:ext cx="258274" cy="258274"/>
            </a:xfrm>
            <a:custGeom>
              <a:avLst/>
              <a:gdLst>
                <a:gd name="T0" fmla="*/ 76 w 152"/>
                <a:gd name="T1" fmla="*/ 0 h 152"/>
                <a:gd name="T2" fmla="*/ 0 w 152"/>
                <a:gd name="T3" fmla="*/ 76 h 152"/>
                <a:gd name="T4" fmla="*/ 76 w 152"/>
                <a:gd name="T5" fmla="*/ 152 h 152"/>
                <a:gd name="T6" fmla="*/ 152 w 152"/>
                <a:gd name="T7" fmla="*/ 76 h 152"/>
                <a:gd name="T8" fmla="*/ 76 w 152"/>
                <a:gd name="T9" fmla="*/ 0 h 152"/>
                <a:gd name="T10" fmla="*/ 90 w 152"/>
                <a:gd name="T11" fmla="*/ 90 h 152"/>
                <a:gd name="T12" fmla="*/ 90 w 152"/>
                <a:gd name="T13" fmla="*/ 131 h 152"/>
                <a:gd name="T14" fmla="*/ 62 w 152"/>
                <a:gd name="T15" fmla="*/ 131 h 152"/>
                <a:gd name="T16" fmla="*/ 62 w 152"/>
                <a:gd name="T17" fmla="*/ 90 h 152"/>
                <a:gd name="T18" fmla="*/ 21 w 152"/>
                <a:gd name="T19" fmla="*/ 90 h 152"/>
                <a:gd name="T20" fmla="*/ 21 w 152"/>
                <a:gd name="T21" fmla="*/ 62 h 152"/>
                <a:gd name="T22" fmla="*/ 62 w 152"/>
                <a:gd name="T23" fmla="*/ 62 h 152"/>
                <a:gd name="T24" fmla="*/ 62 w 152"/>
                <a:gd name="T25" fmla="*/ 21 h 152"/>
                <a:gd name="T26" fmla="*/ 90 w 152"/>
                <a:gd name="T27" fmla="*/ 21 h 152"/>
                <a:gd name="T28" fmla="*/ 90 w 152"/>
                <a:gd name="T29" fmla="*/ 62 h 152"/>
                <a:gd name="T30" fmla="*/ 131 w 152"/>
                <a:gd name="T31" fmla="*/ 62 h 152"/>
                <a:gd name="T32" fmla="*/ 131 w 152"/>
                <a:gd name="T33" fmla="*/ 90 h 152"/>
                <a:gd name="T34" fmla="*/ 90 w 152"/>
                <a:gd name="T35" fmla="*/ 9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152">
                  <a:moveTo>
                    <a:pt x="76" y="0"/>
                  </a:moveTo>
                  <a:cubicBezTo>
                    <a:pt x="34" y="0"/>
                    <a:pt x="0" y="34"/>
                    <a:pt x="0" y="76"/>
                  </a:cubicBezTo>
                  <a:cubicBezTo>
                    <a:pt x="0" y="118"/>
                    <a:pt x="34" y="152"/>
                    <a:pt x="76" y="152"/>
                  </a:cubicBezTo>
                  <a:cubicBezTo>
                    <a:pt x="118" y="152"/>
                    <a:pt x="152" y="118"/>
                    <a:pt x="152" y="76"/>
                  </a:cubicBezTo>
                  <a:cubicBezTo>
                    <a:pt x="152" y="34"/>
                    <a:pt x="118" y="0"/>
                    <a:pt x="76" y="0"/>
                  </a:cubicBezTo>
                  <a:close/>
                  <a:moveTo>
                    <a:pt x="90" y="90"/>
                  </a:moveTo>
                  <a:cubicBezTo>
                    <a:pt x="90" y="131"/>
                    <a:pt x="90" y="131"/>
                    <a:pt x="90" y="131"/>
                  </a:cubicBezTo>
                  <a:cubicBezTo>
                    <a:pt x="62" y="131"/>
                    <a:pt x="62" y="131"/>
                    <a:pt x="62" y="131"/>
                  </a:cubicBezTo>
                  <a:cubicBezTo>
                    <a:pt x="62" y="90"/>
                    <a:pt x="62" y="90"/>
                    <a:pt x="62" y="90"/>
                  </a:cubicBezTo>
                  <a:cubicBezTo>
                    <a:pt x="21" y="90"/>
                    <a:pt x="21" y="90"/>
                    <a:pt x="21" y="90"/>
                  </a:cubicBezTo>
                  <a:cubicBezTo>
                    <a:pt x="21" y="62"/>
                    <a:pt x="21" y="62"/>
                    <a:pt x="21" y="62"/>
                  </a:cubicBezTo>
                  <a:cubicBezTo>
                    <a:pt x="62" y="62"/>
                    <a:pt x="62" y="62"/>
                    <a:pt x="62" y="62"/>
                  </a:cubicBezTo>
                  <a:cubicBezTo>
                    <a:pt x="62" y="21"/>
                    <a:pt x="62" y="21"/>
                    <a:pt x="62" y="21"/>
                  </a:cubicBezTo>
                  <a:cubicBezTo>
                    <a:pt x="90" y="21"/>
                    <a:pt x="90" y="21"/>
                    <a:pt x="90" y="21"/>
                  </a:cubicBezTo>
                  <a:cubicBezTo>
                    <a:pt x="90" y="62"/>
                    <a:pt x="90" y="62"/>
                    <a:pt x="90" y="62"/>
                  </a:cubicBezTo>
                  <a:cubicBezTo>
                    <a:pt x="131" y="62"/>
                    <a:pt x="131" y="62"/>
                    <a:pt x="131" y="62"/>
                  </a:cubicBezTo>
                  <a:cubicBezTo>
                    <a:pt x="131" y="90"/>
                    <a:pt x="131" y="90"/>
                    <a:pt x="131" y="90"/>
                  </a:cubicBezTo>
                  <a:lnTo>
                    <a:pt x="90" y="90"/>
                  </a:lnTo>
                  <a:close/>
                </a:path>
              </a:pathLst>
            </a:custGeom>
            <a:solidFill>
              <a:srgbClr val="9A222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tx1">
                    <a:lumMod val="85000"/>
                    <a:lumOff val="15000"/>
                  </a:schemeClr>
                </a:solidFill>
                <a:ea typeface="微软雅黑" pitchFamily="34" charset="-122"/>
              </a:endParaRPr>
            </a:p>
          </p:txBody>
        </p:sp>
      </p:grpSp>
      <p:grpSp>
        <p:nvGrpSpPr>
          <p:cNvPr id="55" name="组合 54"/>
          <p:cNvGrpSpPr/>
          <p:nvPr/>
        </p:nvGrpSpPr>
        <p:grpSpPr>
          <a:xfrm>
            <a:off x="5898552" y="3074615"/>
            <a:ext cx="4362799" cy="3365782"/>
            <a:chOff x="6019083" y="3094749"/>
            <a:chExt cx="4370765" cy="3364999"/>
          </a:xfrm>
        </p:grpSpPr>
        <p:sp>
          <p:nvSpPr>
            <p:cNvPr id="56" name="椭圆 55"/>
            <p:cNvSpPr/>
            <p:nvPr/>
          </p:nvSpPr>
          <p:spPr>
            <a:xfrm>
              <a:off x="6577513" y="3486549"/>
              <a:ext cx="952557" cy="952557"/>
            </a:xfrm>
            <a:prstGeom prst="ellipse">
              <a:avLst/>
            </a:prstGeom>
            <a:solidFill>
              <a:srgbClr val="AA0A0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bg1"/>
                  </a:solidFill>
                  <a:effectLst>
                    <a:outerShdw blurRad="38100" dist="38100" dir="2700000" algn="tl">
                      <a:srgbClr val="000000">
                        <a:alpha val="43137"/>
                      </a:srgbClr>
                    </a:outerShdw>
                  </a:effectLst>
                  <a:latin typeface="微软雅黑" pitchFamily="34" charset="-122"/>
                  <a:ea typeface="ChunkFive" pitchFamily="2" charset="0"/>
                  <a:cs typeface="Arial" panose="020B0604020202020204" pitchFamily="34" charset="0"/>
                </a:rPr>
                <a:t>3</a:t>
              </a:r>
              <a:endParaRPr lang="zh-CN" altLang="en-US" sz="4400" b="1" dirty="0">
                <a:solidFill>
                  <a:schemeClr val="bg1"/>
                </a:solidFill>
                <a:effectLst>
                  <a:outerShdw blurRad="38100" dist="38100" dir="2700000" algn="tl">
                    <a:srgbClr val="000000">
                      <a:alpha val="43137"/>
                    </a:srgbClr>
                  </a:outerShdw>
                </a:effectLst>
                <a:latin typeface="微软雅黑" pitchFamily="34" charset="-122"/>
                <a:ea typeface="ChunkFive" pitchFamily="2" charset="0"/>
                <a:cs typeface="Arial" panose="020B0604020202020204" pitchFamily="34" charset="0"/>
              </a:endParaRPr>
            </a:p>
          </p:txBody>
        </p:sp>
        <p:sp>
          <p:nvSpPr>
            <p:cNvPr id="57" name="文本框 28"/>
            <p:cNvSpPr txBox="1"/>
            <p:nvPr/>
          </p:nvSpPr>
          <p:spPr>
            <a:xfrm rot="893704">
              <a:off x="6273353" y="3094749"/>
              <a:ext cx="1707868" cy="1155748"/>
            </a:xfrm>
            <a:prstGeom prst="rect">
              <a:avLst/>
            </a:prstGeom>
            <a:noFill/>
          </p:spPr>
          <p:txBody>
            <a:bodyPr wrap="square" rtlCol="0">
              <a:prstTxWarp prst="textArchUp">
                <a:avLst>
                  <a:gd name="adj" fmla="val 10683234"/>
                </a:avLst>
              </a:prstTxWarp>
              <a:spAutoFit/>
            </a:bodyPr>
            <a:lstStyle/>
            <a:p>
              <a:r>
                <a:rPr lang="zh-CN" altLang="en-US" sz="2000" dirty="0">
                  <a:solidFill>
                    <a:schemeClr val="bg1">
                      <a:lumMod val="95000"/>
                    </a:schemeClr>
                  </a:solidFill>
                  <a:latin typeface="微软雅黑" panose="020B0503020204020204" pitchFamily="34" charset="-122"/>
                  <a:ea typeface="微软雅黑" panose="020B0503020204020204" pitchFamily="34" charset="-122"/>
                </a:rPr>
                <a:t>Enter a subheading</a:t>
              </a:r>
            </a:p>
          </p:txBody>
        </p:sp>
        <p:sp>
          <p:nvSpPr>
            <p:cNvPr id="58" name="矩形 57"/>
            <p:cNvSpPr/>
            <p:nvPr/>
          </p:nvSpPr>
          <p:spPr>
            <a:xfrm>
              <a:off x="6019083" y="5628944"/>
              <a:ext cx="4370765" cy="830804"/>
            </a:xfrm>
            <a:prstGeom prst="rect">
              <a:avLst/>
            </a:prstGeom>
          </p:spPr>
          <p:txBody>
            <a:bodyPr wrap="square">
              <a:spAutoFit/>
            </a:bodyPr>
            <a:lstStyle/>
            <a:p>
              <a:pPr lvl="0" algn="just" fontAlgn="base">
                <a:spcBef>
                  <a:spcPct val="0"/>
                </a:spcBef>
                <a:spcAft>
                  <a:spcPct val="0"/>
                </a:spcAft>
              </a:pPr>
              <a:r>
                <a:rPr lang="zh-CN" altLang="en-US" sz="1600" dirty="0">
                  <a:solidFill>
                    <a:prstClr val="black"/>
                  </a:solidFill>
                  <a:latin typeface="微软雅黑" pitchFamily="34" charset="-122"/>
                  <a:ea typeface="微软雅黑" pitchFamily="34" charset="-122"/>
                  <a:cs typeface="方正兰亭纤黑简体"/>
                </a:rPr>
                <a:t>Click here to add a text description, a short question description text, and the text is added here.</a:t>
              </a:r>
            </a:p>
          </p:txBody>
        </p:sp>
        <p:sp>
          <p:nvSpPr>
            <p:cNvPr id="59" name="Freeform 5"/>
            <p:cNvSpPr>
              <a:spLocks noEditPoints="1"/>
            </p:cNvSpPr>
            <p:nvPr/>
          </p:nvSpPr>
          <p:spPr bwMode="auto">
            <a:xfrm>
              <a:off x="7050647" y="5310014"/>
              <a:ext cx="258274" cy="258274"/>
            </a:xfrm>
            <a:custGeom>
              <a:avLst/>
              <a:gdLst>
                <a:gd name="T0" fmla="*/ 76 w 152"/>
                <a:gd name="T1" fmla="*/ 0 h 152"/>
                <a:gd name="T2" fmla="*/ 0 w 152"/>
                <a:gd name="T3" fmla="*/ 76 h 152"/>
                <a:gd name="T4" fmla="*/ 76 w 152"/>
                <a:gd name="T5" fmla="*/ 152 h 152"/>
                <a:gd name="T6" fmla="*/ 152 w 152"/>
                <a:gd name="T7" fmla="*/ 76 h 152"/>
                <a:gd name="T8" fmla="*/ 76 w 152"/>
                <a:gd name="T9" fmla="*/ 0 h 152"/>
                <a:gd name="T10" fmla="*/ 90 w 152"/>
                <a:gd name="T11" fmla="*/ 90 h 152"/>
                <a:gd name="T12" fmla="*/ 90 w 152"/>
                <a:gd name="T13" fmla="*/ 131 h 152"/>
                <a:gd name="T14" fmla="*/ 62 w 152"/>
                <a:gd name="T15" fmla="*/ 131 h 152"/>
                <a:gd name="T16" fmla="*/ 62 w 152"/>
                <a:gd name="T17" fmla="*/ 90 h 152"/>
                <a:gd name="T18" fmla="*/ 21 w 152"/>
                <a:gd name="T19" fmla="*/ 90 h 152"/>
                <a:gd name="T20" fmla="*/ 21 w 152"/>
                <a:gd name="T21" fmla="*/ 62 h 152"/>
                <a:gd name="T22" fmla="*/ 62 w 152"/>
                <a:gd name="T23" fmla="*/ 62 h 152"/>
                <a:gd name="T24" fmla="*/ 62 w 152"/>
                <a:gd name="T25" fmla="*/ 21 h 152"/>
                <a:gd name="T26" fmla="*/ 90 w 152"/>
                <a:gd name="T27" fmla="*/ 21 h 152"/>
                <a:gd name="T28" fmla="*/ 90 w 152"/>
                <a:gd name="T29" fmla="*/ 62 h 152"/>
                <a:gd name="T30" fmla="*/ 131 w 152"/>
                <a:gd name="T31" fmla="*/ 62 h 152"/>
                <a:gd name="T32" fmla="*/ 131 w 152"/>
                <a:gd name="T33" fmla="*/ 90 h 152"/>
                <a:gd name="T34" fmla="*/ 90 w 152"/>
                <a:gd name="T35" fmla="*/ 9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152">
                  <a:moveTo>
                    <a:pt x="76" y="0"/>
                  </a:moveTo>
                  <a:cubicBezTo>
                    <a:pt x="34" y="0"/>
                    <a:pt x="0" y="34"/>
                    <a:pt x="0" y="76"/>
                  </a:cubicBezTo>
                  <a:cubicBezTo>
                    <a:pt x="0" y="118"/>
                    <a:pt x="34" y="152"/>
                    <a:pt x="76" y="152"/>
                  </a:cubicBezTo>
                  <a:cubicBezTo>
                    <a:pt x="118" y="152"/>
                    <a:pt x="152" y="118"/>
                    <a:pt x="152" y="76"/>
                  </a:cubicBezTo>
                  <a:cubicBezTo>
                    <a:pt x="152" y="34"/>
                    <a:pt x="118" y="0"/>
                    <a:pt x="76" y="0"/>
                  </a:cubicBezTo>
                  <a:close/>
                  <a:moveTo>
                    <a:pt x="90" y="90"/>
                  </a:moveTo>
                  <a:cubicBezTo>
                    <a:pt x="90" y="131"/>
                    <a:pt x="90" y="131"/>
                    <a:pt x="90" y="131"/>
                  </a:cubicBezTo>
                  <a:cubicBezTo>
                    <a:pt x="62" y="131"/>
                    <a:pt x="62" y="131"/>
                    <a:pt x="62" y="131"/>
                  </a:cubicBezTo>
                  <a:cubicBezTo>
                    <a:pt x="62" y="90"/>
                    <a:pt x="62" y="90"/>
                    <a:pt x="62" y="90"/>
                  </a:cubicBezTo>
                  <a:cubicBezTo>
                    <a:pt x="21" y="90"/>
                    <a:pt x="21" y="90"/>
                    <a:pt x="21" y="90"/>
                  </a:cubicBezTo>
                  <a:cubicBezTo>
                    <a:pt x="21" y="62"/>
                    <a:pt x="21" y="62"/>
                    <a:pt x="21" y="62"/>
                  </a:cubicBezTo>
                  <a:cubicBezTo>
                    <a:pt x="62" y="62"/>
                    <a:pt x="62" y="62"/>
                    <a:pt x="62" y="62"/>
                  </a:cubicBezTo>
                  <a:cubicBezTo>
                    <a:pt x="62" y="21"/>
                    <a:pt x="62" y="21"/>
                    <a:pt x="62" y="21"/>
                  </a:cubicBezTo>
                  <a:cubicBezTo>
                    <a:pt x="90" y="21"/>
                    <a:pt x="90" y="21"/>
                    <a:pt x="90" y="21"/>
                  </a:cubicBezTo>
                  <a:cubicBezTo>
                    <a:pt x="90" y="62"/>
                    <a:pt x="90" y="62"/>
                    <a:pt x="90" y="62"/>
                  </a:cubicBezTo>
                  <a:cubicBezTo>
                    <a:pt x="131" y="62"/>
                    <a:pt x="131" y="62"/>
                    <a:pt x="131" y="62"/>
                  </a:cubicBezTo>
                  <a:cubicBezTo>
                    <a:pt x="131" y="90"/>
                    <a:pt x="131" y="90"/>
                    <a:pt x="131" y="90"/>
                  </a:cubicBezTo>
                  <a:lnTo>
                    <a:pt x="90" y="90"/>
                  </a:lnTo>
                  <a:close/>
                </a:path>
              </a:pathLst>
            </a:custGeom>
            <a:solidFill>
              <a:srgbClr val="9A222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tx1">
                    <a:lumMod val="85000"/>
                    <a:lumOff val="15000"/>
                  </a:schemeClr>
                </a:solidFill>
                <a:ea typeface="微软雅黑" pitchFamily="34" charset="-122"/>
              </a:endParaRPr>
            </a:p>
          </p:txBody>
        </p:sp>
      </p:grpSp>
      <p:grpSp>
        <p:nvGrpSpPr>
          <p:cNvPr id="60" name="组合 59"/>
          <p:cNvGrpSpPr/>
          <p:nvPr/>
        </p:nvGrpSpPr>
        <p:grpSpPr>
          <a:xfrm>
            <a:off x="3740021" y="1409951"/>
            <a:ext cx="3666764" cy="3440347"/>
            <a:chOff x="3856608" y="1430465"/>
            <a:chExt cx="3673458" cy="3439551"/>
          </a:xfrm>
        </p:grpSpPr>
        <p:sp>
          <p:nvSpPr>
            <p:cNvPr id="61" name="椭圆 60"/>
            <p:cNvSpPr/>
            <p:nvPr/>
          </p:nvSpPr>
          <p:spPr>
            <a:xfrm>
              <a:off x="4661930" y="3486549"/>
              <a:ext cx="952557" cy="952557"/>
            </a:xfrm>
            <a:prstGeom prst="ellipse">
              <a:avLst/>
            </a:prstGeom>
            <a:solidFill>
              <a:srgbClr val="AA0A0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bg1"/>
                  </a:solidFill>
                  <a:effectLst>
                    <a:outerShdw blurRad="38100" dist="38100" dir="2700000" algn="tl">
                      <a:srgbClr val="000000">
                        <a:alpha val="43137"/>
                      </a:srgbClr>
                    </a:outerShdw>
                  </a:effectLst>
                  <a:latin typeface="微软雅黑" pitchFamily="34" charset="-122"/>
                  <a:ea typeface="ChunkFive" pitchFamily="2" charset="0"/>
                  <a:cs typeface="Arial" panose="020B0604020202020204" pitchFamily="34" charset="0"/>
                </a:rPr>
                <a:t>2</a:t>
              </a:r>
              <a:endParaRPr lang="zh-CN" altLang="en-US" sz="4400" b="1" dirty="0">
                <a:solidFill>
                  <a:schemeClr val="bg1"/>
                </a:solidFill>
                <a:effectLst>
                  <a:outerShdw blurRad="38100" dist="38100" dir="2700000" algn="tl">
                    <a:srgbClr val="000000">
                      <a:alpha val="43137"/>
                    </a:srgbClr>
                  </a:outerShdw>
                </a:effectLst>
                <a:latin typeface="微软雅黑" pitchFamily="34" charset="-122"/>
                <a:ea typeface="ChunkFive" pitchFamily="2" charset="0"/>
                <a:cs typeface="Arial" panose="020B0604020202020204" pitchFamily="34" charset="0"/>
              </a:endParaRPr>
            </a:p>
          </p:txBody>
        </p:sp>
        <p:sp>
          <p:nvSpPr>
            <p:cNvPr id="62" name="文本框 26"/>
            <p:cNvSpPr txBox="1"/>
            <p:nvPr/>
          </p:nvSpPr>
          <p:spPr>
            <a:xfrm rot="21215758">
              <a:off x="4372924" y="3714268"/>
              <a:ext cx="1707868" cy="1155748"/>
            </a:xfrm>
            <a:prstGeom prst="rect">
              <a:avLst/>
            </a:prstGeom>
            <a:noFill/>
          </p:spPr>
          <p:txBody>
            <a:bodyPr wrap="square" rtlCol="0">
              <a:prstTxWarp prst="textArchDown">
                <a:avLst/>
              </a:prstTxWarp>
              <a:spAutoFit/>
            </a:bodyPr>
            <a:lstStyle/>
            <a:p>
              <a:r>
                <a:rPr lang="zh-CN" altLang="en-US" sz="2000" dirty="0">
                  <a:solidFill>
                    <a:schemeClr val="bg1">
                      <a:lumMod val="95000"/>
                    </a:schemeClr>
                  </a:solidFill>
                  <a:latin typeface="微软雅黑" panose="020B0503020204020204" pitchFamily="34" charset="-122"/>
                  <a:ea typeface="微软雅黑" panose="020B0503020204020204" pitchFamily="34" charset="-122"/>
                </a:rPr>
                <a:t>Enter a subheading</a:t>
              </a:r>
            </a:p>
          </p:txBody>
        </p:sp>
        <p:sp>
          <p:nvSpPr>
            <p:cNvPr id="63" name="矩形 62"/>
            <p:cNvSpPr/>
            <p:nvPr/>
          </p:nvSpPr>
          <p:spPr>
            <a:xfrm>
              <a:off x="3856608" y="1430465"/>
              <a:ext cx="3673458" cy="830805"/>
            </a:xfrm>
            <a:prstGeom prst="rect">
              <a:avLst/>
            </a:prstGeom>
          </p:spPr>
          <p:txBody>
            <a:bodyPr wrap="square">
              <a:spAutoFit/>
            </a:bodyPr>
            <a:lstStyle/>
            <a:p>
              <a:pPr lvl="0" algn="just" fontAlgn="base">
                <a:spcBef>
                  <a:spcPct val="0"/>
                </a:spcBef>
                <a:spcAft>
                  <a:spcPct val="0"/>
                </a:spcAft>
              </a:pPr>
              <a:r>
                <a:rPr lang="zh-CN" altLang="en-US" sz="1600" dirty="0">
                  <a:solidFill>
                    <a:prstClr val="black"/>
                  </a:solidFill>
                  <a:latin typeface="微软雅黑" pitchFamily="34" charset="-122"/>
                  <a:ea typeface="微软雅黑" pitchFamily="34" charset="-122"/>
                  <a:cs typeface="方正兰亭纤黑简体"/>
                </a:rPr>
                <a:t>Click here to add a text description, a short question description text, and the text is added here.</a:t>
              </a:r>
            </a:p>
          </p:txBody>
        </p:sp>
        <p:sp>
          <p:nvSpPr>
            <p:cNvPr id="64" name="Freeform 5"/>
            <p:cNvSpPr>
              <a:spLocks noEditPoints="1"/>
            </p:cNvSpPr>
            <p:nvPr/>
          </p:nvSpPr>
          <p:spPr bwMode="auto">
            <a:xfrm>
              <a:off x="4968584" y="2329676"/>
              <a:ext cx="258274" cy="258274"/>
            </a:xfrm>
            <a:custGeom>
              <a:avLst/>
              <a:gdLst>
                <a:gd name="T0" fmla="*/ 76 w 152"/>
                <a:gd name="T1" fmla="*/ 0 h 152"/>
                <a:gd name="T2" fmla="*/ 0 w 152"/>
                <a:gd name="T3" fmla="*/ 76 h 152"/>
                <a:gd name="T4" fmla="*/ 76 w 152"/>
                <a:gd name="T5" fmla="*/ 152 h 152"/>
                <a:gd name="T6" fmla="*/ 152 w 152"/>
                <a:gd name="T7" fmla="*/ 76 h 152"/>
                <a:gd name="T8" fmla="*/ 76 w 152"/>
                <a:gd name="T9" fmla="*/ 0 h 152"/>
                <a:gd name="T10" fmla="*/ 90 w 152"/>
                <a:gd name="T11" fmla="*/ 90 h 152"/>
                <a:gd name="T12" fmla="*/ 90 w 152"/>
                <a:gd name="T13" fmla="*/ 131 h 152"/>
                <a:gd name="T14" fmla="*/ 62 w 152"/>
                <a:gd name="T15" fmla="*/ 131 h 152"/>
                <a:gd name="T16" fmla="*/ 62 w 152"/>
                <a:gd name="T17" fmla="*/ 90 h 152"/>
                <a:gd name="T18" fmla="*/ 21 w 152"/>
                <a:gd name="T19" fmla="*/ 90 h 152"/>
                <a:gd name="T20" fmla="*/ 21 w 152"/>
                <a:gd name="T21" fmla="*/ 62 h 152"/>
                <a:gd name="T22" fmla="*/ 62 w 152"/>
                <a:gd name="T23" fmla="*/ 62 h 152"/>
                <a:gd name="T24" fmla="*/ 62 w 152"/>
                <a:gd name="T25" fmla="*/ 21 h 152"/>
                <a:gd name="T26" fmla="*/ 90 w 152"/>
                <a:gd name="T27" fmla="*/ 21 h 152"/>
                <a:gd name="T28" fmla="*/ 90 w 152"/>
                <a:gd name="T29" fmla="*/ 62 h 152"/>
                <a:gd name="T30" fmla="*/ 131 w 152"/>
                <a:gd name="T31" fmla="*/ 62 h 152"/>
                <a:gd name="T32" fmla="*/ 131 w 152"/>
                <a:gd name="T33" fmla="*/ 90 h 152"/>
                <a:gd name="T34" fmla="*/ 90 w 152"/>
                <a:gd name="T35" fmla="*/ 9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152">
                  <a:moveTo>
                    <a:pt x="76" y="0"/>
                  </a:moveTo>
                  <a:cubicBezTo>
                    <a:pt x="34" y="0"/>
                    <a:pt x="0" y="34"/>
                    <a:pt x="0" y="76"/>
                  </a:cubicBezTo>
                  <a:cubicBezTo>
                    <a:pt x="0" y="118"/>
                    <a:pt x="34" y="152"/>
                    <a:pt x="76" y="152"/>
                  </a:cubicBezTo>
                  <a:cubicBezTo>
                    <a:pt x="118" y="152"/>
                    <a:pt x="152" y="118"/>
                    <a:pt x="152" y="76"/>
                  </a:cubicBezTo>
                  <a:cubicBezTo>
                    <a:pt x="152" y="34"/>
                    <a:pt x="118" y="0"/>
                    <a:pt x="76" y="0"/>
                  </a:cubicBezTo>
                  <a:close/>
                  <a:moveTo>
                    <a:pt x="90" y="90"/>
                  </a:moveTo>
                  <a:cubicBezTo>
                    <a:pt x="90" y="131"/>
                    <a:pt x="90" y="131"/>
                    <a:pt x="90" y="131"/>
                  </a:cubicBezTo>
                  <a:cubicBezTo>
                    <a:pt x="62" y="131"/>
                    <a:pt x="62" y="131"/>
                    <a:pt x="62" y="131"/>
                  </a:cubicBezTo>
                  <a:cubicBezTo>
                    <a:pt x="62" y="90"/>
                    <a:pt x="62" y="90"/>
                    <a:pt x="62" y="90"/>
                  </a:cubicBezTo>
                  <a:cubicBezTo>
                    <a:pt x="21" y="90"/>
                    <a:pt x="21" y="90"/>
                    <a:pt x="21" y="90"/>
                  </a:cubicBezTo>
                  <a:cubicBezTo>
                    <a:pt x="21" y="62"/>
                    <a:pt x="21" y="62"/>
                    <a:pt x="21" y="62"/>
                  </a:cubicBezTo>
                  <a:cubicBezTo>
                    <a:pt x="62" y="62"/>
                    <a:pt x="62" y="62"/>
                    <a:pt x="62" y="62"/>
                  </a:cubicBezTo>
                  <a:cubicBezTo>
                    <a:pt x="62" y="21"/>
                    <a:pt x="62" y="21"/>
                    <a:pt x="62" y="21"/>
                  </a:cubicBezTo>
                  <a:cubicBezTo>
                    <a:pt x="90" y="21"/>
                    <a:pt x="90" y="21"/>
                    <a:pt x="90" y="21"/>
                  </a:cubicBezTo>
                  <a:cubicBezTo>
                    <a:pt x="90" y="62"/>
                    <a:pt x="90" y="62"/>
                    <a:pt x="90" y="62"/>
                  </a:cubicBezTo>
                  <a:cubicBezTo>
                    <a:pt x="131" y="62"/>
                    <a:pt x="131" y="62"/>
                    <a:pt x="131" y="62"/>
                  </a:cubicBezTo>
                  <a:cubicBezTo>
                    <a:pt x="131" y="90"/>
                    <a:pt x="131" y="90"/>
                    <a:pt x="131" y="90"/>
                  </a:cubicBezTo>
                  <a:lnTo>
                    <a:pt x="90" y="90"/>
                  </a:lnTo>
                  <a:close/>
                </a:path>
              </a:pathLst>
            </a:custGeom>
            <a:solidFill>
              <a:srgbClr val="9A222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tx1">
                    <a:lumMod val="85000"/>
                    <a:lumOff val="15000"/>
                  </a:schemeClr>
                </a:solidFill>
                <a:ea typeface="微软雅黑" pitchFamily="34" charset="-122"/>
              </a:endParaRPr>
            </a:p>
          </p:txBody>
        </p:sp>
      </p:grpSp>
      <p:grpSp>
        <p:nvGrpSpPr>
          <p:cNvPr id="65" name="组合 64"/>
          <p:cNvGrpSpPr/>
          <p:nvPr/>
        </p:nvGrpSpPr>
        <p:grpSpPr>
          <a:xfrm>
            <a:off x="7687424" y="1373536"/>
            <a:ext cx="3942079" cy="3444264"/>
            <a:chOff x="7811220" y="1394063"/>
            <a:chExt cx="3949276" cy="3443468"/>
          </a:xfrm>
        </p:grpSpPr>
        <p:sp>
          <p:nvSpPr>
            <p:cNvPr id="66" name="椭圆 65"/>
            <p:cNvSpPr/>
            <p:nvPr/>
          </p:nvSpPr>
          <p:spPr>
            <a:xfrm>
              <a:off x="8493097" y="3486549"/>
              <a:ext cx="952557" cy="952557"/>
            </a:xfrm>
            <a:prstGeom prst="ellipse">
              <a:avLst/>
            </a:prstGeom>
            <a:solidFill>
              <a:srgbClr val="AA0A0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bg1"/>
                  </a:solidFill>
                  <a:effectLst>
                    <a:outerShdw blurRad="38100" dist="38100" dir="2700000" algn="tl">
                      <a:srgbClr val="000000">
                        <a:alpha val="43137"/>
                      </a:srgbClr>
                    </a:outerShdw>
                  </a:effectLst>
                  <a:latin typeface="微软雅黑" pitchFamily="34" charset="-122"/>
                  <a:ea typeface="ChunkFive" pitchFamily="2" charset="0"/>
                  <a:cs typeface="Arial" panose="020B0604020202020204" pitchFamily="34" charset="0"/>
                </a:rPr>
                <a:t>4</a:t>
              </a:r>
              <a:endParaRPr lang="zh-CN" altLang="en-US" sz="4400" b="1" dirty="0">
                <a:solidFill>
                  <a:schemeClr val="bg1"/>
                </a:solidFill>
                <a:effectLst>
                  <a:outerShdw blurRad="38100" dist="38100" dir="2700000" algn="tl">
                    <a:srgbClr val="000000">
                      <a:alpha val="43137"/>
                    </a:srgbClr>
                  </a:outerShdw>
                </a:effectLst>
                <a:latin typeface="微软雅黑" pitchFamily="34" charset="-122"/>
                <a:ea typeface="ChunkFive" pitchFamily="2" charset="0"/>
                <a:cs typeface="Arial" panose="020B0604020202020204" pitchFamily="34" charset="0"/>
              </a:endParaRPr>
            </a:p>
          </p:txBody>
        </p:sp>
        <p:sp>
          <p:nvSpPr>
            <p:cNvPr id="67" name="文本框 29"/>
            <p:cNvSpPr txBox="1"/>
            <p:nvPr/>
          </p:nvSpPr>
          <p:spPr>
            <a:xfrm rot="20739839">
              <a:off x="8139873" y="3681783"/>
              <a:ext cx="1707868" cy="1155748"/>
            </a:xfrm>
            <a:prstGeom prst="rect">
              <a:avLst/>
            </a:prstGeom>
            <a:noFill/>
          </p:spPr>
          <p:txBody>
            <a:bodyPr wrap="square" rtlCol="0">
              <a:prstTxWarp prst="textArchDown">
                <a:avLst/>
              </a:prstTxWarp>
              <a:spAutoFit/>
            </a:bodyPr>
            <a:lstStyle/>
            <a:p>
              <a:r>
                <a:rPr lang="zh-CN" altLang="en-US" sz="2000" dirty="0">
                  <a:solidFill>
                    <a:schemeClr val="bg1">
                      <a:lumMod val="95000"/>
                    </a:schemeClr>
                  </a:solidFill>
                  <a:latin typeface="微软雅黑" panose="020B0503020204020204" pitchFamily="34" charset="-122"/>
                  <a:ea typeface="微软雅黑" panose="020B0503020204020204" pitchFamily="34" charset="-122"/>
                </a:rPr>
                <a:t>Enter a subheading</a:t>
              </a:r>
            </a:p>
          </p:txBody>
        </p:sp>
        <p:sp>
          <p:nvSpPr>
            <p:cNvPr id="68" name="矩形 67"/>
            <p:cNvSpPr/>
            <p:nvPr/>
          </p:nvSpPr>
          <p:spPr>
            <a:xfrm>
              <a:off x="7811220" y="1394063"/>
              <a:ext cx="3949276" cy="830805"/>
            </a:xfrm>
            <a:prstGeom prst="rect">
              <a:avLst/>
            </a:prstGeom>
          </p:spPr>
          <p:txBody>
            <a:bodyPr wrap="square">
              <a:spAutoFit/>
            </a:bodyPr>
            <a:lstStyle/>
            <a:p>
              <a:pPr lvl="0" algn="just" fontAlgn="base">
                <a:spcBef>
                  <a:spcPct val="0"/>
                </a:spcBef>
                <a:spcAft>
                  <a:spcPct val="0"/>
                </a:spcAft>
              </a:pPr>
              <a:r>
                <a:rPr lang="zh-CN" altLang="en-US" sz="1600" dirty="0">
                  <a:solidFill>
                    <a:prstClr val="black"/>
                  </a:solidFill>
                  <a:latin typeface="微软雅黑" pitchFamily="34" charset="-122"/>
                  <a:ea typeface="微软雅黑" pitchFamily="34" charset="-122"/>
                  <a:cs typeface="方正兰亭纤黑简体"/>
                </a:rPr>
                <a:t>Click here to add a text description, a short question description text, and the text is added here.</a:t>
              </a:r>
            </a:p>
          </p:txBody>
        </p:sp>
        <p:sp>
          <p:nvSpPr>
            <p:cNvPr id="69" name="Freeform 5"/>
            <p:cNvSpPr>
              <a:spLocks noEditPoints="1"/>
            </p:cNvSpPr>
            <p:nvPr/>
          </p:nvSpPr>
          <p:spPr bwMode="auto">
            <a:xfrm>
              <a:off x="8840238" y="2329676"/>
              <a:ext cx="258274" cy="258274"/>
            </a:xfrm>
            <a:custGeom>
              <a:avLst/>
              <a:gdLst>
                <a:gd name="T0" fmla="*/ 76 w 152"/>
                <a:gd name="T1" fmla="*/ 0 h 152"/>
                <a:gd name="T2" fmla="*/ 0 w 152"/>
                <a:gd name="T3" fmla="*/ 76 h 152"/>
                <a:gd name="T4" fmla="*/ 76 w 152"/>
                <a:gd name="T5" fmla="*/ 152 h 152"/>
                <a:gd name="T6" fmla="*/ 152 w 152"/>
                <a:gd name="T7" fmla="*/ 76 h 152"/>
                <a:gd name="T8" fmla="*/ 76 w 152"/>
                <a:gd name="T9" fmla="*/ 0 h 152"/>
                <a:gd name="T10" fmla="*/ 90 w 152"/>
                <a:gd name="T11" fmla="*/ 90 h 152"/>
                <a:gd name="T12" fmla="*/ 90 w 152"/>
                <a:gd name="T13" fmla="*/ 131 h 152"/>
                <a:gd name="T14" fmla="*/ 62 w 152"/>
                <a:gd name="T15" fmla="*/ 131 h 152"/>
                <a:gd name="T16" fmla="*/ 62 w 152"/>
                <a:gd name="T17" fmla="*/ 90 h 152"/>
                <a:gd name="T18" fmla="*/ 21 w 152"/>
                <a:gd name="T19" fmla="*/ 90 h 152"/>
                <a:gd name="T20" fmla="*/ 21 w 152"/>
                <a:gd name="T21" fmla="*/ 62 h 152"/>
                <a:gd name="T22" fmla="*/ 62 w 152"/>
                <a:gd name="T23" fmla="*/ 62 h 152"/>
                <a:gd name="T24" fmla="*/ 62 w 152"/>
                <a:gd name="T25" fmla="*/ 21 h 152"/>
                <a:gd name="T26" fmla="*/ 90 w 152"/>
                <a:gd name="T27" fmla="*/ 21 h 152"/>
                <a:gd name="T28" fmla="*/ 90 w 152"/>
                <a:gd name="T29" fmla="*/ 62 h 152"/>
                <a:gd name="T30" fmla="*/ 131 w 152"/>
                <a:gd name="T31" fmla="*/ 62 h 152"/>
                <a:gd name="T32" fmla="*/ 131 w 152"/>
                <a:gd name="T33" fmla="*/ 90 h 152"/>
                <a:gd name="T34" fmla="*/ 90 w 152"/>
                <a:gd name="T35" fmla="*/ 9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152">
                  <a:moveTo>
                    <a:pt x="76" y="0"/>
                  </a:moveTo>
                  <a:cubicBezTo>
                    <a:pt x="34" y="0"/>
                    <a:pt x="0" y="34"/>
                    <a:pt x="0" y="76"/>
                  </a:cubicBezTo>
                  <a:cubicBezTo>
                    <a:pt x="0" y="118"/>
                    <a:pt x="34" y="152"/>
                    <a:pt x="76" y="152"/>
                  </a:cubicBezTo>
                  <a:cubicBezTo>
                    <a:pt x="118" y="152"/>
                    <a:pt x="152" y="118"/>
                    <a:pt x="152" y="76"/>
                  </a:cubicBezTo>
                  <a:cubicBezTo>
                    <a:pt x="152" y="34"/>
                    <a:pt x="118" y="0"/>
                    <a:pt x="76" y="0"/>
                  </a:cubicBezTo>
                  <a:close/>
                  <a:moveTo>
                    <a:pt x="90" y="90"/>
                  </a:moveTo>
                  <a:cubicBezTo>
                    <a:pt x="90" y="131"/>
                    <a:pt x="90" y="131"/>
                    <a:pt x="90" y="131"/>
                  </a:cubicBezTo>
                  <a:cubicBezTo>
                    <a:pt x="62" y="131"/>
                    <a:pt x="62" y="131"/>
                    <a:pt x="62" y="131"/>
                  </a:cubicBezTo>
                  <a:cubicBezTo>
                    <a:pt x="62" y="90"/>
                    <a:pt x="62" y="90"/>
                    <a:pt x="62" y="90"/>
                  </a:cubicBezTo>
                  <a:cubicBezTo>
                    <a:pt x="21" y="90"/>
                    <a:pt x="21" y="90"/>
                    <a:pt x="21" y="90"/>
                  </a:cubicBezTo>
                  <a:cubicBezTo>
                    <a:pt x="21" y="62"/>
                    <a:pt x="21" y="62"/>
                    <a:pt x="21" y="62"/>
                  </a:cubicBezTo>
                  <a:cubicBezTo>
                    <a:pt x="62" y="62"/>
                    <a:pt x="62" y="62"/>
                    <a:pt x="62" y="62"/>
                  </a:cubicBezTo>
                  <a:cubicBezTo>
                    <a:pt x="62" y="21"/>
                    <a:pt x="62" y="21"/>
                    <a:pt x="62" y="21"/>
                  </a:cubicBezTo>
                  <a:cubicBezTo>
                    <a:pt x="90" y="21"/>
                    <a:pt x="90" y="21"/>
                    <a:pt x="90" y="21"/>
                  </a:cubicBezTo>
                  <a:cubicBezTo>
                    <a:pt x="90" y="62"/>
                    <a:pt x="90" y="62"/>
                    <a:pt x="90" y="62"/>
                  </a:cubicBezTo>
                  <a:cubicBezTo>
                    <a:pt x="131" y="62"/>
                    <a:pt x="131" y="62"/>
                    <a:pt x="131" y="62"/>
                  </a:cubicBezTo>
                  <a:cubicBezTo>
                    <a:pt x="131" y="90"/>
                    <a:pt x="131" y="90"/>
                    <a:pt x="131" y="90"/>
                  </a:cubicBezTo>
                  <a:lnTo>
                    <a:pt x="90" y="90"/>
                  </a:lnTo>
                  <a:close/>
                </a:path>
              </a:pathLst>
            </a:custGeom>
            <a:solidFill>
              <a:srgbClr val="9A222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tx1">
                    <a:lumMod val="85000"/>
                    <a:lumOff val="15000"/>
                  </a:schemeClr>
                </a:solidFill>
                <a:ea typeface="微软雅黑" pitchFamily="34" charset="-122"/>
              </a:endParaRPr>
            </a:p>
          </p:txBody>
        </p:sp>
      </p:grpSp>
      <p:sp>
        <p:nvSpPr>
          <p:cNvPr id="33" name="TextBox 32"/>
          <p:cNvSpPr txBox="1"/>
          <p:nvPr/>
        </p:nvSpPr>
        <p:spPr>
          <a:xfrm>
            <a:off x="1260354" y="156962"/>
            <a:ext cx="5925685"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itchFamily="34" charset="-122"/>
                <a:ea typeface="微软雅黑" pitchFamily="34" charset="-122"/>
              </a:rPr>
              <a:t>SUCCESSFUL PROJECT SHOWCASE</a:t>
            </a:r>
          </a:p>
        </p:txBody>
      </p:sp>
    </p:spTree>
    <p:extLst>
      <p:ext uri="{BB962C8B-B14F-4D97-AF65-F5344CB8AC3E}">
        <p14:creationId xmlns:p14="http://schemas.microsoft.com/office/powerpoint/2010/main" val="783692560"/>
      </p:ext>
    </p:extLst>
  </p:cSld>
  <p:clrMapOvr>
    <a:masterClrMapping/>
  </p:clrMapOvr>
  <p:transition spd="slow" advTm="6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by="(-#ppt_w*2)" calcmode="lin" valueType="num">
                                      <p:cBhvr rctx="PPT">
                                        <p:cTn id="7" dur="250" autoRev="1" fill="hold">
                                          <p:stCondLst>
                                            <p:cond delay="0"/>
                                          </p:stCondLst>
                                        </p:cTn>
                                        <p:tgtEl>
                                          <p:spTgt spid="33"/>
                                        </p:tgtEl>
                                        <p:attrNameLst>
                                          <p:attrName>ppt_w</p:attrName>
                                        </p:attrNameLst>
                                      </p:cBhvr>
                                    </p:anim>
                                    <p:anim by="(#ppt_w*0.50)" calcmode="lin" valueType="num">
                                      <p:cBhvr>
                                        <p:cTn id="8" dur="250" decel="50000" autoRev="1" fill="hold">
                                          <p:stCondLst>
                                            <p:cond delay="0"/>
                                          </p:stCondLst>
                                        </p:cTn>
                                        <p:tgtEl>
                                          <p:spTgt spid="33"/>
                                        </p:tgtEl>
                                        <p:attrNameLst>
                                          <p:attrName>ppt_x</p:attrName>
                                        </p:attrNameLst>
                                      </p:cBhvr>
                                    </p:anim>
                                    <p:anim from="(-#ppt_h/2)" to="(#ppt_y)" calcmode="lin" valueType="num">
                                      <p:cBhvr>
                                        <p:cTn id="9" dur="500" fill="hold">
                                          <p:stCondLst>
                                            <p:cond delay="0"/>
                                          </p:stCondLst>
                                        </p:cTn>
                                        <p:tgtEl>
                                          <p:spTgt spid="33"/>
                                        </p:tgtEl>
                                        <p:attrNameLst>
                                          <p:attrName>ppt_y</p:attrName>
                                        </p:attrNameLst>
                                      </p:cBhvr>
                                    </p:anim>
                                    <p:animRot by="21600000">
                                      <p:cBhvr>
                                        <p:cTn id="10" dur="500" fill="hold">
                                          <p:stCondLst>
                                            <p:cond delay="0"/>
                                          </p:stCondLst>
                                        </p:cTn>
                                        <p:tgtEl>
                                          <p:spTgt spid="33"/>
                                        </p:tgtEl>
                                        <p:attrNameLst>
                                          <p:attrName>r</p:attrName>
                                        </p:attrNameLst>
                                      </p:cBhvr>
                                    </p:animRot>
                                  </p:childTnLst>
                                </p:cTn>
                              </p:par>
                              <p:par>
                                <p:cTn id="11" presetID="22" presetClass="entr" presetSubtype="8" fill="hold" nodeType="withEffect">
                                  <p:stCondLst>
                                    <p:cond delay="500"/>
                                  </p:stCondLst>
                                  <p:childTnLst>
                                    <p:set>
                                      <p:cBhvr>
                                        <p:cTn id="12" dur="1" fill="hold">
                                          <p:stCondLst>
                                            <p:cond delay="0"/>
                                          </p:stCondLst>
                                        </p:cTn>
                                        <p:tgtEl>
                                          <p:spTgt spid="45"/>
                                        </p:tgtEl>
                                        <p:attrNameLst>
                                          <p:attrName>style.visibility</p:attrName>
                                        </p:attrNameLst>
                                      </p:cBhvr>
                                      <p:to>
                                        <p:strVal val="visible"/>
                                      </p:to>
                                    </p:set>
                                    <p:animEffect transition="in" filter="wipe(left)">
                                      <p:cBhvr>
                                        <p:cTn id="13" dur="1000"/>
                                        <p:tgtEl>
                                          <p:spTgt spid="45"/>
                                        </p:tgtEl>
                                      </p:cBhvr>
                                    </p:animEffect>
                                  </p:childTnLst>
                                </p:cTn>
                              </p:par>
                              <p:par>
                                <p:cTn id="14" presetID="22" presetClass="entr" presetSubtype="2" fill="hold" nodeType="withEffect">
                                  <p:stCondLst>
                                    <p:cond delay="500"/>
                                  </p:stCondLst>
                                  <p:childTnLst>
                                    <p:set>
                                      <p:cBhvr>
                                        <p:cTn id="15" dur="1" fill="hold">
                                          <p:stCondLst>
                                            <p:cond delay="0"/>
                                          </p:stCondLst>
                                        </p:cTn>
                                        <p:tgtEl>
                                          <p:spTgt spid="40"/>
                                        </p:tgtEl>
                                        <p:attrNameLst>
                                          <p:attrName>style.visibility</p:attrName>
                                        </p:attrNameLst>
                                      </p:cBhvr>
                                      <p:to>
                                        <p:strVal val="visible"/>
                                      </p:to>
                                    </p:set>
                                    <p:animEffect transition="in" filter="wipe(right)">
                                      <p:cBhvr>
                                        <p:cTn id="16" dur="1000"/>
                                        <p:tgtEl>
                                          <p:spTgt spid="40"/>
                                        </p:tgtEl>
                                      </p:cBhvr>
                                    </p:animEffect>
                                  </p:childTnLst>
                                </p:cTn>
                              </p:par>
                              <p:par>
                                <p:cTn id="17" presetID="10" presetClass="entr" presetSubtype="0" fill="hold" nodeType="withEffect">
                                  <p:stCondLst>
                                    <p:cond delay="200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750"/>
                                        <p:tgtEl>
                                          <p:spTgt spid="50"/>
                                        </p:tgtEl>
                                      </p:cBhvr>
                                    </p:animEffect>
                                  </p:childTnLst>
                                </p:cTn>
                              </p:par>
                              <p:par>
                                <p:cTn id="20" presetID="10" presetClass="entr" presetSubtype="0" fill="hold" nodeType="withEffect">
                                  <p:stCondLst>
                                    <p:cond delay="250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750"/>
                                        <p:tgtEl>
                                          <p:spTgt spid="60"/>
                                        </p:tgtEl>
                                      </p:cBhvr>
                                    </p:animEffect>
                                  </p:childTnLst>
                                </p:cTn>
                              </p:par>
                              <p:par>
                                <p:cTn id="23" presetID="10" presetClass="entr" presetSubtype="0" fill="hold" nodeType="withEffect">
                                  <p:stCondLst>
                                    <p:cond delay="300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750"/>
                                        <p:tgtEl>
                                          <p:spTgt spid="55"/>
                                        </p:tgtEl>
                                      </p:cBhvr>
                                    </p:animEffect>
                                  </p:childTnLst>
                                </p:cTn>
                              </p:par>
                              <p:par>
                                <p:cTn id="26" presetID="10" presetClass="entr" presetSubtype="0" fill="hold" nodeType="withEffect">
                                  <p:stCondLst>
                                    <p:cond delay="3500"/>
                                  </p:stCondLst>
                                  <p:childTnLst>
                                    <p:set>
                                      <p:cBhvr>
                                        <p:cTn id="27" dur="1" fill="hold">
                                          <p:stCondLst>
                                            <p:cond delay="0"/>
                                          </p:stCondLst>
                                        </p:cTn>
                                        <p:tgtEl>
                                          <p:spTgt spid="65"/>
                                        </p:tgtEl>
                                        <p:attrNameLst>
                                          <p:attrName>style.visibility</p:attrName>
                                        </p:attrNameLst>
                                      </p:cBhvr>
                                      <p:to>
                                        <p:strVal val="visible"/>
                                      </p:to>
                                    </p:set>
                                    <p:animEffect transition="in" filter="fade">
                                      <p:cBhvr>
                                        <p:cTn id="28" dur="75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3" name="Picture 2" descr="黑色背景"/>
          <p:cNvPicPr>
            <a:picLocks noChangeAspect="1" noChangeArrowheads="1"/>
          </p:cNvPicPr>
          <p:nvPr/>
        </p:nvPicPr>
        <p:blipFill rotWithShape="1">
          <a:blip r:embed="rId3">
            <a:extLst>
              <a:ext uri="{28A0092B-C50C-407E-A947-70E740481C1C}">
                <a14:useLocalDpi xmlns:a14="http://schemas.microsoft.com/office/drawing/2010/main" val="0"/>
              </a:ext>
            </a:extLst>
          </a:blip>
          <a:srcRect l="17082" r="57138"/>
          <a:stretch/>
        </p:blipFill>
        <p:spPr bwMode="auto">
          <a:xfrm>
            <a:off x="0" y="0"/>
            <a:ext cx="3049925" cy="6886178"/>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0" y="0"/>
            <a:ext cx="3049925" cy="1125538"/>
          </a:xfrm>
          <a:prstGeom prst="rect">
            <a:avLst/>
          </a:prstGeom>
          <a:solidFill>
            <a:srgbClr val="3E0000">
              <a:alpha val="77000"/>
            </a:srgbClr>
          </a:solidFill>
        </p:spPr>
        <p:txBody>
          <a:bodyPr wrap="square" lIns="121758" tIns="60879" rIns="121758" bIns="60879" rtlCol="0" anchor="ctr">
            <a:spAutoFit/>
          </a:bodyPr>
          <a:lstStyle/>
          <a:p>
            <a:pPr algn="ctr" defTabSz="1243700"/>
            <a:endParaRPr lang="zh-CN" altLang="en-US" sz="4300" b="1" dirty="0">
              <a:solidFill>
                <a:srgbClr val="FF3300"/>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16381" y="333450"/>
            <a:ext cx="2936791" cy="720013"/>
          </a:xfrm>
          <a:prstGeom prst="rect">
            <a:avLst/>
          </a:prstGeom>
          <a:noFill/>
        </p:spPr>
        <p:txBody>
          <a:bodyPr wrap="square" lIns="143737" tIns="71869" rIns="143737" bIns="71869" rtlCol="0">
            <a:spAutoFit/>
          </a:bodyPr>
          <a:lstStyle/>
          <a:p>
            <a:pPr algn="ctr"/>
            <a:r>
              <a:rPr lang="en-US" altLang="zh-CN" sz="3700" b="1" spc="-192" dirty="0">
                <a:solidFill>
                  <a:schemeClr val="bg1">
                    <a:lumMod val="95000"/>
                  </a:schemeClr>
                </a:solidFill>
                <a:effectLst>
                  <a:outerShdw blurRad="38100" dist="38100" dir="2700000" algn="tl">
                    <a:srgbClr val="000000">
                      <a:alpha val="43137"/>
                    </a:srgbClr>
                  </a:outerShdw>
                </a:effectLst>
                <a:latin typeface="微软雅黑" pitchFamily="34" charset="-122"/>
                <a:ea typeface="微软雅黑" pitchFamily="34" charset="-122"/>
              </a:rPr>
              <a:t>CONTENTS</a:t>
            </a:r>
            <a:endParaRPr lang="zh-CN" altLang="en-US" sz="3700" b="1" spc="-192" dirty="0">
              <a:solidFill>
                <a:schemeClr val="bg1">
                  <a:lumMod val="95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2" name="组合 1"/>
          <p:cNvGrpSpPr/>
          <p:nvPr/>
        </p:nvGrpSpPr>
        <p:grpSpPr>
          <a:xfrm>
            <a:off x="4856171" y="1317074"/>
            <a:ext cx="6020239" cy="541145"/>
            <a:chOff x="4597712" y="1584494"/>
            <a:chExt cx="5699829" cy="511214"/>
          </a:xfrm>
        </p:grpSpPr>
        <p:sp>
          <p:nvSpPr>
            <p:cNvPr id="6" name="Freeform 5"/>
            <p:cNvSpPr>
              <a:spLocks/>
            </p:cNvSpPr>
            <p:nvPr/>
          </p:nvSpPr>
          <p:spPr bwMode="auto">
            <a:xfrm>
              <a:off x="4597712" y="1584494"/>
              <a:ext cx="5699829" cy="511214"/>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rgbClr val="7B1B1B"/>
            </a:solidFill>
            <a:ln w="12700" cap="flat">
              <a:noFill/>
              <a:prstDash val="solid"/>
              <a:miter lim="800000"/>
              <a:headEnd/>
              <a:tailEnd/>
            </a:ln>
          </p:spPr>
          <p:txBody>
            <a:bodyPr vert="horz" wrap="square" lIns="110780" tIns="55390" rIns="110780" bIns="55390" numCol="1" anchor="t" anchorCtr="0" compatLnSpc="1">
              <a:prstTxWarp prst="textNoShape">
                <a:avLst/>
              </a:prstTxWarp>
            </a:bodyPr>
            <a:lstStyle/>
            <a:p>
              <a:endParaRPr lang="zh-CN" altLang="en-US">
                <a:solidFill>
                  <a:schemeClr val="bg1"/>
                </a:solidFill>
              </a:endParaRPr>
            </a:p>
          </p:txBody>
        </p:sp>
        <p:sp>
          <p:nvSpPr>
            <p:cNvPr id="5" name="TextBox 4"/>
            <p:cNvSpPr txBox="1"/>
            <p:nvPr/>
          </p:nvSpPr>
          <p:spPr>
            <a:xfrm>
              <a:off x="5280392" y="1675707"/>
              <a:ext cx="3164443" cy="290754"/>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r>
                <a:rPr lang="zh-CN" altLang="en-US" sz="2000" b="1" dirty="0">
                  <a:solidFill>
                    <a:schemeClr val="bg1">
                      <a:lumMod val="95000"/>
                    </a:schemeClr>
                  </a:solidFill>
                </a:rPr>
                <a:t>TEAM MEMBERS</a:t>
              </a:r>
            </a:p>
          </p:txBody>
        </p:sp>
        <p:sp>
          <p:nvSpPr>
            <p:cNvPr id="7" name="Freeform 6"/>
            <p:cNvSpPr>
              <a:spLocks/>
            </p:cNvSpPr>
            <p:nvPr/>
          </p:nvSpPr>
          <p:spPr bwMode="auto">
            <a:xfrm>
              <a:off x="4645597" y="1629495"/>
              <a:ext cx="456082" cy="421211"/>
            </a:xfrm>
            <a:custGeom>
              <a:avLst/>
              <a:gdLst>
                <a:gd name="T0" fmla="*/ 563 w 956"/>
                <a:gd name="T1" fmla="*/ 46 h 956"/>
                <a:gd name="T2" fmla="*/ 910 w 956"/>
                <a:gd name="T3" fmla="*/ 393 h 956"/>
                <a:gd name="T4" fmla="*/ 910 w 956"/>
                <a:gd name="T5" fmla="*/ 563 h 956"/>
                <a:gd name="T6" fmla="*/ 563 w 956"/>
                <a:gd name="T7" fmla="*/ 909 h 956"/>
                <a:gd name="T8" fmla="*/ 393 w 956"/>
                <a:gd name="T9" fmla="*/ 909 h 956"/>
                <a:gd name="T10" fmla="*/ 47 w 956"/>
                <a:gd name="T11" fmla="*/ 563 h 956"/>
                <a:gd name="T12" fmla="*/ 47 w 956"/>
                <a:gd name="T13" fmla="*/ 393 h 956"/>
                <a:gd name="T14" fmla="*/ 393 w 956"/>
                <a:gd name="T15" fmla="*/ 46 h 956"/>
                <a:gd name="T16" fmla="*/ 563 w 956"/>
                <a:gd name="T17" fmla="*/ 46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6" h="956">
                  <a:moveTo>
                    <a:pt x="563" y="46"/>
                  </a:moveTo>
                  <a:lnTo>
                    <a:pt x="910" y="393"/>
                  </a:lnTo>
                  <a:cubicBezTo>
                    <a:pt x="956" y="439"/>
                    <a:pt x="956" y="516"/>
                    <a:pt x="910" y="563"/>
                  </a:cubicBezTo>
                  <a:lnTo>
                    <a:pt x="563" y="909"/>
                  </a:lnTo>
                  <a:cubicBezTo>
                    <a:pt x="517" y="956"/>
                    <a:pt x="440" y="956"/>
                    <a:pt x="393" y="909"/>
                  </a:cubicBezTo>
                  <a:lnTo>
                    <a:pt x="47" y="563"/>
                  </a:lnTo>
                  <a:cubicBezTo>
                    <a:pt x="0" y="516"/>
                    <a:pt x="0" y="439"/>
                    <a:pt x="47" y="393"/>
                  </a:cubicBezTo>
                  <a:lnTo>
                    <a:pt x="393" y="46"/>
                  </a:lnTo>
                  <a:cubicBezTo>
                    <a:pt x="440" y="0"/>
                    <a:pt x="517" y="0"/>
                    <a:pt x="563" y="46"/>
                  </a:cubicBezTo>
                  <a:close/>
                </a:path>
              </a:pathLst>
            </a:custGeom>
            <a:solidFill>
              <a:schemeClr val="bg1">
                <a:lumMod val="95000"/>
              </a:schemeClr>
            </a:solidFill>
            <a:ln w="12700" cap="flat">
              <a:noFill/>
              <a:prstDash val="solid"/>
              <a:miter lim="800000"/>
              <a:headEnd/>
              <a:tailEnd/>
            </a:ln>
          </p:spPr>
          <p:txBody>
            <a:bodyPr vert="horz" wrap="square" lIns="110780" tIns="55390" rIns="110780" bIns="55390" numCol="1" anchor="t" anchorCtr="0" compatLnSpc="1">
              <a:prstTxWarp prst="textNoShape">
                <a:avLst/>
              </a:prstTxWarp>
            </a:bodyPr>
            <a:lstStyle/>
            <a:p>
              <a:endParaRPr lang="zh-CN" altLang="en-US" dirty="0">
                <a:solidFill>
                  <a:schemeClr val="bg1"/>
                </a:solidFill>
              </a:endParaRPr>
            </a:p>
          </p:txBody>
        </p:sp>
        <p:sp>
          <p:nvSpPr>
            <p:cNvPr id="8" name="TextBox 7"/>
            <p:cNvSpPr txBox="1"/>
            <p:nvPr/>
          </p:nvSpPr>
          <p:spPr>
            <a:xfrm>
              <a:off x="4793852" y="1700506"/>
              <a:ext cx="150682" cy="292388"/>
            </a:xfrm>
            <a:prstGeom prst="rect">
              <a:avLst/>
            </a:prstGeom>
            <a:noFill/>
          </p:spPr>
          <p:txBody>
            <a:bodyPr wrap="none" lIns="0" tIns="0" rIns="0" bIns="0" rtlCol="0">
              <a:spAutoFit/>
            </a:bodyPr>
            <a:lstStyle/>
            <a:p>
              <a:r>
                <a:rPr lang="en-US" altLang="zh-CN" sz="2000" b="1" dirty="0">
                  <a:solidFill>
                    <a:srgbClr val="9A2222"/>
                  </a:solidFill>
                  <a:latin typeface="微软雅黑" pitchFamily="34" charset="-122"/>
                  <a:ea typeface="微软雅黑" pitchFamily="34" charset="-122"/>
                </a:rPr>
                <a:t>1</a:t>
              </a:r>
              <a:endParaRPr lang="zh-CN" altLang="en-US" sz="2000" b="1" dirty="0">
                <a:solidFill>
                  <a:srgbClr val="9A2222"/>
                </a:solidFill>
                <a:latin typeface="微软雅黑" pitchFamily="34" charset="-122"/>
                <a:ea typeface="微软雅黑" pitchFamily="34" charset="-122"/>
              </a:endParaRPr>
            </a:p>
          </p:txBody>
        </p:sp>
        <p:sp>
          <p:nvSpPr>
            <p:cNvPr id="52" name="KSO_Shape"/>
            <p:cNvSpPr>
              <a:spLocks/>
            </p:cNvSpPr>
            <p:nvPr/>
          </p:nvSpPr>
          <p:spPr bwMode="auto">
            <a:xfrm flipH="1">
              <a:off x="9334745" y="1670048"/>
              <a:ext cx="279089" cy="360384"/>
            </a:xfrm>
            <a:custGeom>
              <a:avLst/>
              <a:gdLst>
                <a:gd name="T0" fmla="*/ 2147483646 w 4228"/>
                <a:gd name="T1" fmla="*/ 2147483646 h 5910"/>
                <a:gd name="T2" fmla="*/ 2147483646 w 4228"/>
                <a:gd name="T3" fmla="*/ 2147483646 h 5910"/>
                <a:gd name="T4" fmla="*/ 2147483646 w 4228"/>
                <a:gd name="T5" fmla="*/ 2147483646 h 5910"/>
                <a:gd name="T6" fmla="*/ 2147483646 w 4228"/>
                <a:gd name="T7" fmla="*/ 2147483646 h 5910"/>
                <a:gd name="T8" fmla="*/ 2147483646 w 4228"/>
                <a:gd name="T9" fmla="*/ 736754076 h 5910"/>
                <a:gd name="T10" fmla="*/ 2147483646 w 4228"/>
                <a:gd name="T11" fmla="*/ 468900117 h 5910"/>
                <a:gd name="T12" fmla="*/ 2147483646 w 4228"/>
                <a:gd name="T13" fmla="*/ 2147483646 h 5910"/>
                <a:gd name="T14" fmla="*/ 2147483646 w 4228"/>
                <a:gd name="T15" fmla="*/ 2147483646 h 5910"/>
                <a:gd name="T16" fmla="*/ 769768890 w 4228"/>
                <a:gd name="T17" fmla="*/ 2147483646 h 5910"/>
                <a:gd name="T18" fmla="*/ 502005176 w 4228"/>
                <a:gd name="T19" fmla="*/ 2147483646 h 5910"/>
                <a:gd name="T20" fmla="*/ 2147483646 w 4228"/>
                <a:gd name="T21" fmla="*/ 2147483646 h 5910"/>
                <a:gd name="T22" fmla="*/ 2147483646 w 4228"/>
                <a:gd name="T23" fmla="*/ 2147483646 h 5910"/>
                <a:gd name="T24" fmla="*/ 2147483646 w 4228"/>
                <a:gd name="T25" fmla="*/ 2147483646 h 5910"/>
                <a:gd name="T26" fmla="*/ 2147483646 w 4228"/>
                <a:gd name="T27" fmla="*/ 2147483646 h 5910"/>
                <a:gd name="T28" fmla="*/ 2147483646 w 4228"/>
                <a:gd name="T29" fmla="*/ 2147483646 h 5910"/>
                <a:gd name="T30" fmla="*/ 2147483646 w 4228"/>
                <a:gd name="T31" fmla="*/ 2147483646 h 5910"/>
                <a:gd name="T32" fmla="*/ 2147483646 w 4228"/>
                <a:gd name="T33" fmla="*/ 2147483646 h 5910"/>
                <a:gd name="T34" fmla="*/ 2147483646 w 4228"/>
                <a:gd name="T35" fmla="*/ 2147483646 h 5910"/>
                <a:gd name="T36" fmla="*/ 2147483646 w 4228"/>
                <a:gd name="T37" fmla="*/ 2147483646 h 5910"/>
                <a:gd name="T38" fmla="*/ 2147483646 w 4228"/>
                <a:gd name="T39" fmla="*/ 2147483646 h 5910"/>
                <a:gd name="T40" fmla="*/ 2147483646 w 4228"/>
                <a:gd name="T41" fmla="*/ 2147483646 h 5910"/>
                <a:gd name="T42" fmla="*/ 2147483646 w 4228"/>
                <a:gd name="T43" fmla="*/ 2147483646 h 5910"/>
                <a:gd name="T44" fmla="*/ 2147483646 w 4228"/>
                <a:gd name="T45" fmla="*/ 2147483646 h 5910"/>
                <a:gd name="T46" fmla="*/ 2147483646 w 4228"/>
                <a:gd name="T47" fmla="*/ 2147483646 h 5910"/>
                <a:gd name="T48" fmla="*/ 2147483646 w 4228"/>
                <a:gd name="T49" fmla="*/ 2147483646 h 5910"/>
                <a:gd name="T50" fmla="*/ 2147483646 w 4228"/>
                <a:gd name="T51" fmla="*/ 2147483646 h 5910"/>
                <a:gd name="T52" fmla="*/ 2147483646 w 4228"/>
                <a:gd name="T53" fmla="*/ 2147483646 h 5910"/>
                <a:gd name="T54" fmla="*/ 2147483646 w 4228"/>
                <a:gd name="T55" fmla="*/ 2147483646 h 5910"/>
                <a:gd name="T56" fmla="*/ 2147483646 w 4228"/>
                <a:gd name="T57" fmla="*/ 2147483646 h 5910"/>
                <a:gd name="T58" fmla="*/ 2147483646 w 4228"/>
                <a:gd name="T59" fmla="*/ 2147483646 h 5910"/>
                <a:gd name="T60" fmla="*/ 2147483646 w 4228"/>
                <a:gd name="T61" fmla="*/ 2147483646 h 5910"/>
                <a:gd name="T62" fmla="*/ 2147483646 w 4228"/>
                <a:gd name="T63" fmla="*/ 2147483646 h 5910"/>
                <a:gd name="T64" fmla="*/ 2147483646 w 4228"/>
                <a:gd name="T65" fmla="*/ 2147483646 h 5910"/>
                <a:gd name="T66" fmla="*/ 2147483646 w 4228"/>
                <a:gd name="T67" fmla="*/ 2147483646 h 5910"/>
                <a:gd name="T68" fmla="*/ 2147483646 w 4228"/>
                <a:gd name="T69" fmla="*/ 2147483646 h 5910"/>
                <a:gd name="T70" fmla="*/ 2147483646 w 4228"/>
                <a:gd name="T71" fmla="*/ 2147483646 h 5910"/>
                <a:gd name="T72" fmla="*/ 2147483646 w 4228"/>
                <a:gd name="T73" fmla="*/ 2147483646 h 5910"/>
                <a:gd name="T74" fmla="*/ 2147483646 w 4228"/>
                <a:gd name="T75" fmla="*/ 2147483646 h 5910"/>
                <a:gd name="T76" fmla="*/ 2147483646 w 4228"/>
                <a:gd name="T77" fmla="*/ 2147483646 h 5910"/>
                <a:gd name="T78" fmla="*/ 2147483646 w 4228"/>
                <a:gd name="T79" fmla="*/ 2147483646 h 5910"/>
                <a:gd name="T80" fmla="*/ 2147483646 w 4228"/>
                <a:gd name="T81" fmla="*/ 2147483646 h 5910"/>
                <a:gd name="T82" fmla="*/ 2147483646 w 4228"/>
                <a:gd name="T83" fmla="*/ 2147483646 h 5910"/>
                <a:gd name="T84" fmla="*/ 2147483646 w 4228"/>
                <a:gd name="T85" fmla="*/ 2147483646 h 5910"/>
                <a:gd name="T86" fmla="*/ 2147483646 w 4228"/>
                <a:gd name="T87" fmla="*/ 2147483646 h 5910"/>
                <a:gd name="T88" fmla="*/ 2147483646 w 4228"/>
                <a:gd name="T89" fmla="*/ 2147483646 h 5910"/>
                <a:gd name="T90" fmla="*/ 2147483646 w 4228"/>
                <a:gd name="T91" fmla="*/ 2147483646 h 5910"/>
                <a:gd name="T92" fmla="*/ 2147483646 w 4228"/>
                <a:gd name="T93" fmla="*/ 2147483646 h 5910"/>
                <a:gd name="T94" fmla="*/ 2147483646 w 4228"/>
                <a:gd name="T95" fmla="*/ 2147483646 h 5910"/>
                <a:gd name="T96" fmla="*/ 2147483646 w 4228"/>
                <a:gd name="T97" fmla="*/ 2147483646 h 5910"/>
                <a:gd name="T98" fmla="*/ 2147483646 w 4228"/>
                <a:gd name="T99" fmla="*/ 2147483646 h 5910"/>
                <a:gd name="T100" fmla="*/ 2147483646 w 4228"/>
                <a:gd name="T101" fmla="*/ 2147483646 h 5910"/>
                <a:gd name="T102" fmla="*/ 2147483646 w 4228"/>
                <a:gd name="T103" fmla="*/ 2147483646 h 5910"/>
                <a:gd name="T104" fmla="*/ 2147483646 w 4228"/>
                <a:gd name="T105" fmla="*/ 2147483646 h 5910"/>
                <a:gd name="T106" fmla="*/ 2147483646 w 4228"/>
                <a:gd name="T107" fmla="*/ 2147483646 h 5910"/>
                <a:gd name="T108" fmla="*/ 2147483646 w 4228"/>
                <a:gd name="T109" fmla="*/ 2147483646 h 5910"/>
                <a:gd name="T110" fmla="*/ 2147483646 w 4228"/>
                <a:gd name="T111" fmla="*/ 2147483646 h 5910"/>
                <a:gd name="T112" fmla="*/ 2147483646 w 4228"/>
                <a:gd name="T113" fmla="*/ 2147483646 h 5910"/>
                <a:gd name="T114" fmla="*/ 2147483646 w 4228"/>
                <a:gd name="T115" fmla="*/ 2147483646 h 5910"/>
                <a:gd name="T116" fmla="*/ 2147483646 w 4228"/>
                <a:gd name="T117" fmla="*/ 2147483646 h 5910"/>
                <a:gd name="T118" fmla="*/ 2147483646 w 4228"/>
                <a:gd name="T119" fmla="*/ 2147483646 h 5910"/>
                <a:gd name="T120" fmla="*/ 2147483646 w 4228"/>
                <a:gd name="T121" fmla="*/ 2147483646 h 59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228" h="5910">
                  <a:moveTo>
                    <a:pt x="3998" y="2785"/>
                  </a:moveTo>
                  <a:lnTo>
                    <a:pt x="3815" y="2602"/>
                  </a:lnTo>
                  <a:lnTo>
                    <a:pt x="2840" y="1627"/>
                  </a:lnTo>
                  <a:lnTo>
                    <a:pt x="3127" y="1341"/>
                  </a:lnTo>
                  <a:lnTo>
                    <a:pt x="3155" y="1312"/>
                  </a:lnTo>
                  <a:lnTo>
                    <a:pt x="3181" y="1282"/>
                  </a:lnTo>
                  <a:lnTo>
                    <a:pt x="3205" y="1251"/>
                  </a:lnTo>
                  <a:lnTo>
                    <a:pt x="3227" y="1219"/>
                  </a:lnTo>
                  <a:lnTo>
                    <a:pt x="3247" y="1185"/>
                  </a:lnTo>
                  <a:lnTo>
                    <a:pt x="3266" y="1151"/>
                  </a:lnTo>
                  <a:lnTo>
                    <a:pt x="3284" y="1116"/>
                  </a:lnTo>
                  <a:lnTo>
                    <a:pt x="3299" y="1081"/>
                  </a:lnTo>
                  <a:lnTo>
                    <a:pt x="3313" y="1046"/>
                  </a:lnTo>
                  <a:lnTo>
                    <a:pt x="3324" y="1009"/>
                  </a:lnTo>
                  <a:lnTo>
                    <a:pt x="3335" y="972"/>
                  </a:lnTo>
                  <a:lnTo>
                    <a:pt x="3342" y="935"/>
                  </a:lnTo>
                  <a:lnTo>
                    <a:pt x="3349" y="898"/>
                  </a:lnTo>
                  <a:lnTo>
                    <a:pt x="3353" y="861"/>
                  </a:lnTo>
                  <a:lnTo>
                    <a:pt x="3356" y="823"/>
                  </a:lnTo>
                  <a:lnTo>
                    <a:pt x="3357" y="786"/>
                  </a:lnTo>
                  <a:lnTo>
                    <a:pt x="3356" y="748"/>
                  </a:lnTo>
                  <a:lnTo>
                    <a:pt x="3353" y="710"/>
                  </a:lnTo>
                  <a:lnTo>
                    <a:pt x="3349" y="673"/>
                  </a:lnTo>
                  <a:lnTo>
                    <a:pt x="3342" y="635"/>
                  </a:lnTo>
                  <a:lnTo>
                    <a:pt x="3335" y="598"/>
                  </a:lnTo>
                  <a:lnTo>
                    <a:pt x="3324" y="562"/>
                  </a:lnTo>
                  <a:lnTo>
                    <a:pt x="3313" y="526"/>
                  </a:lnTo>
                  <a:lnTo>
                    <a:pt x="3299" y="489"/>
                  </a:lnTo>
                  <a:lnTo>
                    <a:pt x="3284" y="455"/>
                  </a:lnTo>
                  <a:lnTo>
                    <a:pt x="3266" y="420"/>
                  </a:lnTo>
                  <a:lnTo>
                    <a:pt x="3247" y="385"/>
                  </a:lnTo>
                  <a:lnTo>
                    <a:pt x="3227" y="353"/>
                  </a:lnTo>
                  <a:lnTo>
                    <a:pt x="3205" y="321"/>
                  </a:lnTo>
                  <a:lnTo>
                    <a:pt x="3181" y="290"/>
                  </a:lnTo>
                  <a:lnTo>
                    <a:pt x="3155" y="258"/>
                  </a:lnTo>
                  <a:lnTo>
                    <a:pt x="3127" y="229"/>
                  </a:lnTo>
                  <a:lnTo>
                    <a:pt x="3097" y="201"/>
                  </a:lnTo>
                  <a:lnTo>
                    <a:pt x="3067" y="176"/>
                  </a:lnTo>
                  <a:lnTo>
                    <a:pt x="3036" y="151"/>
                  </a:lnTo>
                  <a:lnTo>
                    <a:pt x="3003" y="129"/>
                  </a:lnTo>
                  <a:lnTo>
                    <a:pt x="2970" y="108"/>
                  </a:lnTo>
                  <a:lnTo>
                    <a:pt x="2936" y="89"/>
                  </a:lnTo>
                  <a:lnTo>
                    <a:pt x="2902" y="72"/>
                  </a:lnTo>
                  <a:lnTo>
                    <a:pt x="2866" y="56"/>
                  </a:lnTo>
                  <a:lnTo>
                    <a:pt x="2830" y="43"/>
                  </a:lnTo>
                  <a:lnTo>
                    <a:pt x="2795" y="32"/>
                  </a:lnTo>
                  <a:lnTo>
                    <a:pt x="2758" y="22"/>
                  </a:lnTo>
                  <a:lnTo>
                    <a:pt x="2720" y="14"/>
                  </a:lnTo>
                  <a:lnTo>
                    <a:pt x="2683" y="7"/>
                  </a:lnTo>
                  <a:lnTo>
                    <a:pt x="2645" y="3"/>
                  </a:lnTo>
                  <a:lnTo>
                    <a:pt x="2608" y="0"/>
                  </a:lnTo>
                  <a:lnTo>
                    <a:pt x="2570" y="0"/>
                  </a:lnTo>
                  <a:lnTo>
                    <a:pt x="2532" y="0"/>
                  </a:lnTo>
                  <a:lnTo>
                    <a:pt x="2496" y="3"/>
                  </a:lnTo>
                  <a:lnTo>
                    <a:pt x="2458" y="7"/>
                  </a:lnTo>
                  <a:lnTo>
                    <a:pt x="2421" y="14"/>
                  </a:lnTo>
                  <a:lnTo>
                    <a:pt x="2383" y="22"/>
                  </a:lnTo>
                  <a:lnTo>
                    <a:pt x="2346" y="32"/>
                  </a:lnTo>
                  <a:lnTo>
                    <a:pt x="2310" y="43"/>
                  </a:lnTo>
                  <a:lnTo>
                    <a:pt x="2275" y="56"/>
                  </a:lnTo>
                  <a:lnTo>
                    <a:pt x="2239" y="72"/>
                  </a:lnTo>
                  <a:lnTo>
                    <a:pt x="2205" y="89"/>
                  </a:lnTo>
                  <a:lnTo>
                    <a:pt x="2171" y="108"/>
                  </a:lnTo>
                  <a:lnTo>
                    <a:pt x="2138" y="129"/>
                  </a:lnTo>
                  <a:lnTo>
                    <a:pt x="2105" y="151"/>
                  </a:lnTo>
                  <a:lnTo>
                    <a:pt x="2074" y="176"/>
                  </a:lnTo>
                  <a:lnTo>
                    <a:pt x="2044" y="201"/>
                  </a:lnTo>
                  <a:lnTo>
                    <a:pt x="2015" y="229"/>
                  </a:lnTo>
                  <a:lnTo>
                    <a:pt x="301" y="1950"/>
                  </a:lnTo>
                  <a:lnTo>
                    <a:pt x="284" y="1965"/>
                  </a:lnTo>
                  <a:lnTo>
                    <a:pt x="266" y="1980"/>
                  </a:lnTo>
                  <a:lnTo>
                    <a:pt x="248" y="1996"/>
                  </a:lnTo>
                  <a:lnTo>
                    <a:pt x="231" y="2013"/>
                  </a:lnTo>
                  <a:lnTo>
                    <a:pt x="203" y="2042"/>
                  </a:lnTo>
                  <a:lnTo>
                    <a:pt x="177" y="2072"/>
                  </a:lnTo>
                  <a:lnTo>
                    <a:pt x="153" y="2104"/>
                  </a:lnTo>
                  <a:lnTo>
                    <a:pt x="131" y="2135"/>
                  </a:lnTo>
                  <a:lnTo>
                    <a:pt x="110" y="2169"/>
                  </a:lnTo>
                  <a:lnTo>
                    <a:pt x="91" y="2203"/>
                  </a:lnTo>
                  <a:lnTo>
                    <a:pt x="74" y="2238"/>
                  </a:lnTo>
                  <a:lnTo>
                    <a:pt x="58" y="2273"/>
                  </a:lnTo>
                  <a:lnTo>
                    <a:pt x="45" y="2308"/>
                  </a:lnTo>
                  <a:lnTo>
                    <a:pt x="33" y="2345"/>
                  </a:lnTo>
                  <a:lnTo>
                    <a:pt x="23" y="2382"/>
                  </a:lnTo>
                  <a:lnTo>
                    <a:pt x="15" y="2419"/>
                  </a:lnTo>
                  <a:lnTo>
                    <a:pt x="9" y="2456"/>
                  </a:lnTo>
                  <a:lnTo>
                    <a:pt x="5" y="2493"/>
                  </a:lnTo>
                  <a:lnTo>
                    <a:pt x="1" y="2531"/>
                  </a:lnTo>
                  <a:lnTo>
                    <a:pt x="0" y="2569"/>
                  </a:lnTo>
                  <a:lnTo>
                    <a:pt x="1" y="2606"/>
                  </a:lnTo>
                  <a:lnTo>
                    <a:pt x="5" y="2644"/>
                  </a:lnTo>
                  <a:lnTo>
                    <a:pt x="9" y="2681"/>
                  </a:lnTo>
                  <a:lnTo>
                    <a:pt x="15" y="2719"/>
                  </a:lnTo>
                  <a:lnTo>
                    <a:pt x="23" y="2756"/>
                  </a:lnTo>
                  <a:lnTo>
                    <a:pt x="33" y="2792"/>
                  </a:lnTo>
                  <a:lnTo>
                    <a:pt x="45" y="2829"/>
                  </a:lnTo>
                  <a:lnTo>
                    <a:pt x="58" y="2865"/>
                  </a:lnTo>
                  <a:lnTo>
                    <a:pt x="74" y="2899"/>
                  </a:lnTo>
                  <a:lnTo>
                    <a:pt x="91" y="2934"/>
                  </a:lnTo>
                  <a:lnTo>
                    <a:pt x="110" y="2969"/>
                  </a:lnTo>
                  <a:lnTo>
                    <a:pt x="131" y="3001"/>
                  </a:lnTo>
                  <a:lnTo>
                    <a:pt x="153" y="3033"/>
                  </a:lnTo>
                  <a:lnTo>
                    <a:pt x="177" y="3065"/>
                  </a:lnTo>
                  <a:lnTo>
                    <a:pt x="203" y="3096"/>
                  </a:lnTo>
                  <a:lnTo>
                    <a:pt x="231" y="3125"/>
                  </a:lnTo>
                  <a:lnTo>
                    <a:pt x="1388" y="4281"/>
                  </a:lnTo>
                  <a:lnTo>
                    <a:pt x="1102" y="4567"/>
                  </a:lnTo>
                  <a:lnTo>
                    <a:pt x="1075" y="4597"/>
                  </a:lnTo>
                  <a:lnTo>
                    <a:pt x="1048" y="4627"/>
                  </a:lnTo>
                  <a:lnTo>
                    <a:pt x="1024" y="4658"/>
                  </a:lnTo>
                  <a:lnTo>
                    <a:pt x="1001" y="4691"/>
                  </a:lnTo>
                  <a:lnTo>
                    <a:pt x="981" y="4724"/>
                  </a:lnTo>
                  <a:lnTo>
                    <a:pt x="962" y="4758"/>
                  </a:lnTo>
                  <a:lnTo>
                    <a:pt x="945" y="4792"/>
                  </a:lnTo>
                  <a:lnTo>
                    <a:pt x="930" y="4828"/>
                  </a:lnTo>
                  <a:lnTo>
                    <a:pt x="916" y="4864"/>
                  </a:lnTo>
                  <a:lnTo>
                    <a:pt x="904" y="4899"/>
                  </a:lnTo>
                  <a:lnTo>
                    <a:pt x="894" y="4936"/>
                  </a:lnTo>
                  <a:lnTo>
                    <a:pt x="886" y="4973"/>
                  </a:lnTo>
                  <a:lnTo>
                    <a:pt x="879" y="5011"/>
                  </a:lnTo>
                  <a:lnTo>
                    <a:pt x="875" y="5048"/>
                  </a:lnTo>
                  <a:lnTo>
                    <a:pt x="873" y="5086"/>
                  </a:lnTo>
                  <a:lnTo>
                    <a:pt x="872" y="5123"/>
                  </a:lnTo>
                  <a:lnTo>
                    <a:pt x="873" y="5161"/>
                  </a:lnTo>
                  <a:lnTo>
                    <a:pt x="875" y="5198"/>
                  </a:lnTo>
                  <a:lnTo>
                    <a:pt x="880" y="5236"/>
                  </a:lnTo>
                  <a:lnTo>
                    <a:pt x="886" y="5273"/>
                  </a:lnTo>
                  <a:lnTo>
                    <a:pt x="894" y="5311"/>
                  </a:lnTo>
                  <a:lnTo>
                    <a:pt x="904" y="5347"/>
                  </a:lnTo>
                  <a:lnTo>
                    <a:pt x="916" y="5383"/>
                  </a:lnTo>
                  <a:lnTo>
                    <a:pt x="930" y="5419"/>
                  </a:lnTo>
                  <a:lnTo>
                    <a:pt x="945" y="5455"/>
                  </a:lnTo>
                  <a:lnTo>
                    <a:pt x="962" y="5489"/>
                  </a:lnTo>
                  <a:lnTo>
                    <a:pt x="981" y="5523"/>
                  </a:lnTo>
                  <a:lnTo>
                    <a:pt x="1002" y="5556"/>
                  </a:lnTo>
                  <a:lnTo>
                    <a:pt x="1024" y="5589"/>
                  </a:lnTo>
                  <a:lnTo>
                    <a:pt x="1049" y="5620"/>
                  </a:lnTo>
                  <a:lnTo>
                    <a:pt x="1075" y="5650"/>
                  </a:lnTo>
                  <a:lnTo>
                    <a:pt x="1102" y="5679"/>
                  </a:lnTo>
                  <a:lnTo>
                    <a:pt x="1131" y="5707"/>
                  </a:lnTo>
                  <a:lnTo>
                    <a:pt x="1162" y="5734"/>
                  </a:lnTo>
                  <a:lnTo>
                    <a:pt x="1193" y="5757"/>
                  </a:lnTo>
                  <a:lnTo>
                    <a:pt x="1225" y="5779"/>
                  </a:lnTo>
                  <a:lnTo>
                    <a:pt x="1259" y="5800"/>
                  </a:lnTo>
                  <a:lnTo>
                    <a:pt x="1292" y="5819"/>
                  </a:lnTo>
                  <a:lnTo>
                    <a:pt x="1327" y="5836"/>
                  </a:lnTo>
                  <a:lnTo>
                    <a:pt x="1362" y="5852"/>
                  </a:lnTo>
                  <a:lnTo>
                    <a:pt x="1398" y="5865"/>
                  </a:lnTo>
                  <a:lnTo>
                    <a:pt x="1434" y="5877"/>
                  </a:lnTo>
                  <a:lnTo>
                    <a:pt x="1471" y="5887"/>
                  </a:lnTo>
                  <a:lnTo>
                    <a:pt x="1507" y="5895"/>
                  </a:lnTo>
                  <a:lnTo>
                    <a:pt x="1545" y="5902"/>
                  </a:lnTo>
                  <a:lnTo>
                    <a:pt x="1582" y="5906"/>
                  </a:lnTo>
                  <a:lnTo>
                    <a:pt x="1620" y="5909"/>
                  </a:lnTo>
                  <a:lnTo>
                    <a:pt x="1658" y="5910"/>
                  </a:lnTo>
                  <a:lnTo>
                    <a:pt x="1696" y="5909"/>
                  </a:lnTo>
                  <a:lnTo>
                    <a:pt x="1734" y="5906"/>
                  </a:lnTo>
                  <a:lnTo>
                    <a:pt x="1771" y="5902"/>
                  </a:lnTo>
                  <a:lnTo>
                    <a:pt x="1809" y="5895"/>
                  </a:lnTo>
                  <a:lnTo>
                    <a:pt x="1845" y="5887"/>
                  </a:lnTo>
                  <a:lnTo>
                    <a:pt x="1882" y="5877"/>
                  </a:lnTo>
                  <a:lnTo>
                    <a:pt x="1918" y="5865"/>
                  </a:lnTo>
                  <a:lnTo>
                    <a:pt x="1954" y="5852"/>
                  </a:lnTo>
                  <a:lnTo>
                    <a:pt x="1989" y="5836"/>
                  </a:lnTo>
                  <a:lnTo>
                    <a:pt x="2024" y="5819"/>
                  </a:lnTo>
                  <a:lnTo>
                    <a:pt x="2057" y="5800"/>
                  </a:lnTo>
                  <a:lnTo>
                    <a:pt x="2091" y="5780"/>
                  </a:lnTo>
                  <a:lnTo>
                    <a:pt x="2123" y="5757"/>
                  </a:lnTo>
                  <a:lnTo>
                    <a:pt x="2154" y="5734"/>
                  </a:lnTo>
                  <a:lnTo>
                    <a:pt x="2184" y="5707"/>
                  </a:lnTo>
                  <a:lnTo>
                    <a:pt x="2215" y="5679"/>
                  </a:lnTo>
                  <a:lnTo>
                    <a:pt x="3998" y="3897"/>
                  </a:lnTo>
                  <a:lnTo>
                    <a:pt x="4026" y="3866"/>
                  </a:lnTo>
                  <a:lnTo>
                    <a:pt x="4052" y="3836"/>
                  </a:lnTo>
                  <a:lnTo>
                    <a:pt x="4076" y="3805"/>
                  </a:lnTo>
                  <a:lnTo>
                    <a:pt x="4099" y="3773"/>
                  </a:lnTo>
                  <a:lnTo>
                    <a:pt x="4119" y="3739"/>
                  </a:lnTo>
                  <a:lnTo>
                    <a:pt x="4138" y="3706"/>
                  </a:lnTo>
                  <a:lnTo>
                    <a:pt x="4156" y="3671"/>
                  </a:lnTo>
                  <a:lnTo>
                    <a:pt x="4170" y="3636"/>
                  </a:lnTo>
                  <a:lnTo>
                    <a:pt x="4185" y="3600"/>
                  </a:lnTo>
                  <a:lnTo>
                    <a:pt x="4196" y="3564"/>
                  </a:lnTo>
                  <a:lnTo>
                    <a:pt x="4206" y="3527"/>
                  </a:lnTo>
                  <a:lnTo>
                    <a:pt x="4214" y="3489"/>
                  </a:lnTo>
                  <a:lnTo>
                    <a:pt x="4220" y="3453"/>
                  </a:lnTo>
                  <a:lnTo>
                    <a:pt x="4225" y="3415"/>
                  </a:lnTo>
                  <a:lnTo>
                    <a:pt x="4227" y="3378"/>
                  </a:lnTo>
                  <a:lnTo>
                    <a:pt x="4228" y="3340"/>
                  </a:lnTo>
                  <a:lnTo>
                    <a:pt x="4227" y="3302"/>
                  </a:lnTo>
                  <a:lnTo>
                    <a:pt x="4225" y="3265"/>
                  </a:lnTo>
                  <a:lnTo>
                    <a:pt x="4220" y="3227"/>
                  </a:lnTo>
                  <a:lnTo>
                    <a:pt x="4214" y="3191"/>
                  </a:lnTo>
                  <a:lnTo>
                    <a:pt x="4206" y="3153"/>
                  </a:lnTo>
                  <a:lnTo>
                    <a:pt x="4196" y="3116"/>
                  </a:lnTo>
                  <a:lnTo>
                    <a:pt x="4185" y="3080"/>
                  </a:lnTo>
                  <a:lnTo>
                    <a:pt x="4170" y="3044"/>
                  </a:lnTo>
                  <a:lnTo>
                    <a:pt x="4156" y="3009"/>
                  </a:lnTo>
                  <a:lnTo>
                    <a:pt x="4138" y="2974"/>
                  </a:lnTo>
                  <a:lnTo>
                    <a:pt x="4119" y="2941"/>
                  </a:lnTo>
                  <a:lnTo>
                    <a:pt x="4099" y="2907"/>
                  </a:lnTo>
                  <a:lnTo>
                    <a:pt x="4076" y="2875"/>
                  </a:lnTo>
                  <a:lnTo>
                    <a:pt x="4052" y="2844"/>
                  </a:lnTo>
                  <a:lnTo>
                    <a:pt x="4026" y="2814"/>
                  </a:lnTo>
                  <a:lnTo>
                    <a:pt x="3998" y="2785"/>
                  </a:lnTo>
                  <a:close/>
                  <a:moveTo>
                    <a:pt x="2285" y="499"/>
                  </a:moveTo>
                  <a:lnTo>
                    <a:pt x="2285" y="499"/>
                  </a:lnTo>
                  <a:lnTo>
                    <a:pt x="2300" y="485"/>
                  </a:lnTo>
                  <a:lnTo>
                    <a:pt x="2316" y="471"/>
                  </a:lnTo>
                  <a:lnTo>
                    <a:pt x="2332" y="459"/>
                  </a:lnTo>
                  <a:lnTo>
                    <a:pt x="2348" y="448"/>
                  </a:lnTo>
                  <a:lnTo>
                    <a:pt x="2365" y="437"/>
                  </a:lnTo>
                  <a:lnTo>
                    <a:pt x="2383" y="428"/>
                  </a:lnTo>
                  <a:lnTo>
                    <a:pt x="2401" y="419"/>
                  </a:lnTo>
                  <a:lnTo>
                    <a:pt x="2419" y="411"/>
                  </a:lnTo>
                  <a:lnTo>
                    <a:pt x="2437" y="404"/>
                  </a:lnTo>
                  <a:lnTo>
                    <a:pt x="2456" y="398"/>
                  </a:lnTo>
                  <a:lnTo>
                    <a:pt x="2474" y="393"/>
                  </a:lnTo>
                  <a:lnTo>
                    <a:pt x="2493" y="389"/>
                  </a:lnTo>
                  <a:lnTo>
                    <a:pt x="2512" y="385"/>
                  </a:lnTo>
                  <a:lnTo>
                    <a:pt x="2531" y="383"/>
                  </a:lnTo>
                  <a:lnTo>
                    <a:pt x="2551" y="382"/>
                  </a:lnTo>
                  <a:lnTo>
                    <a:pt x="2570" y="381"/>
                  </a:lnTo>
                  <a:lnTo>
                    <a:pt x="2590" y="382"/>
                  </a:lnTo>
                  <a:lnTo>
                    <a:pt x="2609" y="383"/>
                  </a:lnTo>
                  <a:lnTo>
                    <a:pt x="2628" y="385"/>
                  </a:lnTo>
                  <a:lnTo>
                    <a:pt x="2647" y="389"/>
                  </a:lnTo>
                  <a:lnTo>
                    <a:pt x="2667" y="393"/>
                  </a:lnTo>
                  <a:lnTo>
                    <a:pt x="2685" y="398"/>
                  </a:lnTo>
                  <a:lnTo>
                    <a:pt x="2704" y="404"/>
                  </a:lnTo>
                  <a:lnTo>
                    <a:pt x="2722" y="411"/>
                  </a:lnTo>
                  <a:lnTo>
                    <a:pt x="2741" y="419"/>
                  </a:lnTo>
                  <a:lnTo>
                    <a:pt x="2759" y="428"/>
                  </a:lnTo>
                  <a:lnTo>
                    <a:pt x="2776" y="437"/>
                  </a:lnTo>
                  <a:lnTo>
                    <a:pt x="2792" y="448"/>
                  </a:lnTo>
                  <a:lnTo>
                    <a:pt x="2809" y="459"/>
                  </a:lnTo>
                  <a:lnTo>
                    <a:pt x="2826" y="471"/>
                  </a:lnTo>
                  <a:lnTo>
                    <a:pt x="2841" y="485"/>
                  </a:lnTo>
                  <a:lnTo>
                    <a:pt x="2856" y="499"/>
                  </a:lnTo>
                  <a:lnTo>
                    <a:pt x="2870" y="515"/>
                  </a:lnTo>
                  <a:lnTo>
                    <a:pt x="2884" y="530"/>
                  </a:lnTo>
                  <a:lnTo>
                    <a:pt x="2896" y="546"/>
                  </a:lnTo>
                  <a:lnTo>
                    <a:pt x="2908" y="563"/>
                  </a:lnTo>
                  <a:lnTo>
                    <a:pt x="2918" y="581"/>
                  </a:lnTo>
                  <a:lnTo>
                    <a:pt x="2928" y="597"/>
                  </a:lnTo>
                  <a:lnTo>
                    <a:pt x="2937" y="615"/>
                  </a:lnTo>
                  <a:lnTo>
                    <a:pt x="2945" y="633"/>
                  </a:lnTo>
                  <a:lnTo>
                    <a:pt x="2952" y="652"/>
                  </a:lnTo>
                  <a:lnTo>
                    <a:pt x="2959" y="670"/>
                  </a:lnTo>
                  <a:lnTo>
                    <a:pt x="2963" y="689"/>
                  </a:lnTo>
                  <a:lnTo>
                    <a:pt x="2968" y="708"/>
                  </a:lnTo>
                  <a:lnTo>
                    <a:pt x="2971" y="727"/>
                  </a:lnTo>
                  <a:lnTo>
                    <a:pt x="2973" y="747"/>
                  </a:lnTo>
                  <a:lnTo>
                    <a:pt x="2974" y="766"/>
                  </a:lnTo>
                  <a:lnTo>
                    <a:pt x="2974" y="786"/>
                  </a:lnTo>
                  <a:lnTo>
                    <a:pt x="2974" y="805"/>
                  </a:lnTo>
                  <a:lnTo>
                    <a:pt x="2973" y="824"/>
                  </a:lnTo>
                  <a:lnTo>
                    <a:pt x="2971" y="844"/>
                  </a:lnTo>
                  <a:lnTo>
                    <a:pt x="2968" y="863"/>
                  </a:lnTo>
                  <a:lnTo>
                    <a:pt x="2963" y="882"/>
                  </a:lnTo>
                  <a:lnTo>
                    <a:pt x="2959" y="901"/>
                  </a:lnTo>
                  <a:lnTo>
                    <a:pt x="2952" y="920"/>
                  </a:lnTo>
                  <a:lnTo>
                    <a:pt x="2945" y="938"/>
                  </a:lnTo>
                  <a:lnTo>
                    <a:pt x="2937" y="955"/>
                  </a:lnTo>
                  <a:lnTo>
                    <a:pt x="2928" y="973"/>
                  </a:lnTo>
                  <a:lnTo>
                    <a:pt x="2918" y="991"/>
                  </a:lnTo>
                  <a:lnTo>
                    <a:pt x="2908" y="1008"/>
                  </a:lnTo>
                  <a:lnTo>
                    <a:pt x="2896" y="1025"/>
                  </a:lnTo>
                  <a:lnTo>
                    <a:pt x="2884" y="1040"/>
                  </a:lnTo>
                  <a:lnTo>
                    <a:pt x="2870" y="1056"/>
                  </a:lnTo>
                  <a:lnTo>
                    <a:pt x="2856" y="1071"/>
                  </a:lnTo>
                  <a:lnTo>
                    <a:pt x="2743" y="1184"/>
                  </a:lnTo>
                  <a:lnTo>
                    <a:pt x="1550" y="2377"/>
                  </a:lnTo>
                  <a:lnTo>
                    <a:pt x="1543" y="2353"/>
                  </a:lnTo>
                  <a:lnTo>
                    <a:pt x="1535" y="2327"/>
                  </a:lnTo>
                  <a:lnTo>
                    <a:pt x="1527" y="2303"/>
                  </a:lnTo>
                  <a:lnTo>
                    <a:pt x="1518" y="2278"/>
                  </a:lnTo>
                  <a:lnTo>
                    <a:pt x="1508" y="2255"/>
                  </a:lnTo>
                  <a:lnTo>
                    <a:pt x="1497" y="2230"/>
                  </a:lnTo>
                  <a:lnTo>
                    <a:pt x="1485" y="2207"/>
                  </a:lnTo>
                  <a:lnTo>
                    <a:pt x="1473" y="2183"/>
                  </a:lnTo>
                  <a:lnTo>
                    <a:pt x="1459" y="2161"/>
                  </a:lnTo>
                  <a:lnTo>
                    <a:pt x="1446" y="2139"/>
                  </a:lnTo>
                  <a:lnTo>
                    <a:pt x="1430" y="2116"/>
                  </a:lnTo>
                  <a:lnTo>
                    <a:pt x="1415" y="2094"/>
                  </a:lnTo>
                  <a:lnTo>
                    <a:pt x="1398" y="2073"/>
                  </a:lnTo>
                  <a:lnTo>
                    <a:pt x="1380" y="2053"/>
                  </a:lnTo>
                  <a:lnTo>
                    <a:pt x="1362" y="2033"/>
                  </a:lnTo>
                  <a:lnTo>
                    <a:pt x="1343" y="2013"/>
                  </a:lnTo>
                  <a:lnTo>
                    <a:pt x="1323" y="1994"/>
                  </a:lnTo>
                  <a:lnTo>
                    <a:pt x="1303" y="1976"/>
                  </a:lnTo>
                  <a:lnTo>
                    <a:pt x="1283" y="1958"/>
                  </a:lnTo>
                  <a:lnTo>
                    <a:pt x="1262" y="1941"/>
                  </a:lnTo>
                  <a:lnTo>
                    <a:pt x="1241" y="1926"/>
                  </a:lnTo>
                  <a:lnTo>
                    <a:pt x="1218" y="1911"/>
                  </a:lnTo>
                  <a:lnTo>
                    <a:pt x="1196" y="1897"/>
                  </a:lnTo>
                  <a:lnTo>
                    <a:pt x="1174" y="1883"/>
                  </a:lnTo>
                  <a:lnTo>
                    <a:pt x="1151" y="1871"/>
                  </a:lnTo>
                  <a:lnTo>
                    <a:pt x="1128" y="1860"/>
                  </a:lnTo>
                  <a:lnTo>
                    <a:pt x="1105" y="1849"/>
                  </a:lnTo>
                  <a:lnTo>
                    <a:pt x="1080" y="1839"/>
                  </a:lnTo>
                  <a:lnTo>
                    <a:pt x="1057" y="1830"/>
                  </a:lnTo>
                  <a:lnTo>
                    <a:pt x="1032" y="1821"/>
                  </a:lnTo>
                  <a:lnTo>
                    <a:pt x="1008" y="1814"/>
                  </a:lnTo>
                  <a:lnTo>
                    <a:pt x="983" y="1808"/>
                  </a:lnTo>
                  <a:lnTo>
                    <a:pt x="2285" y="499"/>
                  </a:lnTo>
                  <a:close/>
                  <a:moveTo>
                    <a:pt x="1943" y="5409"/>
                  </a:moveTo>
                  <a:lnTo>
                    <a:pt x="1943" y="5409"/>
                  </a:lnTo>
                  <a:lnTo>
                    <a:pt x="1929" y="5423"/>
                  </a:lnTo>
                  <a:lnTo>
                    <a:pt x="1913" y="5437"/>
                  </a:lnTo>
                  <a:lnTo>
                    <a:pt x="1897" y="5449"/>
                  </a:lnTo>
                  <a:lnTo>
                    <a:pt x="1881" y="5461"/>
                  </a:lnTo>
                  <a:lnTo>
                    <a:pt x="1863" y="5471"/>
                  </a:lnTo>
                  <a:lnTo>
                    <a:pt x="1846" y="5481"/>
                  </a:lnTo>
                  <a:lnTo>
                    <a:pt x="1829" y="5490"/>
                  </a:lnTo>
                  <a:lnTo>
                    <a:pt x="1811" y="5498"/>
                  </a:lnTo>
                  <a:lnTo>
                    <a:pt x="1792" y="5505"/>
                  </a:lnTo>
                  <a:lnTo>
                    <a:pt x="1773" y="5510"/>
                  </a:lnTo>
                  <a:lnTo>
                    <a:pt x="1754" y="5516"/>
                  </a:lnTo>
                  <a:lnTo>
                    <a:pt x="1735" y="5521"/>
                  </a:lnTo>
                  <a:lnTo>
                    <a:pt x="1716" y="5523"/>
                  </a:lnTo>
                  <a:lnTo>
                    <a:pt x="1697" y="5526"/>
                  </a:lnTo>
                  <a:lnTo>
                    <a:pt x="1677" y="5527"/>
                  </a:lnTo>
                  <a:lnTo>
                    <a:pt x="1658" y="5527"/>
                  </a:lnTo>
                  <a:lnTo>
                    <a:pt x="1638" y="5527"/>
                  </a:lnTo>
                  <a:lnTo>
                    <a:pt x="1619" y="5526"/>
                  </a:lnTo>
                  <a:lnTo>
                    <a:pt x="1600" y="5523"/>
                  </a:lnTo>
                  <a:lnTo>
                    <a:pt x="1581" y="5521"/>
                  </a:lnTo>
                  <a:lnTo>
                    <a:pt x="1562" y="5516"/>
                  </a:lnTo>
                  <a:lnTo>
                    <a:pt x="1543" y="5510"/>
                  </a:lnTo>
                  <a:lnTo>
                    <a:pt x="1524" y="5505"/>
                  </a:lnTo>
                  <a:lnTo>
                    <a:pt x="1506" y="5498"/>
                  </a:lnTo>
                  <a:lnTo>
                    <a:pt x="1488" y="5490"/>
                  </a:lnTo>
                  <a:lnTo>
                    <a:pt x="1471" y="5481"/>
                  </a:lnTo>
                  <a:lnTo>
                    <a:pt x="1453" y="5471"/>
                  </a:lnTo>
                  <a:lnTo>
                    <a:pt x="1436" y="5461"/>
                  </a:lnTo>
                  <a:lnTo>
                    <a:pt x="1419" y="5449"/>
                  </a:lnTo>
                  <a:lnTo>
                    <a:pt x="1404" y="5437"/>
                  </a:lnTo>
                  <a:lnTo>
                    <a:pt x="1388" y="5423"/>
                  </a:lnTo>
                  <a:lnTo>
                    <a:pt x="1372" y="5409"/>
                  </a:lnTo>
                  <a:lnTo>
                    <a:pt x="1358" y="5394"/>
                  </a:lnTo>
                  <a:lnTo>
                    <a:pt x="1344" y="5378"/>
                  </a:lnTo>
                  <a:lnTo>
                    <a:pt x="1332" y="5362"/>
                  </a:lnTo>
                  <a:lnTo>
                    <a:pt x="1320" y="5345"/>
                  </a:lnTo>
                  <a:lnTo>
                    <a:pt x="1310" y="5329"/>
                  </a:lnTo>
                  <a:lnTo>
                    <a:pt x="1300" y="5311"/>
                  </a:lnTo>
                  <a:lnTo>
                    <a:pt x="1291" y="5293"/>
                  </a:lnTo>
                  <a:lnTo>
                    <a:pt x="1283" y="5275"/>
                  </a:lnTo>
                  <a:lnTo>
                    <a:pt x="1276" y="5257"/>
                  </a:lnTo>
                  <a:lnTo>
                    <a:pt x="1271" y="5238"/>
                  </a:lnTo>
                  <a:lnTo>
                    <a:pt x="1265" y="5219"/>
                  </a:lnTo>
                  <a:lnTo>
                    <a:pt x="1262" y="5200"/>
                  </a:lnTo>
                  <a:lnTo>
                    <a:pt x="1259" y="5181"/>
                  </a:lnTo>
                  <a:lnTo>
                    <a:pt x="1256" y="5162"/>
                  </a:lnTo>
                  <a:lnTo>
                    <a:pt x="1254" y="5142"/>
                  </a:lnTo>
                  <a:lnTo>
                    <a:pt x="1254" y="5123"/>
                  </a:lnTo>
                  <a:lnTo>
                    <a:pt x="1254" y="5103"/>
                  </a:lnTo>
                  <a:lnTo>
                    <a:pt x="1256" y="5084"/>
                  </a:lnTo>
                  <a:lnTo>
                    <a:pt x="1259" y="5065"/>
                  </a:lnTo>
                  <a:lnTo>
                    <a:pt x="1262" y="5045"/>
                  </a:lnTo>
                  <a:lnTo>
                    <a:pt x="1265" y="5026"/>
                  </a:lnTo>
                  <a:lnTo>
                    <a:pt x="1271" y="5009"/>
                  </a:lnTo>
                  <a:lnTo>
                    <a:pt x="1276" y="4990"/>
                  </a:lnTo>
                  <a:lnTo>
                    <a:pt x="1283" y="4971"/>
                  </a:lnTo>
                  <a:lnTo>
                    <a:pt x="1291" y="4953"/>
                  </a:lnTo>
                  <a:lnTo>
                    <a:pt x="1300" y="4935"/>
                  </a:lnTo>
                  <a:lnTo>
                    <a:pt x="1310" y="4918"/>
                  </a:lnTo>
                  <a:lnTo>
                    <a:pt x="1320" y="4902"/>
                  </a:lnTo>
                  <a:lnTo>
                    <a:pt x="1332" y="4885"/>
                  </a:lnTo>
                  <a:lnTo>
                    <a:pt x="1344" y="4868"/>
                  </a:lnTo>
                  <a:lnTo>
                    <a:pt x="1358" y="4852"/>
                  </a:lnTo>
                  <a:lnTo>
                    <a:pt x="1372" y="4838"/>
                  </a:lnTo>
                  <a:lnTo>
                    <a:pt x="1658" y="4551"/>
                  </a:lnTo>
                  <a:lnTo>
                    <a:pt x="1762" y="4655"/>
                  </a:lnTo>
                  <a:lnTo>
                    <a:pt x="1945" y="4838"/>
                  </a:lnTo>
                  <a:lnTo>
                    <a:pt x="1958" y="4852"/>
                  </a:lnTo>
                  <a:lnTo>
                    <a:pt x="1972" y="4868"/>
                  </a:lnTo>
                  <a:lnTo>
                    <a:pt x="1985" y="4885"/>
                  </a:lnTo>
                  <a:lnTo>
                    <a:pt x="1996" y="4902"/>
                  </a:lnTo>
                  <a:lnTo>
                    <a:pt x="2007" y="4918"/>
                  </a:lnTo>
                  <a:lnTo>
                    <a:pt x="2016" y="4935"/>
                  </a:lnTo>
                  <a:lnTo>
                    <a:pt x="2025" y="4953"/>
                  </a:lnTo>
                  <a:lnTo>
                    <a:pt x="2033" y="4972"/>
                  </a:lnTo>
                  <a:lnTo>
                    <a:pt x="2039" y="4990"/>
                  </a:lnTo>
                  <a:lnTo>
                    <a:pt x="2046" y="5009"/>
                  </a:lnTo>
                  <a:lnTo>
                    <a:pt x="2051" y="5026"/>
                  </a:lnTo>
                  <a:lnTo>
                    <a:pt x="2055" y="5046"/>
                  </a:lnTo>
                  <a:lnTo>
                    <a:pt x="2058" y="5065"/>
                  </a:lnTo>
                  <a:lnTo>
                    <a:pt x="2061" y="5084"/>
                  </a:lnTo>
                  <a:lnTo>
                    <a:pt x="2062" y="5103"/>
                  </a:lnTo>
                  <a:lnTo>
                    <a:pt x="2063" y="5123"/>
                  </a:lnTo>
                  <a:lnTo>
                    <a:pt x="2062" y="5142"/>
                  </a:lnTo>
                  <a:lnTo>
                    <a:pt x="2061" y="5162"/>
                  </a:lnTo>
                  <a:lnTo>
                    <a:pt x="2058" y="5181"/>
                  </a:lnTo>
                  <a:lnTo>
                    <a:pt x="2055" y="5200"/>
                  </a:lnTo>
                  <a:lnTo>
                    <a:pt x="2051" y="5219"/>
                  </a:lnTo>
                  <a:lnTo>
                    <a:pt x="2046" y="5238"/>
                  </a:lnTo>
                  <a:lnTo>
                    <a:pt x="2039" y="5257"/>
                  </a:lnTo>
                  <a:lnTo>
                    <a:pt x="2033" y="5275"/>
                  </a:lnTo>
                  <a:lnTo>
                    <a:pt x="2025" y="5293"/>
                  </a:lnTo>
                  <a:lnTo>
                    <a:pt x="2016" y="5311"/>
                  </a:lnTo>
                  <a:lnTo>
                    <a:pt x="2007" y="5329"/>
                  </a:lnTo>
                  <a:lnTo>
                    <a:pt x="1996" y="5345"/>
                  </a:lnTo>
                  <a:lnTo>
                    <a:pt x="1985" y="5362"/>
                  </a:lnTo>
                  <a:lnTo>
                    <a:pt x="1971" y="5378"/>
                  </a:lnTo>
                  <a:lnTo>
                    <a:pt x="1958" y="5393"/>
                  </a:lnTo>
                  <a:lnTo>
                    <a:pt x="1943" y="5409"/>
                  </a:lnTo>
                  <a:close/>
                  <a:moveTo>
                    <a:pt x="3727" y="3626"/>
                  </a:moveTo>
                  <a:lnTo>
                    <a:pt x="2420" y="4933"/>
                  </a:lnTo>
                  <a:lnTo>
                    <a:pt x="2414" y="4908"/>
                  </a:lnTo>
                  <a:lnTo>
                    <a:pt x="2406" y="4883"/>
                  </a:lnTo>
                  <a:lnTo>
                    <a:pt x="2397" y="4858"/>
                  </a:lnTo>
                  <a:lnTo>
                    <a:pt x="2389" y="4833"/>
                  </a:lnTo>
                  <a:lnTo>
                    <a:pt x="2379" y="4810"/>
                  </a:lnTo>
                  <a:lnTo>
                    <a:pt x="2368" y="4786"/>
                  </a:lnTo>
                  <a:lnTo>
                    <a:pt x="2356" y="4762"/>
                  </a:lnTo>
                  <a:lnTo>
                    <a:pt x="2344" y="4739"/>
                  </a:lnTo>
                  <a:lnTo>
                    <a:pt x="2331" y="4716"/>
                  </a:lnTo>
                  <a:lnTo>
                    <a:pt x="2316" y="4693"/>
                  </a:lnTo>
                  <a:lnTo>
                    <a:pt x="2302" y="4672"/>
                  </a:lnTo>
                  <a:lnTo>
                    <a:pt x="2286" y="4649"/>
                  </a:lnTo>
                  <a:lnTo>
                    <a:pt x="2269" y="4628"/>
                  </a:lnTo>
                  <a:lnTo>
                    <a:pt x="2251" y="4607"/>
                  </a:lnTo>
                  <a:lnTo>
                    <a:pt x="2234" y="4587"/>
                  </a:lnTo>
                  <a:lnTo>
                    <a:pt x="2215" y="4567"/>
                  </a:lnTo>
                  <a:lnTo>
                    <a:pt x="2032" y="4385"/>
                  </a:lnTo>
                  <a:lnTo>
                    <a:pt x="501" y="2855"/>
                  </a:lnTo>
                  <a:lnTo>
                    <a:pt x="487" y="2839"/>
                  </a:lnTo>
                  <a:lnTo>
                    <a:pt x="473" y="2824"/>
                  </a:lnTo>
                  <a:lnTo>
                    <a:pt x="461" y="2807"/>
                  </a:lnTo>
                  <a:lnTo>
                    <a:pt x="449" y="2791"/>
                  </a:lnTo>
                  <a:lnTo>
                    <a:pt x="439" y="2773"/>
                  </a:lnTo>
                  <a:lnTo>
                    <a:pt x="429" y="2757"/>
                  </a:lnTo>
                  <a:lnTo>
                    <a:pt x="420" y="2739"/>
                  </a:lnTo>
                  <a:lnTo>
                    <a:pt x="412" y="2721"/>
                  </a:lnTo>
                  <a:lnTo>
                    <a:pt x="405" y="2702"/>
                  </a:lnTo>
                  <a:lnTo>
                    <a:pt x="400" y="2684"/>
                  </a:lnTo>
                  <a:lnTo>
                    <a:pt x="394" y="2665"/>
                  </a:lnTo>
                  <a:lnTo>
                    <a:pt x="391" y="2646"/>
                  </a:lnTo>
                  <a:lnTo>
                    <a:pt x="387" y="2627"/>
                  </a:lnTo>
                  <a:lnTo>
                    <a:pt x="385" y="2607"/>
                  </a:lnTo>
                  <a:lnTo>
                    <a:pt x="383" y="2588"/>
                  </a:lnTo>
                  <a:lnTo>
                    <a:pt x="383" y="2569"/>
                  </a:lnTo>
                  <a:lnTo>
                    <a:pt x="383" y="2549"/>
                  </a:lnTo>
                  <a:lnTo>
                    <a:pt x="385" y="2530"/>
                  </a:lnTo>
                  <a:lnTo>
                    <a:pt x="387" y="2510"/>
                  </a:lnTo>
                  <a:lnTo>
                    <a:pt x="391" y="2491"/>
                  </a:lnTo>
                  <a:lnTo>
                    <a:pt x="394" y="2472"/>
                  </a:lnTo>
                  <a:lnTo>
                    <a:pt x="400" y="2453"/>
                  </a:lnTo>
                  <a:lnTo>
                    <a:pt x="405" y="2434"/>
                  </a:lnTo>
                  <a:lnTo>
                    <a:pt x="412" y="2416"/>
                  </a:lnTo>
                  <a:lnTo>
                    <a:pt x="420" y="2399"/>
                  </a:lnTo>
                  <a:lnTo>
                    <a:pt x="429" y="2381"/>
                  </a:lnTo>
                  <a:lnTo>
                    <a:pt x="439" y="2363"/>
                  </a:lnTo>
                  <a:lnTo>
                    <a:pt x="449" y="2346"/>
                  </a:lnTo>
                  <a:lnTo>
                    <a:pt x="461" y="2329"/>
                  </a:lnTo>
                  <a:lnTo>
                    <a:pt x="473" y="2314"/>
                  </a:lnTo>
                  <a:lnTo>
                    <a:pt x="487" y="2298"/>
                  </a:lnTo>
                  <a:lnTo>
                    <a:pt x="501" y="2283"/>
                  </a:lnTo>
                  <a:lnTo>
                    <a:pt x="517" y="2268"/>
                  </a:lnTo>
                  <a:lnTo>
                    <a:pt x="532" y="2255"/>
                  </a:lnTo>
                  <a:lnTo>
                    <a:pt x="548" y="2242"/>
                  </a:lnTo>
                  <a:lnTo>
                    <a:pt x="565" y="2231"/>
                  </a:lnTo>
                  <a:lnTo>
                    <a:pt x="581" y="2220"/>
                  </a:lnTo>
                  <a:lnTo>
                    <a:pt x="599" y="2210"/>
                  </a:lnTo>
                  <a:lnTo>
                    <a:pt x="617" y="2202"/>
                  </a:lnTo>
                  <a:lnTo>
                    <a:pt x="635" y="2195"/>
                  </a:lnTo>
                  <a:lnTo>
                    <a:pt x="653" y="2187"/>
                  </a:lnTo>
                  <a:lnTo>
                    <a:pt x="672" y="2181"/>
                  </a:lnTo>
                  <a:lnTo>
                    <a:pt x="691" y="2176"/>
                  </a:lnTo>
                  <a:lnTo>
                    <a:pt x="710" y="2172"/>
                  </a:lnTo>
                  <a:lnTo>
                    <a:pt x="729" y="2169"/>
                  </a:lnTo>
                  <a:lnTo>
                    <a:pt x="748" y="2167"/>
                  </a:lnTo>
                  <a:lnTo>
                    <a:pt x="768" y="2164"/>
                  </a:lnTo>
                  <a:lnTo>
                    <a:pt x="787" y="2164"/>
                  </a:lnTo>
                  <a:lnTo>
                    <a:pt x="807" y="2164"/>
                  </a:lnTo>
                  <a:lnTo>
                    <a:pt x="826" y="2167"/>
                  </a:lnTo>
                  <a:lnTo>
                    <a:pt x="845" y="2169"/>
                  </a:lnTo>
                  <a:lnTo>
                    <a:pt x="865" y="2172"/>
                  </a:lnTo>
                  <a:lnTo>
                    <a:pt x="884" y="2176"/>
                  </a:lnTo>
                  <a:lnTo>
                    <a:pt x="903" y="2181"/>
                  </a:lnTo>
                  <a:lnTo>
                    <a:pt x="921" y="2187"/>
                  </a:lnTo>
                  <a:lnTo>
                    <a:pt x="940" y="2193"/>
                  </a:lnTo>
                  <a:lnTo>
                    <a:pt x="957" y="2202"/>
                  </a:lnTo>
                  <a:lnTo>
                    <a:pt x="975" y="2210"/>
                  </a:lnTo>
                  <a:lnTo>
                    <a:pt x="992" y="2220"/>
                  </a:lnTo>
                  <a:lnTo>
                    <a:pt x="1010" y="2231"/>
                  </a:lnTo>
                  <a:lnTo>
                    <a:pt x="1025" y="2242"/>
                  </a:lnTo>
                  <a:lnTo>
                    <a:pt x="1042" y="2255"/>
                  </a:lnTo>
                  <a:lnTo>
                    <a:pt x="1058" y="2268"/>
                  </a:lnTo>
                  <a:lnTo>
                    <a:pt x="1073" y="2283"/>
                  </a:lnTo>
                  <a:lnTo>
                    <a:pt x="1087" y="2298"/>
                  </a:lnTo>
                  <a:lnTo>
                    <a:pt x="1100" y="2314"/>
                  </a:lnTo>
                  <a:lnTo>
                    <a:pt x="1114" y="2329"/>
                  </a:lnTo>
                  <a:lnTo>
                    <a:pt x="1125" y="2346"/>
                  </a:lnTo>
                  <a:lnTo>
                    <a:pt x="1136" y="2363"/>
                  </a:lnTo>
                  <a:lnTo>
                    <a:pt x="1145" y="2381"/>
                  </a:lnTo>
                  <a:lnTo>
                    <a:pt x="1154" y="2399"/>
                  </a:lnTo>
                  <a:lnTo>
                    <a:pt x="1162" y="2416"/>
                  </a:lnTo>
                  <a:lnTo>
                    <a:pt x="1168" y="2434"/>
                  </a:lnTo>
                  <a:lnTo>
                    <a:pt x="1175" y="2453"/>
                  </a:lnTo>
                  <a:lnTo>
                    <a:pt x="1179" y="2472"/>
                  </a:lnTo>
                  <a:lnTo>
                    <a:pt x="1184" y="2491"/>
                  </a:lnTo>
                  <a:lnTo>
                    <a:pt x="1187" y="2510"/>
                  </a:lnTo>
                  <a:lnTo>
                    <a:pt x="1189" y="2530"/>
                  </a:lnTo>
                  <a:lnTo>
                    <a:pt x="1191" y="2549"/>
                  </a:lnTo>
                  <a:lnTo>
                    <a:pt x="1192" y="2569"/>
                  </a:lnTo>
                  <a:lnTo>
                    <a:pt x="1191" y="2588"/>
                  </a:lnTo>
                  <a:lnTo>
                    <a:pt x="1189" y="2607"/>
                  </a:lnTo>
                  <a:lnTo>
                    <a:pt x="1187" y="2627"/>
                  </a:lnTo>
                  <a:lnTo>
                    <a:pt x="1184" y="2646"/>
                  </a:lnTo>
                  <a:lnTo>
                    <a:pt x="1179" y="2665"/>
                  </a:lnTo>
                  <a:lnTo>
                    <a:pt x="1175" y="2684"/>
                  </a:lnTo>
                  <a:lnTo>
                    <a:pt x="1168" y="2702"/>
                  </a:lnTo>
                  <a:lnTo>
                    <a:pt x="1162" y="2721"/>
                  </a:lnTo>
                  <a:lnTo>
                    <a:pt x="1154" y="2739"/>
                  </a:lnTo>
                  <a:lnTo>
                    <a:pt x="1145" y="2757"/>
                  </a:lnTo>
                  <a:lnTo>
                    <a:pt x="1136" y="2773"/>
                  </a:lnTo>
                  <a:lnTo>
                    <a:pt x="1125" y="2791"/>
                  </a:lnTo>
                  <a:lnTo>
                    <a:pt x="1114" y="2808"/>
                  </a:lnTo>
                  <a:lnTo>
                    <a:pt x="1100" y="2824"/>
                  </a:lnTo>
                  <a:lnTo>
                    <a:pt x="1087" y="2839"/>
                  </a:lnTo>
                  <a:lnTo>
                    <a:pt x="1073" y="2855"/>
                  </a:lnTo>
                  <a:lnTo>
                    <a:pt x="1343" y="3125"/>
                  </a:lnTo>
                  <a:lnTo>
                    <a:pt x="2570" y="1898"/>
                  </a:lnTo>
                  <a:lnTo>
                    <a:pt x="3545" y="2872"/>
                  </a:lnTo>
                  <a:lnTo>
                    <a:pt x="3727" y="3054"/>
                  </a:lnTo>
                  <a:lnTo>
                    <a:pt x="3742" y="3069"/>
                  </a:lnTo>
                  <a:lnTo>
                    <a:pt x="3755" y="3086"/>
                  </a:lnTo>
                  <a:lnTo>
                    <a:pt x="3768" y="3101"/>
                  </a:lnTo>
                  <a:lnTo>
                    <a:pt x="3780" y="3118"/>
                  </a:lnTo>
                  <a:lnTo>
                    <a:pt x="3790" y="3135"/>
                  </a:lnTo>
                  <a:lnTo>
                    <a:pt x="3800" y="3153"/>
                  </a:lnTo>
                  <a:lnTo>
                    <a:pt x="3809" y="3169"/>
                  </a:lnTo>
                  <a:lnTo>
                    <a:pt x="3816" y="3188"/>
                  </a:lnTo>
                  <a:lnTo>
                    <a:pt x="3823" y="3206"/>
                  </a:lnTo>
                  <a:lnTo>
                    <a:pt x="3830" y="3225"/>
                  </a:lnTo>
                  <a:lnTo>
                    <a:pt x="3834" y="3244"/>
                  </a:lnTo>
                  <a:lnTo>
                    <a:pt x="3839" y="3263"/>
                  </a:lnTo>
                  <a:lnTo>
                    <a:pt x="3842" y="3282"/>
                  </a:lnTo>
                  <a:lnTo>
                    <a:pt x="3844" y="3301"/>
                  </a:lnTo>
                  <a:lnTo>
                    <a:pt x="3845" y="3321"/>
                  </a:lnTo>
                  <a:lnTo>
                    <a:pt x="3845" y="3340"/>
                  </a:lnTo>
                  <a:lnTo>
                    <a:pt x="3845" y="3359"/>
                  </a:lnTo>
                  <a:lnTo>
                    <a:pt x="3844" y="3379"/>
                  </a:lnTo>
                  <a:lnTo>
                    <a:pt x="3842" y="3398"/>
                  </a:lnTo>
                  <a:lnTo>
                    <a:pt x="3839" y="3417"/>
                  </a:lnTo>
                  <a:lnTo>
                    <a:pt x="3834" y="3436"/>
                  </a:lnTo>
                  <a:lnTo>
                    <a:pt x="3830" y="3455"/>
                  </a:lnTo>
                  <a:lnTo>
                    <a:pt x="3823" y="3474"/>
                  </a:lnTo>
                  <a:lnTo>
                    <a:pt x="3816" y="3492"/>
                  </a:lnTo>
                  <a:lnTo>
                    <a:pt x="3809" y="3511"/>
                  </a:lnTo>
                  <a:lnTo>
                    <a:pt x="3800" y="3528"/>
                  </a:lnTo>
                  <a:lnTo>
                    <a:pt x="3790" y="3545"/>
                  </a:lnTo>
                  <a:lnTo>
                    <a:pt x="3780" y="3562"/>
                  </a:lnTo>
                  <a:lnTo>
                    <a:pt x="3768" y="3579"/>
                  </a:lnTo>
                  <a:lnTo>
                    <a:pt x="3755" y="3595"/>
                  </a:lnTo>
                  <a:lnTo>
                    <a:pt x="3742" y="3611"/>
                  </a:lnTo>
                  <a:lnTo>
                    <a:pt x="3727" y="3626"/>
                  </a:lnTo>
                  <a:close/>
                  <a:moveTo>
                    <a:pt x="2480" y="2235"/>
                  </a:moveTo>
                  <a:lnTo>
                    <a:pt x="1460" y="3254"/>
                  </a:lnTo>
                  <a:lnTo>
                    <a:pt x="1730" y="3524"/>
                  </a:lnTo>
                  <a:lnTo>
                    <a:pt x="2750" y="2505"/>
                  </a:lnTo>
                  <a:lnTo>
                    <a:pt x="2480" y="2235"/>
                  </a:lnTo>
                  <a:close/>
                  <a:moveTo>
                    <a:pt x="2887" y="2643"/>
                  </a:moveTo>
                  <a:lnTo>
                    <a:pt x="1868" y="3662"/>
                  </a:lnTo>
                  <a:lnTo>
                    <a:pt x="2139" y="3932"/>
                  </a:lnTo>
                  <a:lnTo>
                    <a:pt x="3157" y="2913"/>
                  </a:lnTo>
                  <a:lnTo>
                    <a:pt x="2887" y="2643"/>
                  </a:lnTo>
                  <a:close/>
                  <a:moveTo>
                    <a:pt x="2276" y="4069"/>
                  </a:moveTo>
                  <a:lnTo>
                    <a:pt x="2546" y="4340"/>
                  </a:lnTo>
                  <a:lnTo>
                    <a:pt x="3565" y="3321"/>
                  </a:lnTo>
                  <a:lnTo>
                    <a:pt x="3295" y="3050"/>
                  </a:lnTo>
                  <a:lnTo>
                    <a:pt x="2276" y="4069"/>
                  </a:lnTo>
                  <a:close/>
                </a:path>
              </a:pathLst>
            </a:custGeom>
            <a:solidFill>
              <a:schemeClr val="bg1">
                <a:lumMod val="95000"/>
              </a:schemeClr>
            </a:solidFill>
            <a:ln>
              <a:noFill/>
            </a:ln>
          </p:spPr>
          <p:txBody>
            <a:bodyPr lIns="110780" tIns="55390" rIns="110780" bIns="55390" anchor="ctr">
              <a:scene3d>
                <a:camera prst="orthographicFront"/>
                <a:lightRig rig="threePt" dir="t"/>
              </a:scene3d>
              <a:sp3d contourW="12700">
                <a:contourClr>
                  <a:srgbClr val="FFFFFF"/>
                </a:contourClr>
              </a:sp3d>
            </a:bodyPr>
            <a:lstStyle/>
            <a:p>
              <a:pPr algn="ctr">
                <a:defRPr/>
              </a:pPr>
              <a:endParaRPr lang="zh-CN" altLang="en-US">
                <a:solidFill>
                  <a:schemeClr val="bg1"/>
                </a:solidFill>
                <a:ea typeface="宋体" panose="02010600030101010101" pitchFamily="2" charset="-122"/>
              </a:endParaRPr>
            </a:p>
          </p:txBody>
        </p:sp>
      </p:grpSp>
      <p:grpSp>
        <p:nvGrpSpPr>
          <p:cNvPr id="29" name="组合 28"/>
          <p:cNvGrpSpPr/>
          <p:nvPr/>
        </p:nvGrpSpPr>
        <p:grpSpPr>
          <a:xfrm>
            <a:off x="4856171" y="2781503"/>
            <a:ext cx="6020239" cy="541145"/>
            <a:chOff x="4597712" y="2297506"/>
            <a:chExt cx="5699829" cy="511214"/>
          </a:xfrm>
        </p:grpSpPr>
        <p:sp>
          <p:nvSpPr>
            <p:cNvPr id="10" name="Freeform 5"/>
            <p:cNvSpPr>
              <a:spLocks/>
            </p:cNvSpPr>
            <p:nvPr/>
          </p:nvSpPr>
          <p:spPr bwMode="auto">
            <a:xfrm>
              <a:off x="4597712" y="2297506"/>
              <a:ext cx="5699829" cy="511214"/>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rgbClr val="7B1B1B"/>
            </a:solidFill>
            <a:ln w="12700" cap="flat">
              <a:noFill/>
              <a:prstDash val="solid"/>
              <a:miter lim="800000"/>
              <a:headEnd/>
              <a:tailEnd/>
            </a:ln>
          </p:spPr>
          <p:txBody>
            <a:bodyPr vert="horz" wrap="square" lIns="110780" tIns="55390" rIns="110780" bIns="55390" numCol="1" anchor="t" anchorCtr="0" compatLnSpc="1">
              <a:prstTxWarp prst="textNoShape">
                <a:avLst/>
              </a:prstTxWarp>
            </a:bodyPr>
            <a:lstStyle/>
            <a:p>
              <a:endParaRPr lang="zh-CN" altLang="en-US">
                <a:solidFill>
                  <a:schemeClr val="bg1"/>
                </a:solidFill>
              </a:endParaRPr>
            </a:p>
          </p:txBody>
        </p:sp>
        <p:sp>
          <p:nvSpPr>
            <p:cNvPr id="9" name="TextBox 8"/>
            <p:cNvSpPr txBox="1"/>
            <p:nvPr/>
          </p:nvSpPr>
          <p:spPr>
            <a:xfrm>
              <a:off x="5280392" y="2402816"/>
              <a:ext cx="3765623" cy="290754"/>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r>
                <a:rPr lang="zh-CN" altLang="en-US" sz="2000" b="1" dirty="0">
                  <a:solidFill>
                    <a:schemeClr val="bg1">
                      <a:lumMod val="95000"/>
                    </a:schemeClr>
                  </a:solidFill>
                </a:rPr>
                <a:t>COMPLETION OF THE WORK</a:t>
              </a:r>
            </a:p>
          </p:txBody>
        </p:sp>
        <p:sp>
          <p:nvSpPr>
            <p:cNvPr id="11" name="Freeform 6"/>
            <p:cNvSpPr>
              <a:spLocks/>
            </p:cNvSpPr>
            <p:nvPr/>
          </p:nvSpPr>
          <p:spPr bwMode="auto">
            <a:xfrm>
              <a:off x="4645597" y="2342507"/>
              <a:ext cx="456082" cy="421211"/>
            </a:xfrm>
            <a:custGeom>
              <a:avLst/>
              <a:gdLst>
                <a:gd name="T0" fmla="*/ 563 w 956"/>
                <a:gd name="T1" fmla="*/ 46 h 956"/>
                <a:gd name="T2" fmla="*/ 910 w 956"/>
                <a:gd name="T3" fmla="*/ 393 h 956"/>
                <a:gd name="T4" fmla="*/ 910 w 956"/>
                <a:gd name="T5" fmla="*/ 563 h 956"/>
                <a:gd name="T6" fmla="*/ 563 w 956"/>
                <a:gd name="T7" fmla="*/ 909 h 956"/>
                <a:gd name="T8" fmla="*/ 393 w 956"/>
                <a:gd name="T9" fmla="*/ 909 h 956"/>
                <a:gd name="T10" fmla="*/ 47 w 956"/>
                <a:gd name="T11" fmla="*/ 563 h 956"/>
                <a:gd name="T12" fmla="*/ 47 w 956"/>
                <a:gd name="T13" fmla="*/ 393 h 956"/>
                <a:gd name="T14" fmla="*/ 393 w 956"/>
                <a:gd name="T15" fmla="*/ 46 h 956"/>
                <a:gd name="T16" fmla="*/ 563 w 956"/>
                <a:gd name="T17" fmla="*/ 46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6" h="956">
                  <a:moveTo>
                    <a:pt x="563" y="46"/>
                  </a:moveTo>
                  <a:lnTo>
                    <a:pt x="910" y="393"/>
                  </a:lnTo>
                  <a:cubicBezTo>
                    <a:pt x="956" y="439"/>
                    <a:pt x="956" y="516"/>
                    <a:pt x="910" y="563"/>
                  </a:cubicBezTo>
                  <a:lnTo>
                    <a:pt x="563" y="909"/>
                  </a:lnTo>
                  <a:cubicBezTo>
                    <a:pt x="517" y="956"/>
                    <a:pt x="440" y="956"/>
                    <a:pt x="393" y="909"/>
                  </a:cubicBezTo>
                  <a:lnTo>
                    <a:pt x="47" y="563"/>
                  </a:lnTo>
                  <a:cubicBezTo>
                    <a:pt x="0" y="516"/>
                    <a:pt x="0" y="439"/>
                    <a:pt x="47" y="393"/>
                  </a:cubicBezTo>
                  <a:lnTo>
                    <a:pt x="393" y="46"/>
                  </a:lnTo>
                  <a:cubicBezTo>
                    <a:pt x="440" y="0"/>
                    <a:pt x="517" y="0"/>
                    <a:pt x="563" y="46"/>
                  </a:cubicBezTo>
                  <a:close/>
                </a:path>
              </a:pathLst>
            </a:custGeom>
            <a:solidFill>
              <a:schemeClr val="bg1">
                <a:lumMod val="95000"/>
              </a:schemeClr>
            </a:solidFill>
            <a:ln w="12700" cap="flat">
              <a:noFill/>
              <a:prstDash val="solid"/>
              <a:miter lim="800000"/>
              <a:headEnd/>
              <a:tailEnd/>
            </a:ln>
          </p:spPr>
          <p:txBody>
            <a:bodyPr vert="horz" wrap="square" lIns="110780" tIns="55390" rIns="110780" bIns="55390" numCol="1" anchor="t" anchorCtr="0" compatLnSpc="1">
              <a:prstTxWarp prst="textNoShape">
                <a:avLst/>
              </a:prstTxWarp>
            </a:bodyPr>
            <a:lstStyle/>
            <a:p>
              <a:endParaRPr lang="zh-CN" altLang="en-US" dirty="0">
                <a:solidFill>
                  <a:schemeClr val="bg1"/>
                </a:solidFill>
              </a:endParaRPr>
            </a:p>
          </p:txBody>
        </p:sp>
        <p:sp>
          <p:nvSpPr>
            <p:cNvPr id="12" name="TextBox 11"/>
            <p:cNvSpPr txBox="1"/>
            <p:nvPr/>
          </p:nvSpPr>
          <p:spPr>
            <a:xfrm>
              <a:off x="4793852" y="2407848"/>
              <a:ext cx="150682" cy="292388"/>
            </a:xfrm>
            <a:prstGeom prst="rect">
              <a:avLst/>
            </a:prstGeom>
            <a:noFill/>
          </p:spPr>
          <p:txBody>
            <a:bodyPr wrap="none" lIns="0" tIns="0" rIns="0" bIns="0" rtlCol="0">
              <a:spAutoFit/>
            </a:bodyPr>
            <a:lstStyle/>
            <a:p>
              <a:r>
                <a:rPr lang="en-US" altLang="zh-CN" sz="2000" b="1" dirty="0">
                  <a:solidFill>
                    <a:srgbClr val="9A2222"/>
                  </a:solidFill>
                  <a:latin typeface="微软雅黑" pitchFamily="34" charset="-122"/>
                  <a:ea typeface="微软雅黑" pitchFamily="34" charset="-122"/>
                </a:rPr>
                <a:t>3</a:t>
              </a:r>
              <a:endParaRPr lang="zh-CN" altLang="en-US" sz="2000" b="1" dirty="0">
                <a:solidFill>
                  <a:srgbClr val="9A2222"/>
                </a:solidFill>
                <a:latin typeface="微软雅黑" pitchFamily="34" charset="-122"/>
                <a:ea typeface="微软雅黑" pitchFamily="34" charset="-122"/>
              </a:endParaRPr>
            </a:p>
          </p:txBody>
        </p:sp>
        <p:sp>
          <p:nvSpPr>
            <p:cNvPr id="53" name="KSO_Shape"/>
            <p:cNvSpPr>
              <a:spLocks/>
            </p:cNvSpPr>
            <p:nvPr/>
          </p:nvSpPr>
          <p:spPr bwMode="auto">
            <a:xfrm>
              <a:off x="9315111" y="2409874"/>
              <a:ext cx="318357" cy="286475"/>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lumMod val="95000"/>
              </a:schemeClr>
            </a:solidFill>
            <a:ln>
              <a:noFill/>
            </a:ln>
          </p:spPr>
          <p:txBody>
            <a:bodyPr lIns="110780" tIns="55390" rIns="110780" bIns="55390" anchor="ctr">
              <a:scene3d>
                <a:camera prst="orthographicFront"/>
                <a:lightRig rig="threePt" dir="t"/>
              </a:scene3d>
              <a:sp3d contourW="12700">
                <a:contourClr>
                  <a:srgbClr val="FFFFFF"/>
                </a:contourClr>
              </a:sp3d>
            </a:bodyPr>
            <a:lstStyle/>
            <a:p>
              <a:pPr algn="ctr">
                <a:defRPr/>
              </a:pPr>
              <a:endParaRPr lang="zh-CN" altLang="en-US">
                <a:solidFill>
                  <a:schemeClr val="bg1"/>
                </a:solidFill>
                <a:ea typeface="宋体" panose="02010600030101010101" pitchFamily="2" charset="-122"/>
              </a:endParaRPr>
            </a:p>
          </p:txBody>
        </p:sp>
      </p:grpSp>
      <p:grpSp>
        <p:nvGrpSpPr>
          <p:cNvPr id="30" name="组合 29"/>
          <p:cNvGrpSpPr/>
          <p:nvPr/>
        </p:nvGrpSpPr>
        <p:grpSpPr>
          <a:xfrm>
            <a:off x="4856171" y="3536262"/>
            <a:ext cx="6020239" cy="541145"/>
            <a:chOff x="4597712" y="3010518"/>
            <a:chExt cx="5699829" cy="511214"/>
          </a:xfrm>
        </p:grpSpPr>
        <p:sp>
          <p:nvSpPr>
            <p:cNvPr id="14" name="Freeform 5"/>
            <p:cNvSpPr>
              <a:spLocks/>
            </p:cNvSpPr>
            <p:nvPr/>
          </p:nvSpPr>
          <p:spPr bwMode="auto">
            <a:xfrm>
              <a:off x="4597712" y="3010518"/>
              <a:ext cx="5699829" cy="511214"/>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chemeClr val="tx1">
                <a:lumMod val="75000"/>
                <a:lumOff val="25000"/>
              </a:schemeClr>
            </a:solidFill>
            <a:ln w="12700" cap="flat">
              <a:noFill/>
              <a:prstDash val="solid"/>
              <a:miter lim="800000"/>
              <a:headEnd/>
              <a:tailEnd/>
            </a:ln>
          </p:spPr>
          <p:txBody>
            <a:bodyPr vert="horz" wrap="square" lIns="110780" tIns="55390" rIns="110780" bIns="55390" numCol="1" anchor="t" anchorCtr="0" compatLnSpc="1">
              <a:prstTxWarp prst="textNoShape">
                <a:avLst/>
              </a:prstTxWarp>
            </a:bodyPr>
            <a:lstStyle/>
            <a:p>
              <a:endParaRPr lang="zh-CN" altLang="en-US">
                <a:solidFill>
                  <a:schemeClr val="bg1"/>
                </a:solidFill>
              </a:endParaRPr>
            </a:p>
          </p:txBody>
        </p:sp>
        <p:sp>
          <p:nvSpPr>
            <p:cNvPr id="13" name="TextBox 12"/>
            <p:cNvSpPr txBox="1"/>
            <p:nvPr/>
          </p:nvSpPr>
          <p:spPr>
            <a:xfrm>
              <a:off x="5280392" y="3132425"/>
              <a:ext cx="4747824" cy="261678"/>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r>
                <a:rPr lang="zh-CN" altLang="en-US" sz="1800" b="1" dirty="0">
                  <a:solidFill>
                    <a:schemeClr val="bg1">
                      <a:lumMod val="95000"/>
                    </a:schemeClr>
                  </a:solidFill>
                </a:rPr>
                <a:t>SUCCESSFUL PROJECT SHOWCASE</a:t>
              </a:r>
            </a:p>
          </p:txBody>
        </p:sp>
        <p:sp>
          <p:nvSpPr>
            <p:cNvPr id="15" name="Freeform 6"/>
            <p:cNvSpPr>
              <a:spLocks/>
            </p:cNvSpPr>
            <p:nvPr/>
          </p:nvSpPr>
          <p:spPr bwMode="auto">
            <a:xfrm>
              <a:off x="4645597" y="3055519"/>
              <a:ext cx="456082" cy="421211"/>
            </a:xfrm>
            <a:custGeom>
              <a:avLst/>
              <a:gdLst>
                <a:gd name="T0" fmla="*/ 563 w 956"/>
                <a:gd name="T1" fmla="*/ 46 h 956"/>
                <a:gd name="T2" fmla="*/ 910 w 956"/>
                <a:gd name="T3" fmla="*/ 393 h 956"/>
                <a:gd name="T4" fmla="*/ 910 w 956"/>
                <a:gd name="T5" fmla="*/ 563 h 956"/>
                <a:gd name="T6" fmla="*/ 563 w 956"/>
                <a:gd name="T7" fmla="*/ 909 h 956"/>
                <a:gd name="T8" fmla="*/ 393 w 956"/>
                <a:gd name="T9" fmla="*/ 909 h 956"/>
                <a:gd name="T10" fmla="*/ 47 w 956"/>
                <a:gd name="T11" fmla="*/ 563 h 956"/>
                <a:gd name="T12" fmla="*/ 47 w 956"/>
                <a:gd name="T13" fmla="*/ 393 h 956"/>
                <a:gd name="T14" fmla="*/ 393 w 956"/>
                <a:gd name="T15" fmla="*/ 46 h 956"/>
                <a:gd name="T16" fmla="*/ 563 w 956"/>
                <a:gd name="T17" fmla="*/ 46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6" h="956">
                  <a:moveTo>
                    <a:pt x="563" y="46"/>
                  </a:moveTo>
                  <a:lnTo>
                    <a:pt x="910" y="393"/>
                  </a:lnTo>
                  <a:cubicBezTo>
                    <a:pt x="956" y="439"/>
                    <a:pt x="956" y="516"/>
                    <a:pt x="910" y="563"/>
                  </a:cubicBezTo>
                  <a:lnTo>
                    <a:pt x="563" y="909"/>
                  </a:lnTo>
                  <a:cubicBezTo>
                    <a:pt x="517" y="956"/>
                    <a:pt x="440" y="956"/>
                    <a:pt x="393" y="909"/>
                  </a:cubicBezTo>
                  <a:lnTo>
                    <a:pt x="47" y="563"/>
                  </a:lnTo>
                  <a:cubicBezTo>
                    <a:pt x="0" y="516"/>
                    <a:pt x="0" y="439"/>
                    <a:pt x="47" y="393"/>
                  </a:cubicBezTo>
                  <a:lnTo>
                    <a:pt x="393" y="46"/>
                  </a:lnTo>
                  <a:cubicBezTo>
                    <a:pt x="440" y="0"/>
                    <a:pt x="517" y="0"/>
                    <a:pt x="563" y="46"/>
                  </a:cubicBezTo>
                  <a:close/>
                </a:path>
              </a:pathLst>
            </a:custGeom>
            <a:solidFill>
              <a:schemeClr val="bg1">
                <a:lumMod val="95000"/>
              </a:schemeClr>
            </a:solidFill>
            <a:ln w="12700" cap="flat">
              <a:noFill/>
              <a:prstDash val="solid"/>
              <a:miter lim="800000"/>
              <a:headEnd/>
              <a:tailEnd/>
            </a:ln>
          </p:spPr>
          <p:txBody>
            <a:bodyPr vert="horz" wrap="square" lIns="110780" tIns="55390" rIns="110780" bIns="55390" numCol="1" anchor="t" anchorCtr="0" compatLnSpc="1">
              <a:prstTxWarp prst="textNoShape">
                <a:avLst/>
              </a:prstTxWarp>
            </a:bodyPr>
            <a:lstStyle/>
            <a:p>
              <a:endParaRPr lang="zh-CN" altLang="en-US" dirty="0">
                <a:solidFill>
                  <a:schemeClr val="bg1"/>
                </a:solidFill>
              </a:endParaRPr>
            </a:p>
          </p:txBody>
        </p:sp>
        <p:sp>
          <p:nvSpPr>
            <p:cNvPr id="16" name="TextBox 15"/>
            <p:cNvSpPr txBox="1"/>
            <p:nvPr/>
          </p:nvSpPr>
          <p:spPr>
            <a:xfrm>
              <a:off x="4793852" y="3148870"/>
              <a:ext cx="150682" cy="292388"/>
            </a:xfrm>
            <a:prstGeom prst="rect">
              <a:avLst/>
            </a:prstGeom>
            <a:noFill/>
          </p:spPr>
          <p:txBody>
            <a:bodyPr wrap="none" lIns="0" tIns="0" rIns="0" bIns="0" rtlCol="0">
              <a:spAutoFit/>
            </a:bodyPr>
            <a:lstStyle/>
            <a:p>
              <a:r>
                <a:rPr lang="en-US" altLang="zh-CN" sz="2000" b="1" dirty="0">
                  <a:solidFill>
                    <a:schemeClr val="tx1">
                      <a:lumMod val="75000"/>
                      <a:lumOff val="25000"/>
                    </a:schemeClr>
                  </a:solidFill>
                  <a:latin typeface="微软雅黑" pitchFamily="34" charset="-122"/>
                  <a:ea typeface="微软雅黑" pitchFamily="34" charset="-122"/>
                </a:rPr>
                <a:t>4</a:t>
              </a:r>
              <a:endParaRPr lang="zh-CN" altLang="en-US" sz="2000" b="1" dirty="0">
                <a:solidFill>
                  <a:schemeClr val="tx1">
                    <a:lumMod val="75000"/>
                    <a:lumOff val="25000"/>
                  </a:schemeClr>
                </a:solidFill>
                <a:latin typeface="微软雅黑" pitchFamily="34" charset="-122"/>
                <a:ea typeface="微软雅黑" pitchFamily="34" charset="-122"/>
              </a:endParaRPr>
            </a:p>
          </p:txBody>
        </p:sp>
        <p:sp>
          <p:nvSpPr>
            <p:cNvPr id="56" name="KSO_Shape"/>
            <p:cNvSpPr>
              <a:spLocks/>
            </p:cNvSpPr>
            <p:nvPr/>
          </p:nvSpPr>
          <p:spPr bwMode="auto">
            <a:xfrm>
              <a:off x="9363120" y="3138144"/>
              <a:ext cx="222339" cy="255960"/>
            </a:xfrm>
            <a:custGeom>
              <a:avLst/>
              <a:gdLst>
                <a:gd name="T0" fmla="*/ 1139504 w 1546226"/>
                <a:gd name="T1" fmla="*/ 1893571 h 1979613"/>
                <a:gd name="T2" fmla="*/ 1117260 w 1546226"/>
                <a:gd name="T3" fmla="*/ 1969136 h 1979613"/>
                <a:gd name="T4" fmla="*/ 423882 w 1546226"/>
                <a:gd name="T5" fmla="*/ 1965643 h 1979613"/>
                <a:gd name="T6" fmla="*/ 408946 w 1546226"/>
                <a:gd name="T7" fmla="*/ 1888173 h 1979613"/>
                <a:gd name="T8" fmla="*/ 965201 w 1546226"/>
                <a:gd name="T9" fmla="*/ 1608456 h 1979613"/>
                <a:gd name="T10" fmla="*/ 1020446 w 1546226"/>
                <a:gd name="T11" fmla="*/ 1663701 h 1979613"/>
                <a:gd name="T12" fmla="*/ 977266 w 1546226"/>
                <a:gd name="T13" fmla="*/ 1729106 h 1979613"/>
                <a:gd name="T14" fmla="*/ 536258 w 1546226"/>
                <a:gd name="T15" fmla="*/ 1704658 h 1979613"/>
                <a:gd name="T16" fmla="*/ 543878 w 1546226"/>
                <a:gd name="T17" fmla="*/ 1626236 h 1979613"/>
                <a:gd name="T18" fmla="*/ 859473 w 1546226"/>
                <a:gd name="T19" fmla="*/ 1366838 h 1979613"/>
                <a:gd name="T20" fmla="*/ 895986 w 1546226"/>
                <a:gd name="T21" fmla="*/ 1436370 h 1979613"/>
                <a:gd name="T22" fmla="*/ 835026 w 1546226"/>
                <a:gd name="T23" fmla="*/ 1485900 h 1979613"/>
                <a:gd name="T24" fmla="*/ 652463 w 1546226"/>
                <a:gd name="T25" fmla="*/ 1442403 h 1979613"/>
                <a:gd name="T26" fmla="*/ 681991 w 1546226"/>
                <a:gd name="T27" fmla="*/ 1369695 h 1979613"/>
                <a:gd name="T28" fmla="*/ 1304222 w 1546226"/>
                <a:gd name="T29" fmla="*/ 1188236 h 1979613"/>
                <a:gd name="T30" fmla="*/ 1445365 w 1546226"/>
                <a:gd name="T31" fmla="*/ 1409543 h 1979613"/>
                <a:gd name="T32" fmla="*/ 1521804 w 1546226"/>
                <a:gd name="T33" fmla="*/ 1643532 h 1979613"/>
                <a:gd name="T34" fmla="*/ 1542420 w 1546226"/>
                <a:gd name="T35" fmla="*/ 1979613 h 1979613"/>
                <a:gd name="T36" fmla="*/ 1276311 w 1546226"/>
                <a:gd name="T37" fmla="*/ 1712016 h 1979613"/>
                <a:gd name="T38" fmla="*/ 1209387 w 1546226"/>
                <a:gd name="T39" fmla="*/ 1506880 h 1979613"/>
                <a:gd name="T40" fmla="*/ 1061267 w 1546226"/>
                <a:gd name="T41" fmla="*/ 1303011 h 1979613"/>
                <a:gd name="T42" fmla="*/ 1032087 w 1546226"/>
                <a:gd name="T43" fmla="*/ 1155896 h 1979613"/>
                <a:gd name="T44" fmla="*/ 847726 w 1546226"/>
                <a:gd name="T45" fmla="*/ 496570 h 1979613"/>
                <a:gd name="T46" fmla="*/ 896938 w 1546226"/>
                <a:gd name="T47" fmla="*/ 557212 h 1979613"/>
                <a:gd name="T48" fmla="*/ 847726 w 1546226"/>
                <a:gd name="T49" fmla="*/ 617855 h 1979613"/>
                <a:gd name="T50" fmla="*/ 656908 w 1546226"/>
                <a:gd name="T51" fmla="*/ 586740 h 1979613"/>
                <a:gd name="T52" fmla="*/ 672148 w 1546226"/>
                <a:gd name="T53" fmla="*/ 509270 h 1979613"/>
                <a:gd name="T54" fmla="*/ 988378 w 1546226"/>
                <a:gd name="T55" fmla="*/ 255587 h 1979613"/>
                <a:gd name="T56" fmla="*/ 1017588 w 1546226"/>
                <a:gd name="T57" fmla="*/ 328295 h 1979613"/>
                <a:gd name="T58" fmla="*/ 587375 w 1546226"/>
                <a:gd name="T59" fmla="*/ 371475 h 1979613"/>
                <a:gd name="T60" fmla="*/ 527050 w 1546226"/>
                <a:gd name="T61" fmla="*/ 322262 h 1979613"/>
                <a:gd name="T62" fmla="*/ 563563 w 1546226"/>
                <a:gd name="T63" fmla="*/ 252730 h 1979613"/>
                <a:gd name="T64" fmla="*/ 1543686 w 1546226"/>
                <a:gd name="T65" fmla="*/ 172057 h 1979613"/>
                <a:gd name="T66" fmla="*/ 1479895 w 1546226"/>
                <a:gd name="T67" fmla="*/ 486332 h 1979613"/>
                <a:gd name="T68" fmla="*/ 1310737 w 1546226"/>
                <a:gd name="T69" fmla="*/ 784417 h 1979613"/>
                <a:gd name="T70" fmla="*/ 1144435 w 1546226"/>
                <a:gd name="T71" fmla="*/ 941872 h 1979613"/>
                <a:gd name="T72" fmla="*/ 913707 w 1546226"/>
                <a:gd name="T73" fmla="*/ 1072978 h 1979613"/>
                <a:gd name="T74" fmla="*/ 591894 w 1546226"/>
                <a:gd name="T75" fmla="*/ 1216782 h 1979613"/>
                <a:gd name="T76" fmla="*/ 376083 w 1546226"/>
                <a:gd name="T77" fmla="*/ 1436140 h 1979613"/>
                <a:gd name="T78" fmla="*/ 278650 w 1546226"/>
                <a:gd name="T79" fmla="*/ 1673275 h 1979613"/>
                <a:gd name="T80" fmla="*/ 256752 w 1546226"/>
                <a:gd name="T81" fmla="*/ 1943107 h 1979613"/>
                <a:gd name="T82" fmla="*/ 11425 w 1546226"/>
                <a:gd name="T83" fmla="*/ 1721210 h 1979613"/>
                <a:gd name="T84" fmla="*/ 94893 w 1546226"/>
                <a:gd name="T85" fmla="*/ 1422807 h 1979613"/>
                <a:gd name="T86" fmla="*/ 266908 w 1546226"/>
                <a:gd name="T87" fmla="*/ 1159959 h 1979613"/>
                <a:gd name="T88" fmla="*/ 445904 w 1546226"/>
                <a:gd name="T89" fmla="*/ 1007266 h 1979613"/>
                <a:gd name="T90" fmla="*/ 691866 w 1546226"/>
                <a:gd name="T91" fmla="*/ 883143 h 1979613"/>
                <a:gd name="T92" fmla="*/ 1012409 w 1546226"/>
                <a:gd name="T93" fmla="*/ 720292 h 1979613"/>
                <a:gd name="T94" fmla="*/ 1199340 w 1546226"/>
                <a:gd name="T95" fmla="*/ 492998 h 1979613"/>
                <a:gd name="T96" fmla="*/ 1277730 w 1546226"/>
                <a:gd name="T97" fmla="*/ 259356 h 1979613"/>
                <a:gd name="T98" fmla="*/ 463603 w 1546226"/>
                <a:gd name="T99" fmla="*/ 0 h 1979613"/>
                <a:gd name="T100" fmla="*/ 1141411 w 1546226"/>
                <a:gd name="T101" fmla="*/ 43609 h 1979613"/>
                <a:gd name="T102" fmla="*/ 1112176 w 1546226"/>
                <a:gd name="T103" fmla="*/ 116504 h 1979613"/>
                <a:gd name="T104" fmla="*/ 419433 w 1546226"/>
                <a:gd name="T105" fmla="*/ 105681 h 1979613"/>
                <a:gd name="T106" fmla="*/ 412124 w 1546226"/>
                <a:gd name="T107" fmla="*/ 27693 h 1979613"/>
                <a:gd name="T108" fmla="*/ 256779 w 1546226"/>
                <a:gd name="T109" fmla="*/ 31137 h 1979613"/>
                <a:gd name="T110" fmla="*/ 279287 w 1546226"/>
                <a:gd name="T111" fmla="*/ 311049 h 1979613"/>
                <a:gd name="T112" fmla="*/ 361076 w 1546226"/>
                <a:gd name="T113" fmla="*/ 519156 h 1979613"/>
                <a:gd name="T114" fmla="*/ 530043 w 1546226"/>
                <a:gd name="T115" fmla="*/ 718050 h 1979613"/>
                <a:gd name="T116" fmla="*/ 466323 w 1546226"/>
                <a:gd name="T117" fmla="*/ 850539 h 1979613"/>
                <a:gd name="T118" fmla="*/ 255828 w 1546226"/>
                <a:gd name="T119" fmla="*/ 808600 h 1979613"/>
                <a:gd name="T120" fmla="*/ 108418 w 1546226"/>
                <a:gd name="T121" fmla="*/ 587149 h 1979613"/>
                <a:gd name="T122" fmla="*/ 28214 w 1546226"/>
                <a:gd name="T123" fmla="*/ 353306 h 1979613"/>
                <a:gd name="T124" fmla="*/ 2853 w 1546226"/>
                <a:gd name="T125" fmla="*/ 15886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6226" h="1979613">
                  <a:moveTo>
                    <a:pt x="463603" y="1855788"/>
                  </a:moveTo>
                  <a:lnTo>
                    <a:pt x="1082623" y="1855788"/>
                  </a:lnTo>
                  <a:lnTo>
                    <a:pt x="1088978" y="1856106"/>
                  </a:lnTo>
                  <a:lnTo>
                    <a:pt x="1095016" y="1857058"/>
                  </a:lnTo>
                  <a:lnTo>
                    <a:pt x="1101054" y="1858646"/>
                  </a:lnTo>
                  <a:lnTo>
                    <a:pt x="1106773" y="1860551"/>
                  </a:lnTo>
                  <a:lnTo>
                    <a:pt x="1112176" y="1863091"/>
                  </a:lnTo>
                  <a:lnTo>
                    <a:pt x="1117260" y="1866266"/>
                  </a:lnTo>
                  <a:lnTo>
                    <a:pt x="1122026" y="1869758"/>
                  </a:lnTo>
                  <a:lnTo>
                    <a:pt x="1126157" y="1873886"/>
                  </a:lnTo>
                  <a:lnTo>
                    <a:pt x="1130606" y="1878013"/>
                  </a:lnTo>
                  <a:lnTo>
                    <a:pt x="1134102" y="1883093"/>
                  </a:lnTo>
                  <a:lnTo>
                    <a:pt x="1137279" y="1888173"/>
                  </a:lnTo>
                  <a:lnTo>
                    <a:pt x="1139504" y="1893571"/>
                  </a:lnTo>
                  <a:lnTo>
                    <a:pt x="1141411" y="1899286"/>
                  </a:lnTo>
                  <a:lnTo>
                    <a:pt x="1142999" y="1905318"/>
                  </a:lnTo>
                  <a:lnTo>
                    <a:pt x="1144270" y="1911351"/>
                  </a:lnTo>
                  <a:lnTo>
                    <a:pt x="1144588" y="1917701"/>
                  </a:lnTo>
                  <a:lnTo>
                    <a:pt x="1144270" y="1924051"/>
                  </a:lnTo>
                  <a:lnTo>
                    <a:pt x="1142999" y="1930401"/>
                  </a:lnTo>
                  <a:lnTo>
                    <a:pt x="1141411" y="1936116"/>
                  </a:lnTo>
                  <a:lnTo>
                    <a:pt x="1139504" y="1941513"/>
                  </a:lnTo>
                  <a:lnTo>
                    <a:pt x="1137279" y="1947228"/>
                  </a:lnTo>
                  <a:lnTo>
                    <a:pt x="1134102" y="1952308"/>
                  </a:lnTo>
                  <a:lnTo>
                    <a:pt x="1130606" y="1956753"/>
                  </a:lnTo>
                  <a:lnTo>
                    <a:pt x="1126157" y="1961198"/>
                  </a:lnTo>
                  <a:lnTo>
                    <a:pt x="1122026" y="1965643"/>
                  </a:lnTo>
                  <a:lnTo>
                    <a:pt x="1117260" y="1969136"/>
                  </a:lnTo>
                  <a:lnTo>
                    <a:pt x="1112176" y="1972311"/>
                  </a:lnTo>
                  <a:lnTo>
                    <a:pt x="1106773" y="1974533"/>
                  </a:lnTo>
                  <a:lnTo>
                    <a:pt x="1101054" y="1976756"/>
                  </a:lnTo>
                  <a:lnTo>
                    <a:pt x="1095016" y="1978026"/>
                  </a:lnTo>
                  <a:lnTo>
                    <a:pt x="1088978" y="1979296"/>
                  </a:lnTo>
                  <a:lnTo>
                    <a:pt x="1082623" y="1979613"/>
                  </a:lnTo>
                  <a:lnTo>
                    <a:pt x="463603" y="1979613"/>
                  </a:lnTo>
                  <a:lnTo>
                    <a:pt x="457248" y="1979296"/>
                  </a:lnTo>
                  <a:lnTo>
                    <a:pt x="450892" y="1978026"/>
                  </a:lnTo>
                  <a:lnTo>
                    <a:pt x="445172" y="1976756"/>
                  </a:lnTo>
                  <a:lnTo>
                    <a:pt x="439135" y="1974533"/>
                  </a:lnTo>
                  <a:lnTo>
                    <a:pt x="433733" y="1972311"/>
                  </a:lnTo>
                  <a:lnTo>
                    <a:pt x="428648" y="1969136"/>
                  </a:lnTo>
                  <a:lnTo>
                    <a:pt x="423882" y="1965643"/>
                  </a:lnTo>
                  <a:lnTo>
                    <a:pt x="419433" y="1961198"/>
                  </a:lnTo>
                  <a:lnTo>
                    <a:pt x="415620" y="1956753"/>
                  </a:lnTo>
                  <a:lnTo>
                    <a:pt x="412124" y="1952308"/>
                  </a:lnTo>
                  <a:lnTo>
                    <a:pt x="408946" y="1947228"/>
                  </a:lnTo>
                  <a:lnTo>
                    <a:pt x="406087" y="1941513"/>
                  </a:lnTo>
                  <a:lnTo>
                    <a:pt x="404180" y="1936116"/>
                  </a:lnTo>
                  <a:lnTo>
                    <a:pt x="402591" y="1930401"/>
                  </a:lnTo>
                  <a:lnTo>
                    <a:pt x="401956" y="1924051"/>
                  </a:lnTo>
                  <a:lnTo>
                    <a:pt x="401638" y="1917701"/>
                  </a:lnTo>
                  <a:lnTo>
                    <a:pt x="401956" y="1911351"/>
                  </a:lnTo>
                  <a:lnTo>
                    <a:pt x="402591" y="1905318"/>
                  </a:lnTo>
                  <a:lnTo>
                    <a:pt x="404180" y="1899286"/>
                  </a:lnTo>
                  <a:lnTo>
                    <a:pt x="406087" y="1893571"/>
                  </a:lnTo>
                  <a:lnTo>
                    <a:pt x="408946" y="1888173"/>
                  </a:lnTo>
                  <a:lnTo>
                    <a:pt x="412124" y="1883093"/>
                  </a:lnTo>
                  <a:lnTo>
                    <a:pt x="415620" y="1878013"/>
                  </a:lnTo>
                  <a:lnTo>
                    <a:pt x="419433" y="1873886"/>
                  </a:lnTo>
                  <a:lnTo>
                    <a:pt x="423882" y="1869758"/>
                  </a:lnTo>
                  <a:lnTo>
                    <a:pt x="428648" y="1866266"/>
                  </a:lnTo>
                  <a:lnTo>
                    <a:pt x="433733" y="1863091"/>
                  </a:lnTo>
                  <a:lnTo>
                    <a:pt x="439135" y="1860551"/>
                  </a:lnTo>
                  <a:lnTo>
                    <a:pt x="445172" y="1858646"/>
                  </a:lnTo>
                  <a:lnTo>
                    <a:pt x="450892" y="1857058"/>
                  </a:lnTo>
                  <a:lnTo>
                    <a:pt x="457248" y="1856106"/>
                  </a:lnTo>
                  <a:lnTo>
                    <a:pt x="463603" y="1855788"/>
                  </a:lnTo>
                  <a:close/>
                  <a:moveTo>
                    <a:pt x="587375" y="1608138"/>
                  </a:moveTo>
                  <a:lnTo>
                    <a:pt x="958851" y="1608138"/>
                  </a:lnTo>
                  <a:lnTo>
                    <a:pt x="965201" y="1608456"/>
                  </a:lnTo>
                  <a:lnTo>
                    <a:pt x="971551" y="1609408"/>
                  </a:lnTo>
                  <a:lnTo>
                    <a:pt x="977266" y="1610996"/>
                  </a:lnTo>
                  <a:lnTo>
                    <a:pt x="982981" y="1612901"/>
                  </a:lnTo>
                  <a:lnTo>
                    <a:pt x="988378" y="1615758"/>
                  </a:lnTo>
                  <a:lnTo>
                    <a:pt x="993458" y="1618616"/>
                  </a:lnTo>
                  <a:lnTo>
                    <a:pt x="998221" y="1622426"/>
                  </a:lnTo>
                  <a:lnTo>
                    <a:pt x="1002348" y="1626236"/>
                  </a:lnTo>
                  <a:lnTo>
                    <a:pt x="1006793" y="1630998"/>
                  </a:lnTo>
                  <a:lnTo>
                    <a:pt x="1010286" y="1635761"/>
                  </a:lnTo>
                  <a:lnTo>
                    <a:pt x="1013461" y="1640841"/>
                  </a:lnTo>
                  <a:lnTo>
                    <a:pt x="1015683" y="1646238"/>
                  </a:lnTo>
                  <a:lnTo>
                    <a:pt x="1017588" y="1651636"/>
                  </a:lnTo>
                  <a:lnTo>
                    <a:pt x="1019176" y="1657668"/>
                  </a:lnTo>
                  <a:lnTo>
                    <a:pt x="1020446" y="1663701"/>
                  </a:lnTo>
                  <a:lnTo>
                    <a:pt x="1020763" y="1670051"/>
                  </a:lnTo>
                  <a:lnTo>
                    <a:pt x="1020446" y="1676401"/>
                  </a:lnTo>
                  <a:lnTo>
                    <a:pt x="1019176" y="1682751"/>
                  </a:lnTo>
                  <a:lnTo>
                    <a:pt x="1017588" y="1688466"/>
                  </a:lnTo>
                  <a:lnTo>
                    <a:pt x="1015683" y="1694498"/>
                  </a:lnTo>
                  <a:lnTo>
                    <a:pt x="1013461" y="1699578"/>
                  </a:lnTo>
                  <a:lnTo>
                    <a:pt x="1010286" y="1704658"/>
                  </a:lnTo>
                  <a:lnTo>
                    <a:pt x="1006793" y="1709738"/>
                  </a:lnTo>
                  <a:lnTo>
                    <a:pt x="1002348" y="1713866"/>
                  </a:lnTo>
                  <a:lnTo>
                    <a:pt x="998221" y="1717993"/>
                  </a:lnTo>
                  <a:lnTo>
                    <a:pt x="993458" y="1721486"/>
                  </a:lnTo>
                  <a:lnTo>
                    <a:pt x="988378" y="1724661"/>
                  </a:lnTo>
                  <a:lnTo>
                    <a:pt x="982981" y="1727201"/>
                  </a:lnTo>
                  <a:lnTo>
                    <a:pt x="977266" y="1729106"/>
                  </a:lnTo>
                  <a:lnTo>
                    <a:pt x="971551" y="1730693"/>
                  </a:lnTo>
                  <a:lnTo>
                    <a:pt x="965201" y="1731646"/>
                  </a:lnTo>
                  <a:lnTo>
                    <a:pt x="958851" y="1731963"/>
                  </a:lnTo>
                  <a:lnTo>
                    <a:pt x="587375" y="1731963"/>
                  </a:lnTo>
                  <a:lnTo>
                    <a:pt x="581343" y="1731646"/>
                  </a:lnTo>
                  <a:lnTo>
                    <a:pt x="575310" y="1730693"/>
                  </a:lnTo>
                  <a:lnTo>
                    <a:pt x="568960" y="1729106"/>
                  </a:lnTo>
                  <a:lnTo>
                    <a:pt x="563563" y="1727201"/>
                  </a:lnTo>
                  <a:lnTo>
                    <a:pt x="558165" y="1724661"/>
                  </a:lnTo>
                  <a:lnTo>
                    <a:pt x="553085" y="1721486"/>
                  </a:lnTo>
                  <a:lnTo>
                    <a:pt x="548323" y="1717993"/>
                  </a:lnTo>
                  <a:lnTo>
                    <a:pt x="543878" y="1713866"/>
                  </a:lnTo>
                  <a:lnTo>
                    <a:pt x="539750" y="1709738"/>
                  </a:lnTo>
                  <a:lnTo>
                    <a:pt x="536258" y="1704658"/>
                  </a:lnTo>
                  <a:lnTo>
                    <a:pt x="533083" y="1699578"/>
                  </a:lnTo>
                  <a:lnTo>
                    <a:pt x="530543" y="1694498"/>
                  </a:lnTo>
                  <a:lnTo>
                    <a:pt x="528320" y="1688466"/>
                  </a:lnTo>
                  <a:lnTo>
                    <a:pt x="527050" y="1682751"/>
                  </a:lnTo>
                  <a:lnTo>
                    <a:pt x="526098" y="1676401"/>
                  </a:lnTo>
                  <a:lnTo>
                    <a:pt x="525463" y="1670051"/>
                  </a:lnTo>
                  <a:lnTo>
                    <a:pt x="526098" y="1663701"/>
                  </a:lnTo>
                  <a:lnTo>
                    <a:pt x="527050" y="1657668"/>
                  </a:lnTo>
                  <a:lnTo>
                    <a:pt x="528320" y="1651636"/>
                  </a:lnTo>
                  <a:lnTo>
                    <a:pt x="530543" y="1646238"/>
                  </a:lnTo>
                  <a:lnTo>
                    <a:pt x="533083" y="1640841"/>
                  </a:lnTo>
                  <a:lnTo>
                    <a:pt x="536258" y="1635761"/>
                  </a:lnTo>
                  <a:lnTo>
                    <a:pt x="539750" y="1630998"/>
                  </a:lnTo>
                  <a:lnTo>
                    <a:pt x="543878" y="1626236"/>
                  </a:lnTo>
                  <a:lnTo>
                    <a:pt x="548323" y="1622426"/>
                  </a:lnTo>
                  <a:lnTo>
                    <a:pt x="553085" y="1618616"/>
                  </a:lnTo>
                  <a:lnTo>
                    <a:pt x="558165" y="1615758"/>
                  </a:lnTo>
                  <a:lnTo>
                    <a:pt x="563563" y="1612901"/>
                  </a:lnTo>
                  <a:lnTo>
                    <a:pt x="568960" y="1610996"/>
                  </a:lnTo>
                  <a:lnTo>
                    <a:pt x="575310" y="1609408"/>
                  </a:lnTo>
                  <a:lnTo>
                    <a:pt x="581343" y="1608456"/>
                  </a:lnTo>
                  <a:lnTo>
                    <a:pt x="587375" y="1608138"/>
                  </a:lnTo>
                  <a:close/>
                  <a:moveTo>
                    <a:pt x="711201" y="1362075"/>
                  </a:moveTo>
                  <a:lnTo>
                    <a:pt x="835026" y="1362075"/>
                  </a:lnTo>
                  <a:lnTo>
                    <a:pt x="841376" y="1362710"/>
                  </a:lnTo>
                  <a:lnTo>
                    <a:pt x="847726" y="1363345"/>
                  </a:lnTo>
                  <a:lnTo>
                    <a:pt x="853441" y="1364933"/>
                  </a:lnTo>
                  <a:lnTo>
                    <a:pt x="859473" y="1366838"/>
                  </a:lnTo>
                  <a:lnTo>
                    <a:pt x="864553" y="1369695"/>
                  </a:lnTo>
                  <a:lnTo>
                    <a:pt x="869633" y="1372870"/>
                  </a:lnTo>
                  <a:lnTo>
                    <a:pt x="874713" y="1376363"/>
                  </a:lnTo>
                  <a:lnTo>
                    <a:pt x="879158" y="1380173"/>
                  </a:lnTo>
                  <a:lnTo>
                    <a:pt x="882968" y="1384618"/>
                  </a:lnTo>
                  <a:lnTo>
                    <a:pt x="886461" y="1389380"/>
                  </a:lnTo>
                  <a:lnTo>
                    <a:pt x="889636" y="1394460"/>
                  </a:lnTo>
                  <a:lnTo>
                    <a:pt x="892493" y="1399858"/>
                  </a:lnTo>
                  <a:lnTo>
                    <a:pt x="894398" y="1405573"/>
                  </a:lnTo>
                  <a:lnTo>
                    <a:pt x="895986" y="1411605"/>
                  </a:lnTo>
                  <a:lnTo>
                    <a:pt x="896621" y="1417320"/>
                  </a:lnTo>
                  <a:lnTo>
                    <a:pt x="896938" y="1423670"/>
                  </a:lnTo>
                  <a:lnTo>
                    <a:pt x="896621" y="1430338"/>
                  </a:lnTo>
                  <a:lnTo>
                    <a:pt x="895986" y="1436370"/>
                  </a:lnTo>
                  <a:lnTo>
                    <a:pt x="894398" y="1442403"/>
                  </a:lnTo>
                  <a:lnTo>
                    <a:pt x="892493" y="1448118"/>
                  </a:lnTo>
                  <a:lnTo>
                    <a:pt x="889636" y="1453515"/>
                  </a:lnTo>
                  <a:lnTo>
                    <a:pt x="886461" y="1458595"/>
                  </a:lnTo>
                  <a:lnTo>
                    <a:pt x="882968" y="1463358"/>
                  </a:lnTo>
                  <a:lnTo>
                    <a:pt x="879158" y="1467485"/>
                  </a:lnTo>
                  <a:lnTo>
                    <a:pt x="874713" y="1471930"/>
                  </a:lnTo>
                  <a:lnTo>
                    <a:pt x="869633" y="1475423"/>
                  </a:lnTo>
                  <a:lnTo>
                    <a:pt x="864553" y="1478598"/>
                  </a:lnTo>
                  <a:lnTo>
                    <a:pt x="859473" y="1480820"/>
                  </a:lnTo>
                  <a:lnTo>
                    <a:pt x="853441" y="1483360"/>
                  </a:lnTo>
                  <a:lnTo>
                    <a:pt x="847726" y="1484313"/>
                  </a:lnTo>
                  <a:lnTo>
                    <a:pt x="841376" y="1485583"/>
                  </a:lnTo>
                  <a:lnTo>
                    <a:pt x="835026" y="1485900"/>
                  </a:lnTo>
                  <a:lnTo>
                    <a:pt x="711201" y="1485900"/>
                  </a:lnTo>
                  <a:lnTo>
                    <a:pt x="705168" y="1485583"/>
                  </a:lnTo>
                  <a:lnTo>
                    <a:pt x="698818" y="1484313"/>
                  </a:lnTo>
                  <a:lnTo>
                    <a:pt x="692786" y="1483360"/>
                  </a:lnTo>
                  <a:lnTo>
                    <a:pt x="687388" y="1480820"/>
                  </a:lnTo>
                  <a:lnTo>
                    <a:pt x="681991" y="1478598"/>
                  </a:lnTo>
                  <a:lnTo>
                    <a:pt x="676911" y="1475423"/>
                  </a:lnTo>
                  <a:lnTo>
                    <a:pt x="672148" y="1471930"/>
                  </a:lnTo>
                  <a:lnTo>
                    <a:pt x="667703" y="1467485"/>
                  </a:lnTo>
                  <a:lnTo>
                    <a:pt x="663576" y="1463358"/>
                  </a:lnTo>
                  <a:lnTo>
                    <a:pt x="660083" y="1458595"/>
                  </a:lnTo>
                  <a:lnTo>
                    <a:pt x="656908" y="1453515"/>
                  </a:lnTo>
                  <a:lnTo>
                    <a:pt x="654368" y="1448118"/>
                  </a:lnTo>
                  <a:lnTo>
                    <a:pt x="652463" y="1442403"/>
                  </a:lnTo>
                  <a:lnTo>
                    <a:pt x="650876" y="1436370"/>
                  </a:lnTo>
                  <a:lnTo>
                    <a:pt x="649923" y="1430338"/>
                  </a:lnTo>
                  <a:lnTo>
                    <a:pt x="649288" y="1423670"/>
                  </a:lnTo>
                  <a:lnTo>
                    <a:pt x="649923" y="1417320"/>
                  </a:lnTo>
                  <a:lnTo>
                    <a:pt x="650876" y="1411605"/>
                  </a:lnTo>
                  <a:lnTo>
                    <a:pt x="652463" y="1405573"/>
                  </a:lnTo>
                  <a:lnTo>
                    <a:pt x="654368" y="1399858"/>
                  </a:lnTo>
                  <a:lnTo>
                    <a:pt x="656908" y="1394460"/>
                  </a:lnTo>
                  <a:lnTo>
                    <a:pt x="660083" y="1389380"/>
                  </a:lnTo>
                  <a:lnTo>
                    <a:pt x="663576" y="1384618"/>
                  </a:lnTo>
                  <a:lnTo>
                    <a:pt x="667703" y="1380173"/>
                  </a:lnTo>
                  <a:lnTo>
                    <a:pt x="672148" y="1376363"/>
                  </a:lnTo>
                  <a:lnTo>
                    <a:pt x="676911" y="1372870"/>
                  </a:lnTo>
                  <a:lnTo>
                    <a:pt x="681991" y="1369695"/>
                  </a:lnTo>
                  <a:lnTo>
                    <a:pt x="687388" y="1366838"/>
                  </a:lnTo>
                  <a:lnTo>
                    <a:pt x="692786" y="1364933"/>
                  </a:lnTo>
                  <a:lnTo>
                    <a:pt x="698818" y="1363345"/>
                  </a:lnTo>
                  <a:lnTo>
                    <a:pt x="705168" y="1362710"/>
                  </a:lnTo>
                  <a:lnTo>
                    <a:pt x="711201" y="1362075"/>
                  </a:lnTo>
                  <a:close/>
                  <a:moveTo>
                    <a:pt x="1181793" y="1068388"/>
                  </a:moveTo>
                  <a:lnTo>
                    <a:pt x="1199238" y="1082973"/>
                  </a:lnTo>
                  <a:lnTo>
                    <a:pt x="1215731" y="1097240"/>
                  </a:lnTo>
                  <a:lnTo>
                    <a:pt x="1231590" y="1112142"/>
                  </a:lnTo>
                  <a:lnTo>
                    <a:pt x="1247448" y="1127044"/>
                  </a:lnTo>
                  <a:lnTo>
                    <a:pt x="1262038" y="1142262"/>
                  </a:lnTo>
                  <a:lnTo>
                    <a:pt x="1276628" y="1157164"/>
                  </a:lnTo>
                  <a:lnTo>
                    <a:pt x="1290267" y="1172700"/>
                  </a:lnTo>
                  <a:lnTo>
                    <a:pt x="1304222" y="1188236"/>
                  </a:lnTo>
                  <a:lnTo>
                    <a:pt x="1316909" y="1203772"/>
                  </a:lnTo>
                  <a:lnTo>
                    <a:pt x="1329596" y="1219308"/>
                  </a:lnTo>
                  <a:lnTo>
                    <a:pt x="1341332" y="1235160"/>
                  </a:lnTo>
                  <a:lnTo>
                    <a:pt x="1353067" y="1250696"/>
                  </a:lnTo>
                  <a:lnTo>
                    <a:pt x="1363851" y="1266866"/>
                  </a:lnTo>
                  <a:lnTo>
                    <a:pt x="1374952" y="1282402"/>
                  </a:lnTo>
                  <a:lnTo>
                    <a:pt x="1385102" y="1298572"/>
                  </a:lnTo>
                  <a:lnTo>
                    <a:pt x="1394934" y="1314425"/>
                  </a:lnTo>
                  <a:lnTo>
                    <a:pt x="1404132" y="1330278"/>
                  </a:lnTo>
                  <a:lnTo>
                    <a:pt x="1413330" y="1346131"/>
                  </a:lnTo>
                  <a:lnTo>
                    <a:pt x="1421894" y="1362301"/>
                  </a:lnTo>
                  <a:lnTo>
                    <a:pt x="1430141" y="1377837"/>
                  </a:lnTo>
                  <a:lnTo>
                    <a:pt x="1438070" y="1394007"/>
                  </a:lnTo>
                  <a:lnTo>
                    <a:pt x="1445365" y="1409543"/>
                  </a:lnTo>
                  <a:lnTo>
                    <a:pt x="1452343" y="1425079"/>
                  </a:lnTo>
                  <a:lnTo>
                    <a:pt x="1459003" y="1440931"/>
                  </a:lnTo>
                  <a:lnTo>
                    <a:pt x="1465664" y="1456467"/>
                  </a:lnTo>
                  <a:lnTo>
                    <a:pt x="1471690" y="1471686"/>
                  </a:lnTo>
                  <a:lnTo>
                    <a:pt x="1477399" y="1486905"/>
                  </a:lnTo>
                  <a:lnTo>
                    <a:pt x="1483109" y="1502124"/>
                  </a:lnTo>
                  <a:lnTo>
                    <a:pt x="1488183" y="1517025"/>
                  </a:lnTo>
                  <a:lnTo>
                    <a:pt x="1492624" y="1531927"/>
                  </a:lnTo>
                  <a:lnTo>
                    <a:pt x="1501822" y="1561413"/>
                  </a:lnTo>
                  <a:lnTo>
                    <a:pt x="1506579" y="1577901"/>
                  </a:lnTo>
                  <a:lnTo>
                    <a:pt x="1510703" y="1594705"/>
                  </a:lnTo>
                  <a:lnTo>
                    <a:pt x="1514509" y="1611192"/>
                  </a:lnTo>
                  <a:lnTo>
                    <a:pt x="1518315" y="1627045"/>
                  </a:lnTo>
                  <a:lnTo>
                    <a:pt x="1521804" y="1643532"/>
                  </a:lnTo>
                  <a:lnTo>
                    <a:pt x="1524976" y="1659067"/>
                  </a:lnTo>
                  <a:lnTo>
                    <a:pt x="1530685" y="1690773"/>
                  </a:lnTo>
                  <a:lnTo>
                    <a:pt x="1535125" y="1721528"/>
                  </a:lnTo>
                  <a:lnTo>
                    <a:pt x="1538931" y="1751014"/>
                  </a:lnTo>
                  <a:lnTo>
                    <a:pt x="1541786" y="1780184"/>
                  </a:lnTo>
                  <a:lnTo>
                    <a:pt x="1543689" y="1807451"/>
                  </a:lnTo>
                  <a:lnTo>
                    <a:pt x="1545275" y="1834084"/>
                  </a:lnTo>
                  <a:lnTo>
                    <a:pt x="1545909" y="1859448"/>
                  </a:lnTo>
                  <a:lnTo>
                    <a:pt x="1546226" y="1883228"/>
                  </a:lnTo>
                  <a:lnTo>
                    <a:pt x="1546226" y="1905739"/>
                  </a:lnTo>
                  <a:lnTo>
                    <a:pt x="1545592" y="1926665"/>
                  </a:lnTo>
                  <a:lnTo>
                    <a:pt x="1544640" y="1946005"/>
                  </a:lnTo>
                  <a:lnTo>
                    <a:pt x="1543689" y="1963443"/>
                  </a:lnTo>
                  <a:lnTo>
                    <a:pt x="1542420" y="1979613"/>
                  </a:lnTo>
                  <a:lnTo>
                    <a:pt x="1286461" y="1979613"/>
                  </a:lnTo>
                  <a:lnTo>
                    <a:pt x="1288681" y="1961224"/>
                  </a:lnTo>
                  <a:lnTo>
                    <a:pt x="1289632" y="1948859"/>
                  </a:lnTo>
                  <a:lnTo>
                    <a:pt x="1290901" y="1934591"/>
                  </a:lnTo>
                  <a:lnTo>
                    <a:pt x="1291535" y="1919055"/>
                  </a:lnTo>
                  <a:lnTo>
                    <a:pt x="1291853" y="1900983"/>
                  </a:lnTo>
                  <a:lnTo>
                    <a:pt x="1292487" y="1881642"/>
                  </a:lnTo>
                  <a:lnTo>
                    <a:pt x="1291853" y="1861033"/>
                  </a:lnTo>
                  <a:lnTo>
                    <a:pt x="1291218" y="1839156"/>
                  </a:lnTo>
                  <a:lnTo>
                    <a:pt x="1289950" y="1815694"/>
                  </a:lnTo>
                  <a:lnTo>
                    <a:pt x="1287729" y="1791281"/>
                  </a:lnTo>
                  <a:lnTo>
                    <a:pt x="1284875" y="1765916"/>
                  </a:lnTo>
                  <a:lnTo>
                    <a:pt x="1281069" y="1739283"/>
                  </a:lnTo>
                  <a:lnTo>
                    <a:pt x="1276311" y="1712016"/>
                  </a:lnTo>
                  <a:lnTo>
                    <a:pt x="1273456" y="1698383"/>
                  </a:lnTo>
                  <a:lnTo>
                    <a:pt x="1270919" y="1684115"/>
                  </a:lnTo>
                  <a:lnTo>
                    <a:pt x="1267430" y="1669847"/>
                  </a:lnTo>
                  <a:lnTo>
                    <a:pt x="1263624" y="1655263"/>
                  </a:lnTo>
                  <a:lnTo>
                    <a:pt x="1259818" y="1640678"/>
                  </a:lnTo>
                  <a:lnTo>
                    <a:pt x="1256012" y="1626410"/>
                  </a:lnTo>
                  <a:lnTo>
                    <a:pt x="1251254" y="1611509"/>
                  </a:lnTo>
                  <a:lnTo>
                    <a:pt x="1246497" y="1596607"/>
                  </a:lnTo>
                  <a:lnTo>
                    <a:pt x="1241105" y="1581705"/>
                  </a:lnTo>
                  <a:lnTo>
                    <a:pt x="1235713" y="1566803"/>
                  </a:lnTo>
                  <a:lnTo>
                    <a:pt x="1229686" y="1551902"/>
                  </a:lnTo>
                  <a:lnTo>
                    <a:pt x="1223343" y="1536683"/>
                  </a:lnTo>
                  <a:lnTo>
                    <a:pt x="1216365" y="1521781"/>
                  </a:lnTo>
                  <a:lnTo>
                    <a:pt x="1209387" y="1506880"/>
                  </a:lnTo>
                  <a:lnTo>
                    <a:pt x="1201775" y="1491661"/>
                  </a:lnTo>
                  <a:lnTo>
                    <a:pt x="1194163" y="1476759"/>
                  </a:lnTo>
                  <a:lnTo>
                    <a:pt x="1185599" y="1461540"/>
                  </a:lnTo>
                  <a:lnTo>
                    <a:pt x="1176718" y="1446638"/>
                  </a:lnTo>
                  <a:lnTo>
                    <a:pt x="1167520" y="1431737"/>
                  </a:lnTo>
                  <a:lnTo>
                    <a:pt x="1157688" y="1416835"/>
                  </a:lnTo>
                  <a:lnTo>
                    <a:pt x="1147538" y="1402567"/>
                  </a:lnTo>
                  <a:lnTo>
                    <a:pt x="1136437" y="1387666"/>
                  </a:lnTo>
                  <a:lnTo>
                    <a:pt x="1125653" y="1373081"/>
                  </a:lnTo>
                  <a:lnTo>
                    <a:pt x="1113918" y="1359130"/>
                  </a:lnTo>
                  <a:lnTo>
                    <a:pt x="1101231" y="1344545"/>
                  </a:lnTo>
                  <a:lnTo>
                    <a:pt x="1088861" y="1330595"/>
                  </a:lnTo>
                  <a:lnTo>
                    <a:pt x="1075540" y="1316961"/>
                  </a:lnTo>
                  <a:lnTo>
                    <a:pt x="1061267" y="1303011"/>
                  </a:lnTo>
                  <a:lnTo>
                    <a:pt x="1046994" y="1289377"/>
                  </a:lnTo>
                  <a:lnTo>
                    <a:pt x="1032087" y="1276061"/>
                  </a:lnTo>
                  <a:lnTo>
                    <a:pt x="1016228" y="1263062"/>
                  </a:lnTo>
                  <a:lnTo>
                    <a:pt x="1000052" y="1250379"/>
                  </a:lnTo>
                  <a:lnTo>
                    <a:pt x="983242" y="1237697"/>
                  </a:lnTo>
                  <a:lnTo>
                    <a:pt x="965798" y="1225332"/>
                  </a:lnTo>
                  <a:lnTo>
                    <a:pt x="947402" y="1213283"/>
                  </a:lnTo>
                  <a:lnTo>
                    <a:pt x="928688" y="1201552"/>
                  </a:lnTo>
                  <a:lnTo>
                    <a:pt x="946767" y="1194260"/>
                  </a:lnTo>
                  <a:lnTo>
                    <a:pt x="964212" y="1186968"/>
                  </a:lnTo>
                  <a:lnTo>
                    <a:pt x="981973" y="1179358"/>
                  </a:lnTo>
                  <a:lnTo>
                    <a:pt x="998784" y="1171749"/>
                  </a:lnTo>
                  <a:lnTo>
                    <a:pt x="1015594" y="1163822"/>
                  </a:lnTo>
                  <a:lnTo>
                    <a:pt x="1032087" y="1155896"/>
                  </a:lnTo>
                  <a:lnTo>
                    <a:pt x="1048580" y="1147652"/>
                  </a:lnTo>
                  <a:lnTo>
                    <a:pt x="1064122" y="1139726"/>
                  </a:lnTo>
                  <a:lnTo>
                    <a:pt x="1079663" y="1130848"/>
                  </a:lnTo>
                  <a:lnTo>
                    <a:pt x="1095522" y="1122288"/>
                  </a:lnTo>
                  <a:lnTo>
                    <a:pt x="1110429" y="1113727"/>
                  </a:lnTo>
                  <a:lnTo>
                    <a:pt x="1125336" y="1105167"/>
                  </a:lnTo>
                  <a:lnTo>
                    <a:pt x="1139609" y="1096289"/>
                  </a:lnTo>
                  <a:lnTo>
                    <a:pt x="1154199" y="1087094"/>
                  </a:lnTo>
                  <a:lnTo>
                    <a:pt x="1168155" y="1077900"/>
                  </a:lnTo>
                  <a:lnTo>
                    <a:pt x="1181793" y="1068388"/>
                  </a:lnTo>
                  <a:close/>
                  <a:moveTo>
                    <a:pt x="711201" y="495300"/>
                  </a:moveTo>
                  <a:lnTo>
                    <a:pt x="835026" y="495300"/>
                  </a:lnTo>
                  <a:lnTo>
                    <a:pt x="841376" y="495617"/>
                  </a:lnTo>
                  <a:lnTo>
                    <a:pt x="847726" y="496570"/>
                  </a:lnTo>
                  <a:lnTo>
                    <a:pt x="853441" y="498157"/>
                  </a:lnTo>
                  <a:lnTo>
                    <a:pt x="859473" y="500062"/>
                  </a:lnTo>
                  <a:lnTo>
                    <a:pt x="864553" y="502602"/>
                  </a:lnTo>
                  <a:lnTo>
                    <a:pt x="869633" y="505777"/>
                  </a:lnTo>
                  <a:lnTo>
                    <a:pt x="874713" y="509270"/>
                  </a:lnTo>
                  <a:lnTo>
                    <a:pt x="879158" y="513397"/>
                  </a:lnTo>
                  <a:lnTo>
                    <a:pt x="882968" y="518160"/>
                  </a:lnTo>
                  <a:lnTo>
                    <a:pt x="886461" y="522605"/>
                  </a:lnTo>
                  <a:lnTo>
                    <a:pt x="889636" y="527685"/>
                  </a:lnTo>
                  <a:lnTo>
                    <a:pt x="892493" y="533400"/>
                  </a:lnTo>
                  <a:lnTo>
                    <a:pt x="894398" y="538797"/>
                  </a:lnTo>
                  <a:lnTo>
                    <a:pt x="895986" y="544512"/>
                  </a:lnTo>
                  <a:lnTo>
                    <a:pt x="896621" y="550862"/>
                  </a:lnTo>
                  <a:lnTo>
                    <a:pt x="896938" y="557212"/>
                  </a:lnTo>
                  <a:lnTo>
                    <a:pt x="896621" y="563562"/>
                  </a:lnTo>
                  <a:lnTo>
                    <a:pt x="895986" y="569595"/>
                  </a:lnTo>
                  <a:lnTo>
                    <a:pt x="894398" y="575627"/>
                  </a:lnTo>
                  <a:lnTo>
                    <a:pt x="892493" y="581342"/>
                  </a:lnTo>
                  <a:lnTo>
                    <a:pt x="889636" y="586740"/>
                  </a:lnTo>
                  <a:lnTo>
                    <a:pt x="886461" y="591820"/>
                  </a:lnTo>
                  <a:lnTo>
                    <a:pt x="882968" y="596265"/>
                  </a:lnTo>
                  <a:lnTo>
                    <a:pt x="879158" y="601027"/>
                  </a:lnTo>
                  <a:lnTo>
                    <a:pt x="874713" y="605155"/>
                  </a:lnTo>
                  <a:lnTo>
                    <a:pt x="869633" y="608647"/>
                  </a:lnTo>
                  <a:lnTo>
                    <a:pt x="864553" y="611822"/>
                  </a:lnTo>
                  <a:lnTo>
                    <a:pt x="859473" y="614045"/>
                  </a:lnTo>
                  <a:lnTo>
                    <a:pt x="853441" y="616267"/>
                  </a:lnTo>
                  <a:lnTo>
                    <a:pt x="847726" y="617855"/>
                  </a:lnTo>
                  <a:lnTo>
                    <a:pt x="841376" y="618807"/>
                  </a:lnTo>
                  <a:lnTo>
                    <a:pt x="835026" y="619125"/>
                  </a:lnTo>
                  <a:lnTo>
                    <a:pt x="711201" y="619125"/>
                  </a:lnTo>
                  <a:lnTo>
                    <a:pt x="705168" y="618807"/>
                  </a:lnTo>
                  <a:lnTo>
                    <a:pt x="698818" y="617855"/>
                  </a:lnTo>
                  <a:lnTo>
                    <a:pt x="692786" y="616267"/>
                  </a:lnTo>
                  <a:lnTo>
                    <a:pt x="687388" y="614045"/>
                  </a:lnTo>
                  <a:lnTo>
                    <a:pt x="681991" y="611822"/>
                  </a:lnTo>
                  <a:lnTo>
                    <a:pt x="676911" y="608647"/>
                  </a:lnTo>
                  <a:lnTo>
                    <a:pt x="672148" y="605155"/>
                  </a:lnTo>
                  <a:lnTo>
                    <a:pt x="667703" y="601027"/>
                  </a:lnTo>
                  <a:lnTo>
                    <a:pt x="663576" y="596265"/>
                  </a:lnTo>
                  <a:lnTo>
                    <a:pt x="660083" y="591820"/>
                  </a:lnTo>
                  <a:lnTo>
                    <a:pt x="656908" y="586740"/>
                  </a:lnTo>
                  <a:lnTo>
                    <a:pt x="654368" y="581342"/>
                  </a:lnTo>
                  <a:lnTo>
                    <a:pt x="652463" y="575627"/>
                  </a:lnTo>
                  <a:lnTo>
                    <a:pt x="650876" y="569595"/>
                  </a:lnTo>
                  <a:lnTo>
                    <a:pt x="649923" y="563562"/>
                  </a:lnTo>
                  <a:lnTo>
                    <a:pt x="649288" y="557212"/>
                  </a:lnTo>
                  <a:lnTo>
                    <a:pt x="649923" y="550862"/>
                  </a:lnTo>
                  <a:lnTo>
                    <a:pt x="650876" y="544512"/>
                  </a:lnTo>
                  <a:lnTo>
                    <a:pt x="652463" y="538797"/>
                  </a:lnTo>
                  <a:lnTo>
                    <a:pt x="654368" y="533400"/>
                  </a:lnTo>
                  <a:lnTo>
                    <a:pt x="656908" y="527685"/>
                  </a:lnTo>
                  <a:lnTo>
                    <a:pt x="660083" y="522605"/>
                  </a:lnTo>
                  <a:lnTo>
                    <a:pt x="663576" y="518160"/>
                  </a:lnTo>
                  <a:lnTo>
                    <a:pt x="667703" y="513397"/>
                  </a:lnTo>
                  <a:lnTo>
                    <a:pt x="672148" y="509270"/>
                  </a:lnTo>
                  <a:lnTo>
                    <a:pt x="676911" y="505777"/>
                  </a:lnTo>
                  <a:lnTo>
                    <a:pt x="681991" y="502602"/>
                  </a:lnTo>
                  <a:lnTo>
                    <a:pt x="687388" y="500062"/>
                  </a:lnTo>
                  <a:lnTo>
                    <a:pt x="692786" y="498157"/>
                  </a:lnTo>
                  <a:lnTo>
                    <a:pt x="698818" y="496570"/>
                  </a:lnTo>
                  <a:lnTo>
                    <a:pt x="705168" y="495617"/>
                  </a:lnTo>
                  <a:lnTo>
                    <a:pt x="711201" y="495300"/>
                  </a:lnTo>
                  <a:close/>
                  <a:moveTo>
                    <a:pt x="587375" y="247650"/>
                  </a:moveTo>
                  <a:lnTo>
                    <a:pt x="958851" y="247650"/>
                  </a:lnTo>
                  <a:lnTo>
                    <a:pt x="965201" y="247967"/>
                  </a:lnTo>
                  <a:lnTo>
                    <a:pt x="971551" y="249237"/>
                  </a:lnTo>
                  <a:lnTo>
                    <a:pt x="977266" y="250507"/>
                  </a:lnTo>
                  <a:lnTo>
                    <a:pt x="982981" y="252730"/>
                  </a:lnTo>
                  <a:lnTo>
                    <a:pt x="988378" y="255587"/>
                  </a:lnTo>
                  <a:lnTo>
                    <a:pt x="993458" y="258127"/>
                  </a:lnTo>
                  <a:lnTo>
                    <a:pt x="998221" y="262255"/>
                  </a:lnTo>
                  <a:lnTo>
                    <a:pt x="1002348" y="266065"/>
                  </a:lnTo>
                  <a:lnTo>
                    <a:pt x="1006793" y="270510"/>
                  </a:lnTo>
                  <a:lnTo>
                    <a:pt x="1010286" y="274955"/>
                  </a:lnTo>
                  <a:lnTo>
                    <a:pt x="1013461" y="280352"/>
                  </a:lnTo>
                  <a:lnTo>
                    <a:pt x="1015683" y="285750"/>
                  </a:lnTo>
                  <a:lnTo>
                    <a:pt x="1017588" y="291465"/>
                  </a:lnTo>
                  <a:lnTo>
                    <a:pt x="1019176" y="297497"/>
                  </a:lnTo>
                  <a:lnTo>
                    <a:pt x="1020446" y="303212"/>
                  </a:lnTo>
                  <a:lnTo>
                    <a:pt x="1020763" y="309880"/>
                  </a:lnTo>
                  <a:lnTo>
                    <a:pt x="1020446" y="316230"/>
                  </a:lnTo>
                  <a:lnTo>
                    <a:pt x="1019176" y="322262"/>
                  </a:lnTo>
                  <a:lnTo>
                    <a:pt x="1017588" y="328295"/>
                  </a:lnTo>
                  <a:lnTo>
                    <a:pt x="1015683" y="334010"/>
                  </a:lnTo>
                  <a:lnTo>
                    <a:pt x="1013461" y="339407"/>
                  </a:lnTo>
                  <a:lnTo>
                    <a:pt x="1010286" y="344487"/>
                  </a:lnTo>
                  <a:lnTo>
                    <a:pt x="1006793" y="349250"/>
                  </a:lnTo>
                  <a:lnTo>
                    <a:pt x="1002348" y="353377"/>
                  </a:lnTo>
                  <a:lnTo>
                    <a:pt x="998221" y="357505"/>
                  </a:lnTo>
                  <a:lnTo>
                    <a:pt x="993458" y="360997"/>
                  </a:lnTo>
                  <a:lnTo>
                    <a:pt x="988378" y="364172"/>
                  </a:lnTo>
                  <a:lnTo>
                    <a:pt x="982981" y="366712"/>
                  </a:lnTo>
                  <a:lnTo>
                    <a:pt x="977266" y="368617"/>
                  </a:lnTo>
                  <a:lnTo>
                    <a:pt x="971551" y="370205"/>
                  </a:lnTo>
                  <a:lnTo>
                    <a:pt x="965201" y="371475"/>
                  </a:lnTo>
                  <a:lnTo>
                    <a:pt x="958851" y="371475"/>
                  </a:lnTo>
                  <a:lnTo>
                    <a:pt x="587375" y="371475"/>
                  </a:lnTo>
                  <a:lnTo>
                    <a:pt x="581343" y="371475"/>
                  </a:lnTo>
                  <a:lnTo>
                    <a:pt x="575310" y="370205"/>
                  </a:lnTo>
                  <a:lnTo>
                    <a:pt x="568960" y="368617"/>
                  </a:lnTo>
                  <a:lnTo>
                    <a:pt x="563563" y="366712"/>
                  </a:lnTo>
                  <a:lnTo>
                    <a:pt x="558165" y="364172"/>
                  </a:lnTo>
                  <a:lnTo>
                    <a:pt x="553085" y="360997"/>
                  </a:lnTo>
                  <a:lnTo>
                    <a:pt x="548323" y="357505"/>
                  </a:lnTo>
                  <a:lnTo>
                    <a:pt x="543878" y="353377"/>
                  </a:lnTo>
                  <a:lnTo>
                    <a:pt x="539750" y="349250"/>
                  </a:lnTo>
                  <a:lnTo>
                    <a:pt x="536258" y="344487"/>
                  </a:lnTo>
                  <a:lnTo>
                    <a:pt x="533083" y="339407"/>
                  </a:lnTo>
                  <a:lnTo>
                    <a:pt x="530543" y="334010"/>
                  </a:lnTo>
                  <a:lnTo>
                    <a:pt x="528320" y="328295"/>
                  </a:lnTo>
                  <a:lnTo>
                    <a:pt x="527050" y="322262"/>
                  </a:lnTo>
                  <a:lnTo>
                    <a:pt x="526098" y="316230"/>
                  </a:lnTo>
                  <a:lnTo>
                    <a:pt x="525463" y="309880"/>
                  </a:lnTo>
                  <a:lnTo>
                    <a:pt x="526098" y="303212"/>
                  </a:lnTo>
                  <a:lnTo>
                    <a:pt x="527050" y="297497"/>
                  </a:lnTo>
                  <a:lnTo>
                    <a:pt x="528320" y="291465"/>
                  </a:lnTo>
                  <a:lnTo>
                    <a:pt x="530543" y="285750"/>
                  </a:lnTo>
                  <a:lnTo>
                    <a:pt x="533083" y="280352"/>
                  </a:lnTo>
                  <a:lnTo>
                    <a:pt x="536258" y="274955"/>
                  </a:lnTo>
                  <a:lnTo>
                    <a:pt x="539750" y="270510"/>
                  </a:lnTo>
                  <a:lnTo>
                    <a:pt x="543878" y="266065"/>
                  </a:lnTo>
                  <a:lnTo>
                    <a:pt x="548323" y="262255"/>
                  </a:lnTo>
                  <a:lnTo>
                    <a:pt x="553085" y="258127"/>
                  </a:lnTo>
                  <a:lnTo>
                    <a:pt x="558165" y="255587"/>
                  </a:lnTo>
                  <a:lnTo>
                    <a:pt x="563563" y="252730"/>
                  </a:lnTo>
                  <a:lnTo>
                    <a:pt x="568960" y="250507"/>
                  </a:lnTo>
                  <a:lnTo>
                    <a:pt x="575310" y="249237"/>
                  </a:lnTo>
                  <a:lnTo>
                    <a:pt x="581343" y="247967"/>
                  </a:lnTo>
                  <a:lnTo>
                    <a:pt x="587375" y="247650"/>
                  </a:lnTo>
                  <a:close/>
                  <a:moveTo>
                    <a:pt x="1286299" y="0"/>
                  </a:moveTo>
                  <a:lnTo>
                    <a:pt x="1542417" y="0"/>
                  </a:lnTo>
                  <a:lnTo>
                    <a:pt x="1543686" y="15872"/>
                  </a:lnTo>
                  <a:lnTo>
                    <a:pt x="1544638" y="33332"/>
                  </a:lnTo>
                  <a:lnTo>
                    <a:pt x="1545590" y="53014"/>
                  </a:lnTo>
                  <a:lnTo>
                    <a:pt x="1546225" y="73648"/>
                  </a:lnTo>
                  <a:lnTo>
                    <a:pt x="1546225" y="96504"/>
                  </a:lnTo>
                  <a:lnTo>
                    <a:pt x="1545908" y="120313"/>
                  </a:lnTo>
                  <a:lnTo>
                    <a:pt x="1545273" y="145709"/>
                  </a:lnTo>
                  <a:lnTo>
                    <a:pt x="1543686" y="172057"/>
                  </a:lnTo>
                  <a:lnTo>
                    <a:pt x="1541782" y="199993"/>
                  </a:lnTo>
                  <a:lnTo>
                    <a:pt x="1538926" y="228881"/>
                  </a:lnTo>
                  <a:lnTo>
                    <a:pt x="1535117" y="258721"/>
                  </a:lnTo>
                  <a:lnTo>
                    <a:pt x="1530674" y="289196"/>
                  </a:lnTo>
                  <a:lnTo>
                    <a:pt x="1524961" y="320941"/>
                  </a:lnTo>
                  <a:lnTo>
                    <a:pt x="1521788" y="336496"/>
                  </a:lnTo>
                  <a:lnTo>
                    <a:pt x="1518297" y="353003"/>
                  </a:lnTo>
                  <a:lnTo>
                    <a:pt x="1514488" y="369193"/>
                  </a:lnTo>
                  <a:lnTo>
                    <a:pt x="1510680" y="385701"/>
                  </a:lnTo>
                  <a:lnTo>
                    <a:pt x="1506554" y="402525"/>
                  </a:lnTo>
                  <a:lnTo>
                    <a:pt x="1501793" y="419033"/>
                  </a:lnTo>
                  <a:lnTo>
                    <a:pt x="1495129" y="441254"/>
                  </a:lnTo>
                  <a:lnTo>
                    <a:pt x="1488147" y="463476"/>
                  </a:lnTo>
                  <a:lnTo>
                    <a:pt x="1479895" y="486332"/>
                  </a:lnTo>
                  <a:lnTo>
                    <a:pt x="1471009" y="509506"/>
                  </a:lnTo>
                  <a:lnTo>
                    <a:pt x="1461805" y="532997"/>
                  </a:lnTo>
                  <a:lnTo>
                    <a:pt x="1451966" y="556806"/>
                  </a:lnTo>
                  <a:lnTo>
                    <a:pt x="1440858" y="580297"/>
                  </a:lnTo>
                  <a:lnTo>
                    <a:pt x="1428798" y="604741"/>
                  </a:lnTo>
                  <a:lnTo>
                    <a:pt x="1416421" y="628549"/>
                  </a:lnTo>
                  <a:lnTo>
                    <a:pt x="1402774" y="652675"/>
                  </a:lnTo>
                  <a:lnTo>
                    <a:pt x="1388175" y="677119"/>
                  </a:lnTo>
                  <a:lnTo>
                    <a:pt x="1372941" y="700928"/>
                  </a:lnTo>
                  <a:lnTo>
                    <a:pt x="1356438" y="725371"/>
                  </a:lnTo>
                  <a:lnTo>
                    <a:pt x="1338665" y="749180"/>
                  </a:lnTo>
                  <a:lnTo>
                    <a:pt x="1329779" y="760925"/>
                  </a:lnTo>
                  <a:lnTo>
                    <a:pt x="1320258" y="772671"/>
                  </a:lnTo>
                  <a:lnTo>
                    <a:pt x="1310737" y="784417"/>
                  </a:lnTo>
                  <a:lnTo>
                    <a:pt x="1300898" y="796480"/>
                  </a:lnTo>
                  <a:lnTo>
                    <a:pt x="1290743" y="807908"/>
                  </a:lnTo>
                  <a:lnTo>
                    <a:pt x="1279952" y="819654"/>
                  </a:lnTo>
                  <a:lnTo>
                    <a:pt x="1269161" y="831399"/>
                  </a:lnTo>
                  <a:lnTo>
                    <a:pt x="1258054" y="842827"/>
                  </a:lnTo>
                  <a:lnTo>
                    <a:pt x="1246628" y="854256"/>
                  </a:lnTo>
                  <a:lnTo>
                    <a:pt x="1234886" y="865366"/>
                  </a:lnTo>
                  <a:lnTo>
                    <a:pt x="1222826" y="876794"/>
                  </a:lnTo>
                  <a:lnTo>
                    <a:pt x="1210765" y="887905"/>
                  </a:lnTo>
                  <a:lnTo>
                    <a:pt x="1198071" y="898698"/>
                  </a:lnTo>
                  <a:lnTo>
                    <a:pt x="1185376" y="909809"/>
                  </a:lnTo>
                  <a:lnTo>
                    <a:pt x="1172046" y="920285"/>
                  </a:lnTo>
                  <a:lnTo>
                    <a:pt x="1158082" y="931396"/>
                  </a:lnTo>
                  <a:lnTo>
                    <a:pt x="1144435" y="941872"/>
                  </a:lnTo>
                  <a:lnTo>
                    <a:pt x="1130154" y="952030"/>
                  </a:lnTo>
                  <a:lnTo>
                    <a:pt x="1115555" y="962188"/>
                  </a:lnTo>
                  <a:lnTo>
                    <a:pt x="1100638" y="972347"/>
                  </a:lnTo>
                  <a:lnTo>
                    <a:pt x="1085404" y="982505"/>
                  </a:lnTo>
                  <a:lnTo>
                    <a:pt x="1070171" y="992346"/>
                  </a:lnTo>
                  <a:lnTo>
                    <a:pt x="1053985" y="1001869"/>
                  </a:lnTo>
                  <a:lnTo>
                    <a:pt x="1037482" y="1011710"/>
                  </a:lnTo>
                  <a:lnTo>
                    <a:pt x="1021296" y="1020916"/>
                  </a:lnTo>
                  <a:lnTo>
                    <a:pt x="1004158" y="1030122"/>
                  </a:lnTo>
                  <a:lnTo>
                    <a:pt x="986703" y="1039011"/>
                  </a:lnTo>
                  <a:lnTo>
                    <a:pt x="968930" y="1047582"/>
                  </a:lnTo>
                  <a:lnTo>
                    <a:pt x="951157" y="1056153"/>
                  </a:lnTo>
                  <a:lnTo>
                    <a:pt x="932750" y="1065042"/>
                  </a:lnTo>
                  <a:lnTo>
                    <a:pt x="913707" y="1072978"/>
                  </a:lnTo>
                  <a:lnTo>
                    <a:pt x="894665" y="1080914"/>
                  </a:lnTo>
                  <a:lnTo>
                    <a:pt x="874671" y="1088850"/>
                  </a:lnTo>
                  <a:lnTo>
                    <a:pt x="854677" y="1096152"/>
                  </a:lnTo>
                  <a:lnTo>
                    <a:pt x="834365" y="1103771"/>
                  </a:lnTo>
                  <a:lnTo>
                    <a:pt x="813419" y="1110754"/>
                  </a:lnTo>
                  <a:lnTo>
                    <a:pt x="785490" y="1120595"/>
                  </a:lnTo>
                  <a:lnTo>
                    <a:pt x="757879" y="1131071"/>
                  </a:lnTo>
                  <a:lnTo>
                    <a:pt x="731855" y="1142182"/>
                  </a:lnTo>
                  <a:lnTo>
                    <a:pt x="706148" y="1153293"/>
                  </a:lnTo>
                  <a:lnTo>
                    <a:pt x="681710" y="1165038"/>
                  </a:lnTo>
                  <a:lnTo>
                    <a:pt x="658225" y="1177736"/>
                  </a:lnTo>
                  <a:lnTo>
                    <a:pt x="635056" y="1190117"/>
                  </a:lnTo>
                  <a:lnTo>
                    <a:pt x="613158" y="1203450"/>
                  </a:lnTo>
                  <a:lnTo>
                    <a:pt x="591894" y="1216782"/>
                  </a:lnTo>
                  <a:lnTo>
                    <a:pt x="571900" y="1231068"/>
                  </a:lnTo>
                  <a:lnTo>
                    <a:pt x="552223" y="1245035"/>
                  </a:lnTo>
                  <a:lnTo>
                    <a:pt x="533498" y="1259638"/>
                  </a:lnTo>
                  <a:lnTo>
                    <a:pt x="516043" y="1274558"/>
                  </a:lnTo>
                  <a:lnTo>
                    <a:pt x="498588" y="1289796"/>
                  </a:lnTo>
                  <a:lnTo>
                    <a:pt x="482084" y="1305033"/>
                  </a:lnTo>
                  <a:lnTo>
                    <a:pt x="466533" y="1321223"/>
                  </a:lnTo>
                  <a:lnTo>
                    <a:pt x="451617" y="1336778"/>
                  </a:lnTo>
                  <a:lnTo>
                    <a:pt x="437653" y="1352968"/>
                  </a:lnTo>
                  <a:lnTo>
                    <a:pt x="424006" y="1369158"/>
                  </a:lnTo>
                  <a:lnTo>
                    <a:pt x="410993" y="1385666"/>
                  </a:lnTo>
                  <a:lnTo>
                    <a:pt x="398933" y="1402491"/>
                  </a:lnTo>
                  <a:lnTo>
                    <a:pt x="387191" y="1419315"/>
                  </a:lnTo>
                  <a:lnTo>
                    <a:pt x="376083" y="1436140"/>
                  </a:lnTo>
                  <a:lnTo>
                    <a:pt x="365927" y="1452965"/>
                  </a:lnTo>
                  <a:lnTo>
                    <a:pt x="356089" y="1470425"/>
                  </a:lnTo>
                  <a:lnTo>
                    <a:pt x="346567" y="1487250"/>
                  </a:lnTo>
                  <a:lnTo>
                    <a:pt x="337998" y="1504392"/>
                  </a:lnTo>
                  <a:lnTo>
                    <a:pt x="329747" y="1521534"/>
                  </a:lnTo>
                  <a:lnTo>
                    <a:pt x="322447" y="1538994"/>
                  </a:lnTo>
                  <a:lnTo>
                    <a:pt x="315465" y="1555819"/>
                  </a:lnTo>
                  <a:lnTo>
                    <a:pt x="308800" y="1572961"/>
                  </a:lnTo>
                  <a:lnTo>
                    <a:pt x="302453" y="1589786"/>
                  </a:lnTo>
                  <a:lnTo>
                    <a:pt x="297058" y="1606928"/>
                  </a:lnTo>
                  <a:lnTo>
                    <a:pt x="291345" y="1623435"/>
                  </a:lnTo>
                  <a:lnTo>
                    <a:pt x="286902" y="1640260"/>
                  </a:lnTo>
                  <a:lnTo>
                    <a:pt x="282459" y="1656767"/>
                  </a:lnTo>
                  <a:lnTo>
                    <a:pt x="278650" y="1673275"/>
                  </a:lnTo>
                  <a:lnTo>
                    <a:pt x="274525" y="1689465"/>
                  </a:lnTo>
                  <a:lnTo>
                    <a:pt x="271351" y="1705337"/>
                  </a:lnTo>
                  <a:lnTo>
                    <a:pt x="268495" y="1721210"/>
                  </a:lnTo>
                  <a:lnTo>
                    <a:pt x="265956" y="1736765"/>
                  </a:lnTo>
                  <a:lnTo>
                    <a:pt x="263734" y="1752002"/>
                  </a:lnTo>
                  <a:lnTo>
                    <a:pt x="261830" y="1766922"/>
                  </a:lnTo>
                  <a:lnTo>
                    <a:pt x="260243" y="1781525"/>
                  </a:lnTo>
                  <a:lnTo>
                    <a:pt x="257387" y="1809460"/>
                  </a:lnTo>
                  <a:lnTo>
                    <a:pt x="255482" y="1836761"/>
                  </a:lnTo>
                  <a:lnTo>
                    <a:pt x="254530" y="1861840"/>
                  </a:lnTo>
                  <a:lnTo>
                    <a:pt x="254530" y="1885331"/>
                  </a:lnTo>
                  <a:lnTo>
                    <a:pt x="254530" y="1906600"/>
                  </a:lnTo>
                  <a:lnTo>
                    <a:pt x="255482" y="1925964"/>
                  </a:lnTo>
                  <a:lnTo>
                    <a:pt x="256752" y="1943107"/>
                  </a:lnTo>
                  <a:lnTo>
                    <a:pt x="257704" y="1958027"/>
                  </a:lnTo>
                  <a:lnTo>
                    <a:pt x="260243" y="1979613"/>
                  </a:lnTo>
                  <a:lnTo>
                    <a:pt x="4126" y="1979613"/>
                  </a:lnTo>
                  <a:lnTo>
                    <a:pt x="2856" y="1963423"/>
                  </a:lnTo>
                  <a:lnTo>
                    <a:pt x="1587" y="1945964"/>
                  </a:lnTo>
                  <a:lnTo>
                    <a:pt x="952" y="1926599"/>
                  </a:lnTo>
                  <a:lnTo>
                    <a:pt x="317" y="1905648"/>
                  </a:lnTo>
                  <a:lnTo>
                    <a:pt x="0" y="1883109"/>
                  </a:lnTo>
                  <a:lnTo>
                    <a:pt x="317" y="1859300"/>
                  </a:lnTo>
                  <a:lnTo>
                    <a:pt x="1269" y="1833904"/>
                  </a:lnTo>
                  <a:lnTo>
                    <a:pt x="2856" y="1807238"/>
                  </a:lnTo>
                  <a:lnTo>
                    <a:pt x="4760" y="1779938"/>
                  </a:lnTo>
                  <a:lnTo>
                    <a:pt x="7934" y="1750732"/>
                  </a:lnTo>
                  <a:lnTo>
                    <a:pt x="11425" y="1721210"/>
                  </a:lnTo>
                  <a:lnTo>
                    <a:pt x="16186" y="1690417"/>
                  </a:lnTo>
                  <a:lnTo>
                    <a:pt x="21581" y="1658672"/>
                  </a:lnTo>
                  <a:lnTo>
                    <a:pt x="24755" y="1643117"/>
                  </a:lnTo>
                  <a:lnTo>
                    <a:pt x="28246" y="1626610"/>
                  </a:lnTo>
                  <a:lnTo>
                    <a:pt x="31737" y="1610737"/>
                  </a:lnTo>
                  <a:lnTo>
                    <a:pt x="36180" y="1594230"/>
                  </a:lnTo>
                  <a:lnTo>
                    <a:pt x="40306" y="1577405"/>
                  </a:lnTo>
                  <a:lnTo>
                    <a:pt x="45066" y="1560898"/>
                  </a:lnTo>
                  <a:lnTo>
                    <a:pt x="51414" y="1538359"/>
                  </a:lnTo>
                  <a:lnTo>
                    <a:pt x="58713" y="1516137"/>
                  </a:lnTo>
                  <a:lnTo>
                    <a:pt x="66647" y="1493599"/>
                  </a:lnTo>
                  <a:lnTo>
                    <a:pt x="75216" y="1470425"/>
                  </a:lnTo>
                  <a:lnTo>
                    <a:pt x="84737" y="1446933"/>
                  </a:lnTo>
                  <a:lnTo>
                    <a:pt x="94893" y="1422807"/>
                  </a:lnTo>
                  <a:lnTo>
                    <a:pt x="105684" y="1398999"/>
                  </a:lnTo>
                  <a:lnTo>
                    <a:pt x="117427" y="1375190"/>
                  </a:lnTo>
                  <a:lnTo>
                    <a:pt x="130121" y="1351381"/>
                  </a:lnTo>
                  <a:lnTo>
                    <a:pt x="143768" y="1326937"/>
                  </a:lnTo>
                  <a:lnTo>
                    <a:pt x="158367" y="1302811"/>
                  </a:lnTo>
                  <a:lnTo>
                    <a:pt x="173601" y="1278685"/>
                  </a:lnTo>
                  <a:lnTo>
                    <a:pt x="190422" y="1254559"/>
                  </a:lnTo>
                  <a:lnTo>
                    <a:pt x="207560" y="1230750"/>
                  </a:lnTo>
                  <a:lnTo>
                    <a:pt x="217081" y="1219005"/>
                  </a:lnTo>
                  <a:lnTo>
                    <a:pt x="226602" y="1206624"/>
                  </a:lnTo>
                  <a:lnTo>
                    <a:pt x="235805" y="1194878"/>
                  </a:lnTo>
                  <a:lnTo>
                    <a:pt x="245961" y="1183133"/>
                  </a:lnTo>
                  <a:lnTo>
                    <a:pt x="256117" y="1171387"/>
                  </a:lnTo>
                  <a:lnTo>
                    <a:pt x="266908" y="1159959"/>
                  </a:lnTo>
                  <a:lnTo>
                    <a:pt x="277381" y="1148213"/>
                  </a:lnTo>
                  <a:lnTo>
                    <a:pt x="288806" y="1137103"/>
                  </a:lnTo>
                  <a:lnTo>
                    <a:pt x="300231" y="1125675"/>
                  </a:lnTo>
                  <a:lnTo>
                    <a:pt x="311974" y="1114246"/>
                  </a:lnTo>
                  <a:lnTo>
                    <a:pt x="323717" y="1102818"/>
                  </a:lnTo>
                  <a:lnTo>
                    <a:pt x="336094" y="1092025"/>
                  </a:lnTo>
                  <a:lnTo>
                    <a:pt x="348789" y="1080914"/>
                  </a:lnTo>
                  <a:lnTo>
                    <a:pt x="361484" y="1070121"/>
                  </a:lnTo>
                  <a:lnTo>
                    <a:pt x="374813" y="1059010"/>
                  </a:lnTo>
                  <a:lnTo>
                    <a:pt x="388143" y="1048534"/>
                  </a:lnTo>
                  <a:lnTo>
                    <a:pt x="402424" y="1037741"/>
                  </a:lnTo>
                  <a:lnTo>
                    <a:pt x="416389" y="1027583"/>
                  </a:lnTo>
                  <a:lnTo>
                    <a:pt x="430988" y="1017107"/>
                  </a:lnTo>
                  <a:lnTo>
                    <a:pt x="445904" y="1007266"/>
                  </a:lnTo>
                  <a:lnTo>
                    <a:pt x="461138" y="997108"/>
                  </a:lnTo>
                  <a:lnTo>
                    <a:pt x="476689" y="987267"/>
                  </a:lnTo>
                  <a:lnTo>
                    <a:pt x="492240" y="977426"/>
                  </a:lnTo>
                  <a:lnTo>
                    <a:pt x="508743" y="968220"/>
                  </a:lnTo>
                  <a:lnTo>
                    <a:pt x="525247" y="958696"/>
                  </a:lnTo>
                  <a:lnTo>
                    <a:pt x="542385" y="949808"/>
                  </a:lnTo>
                  <a:lnTo>
                    <a:pt x="559840" y="940602"/>
                  </a:lnTo>
                  <a:lnTo>
                    <a:pt x="577295" y="931713"/>
                  </a:lnTo>
                  <a:lnTo>
                    <a:pt x="595385" y="923142"/>
                  </a:lnTo>
                  <a:lnTo>
                    <a:pt x="614110" y="914888"/>
                  </a:lnTo>
                  <a:lnTo>
                    <a:pt x="633152" y="906635"/>
                  </a:lnTo>
                  <a:lnTo>
                    <a:pt x="652195" y="898698"/>
                  </a:lnTo>
                  <a:lnTo>
                    <a:pt x="671872" y="891080"/>
                  </a:lnTo>
                  <a:lnTo>
                    <a:pt x="691866" y="883143"/>
                  </a:lnTo>
                  <a:lnTo>
                    <a:pt x="712178" y="876160"/>
                  </a:lnTo>
                  <a:lnTo>
                    <a:pt x="732807" y="868541"/>
                  </a:lnTo>
                  <a:lnTo>
                    <a:pt x="761053" y="858700"/>
                  </a:lnTo>
                  <a:lnTo>
                    <a:pt x="788346" y="848541"/>
                  </a:lnTo>
                  <a:lnTo>
                    <a:pt x="814688" y="837748"/>
                  </a:lnTo>
                  <a:lnTo>
                    <a:pt x="840078" y="826320"/>
                  </a:lnTo>
                  <a:lnTo>
                    <a:pt x="864833" y="814574"/>
                  </a:lnTo>
                  <a:lnTo>
                    <a:pt x="888318" y="801876"/>
                  </a:lnTo>
                  <a:lnTo>
                    <a:pt x="911169" y="789496"/>
                  </a:lnTo>
                  <a:lnTo>
                    <a:pt x="933067" y="776163"/>
                  </a:lnTo>
                  <a:lnTo>
                    <a:pt x="954013" y="762830"/>
                  </a:lnTo>
                  <a:lnTo>
                    <a:pt x="974642" y="749180"/>
                  </a:lnTo>
                  <a:lnTo>
                    <a:pt x="994002" y="734577"/>
                  </a:lnTo>
                  <a:lnTo>
                    <a:pt x="1012409" y="720292"/>
                  </a:lnTo>
                  <a:lnTo>
                    <a:pt x="1030500" y="705372"/>
                  </a:lnTo>
                  <a:lnTo>
                    <a:pt x="1047320" y="690134"/>
                  </a:lnTo>
                  <a:lnTo>
                    <a:pt x="1063823" y="674579"/>
                  </a:lnTo>
                  <a:lnTo>
                    <a:pt x="1079374" y="659024"/>
                  </a:lnTo>
                  <a:lnTo>
                    <a:pt x="1094291" y="642834"/>
                  </a:lnTo>
                  <a:lnTo>
                    <a:pt x="1108890" y="626962"/>
                  </a:lnTo>
                  <a:lnTo>
                    <a:pt x="1122219" y="610772"/>
                  </a:lnTo>
                  <a:lnTo>
                    <a:pt x="1135231" y="594265"/>
                  </a:lnTo>
                  <a:lnTo>
                    <a:pt x="1147292" y="577440"/>
                  </a:lnTo>
                  <a:lnTo>
                    <a:pt x="1159034" y="560615"/>
                  </a:lnTo>
                  <a:lnTo>
                    <a:pt x="1169825" y="543790"/>
                  </a:lnTo>
                  <a:lnTo>
                    <a:pt x="1180298" y="526965"/>
                  </a:lnTo>
                  <a:lnTo>
                    <a:pt x="1189819" y="510141"/>
                  </a:lnTo>
                  <a:lnTo>
                    <a:pt x="1199340" y="492998"/>
                  </a:lnTo>
                  <a:lnTo>
                    <a:pt x="1207909" y="475856"/>
                  </a:lnTo>
                  <a:lnTo>
                    <a:pt x="1216161" y="458714"/>
                  </a:lnTo>
                  <a:lnTo>
                    <a:pt x="1223778" y="441572"/>
                  </a:lnTo>
                  <a:lnTo>
                    <a:pt x="1231077" y="424429"/>
                  </a:lnTo>
                  <a:lnTo>
                    <a:pt x="1237425" y="407605"/>
                  </a:lnTo>
                  <a:lnTo>
                    <a:pt x="1243455" y="390462"/>
                  </a:lnTo>
                  <a:lnTo>
                    <a:pt x="1249485" y="373320"/>
                  </a:lnTo>
                  <a:lnTo>
                    <a:pt x="1254562" y="356495"/>
                  </a:lnTo>
                  <a:lnTo>
                    <a:pt x="1259323" y="340305"/>
                  </a:lnTo>
                  <a:lnTo>
                    <a:pt x="1264084" y="323798"/>
                  </a:lnTo>
                  <a:lnTo>
                    <a:pt x="1267892" y="307291"/>
                  </a:lnTo>
                  <a:lnTo>
                    <a:pt x="1271383" y="291101"/>
                  </a:lnTo>
                  <a:lnTo>
                    <a:pt x="1274874" y="275228"/>
                  </a:lnTo>
                  <a:lnTo>
                    <a:pt x="1277730" y="259356"/>
                  </a:lnTo>
                  <a:lnTo>
                    <a:pt x="1280269" y="243801"/>
                  </a:lnTo>
                  <a:lnTo>
                    <a:pt x="1282808" y="228563"/>
                  </a:lnTo>
                  <a:lnTo>
                    <a:pt x="1284713" y="213643"/>
                  </a:lnTo>
                  <a:lnTo>
                    <a:pt x="1286299" y="199040"/>
                  </a:lnTo>
                  <a:lnTo>
                    <a:pt x="1289156" y="170470"/>
                  </a:lnTo>
                  <a:lnTo>
                    <a:pt x="1291060" y="143804"/>
                  </a:lnTo>
                  <a:lnTo>
                    <a:pt x="1291695" y="118408"/>
                  </a:lnTo>
                  <a:lnTo>
                    <a:pt x="1292329" y="94917"/>
                  </a:lnTo>
                  <a:lnTo>
                    <a:pt x="1291695" y="73331"/>
                  </a:lnTo>
                  <a:lnTo>
                    <a:pt x="1291060" y="54284"/>
                  </a:lnTo>
                  <a:lnTo>
                    <a:pt x="1289790" y="36824"/>
                  </a:lnTo>
                  <a:lnTo>
                    <a:pt x="1288521" y="22221"/>
                  </a:lnTo>
                  <a:lnTo>
                    <a:pt x="1286299" y="0"/>
                  </a:lnTo>
                  <a:close/>
                  <a:moveTo>
                    <a:pt x="463603" y="0"/>
                  </a:moveTo>
                  <a:lnTo>
                    <a:pt x="1082623" y="0"/>
                  </a:lnTo>
                  <a:lnTo>
                    <a:pt x="1088978" y="637"/>
                  </a:lnTo>
                  <a:lnTo>
                    <a:pt x="1095016" y="1273"/>
                  </a:lnTo>
                  <a:lnTo>
                    <a:pt x="1101054" y="2865"/>
                  </a:lnTo>
                  <a:lnTo>
                    <a:pt x="1106773" y="5093"/>
                  </a:lnTo>
                  <a:lnTo>
                    <a:pt x="1112176" y="7639"/>
                  </a:lnTo>
                  <a:lnTo>
                    <a:pt x="1117260" y="10823"/>
                  </a:lnTo>
                  <a:lnTo>
                    <a:pt x="1122026" y="14324"/>
                  </a:lnTo>
                  <a:lnTo>
                    <a:pt x="1126157" y="18144"/>
                  </a:lnTo>
                  <a:lnTo>
                    <a:pt x="1130606" y="22919"/>
                  </a:lnTo>
                  <a:lnTo>
                    <a:pt x="1134102" y="27693"/>
                  </a:lnTo>
                  <a:lnTo>
                    <a:pt x="1137279" y="32786"/>
                  </a:lnTo>
                  <a:lnTo>
                    <a:pt x="1139504" y="37880"/>
                  </a:lnTo>
                  <a:lnTo>
                    <a:pt x="1141411" y="43609"/>
                  </a:lnTo>
                  <a:lnTo>
                    <a:pt x="1142999" y="49657"/>
                  </a:lnTo>
                  <a:lnTo>
                    <a:pt x="1144270" y="56024"/>
                  </a:lnTo>
                  <a:lnTo>
                    <a:pt x="1144588" y="62072"/>
                  </a:lnTo>
                  <a:lnTo>
                    <a:pt x="1144270" y="68438"/>
                  </a:lnTo>
                  <a:lnTo>
                    <a:pt x="1142999" y="74804"/>
                  </a:lnTo>
                  <a:lnTo>
                    <a:pt x="1141411" y="80534"/>
                  </a:lnTo>
                  <a:lnTo>
                    <a:pt x="1139504" y="86264"/>
                  </a:lnTo>
                  <a:lnTo>
                    <a:pt x="1137279" y="91675"/>
                  </a:lnTo>
                  <a:lnTo>
                    <a:pt x="1134102" y="96768"/>
                  </a:lnTo>
                  <a:lnTo>
                    <a:pt x="1130606" y="101543"/>
                  </a:lnTo>
                  <a:lnTo>
                    <a:pt x="1126157" y="105681"/>
                  </a:lnTo>
                  <a:lnTo>
                    <a:pt x="1122026" y="110137"/>
                  </a:lnTo>
                  <a:lnTo>
                    <a:pt x="1117260" y="113639"/>
                  </a:lnTo>
                  <a:lnTo>
                    <a:pt x="1112176" y="116504"/>
                  </a:lnTo>
                  <a:lnTo>
                    <a:pt x="1106773" y="119050"/>
                  </a:lnTo>
                  <a:lnTo>
                    <a:pt x="1101054" y="121278"/>
                  </a:lnTo>
                  <a:lnTo>
                    <a:pt x="1095016" y="122552"/>
                  </a:lnTo>
                  <a:lnTo>
                    <a:pt x="1088978" y="123825"/>
                  </a:lnTo>
                  <a:lnTo>
                    <a:pt x="1082623" y="123825"/>
                  </a:lnTo>
                  <a:lnTo>
                    <a:pt x="463603" y="123825"/>
                  </a:lnTo>
                  <a:lnTo>
                    <a:pt x="457248" y="123825"/>
                  </a:lnTo>
                  <a:lnTo>
                    <a:pt x="450892" y="122552"/>
                  </a:lnTo>
                  <a:lnTo>
                    <a:pt x="445172" y="121278"/>
                  </a:lnTo>
                  <a:lnTo>
                    <a:pt x="439135" y="119050"/>
                  </a:lnTo>
                  <a:lnTo>
                    <a:pt x="433733" y="116504"/>
                  </a:lnTo>
                  <a:lnTo>
                    <a:pt x="428648" y="113639"/>
                  </a:lnTo>
                  <a:lnTo>
                    <a:pt x="423882" y="110137"/>
                  </a:lnTo>
                  <a:lnTo>
                    <a:pt x="419433" y="105681"/>
                  </a:lnTo>
                  <a:lnTo>
                    <a:pt x="415620" y="101543"/>
                  </a:lnTo>
                  <a:lnTo>
                    <a:pt x="412124" y="96768"/>
                  </a:lnTo>
                  <a:lnTo>
                    <a:pt x="408946" y="91675"/>
                  </a:lnTo>
                  <a:lnTo>
                    <a:pt x="406087" y="86264"/>
                  </a:lnTo>
                  <a:lnTo>
                    <a:pt x="404180" y="80534"/>
                  </a:lnTo>
                  <a:lnTo>
                    <a:pt x="402591" y="74804"/>
                  </a:lnTo>
                  <a:lnTo>
                    <a:pt x="401956" y="68438"/>
                  </a:lnTo>
                  <a:lnTo>
                    <a:pt x="401638" y="62072"/>
                  </a:lnTo>
                  <a:lnTo>
                    <a:pt x="401956" y="56024"/>
                  </a:lnTo>
                  <a:lnTo>
                    <a:pt x="402591" y="49657"/>
                  </a:lnTo>
                  <a:lnTo>
                    <a:pt x="404180" y="43609"/>
                  </a:lnTo>
                  <a:lnTo>
                    <a:pt x="406087" y="37880"/>
                  </a:lnTo>
                  <a:lnTo>
                    <a:pt x="408946" y="32786"/>
                  </a:lnTo>
                  <a:lnTo>
                    <a:pt x="412124" y="27693"/>
                  </a:lnTo>
                  <a:lnTo>
                    <a:pt x="415620" y="22919"/>
                  </a:lnTo>
                  <a:lnTo>
                    <a:pt x="419433" y="18144"/>
                  </a:lnTo>
                  <a:lnTo>
                    <a:pt x="423882" y="14324"/>
                  </a:lnTo>
                  <a:lnTo>
                    <a:pt x="428648" y="10823"/>
                  </a:lnTo>
                  <a:lnTo>
                    <a:pt x="433733" y="7639"/>
                  </a:lnTo>
                  <a:lnTo>
                    <a:pt x="439135" y="5093"/>
                  </a:lnTo>
                  <a:lnTo>
                    <a:pt x="445172" y="2865"/>
                  </a:lnTo>
                  <a:lnTo>
                    <a:pt x="450892" y="1273"/>
                  </a:lnTo>
                  <a:lnTo>
                    <a:pt x="457248" y="637"/>
                  </a:lnTo>
                  <a:lnTo>
                    <a:pt x="463603" y="0"/>
                  </a:lnTo>
                  <a:close/>
                  <a:moveTo>
                    <a:pt x="4121" y="0"/>
                  </a:moveTo>
                  <a:lnTo>
                    <a:pt x="259949" y="0"/>
                  </a:lnTo>
                  <a:lnTo>
                    <a:pt x="258047" y="19063"/>
                  </a:lnTo>
                  <a:lnTo>
                    <a:pt x="256779" y="31137"/>
                  </a:lnTo>
                  <a:lnTo>
                    <a:pt x="255511" y="45752"/>
                  </a:lnTo>
                  <a:lnTo>
                    <a:pt x="254877" y="61638"/>
                  </a:lnTo>
                  <a:lnTo>
                    <a:pt x="254243" y="79430"/>
                  </a:lnTo>
                  <a:lnTo>
                    <a:pt x="254243" y="98493"/>
                  </a:lnTo>
                  <a:lnTo>
                    <a:pt x="254243" y="119463"/>
                  </a:lnTo>
                  <a:lnTo>
                    <a:pt x="255194" y="141386"/>
                  </a:lnTo>
                  <a:lnTo>
                    <a:pt x="256779" y="164897"/>
                  </a:lnTo>
                  <a:lnTo>
                    <a:pt x="258681" y="189362"/>
                  </a:lnTo>
                  <a:lnTo>
                    <a:pt x="261851" y="215097"/>
                  </a:lnTo>
                  <a:lnTo>
                    <a:pt x="265338" y="241786"/>
                  </a:lnTo>
                  <a:lnTo>
                    <a:pt x="270093" y="268792"/>
                  </a:lnTo>
                  <a:lnTo>
                    <a:pt x="272629" y="282772"/>
                  </a:lnTo>
                  <a:lnTo>
                    <a:pt x="275800" y="297069"/>
                  </a:lnTo>
                  <a:lnTo>
                    <a:pt x="279287" y="311049"/>
                  </a:lnTo>
                  <a:lnTo>
                    <a:pt x="282774" y="325664"/>
                  </a:lnTo>
                  <a:lnTo>
                    <a:pt x="286895" y="339962"/>
                  </a:lnTo>
                  <a:lnTo>
                    <a:pt x="290699" y="354577"/>
                  </a:lnTo>
                  <a:lnTo>
                    <a:pt x="295454" y="369510"/>
                  </a:lnTo>
                  <a:lnTo>
                    <a:pt x="300526" y="384443"/>
                  </a:lnTo>
                  <a:lnTo>
                    <a:pt x="305599" y="399375"/>
                  </a:lnTo>
                  <a:lnTo>
                    <a:pt x="310988" y="414308"/>
                  </a:lnTo>
                  <a:lnTo>
                    <a:pt x="317011" y="428923"/>
                  </a:lnTo>
                  <a:lnTo>
                    <a:pt x="323668" y="444492"/>
                  </a:lnTo>
                  <a:lnTo>
                    <a:pt x="330326" y="459107"/>
                  </a:lnTo>
                  <a:lnTo>
                    <a:pt x="337300" y="474040"/>
                  </a:lnTo>
                  <a:lnTo>
                    <a:pt x="344591" y="489291"/>
                  </a:lnTo>
                  <a:lnTo>
                    <a:pt x="352516" y="504223"/>
                  </a:lnTo>
                  <a:lnTo>
                    <a:pt x="361076" y="519156"/>
                  </a:lnTo>
                  <a:lnTo>
                    <a:pt x="370269" y="534089"/>
                  </a:lnTo>
                  <a:lnTo>
                    <a:pt x="379145" y="549022"/>
                  </a:lnTo>
                  <a:lnTo>
                    <a:pt x="388973" y="563955"/>
                  </a:lnTo>
                  <a:lnTo>
                    <a:pt x="399117" y="578888"/>
                  </a:lnTo>
                  <a:lnTo>
                    <a:pt x="410212" y="593503"/>
                  </a:lnTo>
                  <a:lnTo>
                    <a:pt x="420991" y="607800"/>
                  </a:lnTo>
                  <a:lnTo>
                    <a:pt x="432720" y="622416"/>
                  </a:lnTo>
                  <a:lnTo>
                    <a:pt x="445401" y="636395"/>
                  </a:lnTo>
                  <a:lnTo>
                    <a:pt x="457764" y="650693"/>
                  </a:lnTo>
                  <a:lnTo>
                    <a:pt x="471079" y="664355"/>
                  </a:lnTo>
                  <a:lnTo>
                    <a:pt x="485344" y="678017"/>
                  </a:lnTo>
                  <a:lnTo>
                    <a:pt x="499610" y="691679"/>
                  </a:lnTo>
                  <a:lnTo>
                    <a:pt x="514509" y="705023"/>
                  </a:lnTo>
                  <a:lnTo>
                    <a:pt x="530043" y="718050"/>
                  </a:lnTo>
                  <a:lnTo>
                    <a:pt x="546527" y="731076"/>
                  </a:lnTo>
                  <a:lnTo>
                    <a:pt x="563012" y="743467"/>
                  </a:lnTo>
                  <a:lnTo>
                    <a:pt x="580764" y="756176"/>
                  </a:lnTo>
                  <a:lnTo>
                    <a:pt x="598517" y="767932"/>
                  </a:lnTo>
                  <a:lnTo>
                    <a:pt x="617538" y="779688"/>
                  </a:lnTo>
                  <a:lnTo>
                    <a:pt x="599468" y="786995"/>
                  </a:lnTo>
                  <a:lnTo>
                    <a:pt x="581716" y="794621"/>
                  </a:lnTo>
                  <a:lnTo>
                    <a:pt x="564597" y="801928"/>
                  </a:lnTo>
                  <a:lnTo>
                    <a:pt x="547478" y="809871"/>
                  </a:lnTo>
                  <a:lnTo>
                    <a:pt x="530677" y="817496"/>
                  </a:lnTo>
                  <a:lnTo>
                    <a:pt x="514192" y="825440"/>
                  </a:lnTo>
                  <a:lnTo>
                    <a:pt x="498025" y="833700"/>
                  </a:lnTo>
                  <a:lnTo>
                    <a:pt x="482174" y="841961"/>
                  </a:lnTo>
                  <a:lnTo>
                    <a:pt x="466323" y="850539"/>
                  </a:lnTo>
                  <a:lnTo>
                    <a:pt x="451107" y="858800"/>
                  </a:lnTo>
                  <a:lnTo>
                    <a:pt x="435890" y="867696"/>
                  </a:lnTo>
                  <a:lnTo>
                    <a:pt x="420991" y="876275"/>
                  </a:lnTo>
                  <a:lnTo>
                    <a:pt x="406408" y="885489"/>
                  </a:lnTo>
                  <a:lnTo>
                    <a:pt x="392143" y="894385"/>
                  </a:lnTo>
                  <a:lnTo>
                    <a:pt x="377877" y="903917"/>
                  </a:lnTo>
                  <a:lnTo>
                    <a:pt x="364246" y="912813"/>
                  </a:lnTo>
                  <a:lnTo>
                    <a:pt x="347444" y="898833"/>
                  </a:lnTo>
                  <a:lnTo>
                    <a:pt x="330643" y="884218"/>
                  </a:lnTo>
                  <a:lnTo>
                    <a:pt x="314475" y="869285"/>
                  </a:lnTo>
                  <a:lnTo>
                    <a:pt x="299258" y="854352"/>
                  </a:lnTo>
                  <a:lnTo>
                    <a:pt x="284359" y="839102"/>
                  </a:lnTo>
                  <a:lnTo>
                    <a:pt x="270093" y="824169"/>
                  </a:lnTo>
                  <a:lnTo>
                    <a:pt x="255828" y="808600"/>
                  </a:lnTo>
                  <a:lnTo>
                    <a:pt x="242513" y="793350"/>
                  </a:lnTo>
                  <a:lnTo>
                    <a:pt x="229833" y="777781"/>
                  </a:lnTo>
                  <a:lnTo>
                    <a:pt x="217152" y="761895"/>
                  </a:lnTo>
                  <a:lnTo>
                    <a:pt x="205106" y="746327"/>
                  </a:lnTo>
                  <a:lnTo>
                    <a:pt x="193377" y="730441"/>
                  </a:lnTo>
                  <a:lnTo>
                    <a:pt x="182281" y="714555"/>
                  </a:lnTo>
                  <a:lnTo>
                    <a:pt x="171820" y="698669"/>
                  </a:lnTo>
                  <a:lnTo>
                    <a:pt x="161676" y="682783"/>
                  </a:lnTo>
                  <a:lnTo>
                    <a:pt x="151848" y="666579"/>
                  </a:lnTo>
                  <a:lnTo>
                    <a:pt x="142021" y="651011"/>
                  </a:lnTo>
                  <a:lnTo>
                    <a:pt x="133145" y="634807"/>
                  </a:lnTo>
                  <a:lnTo>
                    <a:pt x="124585" y="618921"/>
                  </a:lnTo>
                  <a:lnTo>
                    <a:pt x="116660" y="603035"/>
                  </a:lnTo>
                  <a:lnTo>
                    <a:pt x="108418" y="587149"/>
                  </a:lnTo>
                  <a:lnTo>
                    <a:pt x="101126" y="571263"/>
                  </a:lnTo>
                  <a:lnTo>
                    <a:pt x="93835" y="555694"/>
                  </a:lnTo>
                  <a:lnTo>
                    <a:pt x="87178" y="540126"/>
                  </a:lnTo>
                  <a:lnTo>
                    <a:pt x="81155" y="524240"/>
                  </a:lnTo>
                  <a:lnTo>
                    <a:pt x="74814" y="508989"/>
                  </a:lnTo>
                  <a:lnTo>
                    <a:pt x="68791" y="493739"/>
                  </a:lnTo>
                  <a:lnTo>
                    <a:pt x="63719" y="478488"/>
                  </a:lnTo>
                  <a:lnTo>
                    <a:pt x="58330" y="463555"/>
                  </a:lnTo>
                  <a:lnTo>
                    <a:pt x="53575" y="448622"/>
                  </a:lnTo>
                  <a:lnTo>
                    <a:pt x="45015" y="419392"/>
                  </a:lnTo>
                  <a:lnTo>
                    <a:pt x="40260" y="402870"/>
                  </a:lnTo>
                  <a:lnTo>
                    <a:pt x="36139" y="386031"/>
                  </a:lnTo>
                  <a:lnTo>
                    <a:pt x="31701" y="369510"/>
                  </a:lnTo>
                  <a:lnTo>
                    <a:pt x="28214" y="353306"/>
                  </a:lnTo>
                  <a:lnTo>
                    <a:pt x="24727" y="336784"/>
                  </a:lnTo>
                  <a:lnTo>
                    <a:pt x="21557" y="321216"/>
                  </a:lnTo>
                  <a:lnTo>
                    <a:pt x="16167" y="289444"/>
                  </a:lnTo>
                  <a:lnTo>
                    <a:pt x="11412" y="258943"/>
                  </a:lnTo>
                  <a:lnTo>
                    <a:pt x="7925" y="229077"/>
                  </a:lnTo>
                  <a:lnTo>
                    <a:pt x="4755" y="200164"/>
                  </a:lnTo>
                  <a:lnTo>
                    <a:pt x="2853" y="172205"/>
                  </a:lnTo>
                  <a:lnTo>
                    <a:pt x="1268" y="145834"/>
                  </a:lnTo>
                  <a:lnTo>
                    <a:pt x="317" y="120416"/>
                  </a:lnTo>
                  <a:lnTo>
                    <a:pt x="0" y="96587"/>
                  </a:lnTo>
                  <a:lnTo>
                    <a:pt x="317" y="73711"/>
                  </a:lnTo>
                  <a:lnTo>
                    <a:pt x="951" y="53059"/>
                  </a:lnTo>
                  <a:lnTo>
                    <a:pt x="1585" y="33361"/>
                  </a:lnTo>
                  <a:lnTo>
                    <a:pt x="2853" y="15886"/>
                  </a:lnTo>
                  <a:lnTo>
                    <a:pt x="4121" y="0"/>
                  </a:lnTo>
                  <a:close/>
                </a:path>
              </a:pathLst>
            </a:custGeom>
            <a:solidFill>
              <a:schemeClr val="bg1">
                <a:lumMod val="95000"/>
              </a:schemeClr>
            </a:solidFill>
            <a:ln>
              <a:noFill/>
            </a:ln>
          </p:spPr>
          <p:txBody>
            <a:bodyPr lIns="110780" tIns="55390" rIns="110780" bIns="55390" anchor="ctr">
              <a:scene3d>
                <a:camera prst="orthographicFront"/>
                <a:lightRig rig="threePt" dir="t"/>
              </a:scene3d>
              <a:sp3d contourW="12700">
                <a:contourClr>
                  <a:srgbClr val="FFFFFF"/>
                </a:contourClr>
              </a:sp3d>
            </a:bodyPr>
            <a:lstStyle/>
            <a:p>
              <a:pPr algn="ctr">
                <a:defRPr/>
              </a:pPr>
              <a:endParaRPr lang="zh-CN" altLang="en-US">
                <a:solidFill>
                  <a:schemeClr val="bg1"/>
                </a:solidFill>
                <a:ea typeface="宋体" panose="02010600030101010101" pitchFamily="2" charset="-122"/>
              </a:endParaRPr>
            </a:p>
          </p:txBody>
        </p:sp>
      </p:grpSp>
      <p:grpSp>
        <p:nvGrpSpPr>
          <p:cNvPr id="32" name="组合 31"/>
          <p:cNvGrpSpPr/>
          <p:nvPr/>
        </p:nvGrpSpPr>
        <p:grpSpPr>
          <a:xfrm>
            <a:off x="4856171" y="5045780"/>
            <a:ext cx="6020239" cy="541145"/>
            <a:chOff x="4597712" y="4436542"/>
            <a:chExt cx="5699829" cy="511214"/>
          </a:xfrm>
        </p:grpSpPr>
        <p:sp>
          <p:nvSpPr>
            <p:cNvPr id="22" name="Freeform 5"/>
            <p:cNvSpPr>
              <a:spLocks/>
            </p:cNvSpPr>
            <p:nvPr/>
          </p:nvSpPr>
          <p:spPr bwMode="auto">
            <a:xfrm>
              <a:off x="4597712" y="4436542"/>
              <a:ext cx="5699829" cy="511214"/>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chemeClr val="tx1">
                <a:lumMod val="75000"/>
                <a:lumOff val="25000"/>
              </a:schemeClr>
            </a:solidFill>
            <a:ln w="12700" cap="flat">
              <a:noFill/>
              <a:prstDash val="solid"/>
              <a:miter lim="800000"/>
              <a:headEnd/>
              <a:tailEnd/>
            </a:ln>
          </p:spPr>
          <p:txBody>
            <a:bodyPr vert="horz" wrap="square" lIns="110780" tIns="55390" rIns="110780" bIns="55390" numCol="1" anchor="t" anchorCtr="0" compatLnSpc="1">
              <a:prstTxWarp prst="textNoShape">
                <a:avLst/>
              </a:prstTxWarp>
            </a:bodyPr>
            <a:lstStyle/>
            <a:p>
              <a:endParaRPr lang="zh-CN" altLang="en-US">
                <a:solidFill>
                  <a:schemeClr val="bg1"/>
                </a:solidFill>
              </a:endParaRPr>
            </a:p>
          </p:txBody>
        </p:sp>
        <p:sp>
          <p:nvSpPr>
            <p:cNvPr id="21" name="TextBox 20"/>
            <p:cNvSpPr txBox="1"/>
            <p:nvPr/>
          </p:nvSpPr>
          <p:spPr>
            <a:xfrm>
              <a:off x="5346745" y="4540244"/>
              <a:ext cx="3247364" cy="290754"/>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r>
                <a:rPr lang="zh-CN" altLang="en-US" sz="2000" b="1" spc="-128" dirty="0">
                  <a:solidFill>
                    <a:schemeClr val="bg1">
                      <a:lumMod val="95000"/>
                    </a:schemeClr>
                  </a:solidFill>
                </a:rPr>
                <a:t>NEXT YEAR'S WORK PLAN</a:t>
              </a:r>
            </a:p>
          </p:txBody>
        </p:sp>
        <p:sp>
          <p:nvSpPr>
            <p:cNvPr id="23" name="Freeform 6"/>
            <p:cNvSpPr>
              <a:spLocks/>
            </p:cNvSpPr>
            <p:nvPr/>
          </p:nvSpPr>
          <p:spPr bwMode="auto">
            <a:xfrm>
              <a:off x="4645597" y="4481543"/>
              <a:ext cx="456082" cy="421211"/>
            </a:xfrm>
            <a:custGeom>
              <a:avLst/>
              <a:gdLst>
                <a:gd name="T0" fmla="*/ 563 w 956"/>
                <a:gd name="T1" fmla="*/ 46 h 956"/>
                <a:gd name="T2" fmla="*/ 910 w 956"/>
                <a:gd name="T3" fmla="*/ 393 h 956"/>
                <a:gd name="T4" fmla="*/ 910 w 956"/>
                <a:gd name="T5" fmla="*/ 563 h 956"/>
                <a:gd name="T6" fmla="*/ 563 w 956"/>
                <a:gd name="T7" fmla="*/ 909 h 956"/>
                <a:gd name="T8" fmla="*/ 393 w 956"/>
                <a:gd name="T9" fmla="*/ 909 h 956"/>
                <a:gd name="T10" fmla="*/ 47 w 956"/>
                <a:gd name="T11" fmla="*/ 563 h 956"/>
                <a:gd name="T12" fmla="*/ 47 w 956"/>
                <a:gd name="T13" fmla="*/ 393 h 956"/>
                <a:gd name="T14" fmla="*/ 393 w 956"/>
                <a:gd name="T15" fmla="*/ 46 h 956"/>
                <a:gd name="T16" fmla="*/ 563 w 956"/>
                <a:gd name="T17" fmla="*/ 46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6" h="956">
                  <a:moveTo>
                    <a:pt x="563" y="46"/>
                  </a:moveTo>
                  <a:lnTo>
                    <a:pt x="910" y="393"/>
                  </a:lnTo>
                  <a:cubicBezTo>
                    <a:pt x="956" y="439"/>
                    <a:pt x="956" y="516"/>
                    <a:pt x="910" y="563"/>
                  </a:cubicBezTo>
                  <a:lnTo>
                    <a:pt x="563" y="909"/>
                  </a:lnTo>
                  <a:cubicBezTo>
                    <a:pt x="517" y="956"/>
                    <a:pt x="440" y="956"/>
                    <a:pt x="393" y="909"/>
                  </a:cubicBezTo>
                  <a:lnTo>
                    <a:pt x="47" y="563"/>
                  </a:lnTo>
                  <a:cubicBezTo>
                    <a:pt x="0" y="516"/>
                    <a:pt x="0" y="439"/>
                    <a:pt x="47" y="393"/>
                  </a:cubicBezTo>
                  <a:lnTo>
                    <a:pt x="393" y="46"/>
                  </a:lnTo>
                  <a:cubicBezTo>
                    <a:pt x="440" y="0"/>
                    <a:pt x="517" y="0"/>
                    <a:pt x="563" y="46"/>
                  </a:cubicBezTo>
                  <a:close/>
                </a:path>
              </a:pathLst>
            </a:custGeom>
            <a:solidFill>
              <a:schemeClr val="bg1">
                <a:lumMod val="95000"/>
              </a:schemeClr>
            </a:solidFill>
            <a:ln w="12700" cap="flat">
              <a:noFill/>
              <a:prstDash val="solid"/>
              <a:miter lim="800000"/>
              <a:headEnd/>
              <a:tailEnd/>
            </a:ln>
          </p:spPr>
          <p:txBody>
            <a:bodyPr vert="horz" wrap="square" lIns="110780" tIns="55390" rIns="110780" bIns="55390" numCol="1" anchor="t" anchorCtr="0" compatLnSpc="1">
              <a:prstTxWarp prst="textNoShape">
                <a:avLst/>
              </a:prstTxWarp>
            </a:bodyPr>
            <a:lstStyle/>
            <a:p>
              <a:endParaRPr lang="zh-CN" altLang="en-US" dirty="0">
                <a:solidFill>
                  <a:schemeClr val="bg1"/>
                </a:solidFill>
              </a:endParaRPr>
            </a:p>
          </p:txBody>
        </p:sp>
        <p:sp>
          <p:nvSpPr>
            <p:cNvPr id="24" name="TextBox 23"/>
            <p:cNvSpPr txBox="1"/>
            <p:nvPr/>
          </p:nvSpPr>
          <p:spPr>
            <a:xfrm>
              <a:off x="4793852" y="4558224"/>
              <a:ext cx="150682" cy="292388"/>
            </a:xfrm>
            <a:prstGeom prst="rect">
              <a:avLst/>
            </a:prstGeom>
            <a:noFill/>
          </p:spPr>
          <p:txBody>
            <a:bodyPr wrap="none" lIns="0" tIns="0" rIns="0" bIns="0" rtlCol="0">
              <a:spAutoFit/>
            </a:bodyPr>
            <a:lstStyle/>
            <a:p>
              <a:r>
                <a:rPr lang="en-US" altLang="zh-CN" sz="2000" b="1" dirty="0">
                  <a:solidFill>
                    <a:schemeClr val="tx1">
                      <a:lumMod val="75000"/>
                      <a:lumOff val="25000"/>
                    </a:schemeClr>
                  </a:solidFill>
                  <a:latin typeface="微软雅黑" pitchFamily="34" charset="-122"/>
                  <a:ea typeface="微软雅黑" pitchFamily="34" charset="-122"/>
                </a:rPr>
                <a:t>6</a:t>
              </a:r>
              <a:endParaRPr lang="zh-CN" altLang="en-US" sz="2000" b="1" dirty="0">
                <a:solidFill>
                  <a:schemeClr val="tx1">
                    <a:lumMod val="75000"/>
                    <a:lumOff val="25000"/>
                  </a:schemeClr>
                </a:solidFill>
                <a:latin typeface="微软雅黑" pitchFamily="34" charset="-122"/>
                <a:ea typeface="微软雅黑" pitchFamily="34" charset="-122"/>
              </a:endParaRPr>
            </a:p>
          </p:txBody>
        </p:sp>
        <p:sp>
          <p:nvSpPr>
            <p:cNvPr id="57" name="KSO_Shape"/>
            <p:cNvSpPr>
              <a:spLocks/>
            </p:cNvSpPr>
            <p:nvPr/>
          </p:nvSpPr>
          <p:spPr bwMode="auto">
            <a:xfrm>
              <a:off x="9299109" y="4567191"/>
              <a:ext cx="350360" cy="218063"/>
            </a:xfrm>
            <a:custGeom>
              <a:avLst/>
              <a:gdLst>
                <a:gd name="T0" fmla="*/ 1009661 w 2006600"/>
                <a:gd name="T1" fmla="*/ 391160 h 1387475"/>
                <a:gd name="T2" fmla="*/ 1011251 w 2006600"/>
                <a:gd name="T3" fmla="*/ 509270 h 1387475"/>
                <a:gd name="T4" fmla="*/ 1084401 w 2006600"/>
                <a:gd name="T5" fmla="*/ 630555 h 1387475"/>
                <a:gd name="T6" fmla="*/ 1213209 w 2006600"/>
                <a:gd name="T7" fmla="*/ 691833 h 1387475"/>
                <a:gd name="T8" fmla="*/ 1322616 w 2006600"/>
                <a:gd name="T9" fmla="*/ 683895 h 1387475"/>
                <a:gd name="T10" fmla="*/ 1373821 w 2006600"/>
                <a:gd name="T11" fmla="*/ 722948 h 1387475"/>
                <a:gd name="T12" fmla="*/ 1348695 w 2006600"/>
                <a:gd name="T13" fmla="*/ 830580 h 1387475"/>
                <a:gd name="T14" fmla="*/ 1289857 w 2006600"/>
                <a:gd name="T15" fmla="*/ 930276 h 1387475"/>
                <a:gd name="T16" fmla="*/ 1172499 w 2006600"/>
                <a:gd name="T17" fmla="*/ 1024573 h 1387475"/>
                <a:gd name="T18" fmla="*/ 1069135 w 2006600"/>
                <a:gd name="T19" fmla="*/ 1059498 h 1387475"/>
                <a:gd name="T20" fmla="*/ 955912 w 2006600"/>
                <a:gd name="T21" fmla="*/ 1062356 h 1387475"/>
                <a:gd name="T22" fmla="*/ 850321 w 2006600"/>
                <a:gd name="T23" fmla="*/ 1032511 h 1387475"/>
                <a:gd name="T24" fmla="*/ 740914 w 2006600"/>
                <a:gd name="T25" fmla="*/ 956628 h 1387475"/>
                <a:gd name="T26" fmla="*/ 664902 w 2006600"/>
                <a:gd name="T27" fmla="*/ 847408 h 1387475"/>
                <a:gd name="T28" fmla="*/ 634688 w 2006600"/>
                <a:gd name="T29" fmla="*/ 741998 h 1387475"/>
                <a:gd name="T30" fmla="*/ 637550 w 2006600"/>
                <a:gd name="T31" fmla="*/ 628968 h 1387475"/>
                <a:gd name="T32" fmla="*/ 672535 w 2006600"/>
                <a:gd name="T33" fmla="*/ 525780 h 1387475"/>
                <a:gd name="T34" fmla="*/ 767312 w 2006600"/>
                <a:gd name="T35" fmla="*/ 408623 h 1387475"/>
                <a:gd name="T36" fmla="*/ 867178 w 2006600"/>
                <a:gd name="T37" fmla="*/ 349885 h 1387475"/>
                <a:gd name="T38" fmla="*/ 974676 w 2006600"/>
                <a:gd name="T39" fmla="*/ 324803 h 1387475"/>
                <a:gd name="T40" fmla="*/ 889318 w 2006600"/>
                <a:gd name="T41" fmla="*/ 202109 h 1387475"/>
                <a:gd name="T42" fmla="*/ 752158 w 2006600"/>
                <a:gd name="T43" fmla="*/ 256364 h 1387475"/>
                <a:gd name="T44" fmla="*/ 637858 w 2006600"/>
                <a:gd name="T45" fmla="*/ 346155 h 1387475"/>
                <a:gd name="T46" fmla="*/ 553720 w 2006600"/>
                <a:gd name="T47" fmla="*/ 464501 h 1387475"/>
                <a:gd name="T48" fmla="*/ 506412 w 2006600"/>
                <a:gd name="T49" fmla="*/ 604740 h 1387475"/>
                <a:gd name="T50" fmla="*/ 502602 w 2006600"/>
                <a:gd name="T51" fmla="*/ 758304 h 1387475"/>
                <a:gd name="T52" fmla="*/ 543242 w 2006600"/>
                <a:gd name="T53" fmla="*/ 901399 h 1387475"/>
                <a:gd name="T54" fmla="*/ 621665 w 2006600"/>
                <a:gd name="T55" fmla="*/ 1023552 h 1387475"/>
                <a:gd name="T56" fmla="*/ 731203 w 2006600"/>
                <a:gd name="T57" fmla="*/ 1118737 h 1387475"/>
                <a:gd name="T58" fmla="*/ 865188 w 2006600"/>
                <a:gd name="T59" fmla="*/ 1179338 h 1387475"/>
                <a:gd name="T60" fmla="*/ 1016317 w 2006600"/>
                <a:gd name="T61" fmla="*/ 1198058 h 1387475"/>
                <a:gd name="T62" fmla="*/ 1164907 w 2006600"/>
                <a:gd name="T63" fmla="*/ 1171723 h 1387475"/>
                <a:gd name="T64" fmla="*/ 1295400 w 2006600"/>
                <a:gd name="T65" fmla="*/ 1105094 h 1387475"/>
                <a:gd name="T66" fmla="*/ 1400175 w 2006600"/>
                <a:gd name="T67" fmla="*/ 1005150 h 1387475"/>
                <a:gd name="T68" fmla="*/ 1473200 w 2006600"/>
                <a:gd name="T69" fmla="*/ 878554 h 1387475"/>
                <a:gd name="T70" fmla="*/ 1506537 w 2006600"/>
                <a:gd name="T71" fmla="*/ 732605 h 1387475"/>
                <a:gd name="T72" fmla="*/ 1495107 w 2006600"/>
                <a:gd name="T73" fmla="*/ 580309 h 1387475"/>
                <a:gd name="T74" fmla="*/ 1441133 w 2006600"/>
                <a:gd name="T75" fmla="*/ 442926 h 1387475"/>
                <a:gd name="T76" fmla="*/ 1351280 w 2006600"/>
                <a:gd name="T77" fmla="*/ 329022 h 1387475"/>
                <a:gd name="T78" fmla="*/ 1232853 w 2006600"/>
                <a:gd name="T79" fmla="*/ 244625 h 1387475"/>
                <a:gd name="T80" fmla="*/ 1092517 w 2006600"/>
                <a:gd name="T81" fmla="*/ 197349 h 1387475"/>
                <a:gd name="T82" fmla="*/ 1067117 w 2006600"/>
                <a:gd name="T83" fmla="*/ 2221 h 1387475"/>
                <a:gd name="T84" fmla="*/ 1316355 w 2006600"/>
                <a:gd name="T85" fmla="*/ 48227 h 1387475"/>
                <a:gd name="T86" fmla="*/ 1546543 w 2006600"/>
                <a:gd name="T87" fmla="*/ 149440 h 1387475"/>
                <a:gd name="T88" fmla="*/ 1745297 w 2006600"/>
                <a:gd name="T89" fmla="*/ 297611 h 1387475"/>
                <a:gd name="T90" fmla="*/ 1900555 w 2006600"/>
                <a:gd name="T91" fmla="*/ 485442 h 1387475"/>
                <a:gd name="T92" fmla="*/ 2000885 w 2006600"/>
                <a:gd name="T93" fmla="*/ 704684 h 1387475"/>
                <a:gd name="T94" fmla="*/ 1921510 w 2006600"/>
                <a:gd name="T95" fmla="*/ 911552 h 1387475"/>
                <a:gd name="T96" fmla="*/ 1774507 w 2006600"/>
                <a:gd name="T97" fmla="*/ 1088913 h 1387475"/>
                <a:gd name="T98" fmla="*/ 1582103 w 2006600"/>
                <a:gd name="T99" fmla="*/ 1231055 h 1387475"/>
                <a:gd name="T100" fmla="*/ 1356677 w 2006600"/>
                <a:gd name="T101" fmla="*/ 1331316 h 1387475"/>
                <a:gd name="T102" fmla="*/ 1109345 w 2006600"/>
                <a:gd name="T103" fmla="*/ 1382399 h 1387475"/>
                <a:gd name="T104" fmla="*/ 852805 w 2006600"/>
                <a:gd name="T105" fmla="*/ 1377639 h 1387475"/>
                <a:gd name="T106" fmla="*/ 611187 w 2006600"/>
                <a:gd name="T107" fmla="*/ 1317990 h 1387475"/>
                <a:gd name="T108" fmla="*/ 397510 w 2006600"/>
                <a:gd name="T109" fmla="*/ 1210114 h 1387475"/>
                <a:gd name="T110" fmla="*/ 216852 w 2006600"/>
                <a:gd name="T111" fmla="*/ 1061309 h 1387475"/>
                <a:gd name="T112" fmla="*/ 75882 w 2006600"/>
                <a:gd name="T113" fmla="*/ 879189 h 1387475"/>
                <a:gd name="T114" fmla="*/ 22225 w 2006600"/>
                <a:gd name="T115" fmla="*/ 666610 h 1387475"/>
                <a:gd name="T116" fmla="*/ 140970 w 2006600"/>
                <a:gd name="T117" fmla="*/ 451810 h 1387475"/>
                <a:gd name="T118" fmla="*/ 302260 w 2006600"/>
                <a:gd name="T119" fmla="*/ 270324 h 1387475"/>
                <a:gd name="T120" fmla="*/ 500380 w 2006600"/>
                <a:gd name="T121" fmla="*/ 128817 h 1387475"/>
                <a:gd name="T122" fmla="*/ 728980 w 2006600"/>
                <a:gd name="T123" fmla="*/ 36487 h 1387475"/>
                <a:gd name="T124" fmla="*/ 981393 w 2006600"/>
                <a:gd name="T125" fmla="*/ 317 h 1387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6600" h="1387475">
                  <a:moveTo>
                    <a:pt x="1003300" y="323850"/>
                  </a:moveTo>
                  <a:lnTo>
                    <a:pt x="1019520" y="324168"/>
                  </a:lnTo>
                  <a:lnTo>
                    <a:pt x="1035740" y="325120"/>
                  </a:lnTo>
                  <a:lnTo>
                    <a:pt x="1031924" y="332423"/>
                  </a:lnTo>
                  <a:lnTo>
                    <a:pt x="1028425" y="339090"/>
                  </a:lnTo>
                  <a:lnTo>
                    <a:pt x="1025245" y="346075"/>
                  </a:lnTo>
                  <a:lnTo>
                    <a:pt x="1022065" y="353378"/>
                  </a:lnTo>
                  <a:lnTo>
                    <a:pt x="1019202" y="360680"/>
                  </a:lnTo>
                  <a:lnTo>
                    <a:pt x="1016658" y="367983"/>
                  </a:lnTo>
                  <a:lnTo>
                    <a:pt x="1014113" y="375285"/>
                  </a:lnTo>
                  <a:lnTo>
                    <a:pt x="1011887" y="383223"/>
                  </a:lnTo>
                  <a:lnTo>
                    <a:pt x="1009661" y="391160"/>
                  </a:lnTo>
                  <a:lnTo>
                    <a:pt x="1008071" y="398780"/>
                  </a:lnTo>
                  <a:lnTo>
                    <a:pt x="1006480" y="406718"/>
                  </a:lnTo>
                  <a:lnTo>
                    <a:pt x="1005526" y="414655"/>
                  </a:lnTo>
                  <a:lnTo>
                    <a:pt x="1004572" y="422910"/>
                  </a:lnTo>
                  <a:lnTo>
                    <a:pt x="1003618" y="430848"/>
                  </a:lnTo>
                  <a:lnTo>
                    <a:pt x="1003300" y="439103"/>
                  </a:lnTo>
                  <a:lnTo>
                    <a:pt x="1003300" y="447358"/>
                  </a:lnTo>
                  <a:lnTo>
                    <a:pt x="1003618" y="460058"/>
                  </a:lnTo>
                  <a:lnTo>
                    <a:pt x="1004572" y="472758"/>
                  </a:lnTo>
                  <a:lnTo>
                    <a:pt x="1006162" y="485140"/>
                  </a:lnTo>
                  <a:lnTo>
                    <a:pt x="1008389" y="497205"/>
                  </a:lnTo>
                  <a:lnTo>
                    <a:pt x="1011251" y="509270"/>
                  </a:lnTo>
                  <a:lnTo>
                    <a:pt x="1014432" y="521018"/>
                  </a:lnTo>
                  <a:lnTo>
                    <a:pt x="1018248" y="532448"/>
                  </a:lnTo>
                  <a:lnTo>
                    <a:pt x="1022701" y="543560"/>
                  </a:lnTo>
                  <a:lnTo>
                    <a:pt x="1027471" y="554673"/>
                  </a:lnTo>
                  <a:lnTo>
                    <a:pt x="1033196" y="565150"/>
                  </a:lnTo>
                  <a:lnTo>
                    <a:pt x="1038921" y="575628"/>
                  </a:lnTo>
                  <a:lnTo>
                    <a:pt x="1045600" y="585470"/>
                  </a:lnTo>
                  <a:lnTo>
                    <a:pt x="1052597" y="595313"/>
                  </a:lnTo>
                  <a:lnTo>
                    <a:pt x="1059594" y="604838"/>
                  </a:lnTo>
                  <a:lnTo>
                    <a:pt x="1067545" y="613728"/>
                  </a:lnTo>
                  <a:lnTo>
                    <a:pt x="1075814" y="622300"/>
                  </a:lnTo>
                  <a:lnTo>
                    <a:pt x="1084401" y="630555"/>
                  </a:lnTo>
                  <a:lnTo>
                    <a:pt x="1093306" y="638175"/>
                  </a:lnTo>
                  <a:lnTo>
                    <a:pt x="1102848" y="645478"/>
                  </a:lnTo>
                  <a:lnTo>
                    <a:pt x="1112389" y="652463"/>
                  </a:lnTo>
                  <a:lnTo>
                    <a:pt x="1122566" y="658813"/>
                  </a:lnTo>
                  <a:lnTo>
                    <a:pt x="1132744" y="664845"/>
                  </a:lnTo>
                  <a:lnTo>
                    <a:pt x="1143557" y="670243"/>
                  </a:lnTo>
                  <a:lnTo>
                    <a:pt x="1154689" y="675323"/>
                  </a:lnTo>
                  <a:lnTo>
                    <a:pt x="1165820" y="679450"/>
                  </a:lnTo>
                  <a:lnTo>
                    <a:pt x="1177270" y="683578"/>
                  </a:lnTo>
                  <a:lnTo>
                    <a:pt x="1189037" y="686753"/>
                  </a:lnTo>
                  <a:lnTo>
                    <a:pt x="1201123" y="689610"/>
                  </a:lnTo>
                  <a:lnTo>
                    <a:pt x="1213209" y="691833"/>
                  </a:lnTo>
                  <a:lnTo>
                    <a:pt x="1225613" y="693420"/>
                  </a:lnTo>
                  <a:lnTo>
                    <a:pt x="1238016" y="694055"/>
                  </a:lnTo>
                  <a:lnTo>
                    <a:pt x="1251056" y="694690"/>
                  </a:lnTo>
                  <a:lnTo>
                    <a:pt x="1259325" y="694690"/>
                  </a:lnTo>
                  <a:lnTo>
                    <a:pt x="1267276" y="694055"/>
                  </a:lnTo>
                  <a:lnTo>
                    <a:pt x="1275545" y="693420"/>
                  </a:lnTo>
                  <a:lnTo>
                    <a:pt x="1283815" y="692468"/>
                  </a:lnTo>
                  <a:lnTo>
                    <a:pt x="1291766" y="691198"/>
                  </a:lnTo>
                  <a:lnTo>
                    <a:pt x="1299399" y="689928"/>
                  </a:lnTo>
                  <a:lnTo>
                    <a:pt x="1307350" y="688023"/>
                  </a:lnTo>
                  <a:lnTo>
                    <a:pt x="1315301" y="686118"/>
                  </a:lnTo>
                  <a:lnTo>
                    <a:pt x="1322616" y="683895"/>
                  </a:lnTo>
                  <a:lnTo>
                    <a:pt x="1330249" y="681355"/>
                  </a:lnTo>
                  <a:lnTo>
                    <a:pt x="1337564" y="678815"/>
                  </a:lnTo>
                  <a:lnTo>
                    <a:pt x="1345197" y="675958"/>
                  </a:lnTo>
                  <a:lnTo>
                    <a:pt x="1352194" y="672783"/>
                  </a:lnTo>
                  <a:lnTo>
                    <a:pt x="1359509" y="669608"/>
                  </a:lnTo>
                  <a:lnTo>
                    <a:pt x="1366188" y="666115"/>
                  </a:lnTo>
                  <a:lnTo>
                    <a:pt x="1372867" y="661988"/>
                  </a:lnTo>
                  <a:lnTo>
                    <a:pt x="1374139" y="678498"/>
                  </a:lnTo>
                  <a:lnTo>
                    <a:pt x="1374775" y="694690"/>
                  </a:lnTo>
                  <a:lnTo>
                    <a:pt x="1374457" y="704215"/>
                  </a:lnTo>
                  <a:lnTo>
                    <a:pt x="1374139" y="713740"/>
                  </a:lnTo>
                  <a:lnTo>
                    <a:pt x="1373821" y="722948"/>
                  </a:lnTo>
                  <a:lnTo>
                    <a:pt x="1372549" y="732790"/>
                  </a:lnTo>
                  <a:lnTo>
                    <a:pt x="1371595" y="741998"/>
                  </a:lnTo>
                  <a:lnTo>
                    <a:pt x="1370640" y="751205"/>
                  </a:lnTo>
                  <a:lnTo>
                    <a:pt x="1368732" y="760413"/>
                  </a:lnTo>
                  <a:lnTo>
                    <a:pt x="1366824" y="769303"/>
                  </a:lnTo>
                  <a:lnTo>
                    <a:pt x="1365234" y="778193"/>
                  </a:lnTo>
                  <a:lnTo>
                    <a:pt x="1363007" y="787083"/>
                  </a:lnTo>
                  <a:lnTo>
                    <a:pt x="1360463" y="795973"/>
                  </a:lnTo>
                  <a:lnTo>
                    <a:pt x="1357919" y="804863"/>
                  </a:lnTo>
                  <a:lnTo>
                    <a:pt x="1355056" y="813435"/>
                  </a:lnTo>
                  <a:lnTo>
                    <a:pt x="1351876" y="822008"/>
                  </a:lnTo>
                  <a:lnTo>
                    <a:pt x="1348695" y="830580"/>
                  </a:lnTo>
                  <a:lnTo>
                    <a:pt x="1345515" y="839153"/>
                  </a:lnTo>
                  <a:lnTo>
                    <a:pt x="1342017" y="847408"/>
                  </a:lnTo>
                  <a:lnTo>
                    <a:pt x="1337882" y="855663"/>
                  </a:lnTo>
                  <a:lnTo>
                    <a:pt x="1334065" y="863283"/>
                  </a:lnTo>
                  <a:lnTo>
                    <a:pt x="1329931" y="871538"/>
                  </a:lnTo>
                  <a:lnTo>
                    <a:pt x="1325478" y="879158"/>
                  </a:lnTo>
                  <a:lnTo>
                    <a:pt x="1321026" y="886778"/>
                  </a:lnTo>
                  <a:lnTo>
                    <a:pt x="1316255" y="894398"/>
                  </a:lnTo>
                  <a:lnTo>
                    <a:pt x="1311166" y="901700"/>
                  </a:lnTo>
                  <a:lnTo>
                    <a:pt x="1306396" y="909320"/>
                  </a:lnTo>
                  <a:lnTo>
                    <a:pt x="1300989" y="916305"/>
                  </a:lnTo>
                  <a:lnTo>
                    <a:pt x="1289857" y="930276"/>
                  </a:lnTo>
                  <a:lnTo>
                    <a:pt x="1278090" y="943928"/>
                  </a:lnTo>
                  <a:lnTo>
                    <a:pt x="1266004" y="956628"/>
                  </a:lnTo>
                  <a:lnTo>
                    <a:pt x="1252964" y="969011"/>
                  </a:lnTo>
                  <a:lnTo>
                    <a:pt x="1239606" y="980758"/>
                  </a:lnTo>
                  <a:lnTo>
                    <a:pt x="1225295" y="991553"/>
                  </a:lnTo>
                  <a:lnTo>
                    <a:pt x="1218297" y="996951"/>
                  </a:lnTo>
                  <a:lnTo>
                    <a:pt x="1210983" y="1002031"/>
                  </a:lnTo>
                  <a:lnTo>
                    <a:pt x="1203667" y="1006793"/>
                  </a:lnTo>
                  <a:lnTo>
                    <a:pt x="1195716" y="1011873"/>
                  </a:lnTo>
                  <a:lnTo>
                    <a:pt x="1188083" y="1016318"/>
                  </a:lnTo>
                  <a:lnTo>
                    <a:pt x="1180450" y="1020763"/>
                  </a:lnTo>
                  <a:lnTo>
                    <a:pt x="1172499" y="1024573"/>
                  </a:lnTo>
                  <a:lnTo>
                    <a:pt x="1164230" y="1029018"/>
                  </a:lnTo>
                  <a:lnTo>
                    <a:pt x="1155961" y="1032511"/>
                  </a:lnTo>
                  <a:lnTo>
                    <a:pt x="1148010" y="1036003"/>
                  </a:lnTo>
                  <a:lnTo>
                    <a:pt x="1139423" y="1039813"/>
                  </a:lnTo>
                  <a:lnTo>
                    <a:pt x="1131154" y="1042988"/>
                  </a:lnTo>
                  <a:lnTo>
                    <a:pt x="1122566" y="1046163"/>
                  </a:lnTo>
                  <a:lnTo>
                    <a:pt x="1113661" y="1048703"/>
                  </a:lnTo>
                  <a:lnTo>
                    <a:pt x="1105074" y="1051561"/>
                  </a:lnTo>
                  <a:lnTo>
                    <a:pt x="1096169" y="1053466"/>
                  </a:lnTo>
                  <a:lnTo>
                    <a:pt x="1087264" y="1056006"/>
                  </a:lnTo>
                  <a:lnTo>
                    <a:pt x="1078358" y="1057911"/>
                  </a:lnTo>
                  <a:lnTo>
                    <a:pt x="1069135" y="1059498"/>
                  </a:lnTo>
                  <a:lnTo>
                    <a:pt x="1059594" y="1061086"/>
                  </a:lnTo>
                  <a:lnTo>
                    <a:pt x="1050370" y="1062356"/>
                  </a:lnTo>
                  <a:lnTo>
                    <a:pt x="1041147" y="1063626"/>
                  </a:lnTo>
                  <a:lnTo>
                    <a:pt x="1031924" y="1064261"/>
                  </a:lnTo>
                  <a:lnTo>
                    <a:pt x="1022383" y="1064896"/>
                  </a:lnTo>
                  <a:lnTo>
                    <a:pt x="1012841" y="1065213"/>
                  </a:lnTo>
                  <a:lnTo>
                    <a:pt x="1003300" y="1065213"/>
                  </a:lnTo>
                  <a:lnTo>
                    <a:pt x="993759" y="1065213"/>
                  </a:lnTo>
                  <a:lnTo>
                    <a:pt x="984218" y="1064896"/>
                  </a:lnTo>
                  <a:lnTo>
                    <a:pt x="974676" y="1064261"/>
                  </a:lnTo>
                  <a:lnTo>
                    <a:pt x="965135" y="1063626"/>
                  </a:lnTo>
                  <a:lnTo>
                    <a:pt x="955912" y="1062356"/>
                  </a:lnTo>
                  <a:lnTo>
                    <a:pt x="946688" y="1061086"/>
                  </a:lnTo>
                  <a:lnTo>
                    <a:pt x="937783" y="1059498"/>
                  </a:lnTo>
                  <a:lnTo>
                    <a:pt x="928560" y="1057911"/>
                  </a:lnTo>
                  <a:lnTo>
                    <a:pt x="919655" y="1056006"/>
                  </a:lnTo>
                  <a:lnTo>
                    <a:pt x="910750" y="1053466"/>
                  </a:lnTo>
                  <a:lnTo>
                    <a:pt x="901526" y="1051561"/>
                  </a:lnTo>
                  <a:lnTo>
                    <a:pt x="892621" y="1048703"/>
                  </a:lnTo>
                  <a:lnTo>
                    <a:pt x="884034" y="1046163"/>
                  </a:lnTo>
                  <a:lnTo>
                    <a:pt x="875765" y="1042988"/>
                  </a:lnTo>
                  <a:lnTo>
                    <a:pt x="867178" y="1039813"/>
                  </a:lnTo>
                  <a:lnTo>
                    <a:pt x="858908" y="1036003"/>
                  </a:lnTo>
                  <a:lnTo>
                    <a:pt x="850321" y="1032511"/>
                  </a:lnTo>
                  <a:lnTo>
                    <a:pt x="842370" y="1029018"/>
                  </a:lnTo>
                  <a:lnTo>
                    <a:pt x="834101" y="1024573"/>
                  </a:lnTo>
                  <a:lnTo>
                    <a:pt x="826468" y="1020763"/>
                  </a:lnTo>
                  <a:lnTo>
                    <a:pt x="818517" y="1016318"/>
                  </a:lnTo>
                  <a:lnTo>
                    <a:pt x="810566" y="1011873"/>
                  </a:lnTo>
                  <a:lnTo>
                    <a:pt x="803251" y="1006793"/>
                  </a:lnTo>
                  <a:lnTo>
                    <a:pt x="795618" y="1002031"/>
                  </a:lnTo>
                  <a:lnTo>
                    <a:pt x="788303" y="996951"/>
                  </a:lnTo>
                  <a:lnTo>
                    <a:pt x="780988" y="991553"/>
                  </a:lnTo>
                  <a:lnTo>
                    <a:pt x="767312" y="980758"/>
                  </a:lnTo>
                  <a:lnTo>
                    <a:pt x="753636" y="969011"/>
                  </a:lnTo>
                  <a:lnTo>
                    <a:pt x="740914" y="956628"/>
                  </a:lnTo>
                  <a:lnTo>
                    <a:pt x="728192" y="943928"/>
                  </a:lnTo>
                  <a:lnTo>
                    <a:pt x="716743" y="930276"/>
                  </a:lnTo>
                  <a:lnTo>
                    <a:pt x="705929" y="916305"/>
                  </a:lnTo>
                  <a:lnTo>
                    <a:pt x="700523" y="909320"/>
                  </a:lnTo>
                  <a:lnTo>
                    <a:pt x="695434" y="901700"/>
                  </a:lnTo>
                  <a:lnTo>
                    <a:pt x="690345" y="894398"/>
                  </a:lnTo>
                  <a:lnTo>
                    <a:pt x="685893" y="886778"/>
                  </a:lnTo>
                  <a:lnTo>
                    <a:pt x="681122" y="879158"/>
                  </a:lnTo>
                  <a:lnTo>
                    <a:pt x="676669" y="871538"/>
                  </a:lnTo>
                  <a:lnTo>
                    <a:pt x="672535" y="863283"/>
                  </a:lnTo>
                  <a:lnTo>
                    <a:pt x="668718" y="855663"/>
                  </a:lnTo>
                  <a:lnTo>
                    <a:pt x="664902" y="847408"/>
                  </a:lnTo>
                  <a:lnTo>
                    <a:pt x="661085" y="839153"/>
                  </a:lnTo>
                  <a:lnTo>
                    <a:pt x="657587" y="830580"/>
                  </a:lnTo>
                  <a:lnTo>
                    <a:pt x="654406" y="822008"/>
                  </a:lnTo>
                  <a:lnTo>
                    <a:pt x="651544" y="813435"/>
                  </a:lnTo>
                  <a:lnTo>
                    <a:pt x="648682" y="804863"/>
                  </a:lnTo>
                  <a:lnTo>
                    <a:pt x="645819" y="795973"/>
                  </a:lnTo>
                  <a:lnTo>
                    <a:pt x="643593" y="787083"/>
                  </a:lnTo>
                  <a:lnTo>
                    <a:pt x="641367" y="778193"/>
                  </a:lnTo>
                  <a:lnTo>
                    <a:pt x="639458" y="769303"/>
                  </a:lnTo>
                  <a:lnTo>
                    <a:pt x="637550" y="760413"/>
                  </a:lnTo>
                  <a:lnTo>
                    <a:pt x="636278" y="751205"/>
                  </a:lnTo>
                  <a:lnTo>
                    <a:pt x="634688" y="741998"/>
                  </a:lnTo>
                  <a:lnTo>
                    <a:pt x="633734" y="732790"/>
                  </a:lnTo>
                  <a:lnTo>
                    <a:pt x="633097" y="722948"/>
                  </a:lnTo>
                  <a:lnTo>
                    <a:pt x="632143" y="713740"/>
                  </a:lnTo>
                  <a:lnTo>
                    <a:pt x="631825" y="704215"/>
                  </a:lnTo>
                  <a:lnTo>
                    <a:pt x="631825" y="694690"/>
                  </a:lnTo>
                  <a:lnTo>
                    <a:pt x="631825" y="684848"/>
                  </a:lnTo>
                  <a:lnTo>
                    <a:pt x="632143" y="675640"/>
                  </a:lnTo>
                  <a:lnTo>
                    <a:pt x="633097" y="666115"/>
                  </a:lnTo>
                  <a:lnTo>
                    <a:pt x="633734" y="656908"/>
                  </a:lnTo>
                  <a:lnTo>
                    <a:pt x="634688" y="647383"/>
                  </a:lnTo>
                  <a:lnTo>
                    <a:pt x="636278" y="638175"/>
                  </a:lnTo>
                  <a:lnTo>
                    <a:pt x="637550" y="628968"/>
                  </a:lnTo>
                  <a:lnTo>
                    <a:pt x="639458" y="620078"/>
                  </a:lnTo>
                  <a:lnTo>
                    <a:pt x="641367" y="610870"/>
                  </a:lnTo>
                  <a:lnTo>
                    <a:pt x="643593" y="601980"/>
                  </a:lnTo>
                  <a:lnTo>
                    <a:pt x="645819" y="593090"/>
                  </a:lnTo>
                  <a:lnTo>
                    <a:pt x="648682" y="584518"/>
                  </a:lnTo>
                  <a:lnTo>
                    <a:pt x="651544" y="575628"/>
                  </a:lnTo>
                  <a:lnTo>
                    <a:pt x="654406" y="567055"/>
                  </a:lnTo>
                  <a:lnTo>
                    <a:pt x="657587" y="558800"/>
                  </a:lnTo>
                  <a:lnTo>
                    <a:pt x="661085" y="550228"/>
                  </a:lnTo>
                  <a:lnTo>
                    <a:pt x="664902" y="541973"/>
                  </a:lnTo>
                  <a:lnTo>
                    <a:pt x="668718" y="534035"/>
                  </a:lnTo>
                  <a:lnTo>
                    <a:pt x="672535" y="525780"/>
                  </a:lnTo>
                  <a:lnTo>
                    <a:pt x="676669" y="517843"/>
                  </a:lnTo>
                  <a:lnTo>
                    <a:pt x="681122" y="509905"/>
                  </a:lnTo>
                  <a:lnTo>
                    <a:pt x="685893" y="502603"/>
                  </a:lnTo>
                  <a:lnTo>
                    <a:pt x="690345" y="494665"/>
                  </a:lnTo>
                  <a:lnTo>
                    <a:pt x="695434" y="487363"/>
                  </a:lnTo>
                  <a:lnTo>
                    <a:pt x="700523" y="480060"/>
                  </a:lnTo>
                  <a:lnTo>
                    <a:pt x="705929" y="472758"/>
                  </a:lnTo>
                  <a:lnTo>
                    <a:pt x="716743" y="458788"/>
                  </a:lnTo>
                  <a:lnTo>
                    <a:pt x="728192" y="445135"/>
                  </a:lnTo>
                  <a:lnTo>
                    <a:pt x="740914" y="432435"/>
                  </a:lnTo>
                  <a:lnTo>
                    <a:pt x="753636" y="420370"/>
                  </a:lnTo>
                  <a:lnTo>
                    <a:pt x="767312" y="408623"/>
                  </a:lnTo>
                  <a:lnTo>
                    <a:pt x="780988" y="397510"/>
                  </a:lnTo>
                  <a:lnTo>
                    <a:pt x="788303" y="392113"/>
                  </a:lnTo>
                  <a:lnTo>
                    <a:pt x="795618" y="387033"/>
                  </a:lnTo>
                  <a:lnTo>
                    <a:pt x="803251" y="382270"/>
                  </a:lnTo>
                  <a:lnTo>
                    <a:pt x="810566" y="377508"/>
                  </a:lnTo>
                  <a:lnTo>
                    <a:pt x="818517" y="373063"/>
                  </a:lnTo>
                  <a:lnTo>
                    <a:pt x="826468" y="368618"/>
                  </a:lnTo>
                  <a:lnTo>
                    <a:pt x="834101" y="364490"/>
                  </a:lnTo>
                  <a:lnTo>
                    <a:pt x="842370" y="360363"/>
                  </a:lnTo>
                  <a:lnTo>
                    <a:pt x="850321" y="356553"/>
                  </a:lnTo>
                  <a:lnTo>
                    <a:pt x="858908" y="353060"/>
                  </a:lnTo>
                  <a:lnTo>
                    <a:pt x="867178" y="349885"/>
                  </a:lnTo>
                  <a:lnTo>
                    <a:pt x="875765" y="346710"/>
                  </a:lnTo>
                  <a:lnTo>
                    <a:pt x="884034" y="343218"/>
                  </a:lnTo>
                  <a:lnTo>
                    <a:pt x="892621" y="340360"/>
                  </a:lnTo>
                  <a:lnTo>
                    <a:pt x="901526" y="338138"/>
                  </a:lnTo>
                  <a:lnTo>
                    <a:pt x="910750" y="335598"/>
                  </a:lnTo>
                  <a:lnTo>
                    <a:pt x="919655" y="333375"/>
                  </a:lnTo>
                  <a:lnTo>
                    <a:pt x="928560" y="331470"/>
                  </a:lnTo>
                  <a:lnTo>
                    <a:pt x="937783" y="329883"/>
                  </a:lnTo>
                  <a:lnTo>
                    <a:pt x="946688" y="327978"/>
                  </a:lnTo>
                  <a:lnTo>
                    <a:pt x="955912" y="327025"/>
                  </a:lnTo>
                  <a:lnTo>
                    <a:pt x="965135" y="326073"/>
                  </a:lnTo>
                  <a:lnTo>
                    <a:pt x="974676" y="324803"/>
                  </a:lnTo>
                  <a:lnTo>
                    <a:pt x="984218" y="324485"/>
                  </a:lnTo>
                  <a:lnTo>
                    <a:pt x="993759" y="324168"/>
                  </a:lnTo>
                  <a:lnTo>
                    <a:pt x="1003300" y="323850"/>
                  </a:lnTo>
                  <a:close/>
                  <a:moveTo>
                    <a:pt x="990283" y="189417"/>
                  </a:moveTo>
                  <a:lnTo>
                    <a:pt x="977265" y="190052"/>
                  </a:lnTo>
                  <a:lnTo>
                    <a:pt x="964565" y="190687"/>
                  </a:lnTo>
                  <a:lnTo>
                    <a:pt x="951865" y="191956"/>
                  </a:lnTo>
                  <a:lnTo>
                    <a:pt x="939165" y="193225"/>
                  </a:lnTo>
                  <a:lnTo>
                    <a:pt x="926465" y="195129"/>
                  </a:lnTo>
                  <a:lnTo>
                    <a:pt x="914083" y="197349"/>
                  </a:lnTo>
                  <a:lnTo>
                    <a:pt x="901383" y="199888"/>
                  </a:lnTo>
                  <a:lnTo>
                    <a:pt x="889318" y="202109"/>
                  </a:lnTo>
                  <a:lnTo>
                    <a:pt x="877253" y="205282"/>
                  </a:lnTo>
                  <a:lnTo>
                    <a:pt x="865188" y="208772"/>
                  </a:lnTo>
                  <a:lnTo>
                    <a:pt x="853440" y="212262"/>
                  </a:lnTo>
                  <a:lnTo>
                    <a:pt x="841693" y="216069"/>
                  </a:lnTo>
                  <a:lnTo>
                    <a:pt x="829945" y="219877"/>
                  </a:lnTo>
                  <a:lnTo>
                    <a:pt x="818515" y="224319"/>
                  </a:lnTo>
                  <a:lnTo>
                    <a:pt x="807085" y="228760"/>
                  </a:lnTo>
                  <a:lnTo>
                    <a:pt x="795655" y="233837"/>
                  </a:lnTo>
                  <a:lnTo>
                    <a:pt x="784543" y="239231"/>
                  </a:lnTo>
                  <a:lnTo>
                    <a:pt x="773748" y="244625"/>
                  </a:lnTo>
                  <a:lnTo>
                    <a:pt x="762953" y="250336"/>
                  </a:lnTo>
                  <a:lnTo>
                    <a:pt x="752158" y="256364"/>
                  </a:lnTo>
                  <a:lnTo>
                    <a:pt x="741680" y="262392"/>
                  </a:lnTo>
                  <a:lnTo>
                    <a:pt x="731203" y="269055"/>
                  </a:lnTo>
                  <a:lnTo>
                    <a:pt x="721360" y="275401"/>
                  </a:lnTo>
                  <a:lnTo>
                    <a:pt x="711200" y="282698"/>
                  </a:lnTo>
                  <a:lnTo>
                    <a:pt x="701358" y="289679"/>
                  </a:lnTo>
                  <a:lnTo>
                    <a:pt x="691833" y="297293"/>
                  </a:lnTo>
                  <a:lnTo>
                    <a:pt x="682308" y="304591"/>
                  </a:lnTo>
                  <a:lnTo>
                    <a:pt x="673100" y="312523"/>
                  </a:lnTo>
                  <a:lnTo>
                    <a:pt x="663893" y="320772"/>
                  </a:lnTo>
                  <a:lnTo>
                    <a:pt x="655003" y="329022"/>
                  </a:lnTo>
                  <a:lnTo>
                    <a:pt x="646430" y="337588"/>
                  </a:lnTo>
                  <a:lnTo>
                    <a:pt x="637858" y="346155"/>
                  </a:lnTo>
                  <a:lnTo>
                    <a:pt x="629602" y="355039"/>
                  </a:lnTo>
                  <a:lnTo>
                    <a:pt x="621665" y="363923"/>
                  </a:lnTo>
                  <a:lnTo>
                    <a:pt x="613727" y="373124"/>
                  </a:lnTo>
                  <a:lnTo>
                    <a:pt x="606107" y="382642"/>
                  </a:lnTo>
                  <a:lnTo>
                    <a:pt x="598805" y="392161"/>
                  </a:lnTo>
                  <a:lnTo>
                    <a:pt x="591502" y="401997"/>
                  </a:lnTo>
                  <a:lnTo>
                    <a:pt x="584835" y="411832"/>
                  </a:lnTo>
                  <a:lnTo>
                    <a:pt x="578167" y="422303"/>
                  </a:lnTo>
                  <a:lnTo>
                    <a:pt x="571817" y="432456"/>
                  </a:lnTo>
                  <a:lnTo>
                    <a:pt x="565150" y="442926"/>
                  </a:lnTo>
                  <a:lnTo>
                    <a:pt x="559435" y="453396"/>
                  </a:lnTo>
                  <a:lnTo>
                    <a:pt x="553720" y="464501"/>
                  </a:lnTo>
                  <a:lnTo>
                    <a:pt x="548005" y="475289"/>
                  </a:lnTo>
                  <a:lnTo>
                    <a:pt x="543242" y="486711"/>
                  </a:lnTo>
                  <a:lnTo>
                    <a:pt x="538162" y="497499"/>
                  </a:lnTo>
                  <a:lnTo>
                    <a:pt x="533400" y="508921"/>
                  </a:lnTo>
                  <a:lnTo>
                    <a:pt x="529272" y="520660"/>
                  </a:lnTo>
                  <a:lnTo>
                    <a:pt x="525145" y="532082"/>
                  </a:lnTo>
                  <a:lnTo>
                    <a:pt x="521017" y="543822"/>
                  </a:lnTo>
                  <a:lnTo>
                    <a:pt x="517525" y="555878"/>
                  </a:lnTo>
                  <a:lnTo>
                    <a:pt x="514350" y="568252"/>
                  </a:lnTo>
                  <a:lnTo>
                    <a:pt x="511492" y="580309"/>
                  </a:lnTo>
                  <a:lnTo>
                    <a:pt x="508635" y="592366"/>
                  </a:lnTo>
                  <a:lnTo>
                    <a:pt x="506412" y="604740"/>
                  </a:lnTo>
                  <a:lnTo>
                    <a:pt x="504190" y="617114"/>
                  </a:lnTo>
                  <a:lnTo>
                    <a:pt x="502602" y="629805"/>
                  </a:lnTo>
                  <a:lnTo>
                    <a:pt x="501015" y="642496"/>
                  </a:lnTo>
                  <a:lnTo>
                    <a:pt x="500062" y="654870"/>
                  </a:lnTo>
                  <a:lnTo>
                    <a:pt x="499110" y="668196"/>
                  </a:lnTo>
                  <a:lnTo>
                    <a:pt x="498792" y="680888"/>
                  </a:lnTo>
                  <a:lnTo>
                    <a:pt x="498157" y="693896"/>
                  </a:lnTo>
                  <a:lnTo>
                    <a:pt x="498792" y="706905"/>
                  </a:lnTo>
                  <a:lnTo>
                    <a:pt x="499110" y="719596"/>
                  </a:lnTo>
                  <a:lnTo>
                    <a:pt x="500062" y="732605"/>
                  </a:lnTo>
                  <a:lnTo>
                    <a:pt x="501015" y="745296"/>
                  </a:lnTo>
                  <a:lnTo>
                    <a:pt x="502602" y="758304"/>
                  </a:lnTo>
                  <a:lnTo>
                    <a:pt x="504190" y="770678"/>
                  </a:lnTo>
                  <a:lnTo>
                    <a:pt x="506412" y="783052"/>
                  </a:lnTo>
                  <a:lnTo>
                    <a:pt x="508635" y="795426"/>
                  </a:lnTo>
                  <a:lnTo>
                    <a:pt x="511492" y="807800"/>
                  </a:lnTo>
                  <a:lnTo>
                    <a:pt x="514350" y="819857"/>
                  </a:lnTo>
                  <a:lnTo>
                    <a:pt x="517525" y="831914"/>
                  </a:lnTo>
                  <a:lnTo>
                    <a:pt x="521017" y="843653"/>
                  </a:lnTo>
                  <a:lnTo>
                    <a:pt x="525145" y="855393"/>
                  </a:lnTo>
                  <a:lnTo>
                    <a:pt x="529272" y="867132"/>
                  </a:lnTo>
                  <a:lnTo>
                    <a:pt x="533400" y="878554"/>
                  </a:lnTo>
                  <a:lnTo>
                    <a:pt x="538162" y="889977"/>
                  </a:lnTo>
                  <a:lnTo>
                    <a:pt x="543242" y="901399"/>
                  </a:lnTo>
                  <a:lnTo>
                    <a:pt x="548005" y="912186"/>
                  </a:lnTo>
                  <a:lnTo>
                    <a:pt x="553720" y="923291"/>
                  </a:lnTo>
                  <a:lnTo>
                    <a:pt x="559435" y="934079"/>
                  </a:lnTo>
                  <a:lnTo>
                    <a:pt x="565150" y="944549"/>
                  </a:lnTo>
                  <a:lnTo>
                    <a:pt x="571817" y="955337"/>
                  </a:lnTo>
                  <a:lnTo>
                    <a:pt x="578167" y="965807"/>
                  </a:lnTo>
                  <a:lnTo>
                    <a:pt x="584835" y="975643"/>
                  </a:lnTo>
                  <a:lnTo>
                    <a:pt x="591502" y="985479"/>
                  </a:lnTo>
                  <a:lnTo>
                    <a:pt x="598805" y="995632"/>
                  </a:lnTo>
                  <a:lnTo>
                    <a:pt x="606107" y="1005150"/>
                  </a:lnTo>
                  <a:lnTo>
                    <a:pt x="613727" y="1014351"/>
                  </a:lnTo>
                  <a:lnTo>
                    <a:pt x="621665" y="1023552"/>
                  </a:lnTo>
                  <a:lnTo>
                    <a:pt x="629602" y="1033071"/>
                  </a:lnTo>
                  <a:lnTo>
                    <a:pt x="637858" y="1041955"/>
                  </a:lnTo>
                  <a:lnTo>
                    <a:pt x="646430" y="1050521"/>
                  </a:lnTo>
                  <a:lnTo>
                    <a:pt x="655003" y="1059088"/>
                  </a:lnTo>
                  <a:lnTo>
                    <a:pt x="663893" y="1067020"/>
                  </a:lnTo>
                  <a:lnTo>
                    <a:pt x="673100" y="1074952"/>
                  </a:lnTo>
                  <a:lnTo>
                    <a:pt x="682308" y="1082884"/>
                  </a:lnTo>
                  <a:lnTo>
                    <a:pt x="691833" y="1090499"/>
                  </a:lnTo>
                  <a:lnTo>
                    <a:pt x="701358" y="1098114"/>
                  </a:lnTo>
                  <a:lnTo>
                    <a:pt x="711200" y="1105094"/>
                  </a:lnTo>
                  <a:lnTo>
                    <a:pt x="721360" y="1112074"/>
                  </a:lnTo>
                  <a:lnTo>
                    <a:pt x="731203" y="1118737"/>
                  </a:lnTo>
                  <a:lnTo>
                    <a:pt x="741680" y="1125083"/>
                  </a:lnTo>
                  <a:lnTo>
                    <a:pt x="752158" y="1131111"/>
                  </a:lnTo>
                  <a:lnTo>
                    <a:pt x="762953" y="1137139"/>
                  </a:lnTo>
                  <a:lnTo>
                    <a:pt x="773748" y="1142850"/>
                  </a:lnTo>
                  <a:lnTo>
                    <a:pt x="784543" y="1148562"/>
                  </a:lnTo>
                  <a:lnTo>
                    <a:pt x="795655" y="1153638"/>
                  </a:lnTo>
                  <a:lnTo>
                    <a:pt x="807085" y="1158715"/>
                  </a:lnTo>
                  <a:lnTo>
                    <a:pt x="818515" y="1163157"/>
                  </a:lnTo>
                  <a:lnTo>
                    <a:pt x="829945" y="1167599"/>
                  </a:lnTo>
                  <a:lnTo>
                    <a:pt x="841693" y="1171723"/>
                  </a:lnTo>
                  <a:lnTo>
                    <a:pt x="853440" y="1175531"/>
                  </a:lnTo>
                  <a:lnTo>
                    <a:pt x="865188" y="1179338"/>
                  </a:lnTo>
                  <a:lnTo>
                    <a:pt x="877253" y="1182511"/>
                  </a:lnTo>
                  <a:lnTo>
                    <a:pt x="889318" y="1185366"/>
                  </a:lnTo>
                  <a:lnTo>
                    <a:pt x="901383" y="1188222"/>
                  </a:lnTo>
                  <a:lnTo>
                    <a:pt x="914083" y="1190126"/>
                  </a:lnTo>
                  <a:lnTo>
                    <a:pt x="926465" y="1192347"/>
                  </a:lnTo>
                  <a:lnTo>
                    <a:pt x="939165" y="1194250"/>
                  </a:lnTo>
                  <a:lnTo>
                    <a:pt x="951865" y="1195519"/>
                  </a:lnTo>
                  <a:lnTo>
                    <a:pt x="964565" y="1196788"/>
                  </a:lnTo>
                  <a:lnTo>
                    <a:pt x="977265" y="1197740"/>
                  </a:lnTo>
                  <a:lnTo>
                    <a:pt x="990283" y="1198058"/>
                  </a:lnTo>
                  <a:lnTo>
                    <a:pt x="1003300" y="1198375"/>
                  </a:lnTo>
                  <a:lnTo>
                    <a:pt x="1016317" y="1198058"/>
                  </a:lnTo>
                  <a:lnTo>
                    <a:pt x="1029335" y="1197740"/>
                  </a:lnTo>
                  <a:lnTo>
                    <a:pt x="1042035" y="1196788"/>
                  </a:lnTo>
                  <a:lnTo>
                    <a:pt x="1055053" y="1195519"/>
                  </a:lnTo>
                  <a:lnTo>
                    <a:pt x="1067435" y="1194250"/>
                  </a:lnTo>
                  <a:lnTo>
                    <a:pt x="1079817" y="1192347"/>
                  </a:lnTo>
                  <a:lnTo>
                    <a:pt x="1092517" y="1190126"/>
                  </a:lnTo>
                  <a:lnTo>
                    <a:pt x="1104900" y="1188222"/>
                  </a:lnTo>
                  <a:lnTo>
                    <a:pt x="1116965" y="1185366"/>
                  </a:lnTo>
                  <a:lnTo>
                    <a:pt x="1129347" y="1182511"/>
                  </a:lnTo>
                  <a:lnTo>
                    <a:pt x="1141095" y="1179338"/>
                  </a:lnTo>
                  <a:lnTo>
                    <a:pt x="1153160" y="1175531"/>
                  </a:lnTo>
                  <a:lnTo>
                    <a:pt x="1164907" y="1171723"/>
                  </a:lnTo>
                  <a:lnTo>
                    <a:pt x="1176973" y="1167599"/>
                  </a:lnTo>
                  <a:lnTo>
                    <a:pt x="1188085" y="1163157"/>
                  </a:lnTo>
                  <a:lnTo>
                    <a:pt x="1199515" y="1158715"/>
                  </a:lnTo>
                  <a:lnTo>
                    <a:pt x="1210945" y="1153638"/>
                  </a:lnTo>
                  <a:lnTo>
                    <a:pt x="1222057" y="1148562"/>
                  </a:lnTo>
                  <a:lnTo>
                    <a:pt x="1232853" y="1142850"/>
                  </a:lnTo>
                  <a:lnTo>
                    <a:pt x="1243647" y="1137139"/>
                  </a:lnTo>
                  <a:lnTo>
                    <a:pt x="1254443" y="1131111"/>
                  </a:lnTo>
                  <a:lnTo>
                    <a:pt x="1264920" y="1125083"/>
                  </a:lnTo>
                  <a:lnTo>
                    <a:pt x="1275080" y="1118737"/>
                  </a:lnTo>
                  <a:lnTo>
                    <a:pt x="1285557" y="1112074"/>
                  </a:lnTo>
                  <a:lnTo>
                    <a:pt x="1295400" y="1105094"/>
                  </a:lnTo>
                  <a:lnTo>
                    <a:pt x="1304925" y="1098114"/>
                  </a:lnTo>
                  <a:lnTo>
                    <a:pt x="1314767" y="1090499"/>
                  </a:lnTo>
                  <a:lnTo>
                    <a:pt x="1324293" y="1082884"/>
                  </a:lnTo>
                  <a:lnTo>
                    <a:pt x="1333500" y="1074952"/>
                  </a:lnTo>
                  <a:lnTo>
                    <a:pt x="1342390" y="1067020"/>
                  </a:lnTo>
                  <a:lnTo>
                    <a:pt x="1351280" y="1059088"/>
                  </a:lnTo>
                  <a:lnTo>
                    <a:pt x="1359853" y="1050521"/>
                  </a:lnTo>
                  <a:lnTo>
                    <a:pt x="1368425" y="1041955"/>
                  </a:lnTo>
                  <a:lnTo>
                    <a:pt x="1376680" y="1033071"/>
                  </a:lnTo>
                  <a:lnTo>
                    <a:pt x="1384935" y="1023552"/>
                  </a:lnTo>
                  <a:lnTo>
                    <a:pt x="1392555" y="1014351"/>
                  </a:lnTo>
                  <a:lnTo>
                    <a:pt x="1400175" y="1005150"/>
                  </a:lnTo>
                  <a:lnTo>
                    <a:pt x="1407477" y="995632"/>
                  </a:lnTo>
                  <a:lnTo>
                    <a:pt x="1414780" y="985479"/>
                  </a:lnTo>
                  <a:lnTo>
                    <a:pt x="1421765" y="975643"/>
                  </a:lnTo>
                  <a:lnTo>
                    <a:pt x="1428433" y="965807"/>
                  </a:lnTo>
                  <a:lnTo>
                    <a:pt x="1435100" y="955337"/>
                  </a:lnTo>
                  <a:lnTo>
                    <a:pt x="1441133" y="944549"/>
                  </a:lnTo>
                  <a:lnTo>
                    <a:pt x="1447165" y="934079"/>
                  </a:lnTo>
                  <a:lnTo>
                    <a:pt x="1452880" y="923291"/>
                  </a:lnTo>
                  <a:lnTo>
                    <a:pt x="1458277" y="912186"/>
                  </a:lnTo>
                  <a:lnTo>
                    <a:pt x="1463675" y="901399"/>
                  </a:lnTo>
                  <a:lnTo>
                    <a:pt x="1468437" y="889977"/>
                  </a:lnTo>
                  <a:lnTo>
                    <a:pt x="1473200" y="878554"/>
                  </a:lnTo>
                  <a:lnTo>
                    <a:pt x="1477327" y="867132"/>
                  </a:lnTo>
                  <a:lnTo>
                    <a:pt x="1481455" y="855393"/>
                  </a:lnTo>
                  <a:lnTo>
                    <a:pt x="1485265" y="843653"/>
                  </a:lnTo>
                  <a:lnTo>
                    <a:pt x="1488757" y="831914"/>
                  </a:lnTo>
                  <a:lnTo>
                    <a:pt x="1491933" y="819857"/>
                  </a:lnTo>
                  <a:lnTo>
                    <a:pt x="1495107" y="807800"/>
                  </a:lnTo>
                  <a:lnTo>
                    <a:pt x="1497647" y="795426"/>
                  </a:lnTo>
                  <a:lnTo>
                    <a:pt x="1500187" y="783052"/>
                  </a:lnTo>
                  <a:lnTo>
                    <a:pt x="1502410" y="770678"/>
                  </a:lnTo>
                  <a:lnTo>
                    <a:pt x="1503997" y="758304"/>
                  </a:lnTo>
                  <a:lnTo>
                    <a:pt x="1505585" y="745296"/>
                  </a:lnTo>
                  <a:lnTo>
                    <a:pt x="1506537" y="732605"/>
                  </a:lnTo>
                  <a:lnTo>
                    <a:pt x="1507490" y="719596"/>
                  </a:lnTo>
                  <a:lnTo>
                    <a:pt x="1508125" y="706905"/>
                  </a:lnTo>
                  <a:lnTo>
                    <a:pt x="1508125" y="693896"/>
                  </a:lnTo>
                  <a:lnTo>
                    <a:pt x="1508125" y="680888"/>
                  </a:lnTo>
                  <a:lnTo>
                    <a:pt x="1507490" y="668196"/>
                  </a:lnTo>
                  <a:lnTo>
                    <a:pt x="1506537" y="654870"/>
                  </a:lnTo>
                  <a:lnTo>
                    <a:pt x="1505585" y="642496"/>
                  </a:lnTo>
                  <a:lnTo>
                    <a:pt x="1503997" y="629805"/>
                  </a:lnTo>
                  <a:lnTo>
                    <a:pt x="1502410" y="617114"/>
                  </a:lnTo>
                  <a:lnTo>
                    <a:pt x="1500187" y="604740"/>
                  </a:lnTo>
                  <a:lnTo>
                    <a:pt x="1497647" y="592366"/>
                  </a:lnTo>
                  <a:lnTo>
                    <a:pt x="1495107" y="580309"/>
                  </a:lnTo>
                  <a:lnTo>
                    <a:pt x="1491933" y="568252"/>
                  </a:lnTo>
                  <a:lnTo>
                    <a:pt x="1488757" y="555878"/>
                  </a:lnTo>
                  <a:lnTo>
                    <a:pt x="1485265" y="543822"/>
                  </a:lnTo>
                  <a:lnTo>
                    <a:pt x="1481455" y="532082"/>
                  </a:lnTo>
                  <a:lnTo>
                    <a:pt x="1477327" y="520660"/>
                  </a:lnTo>
                  <a:lnTo>
                    <a:pt x="1473200" y="508921"/>
                  </a:lnTo>
                  <a:lnTo>
                    <a:pt x="1468437" y="497499"/>
                  </a:lnTo>
                  <a:lnTo>
                    <a:pt x="1463675" y="486711"/>
                  </a:lnTo>
                  <a:lnTo>
                    <a:pt x="1458277" y="475289"/>
                  </a:lnTo>
                  <a:lnTo>
                    <a:pt x="1452880" y="464501"/>
                  </a:lnTo>
                  <a:lnTo>
                    <a:pt x="1447165" y="453396"/>
                  </a:lnTo>
                  <a:lnTo>
                    <a:pt x="1441133" y="442926"/>
                  </a:lnTo>
                  <a:lnTo>
                    <a:pt x="1435100" y="432456"/>
                  </a:lnTo>
                  <a:lnTo>
                    <a:pt x="1428433" y="422303"/>
                  </a:lnTo>
                  <a:lnTo>
                    <a:pt x="1421765" y="411832"/>
                  </a:lnTo>
                  <a:lnTo>
                    <a:pt x="1414780" y="401997"/>
                  </a:lnTo>
                  <a:lnTo>
                    <a:pt x="1407477" y="392161"/>
                  </a:lnTo>
                  <a:lnTo>
                    <a:pt x="1400175" y="382642"/>
                  </a:lnTo>
                  <a:lnTo>
                    <a:pt x="1392555" y="373124"/>
                  </a:lnTo>
                  <a:lnTo>
                    <a:pt x="1384935" y="363923"/>
                  </a:lnTo>
                  <a:lnTo>
                    <a:pt x="1376680" y="355039"/>
                  </a:lnTo>
                  <a:lnTo>
                    <a:pt x="1368425" y="346155"/>
                  </a:lnTo>
                  <a:lnTo>
                    <a:pt x="1359853" y="337588"/>
                  </a:lnTo>
                  <a:lnTo>
                    <a:pt x="1351280" y="329022"/>
                  </a:lnTo>
                  <a:lnTo>
                    <a:pt x="1342390" y="320772"/>
                  </a:lnTo>
                  <a:lnTo>
                    <a:pt x="1333500" y="312523"/>
                  </a:lnTo>
                  <a:lnTo>
                    <a:pt x="1324293" y="304591"/>
                  </a:lnTo>
                  <a:lnTo>
                    <a:pt x="1314767" y="297293"/>
                  </a:lnTo>
                  <a:lnTo>
                    <a:pt x="1304925" y="289679"/>
                  </a:lnTo>
                  <a:lnTo>
                    <a:pt x="1295400" y="282698"/>
                  </a:lnTo>
                  <a:lnTo>
                    <a:pt x="1285557" y="275401"/>
                  </a:lnTo>
                  <a:lnTo>
                    <a:pt x="1275080" y="269055"/>
                  </a:lnTo>
                  <a:lnTo>
                    <a:pt x="1264920" y="262392"/>
                  </a:lnTo>
                  <a:lnTo>
                    <a:pt x="1254443" y="256364"/>
                  </a:lnTo>
                  <a:lnTo>
                    <a:pt x="1243647" y="250336"/>
                  </a:lnTo>
                  <a:lnTo>
                    <a:pt x="1232853" y="244625"/>
                  </a:lnTo>
                  <a:lnTo>
                    <a:pt x="1222057" y="239231"/>
                  </a:lnTo>
                  <a:lnTo>
                    <a:pt x="1210945" y="233837"/>
                  </a:lnTo>
                  <a:lnTo>
                    <a:pt x="1199515" y="228760"/>
                  </a:lnTo>
                  <a:lnTo>
                    <a:pt x="1188085" y="224319"/>
                  </a:lnTo>
                  <a:lnTo>
                    <a:pt x="1176973" y="219877"/>
                  </a:lnTo>
                  <a:lnTo>
                    <a:pt x="1164907" y="216069"/>
                  </a:lnTo>
                  <a:lnTo>
                    <a:pt x="1153160" y="212262"/>
                  </a:lnTo>
                  <a:lnTo>
                    <a:pt x="1141095" y="208772"/>
                  </a:lnTo>
                  <a:lnTo>
                    <a:pt x="1129347" y="205282"/>
                  </a:lnTo>
                  <a:lnTo>
                    <a:pt x="1116965" y="202109"/>
                  </a:lnTo>
                  <a:lnTo>
                    <a:pt x="1104900" y="199888"/>
                  </a:lnTo>
                  <a:lnTo>
                    <a:pt x="1092517" y="197349"/>
                  </a:lnTo>
                  <a:lnTo>
                    <a:pt x="1079817" y="195129"/>
                  </a:lnTo>
                  <a:lnTo>
                    <a:pt x="1067435" y="193225"/>
                  </a:lnTo>
                  <a:lnTo>
                    <a:pt x="1055053" y="191956"/>
                  </a:lnTo>
                  <a:lnTo>
                    <a:pt x="1042035" y="190687"/>
                  </a:lnTo>
                  <a:lnTo>
                    <a:pt x="1029335" y="190052"/>
                  </a:lnTo>
                  <a:lnTo>
                    <a:pt x="1016317" y="189417"/>
                  </a:lnTo>
                  <a:lnTo>
                    <a:pt x="1003300" y="189417"/>
                  </a:lnTo>
                  <a:lnTo>
                    <a:pt x="990283" y="189417"/>
                  </a:lnTo>
                  <a:close/>
                  <a:moveTo>
                    <a:pt x="1003300" y="0"/>
                  </a:moveTo>
                  <a:lnTo>
                    <a:pt x="1024573" y="317"/>
                  </a:lnTo>
                  <a:lnTo>
                    <a:pt x="1046163" y="1269"/>
                  </a:lnTo>
                  <a:lnTo>
                    <a:pt x="1067117" y="2221"/>
                  </a:lnTo>
                  <a:lnTo>
                    <a:pt x="1088390" y="3490"/>
                  </a:lnTo>
                  <a:lnTo>
                    <a:pt x="1109345" y="5711"/>
                  </a:lnTo>
                  <a:lnTo>
                    <a:pt x="1130935" y="8249"/>
                  </a:lnTo>
                  <a:lnTo>
                    <a:pt x="1151890" y="11105"/>
                  </a:lnTo>
                  <a:lnTo>
                    <a:pt x="1172845" y="14278"/>
                  </a:lnTo>
                  <a:lnTo>
                    <a:pt x="1193483" y="17768"/>
                  </a:lnTo>
                  <a:lnTo>
                    <a:pt x="1214120" y="21892"/>
                  </a:lnTo>
                  <a:lnTo>
                    <a:pt x="1234757" y="26334"/>
                  </a:lnTo>
                  <a:lnTo>
                    <a:pt x="1255395" y="31411"/>
                  </a:lnTo>
                  <a:lnTo>
                    <a:pt x="1276033" y="36487"/>
                  </a:lnTo>
                  <a:lnTo>
                    <a:pt x="1296353" y="42199"/>
                  </a:lnTo>
                  <a:lnTo>
                    <a:pt x="1316355" y="48227"/>
                  </a:lnTo>
                  <a:lnTo>
                    <a:pt x="1336675" y="54573"/>
                  </a:lnTo>
                  <a:lnTo>
                    <a:pt x="1356677" y="61553"/>
                  </a:lnTo>
                  <a:lnTo>
                    <a:pt x="1376363" y="68850"/>
                  </a:lnTo>
                  <a:lnTo>
                    <a:pt x="1395730" y="76148"/>
                  </a:lnTo>
                  <a:lnTo>
                    <a:pt x="1415415" y="84080"/>
                  </a:lnTo>
                  <a:lnTo>
                    <a:pt x="1434783" y="92329"/>
                  </a:lnTo>
                  <a:lnTo>
                    <a:pt x="1453833" y="101213"/>
                  </a:lnTo>
                  <a:lnTo>
                    <a:pt x="1472883" y="110097"/>
                  </a:lnTo>
                  <a:lnTo>
                    <a:pt x="1491297" y="119298"/>
                  </a:lnTo>
                  <a:lnTo>
                    <a:pt x="1509713" y="128817"/>
                  </a:lnTo>
                  <a:lnTo>
                    <a:pt x="1528445" y="138970"/>
                  </a:lnTo>
                  <a:lnTo>
                    <a:pt x="1546543" y="149440"/>
                  </a:lnTo>
                  <a:lnTo>
                    <a:pt x="1564323" y="160228"/>
                  </a:lnTo>
                  <a:lnTo>
                    <a:pt x="1582103" y="171015"/>
                  </a:lnTo>
                  <a:lnTo>
                    <a:pt x="1599565" y="182437"/>
                  </a:lnTo>
                  <a:lnTo>
                    <a:pt x="1616710" y="194177"/>
                  </a:lnTo>
                  <a:lnTo>
                    <a:pt x="1633855" y="205916"/>
                  </a:lnTo>
                  <a:lnTo>
                    <a:pt x="1650683" y="218290"/>
                  </a:lnTo>
                  <a:lnTo>
                    <a:pt x="1666875" y="230664"/>
                  </a:lnTo>
                  <a:lnTo>
                    <a:pt x="1683067" y="243355"/>
                  </a:lnTo>
                  <a:lnTo>
                    <a:pt x="1698943" y="256681"/>
                  </a:lnTo>
                  <a:lnTo>
                    <a:pt x="1714500" y="270324"/>
                  </a:lnTo>
                  <a:lnTo>
                    <a:pt x="1730057" y="283650"/>
                  </a:lnTo>
                  <a:lnTo>
                    <a:pt x="1745297" y="297611"/>
                  </a:lnTo>
                  <a:lnTo>
                    <a:pt x="1759903" y="311888"/>
                  </a:lnTo>
                  <a:lnTo>
                    <a:pt x="1774507" y="326483"/>
                  </a:lnTo>
                  <a:lnTo>
                    <a:pt x="1788477" y="341396"/>
                  </a:lnTo>
                  <a:lnTo>
                    <a:pt x="1802130" y="356308"/>
                  </a:lnTo>
                  <a:lnTo>
                    <a:pt x="1815783" y="371537"/>
                  </a:lnTo>
                  <a:lnTo>
                    <a:pt x="1829117" y="387402"/>
                  </a:lnTo>
                  <a:lnTo>
                    <a:pt x="1841817" y="402948"/>
                  </a:lnTo>
                  <a:lnTo>
                    <a:pt x="1854200" y="419130"/>
                  </a:lnTo>
                  <a:lnTo>
                    <a:pt x="1866265" y="435311"/>
                  </a:lnTo>
                  <a:lnTo>
                    <a:pt x="1878013" y="451810"/>
                  </a:lnTo>
                  <a:lnTo>
                    <a:pt x="1889443" y="468309"/>
                  </a:lnTo>
                  <a:lnTo>
                    <a:pt x="1900555" y="485442"/>
                  </a:lnTo>
                  <a:lnTo>
                    <a:pt x="1911350" y="502575"/>
                  </a:lnTo>
                  <a:lnTo>
                    <a:pt x="1921510" y="520026"/>
                  </a:lnTo>
                  <a:lnTo>
                    <a:pt x="1931670" y="537793"/>
                  </a:lnTo>
                  <a:lnTo>
                    <a:pt x="1940877" y="555561"/>
                  </a:lnTo>
                  <a:lnTo>
                    <a:pt x="1950085" y="573329"/>
                  </a:lnTo>
                  <a:lnTo>
                    <a:pt x="1958657" y="592049"/>
                  </a:lnTo>
                  <a:lnTo>
                    <a:pt x="1966913" y="610134"/>
                  </a:lnTo>
                  <a:lnTo>
                    <a:pt x="1974533" y="628536"/>
                  </a:lnTo>
                  <a:lnTo>
                    <a:pt x="1981835" y="647573"/>
                  </a:lnTo>
                  <a:lnTo>
                    <a:pt x="1988820" y="666610"/>
                  </a:lnTo>
                  <a:lnTo>
                    <a:pt x="1995170" y="685647"/>
                  </a:lnTo>
                  <a:lnTo>
                    <a:pt x="2000885" y="704684"/>
                  </a:lnTo>
                  <a:lnTo>
                    <a:pt x="2006600" y="724355"/>
                  </a:lnTo>
                  <a:lnTo>
                    <a:pt x="2000885" y="742123"/>
                  </a:lnTo>
                  <a:lnTo>
                    <a:pt x="1995170" y="759891"/>
                  </a:lnTo>
                  <a:lnTo>
                    <a:pt x="1988820" y="777341"/>
                  </a:lnTo>
                  <a:lnTo>
                    <a:pt x="1981835" y="794792"/>
                  </a:lnTo>
                  <a:lnTo>
                    <a:pt x="1974533" y="811925"/>
                  </a:lnTo>
                  <a:lnTo>
                    <a:pt x="1966913" y="829058"/>
                  </a:lnTo>
                  <a:lnTo>
                    <a:pt x="1958657" y="845874"/>
                  </a:lnTo>
                  <a:lnTo>
                    <a:pt x="1950085" y="862373"/>
                  </a:lnTo>
                  <a:lnTo>
                    <a:pt x="1940877" y="879189"/>
                  </a:lnTo>
                  <a:lnTo>
                    <a:pt x="1931670" y="895053"/>
                  </a:lnTo>
                  <a:lnTo>
                    <a:pt x="1921510" y="911552"/>
                  </a:lnTo>
                  <a:lnTo>
                    <a:pt x="1911350" y="927099"/>
                  </a:lnTo>
                  <a:lnTo>
                    <a:pt x="1900555" y="943280"/>
                  </a:lnTo>
                  <a:lnTo>
                    <a:pt x="1889443" y="958510"/>
                  </a:lnTo>
                  <a:lnTo>
                    <a:pt x="1878013" y="973739"/>
                  </a:lnTo>
                  <a:lnTo>
                    <a:pt x="1866265" y="989286"/>
                  </a:lnTo>
                  <a:lnTo>
                    <a:pt x="1854200" y="1004198"/>
                  </a:lnTo>
                  <a:lnTo>
                    <a:pt x="1841817" y="1018793"/>
                  </a:lnTo>
                  <a:lnTo>
                    <a:pt x="1829117" y="1033388"/>
                  </a:lnTo>
                  <a:lnTo>
                    <a:pt x="1815783" y="1047666"/>
                  </a:lnTo>
                  <a:lnTo>
                    <a:pt x="1802130" y="1061309"/>
                  </a:lnTo>
                  <a:lnTo>
                    <a:pt x="1788477" y="1075269"/>
                  </a:lnTo>
                  <a:lnTo>
                    <a:pt x="1774507" y="1088913"/>
                  </a:lnTo>
                  <a:lnTo>
                    <a:pt x="1759903" y="1101921"/>
                  </a:lnTo>
                  <a:lnTo>
                    <a:pt x="1745297" y="1115247"/>
                  </a:lnTo>
                  <a:lnTo>
                    <a:pt x="1730057" y="1127938"/>
                  </a:lnTo>
                  <a:lnTo>
                    <a:pt x="1714500" y="1140312"/>
                  </a:lnTo>
                  <a:lnTo>
                    <a:pt x="1698943" y="1152686"/>
                  </a:lnTo>
                  <a:lnTo>
                    <a:pt x="1683067" y="1164743"/>
                  </a:lnTo>
                  <a:lnTo>
                    <a:pt x="1666875" y="1176482"/>
                  </a:lnTo>
                  <a:lnTo>
                    <a:pt x="1650683" y="1187905"/>
                  </a:lnTo>
                  <a:lnTo>
                    <a:pt x="1633855" y="1199009"/>
                  </a:lnTo>
                  <a:lnTo>
                    <a:pt x="1616710" y="1210114"/>
                  </a:lnTo>
                  <a:lnTo>
                    <a:pt x="1599565" y="1220902"/>
                  </a:lnTo>
                  <a:lnTo>
                    <a:pt x="1582103" y="1231055"/>
                  </a:lnTo>
                  <a:lnTo>
                    <a:pt x="1564323" y="1241208"/>
                  </a:lnTo>
                  <a:lnTo>
                    <a:pt x="1546543" y="1250726"/>
                  </a:lnTo>
                  <a:lnTo>
                    <a:pt x="1528445" y="1260245"/>
                  </a:lnTo>
                  <a:lnTo>
                    <a:pt x="1509713" y="1269763"/>
                  </a:lnTo>
                  <a:lnTo>
                    <a:pt x="1491297" y="1278647"/>
                  </a:lnTo>
                  <a:lnTo>
                    <a:pt x="1472883" y="1287214"/>
                  </a:lnTo>
                  <a:lnTo>
                    <a:pt x="1453833" y="1295146"/>
                  </a:lnTo>
                  <a:lnTo>
                    <a:pt x="1434783" y="1303078"/>
                  </a:lnTo>
                  <a:lnTo>
                    <a:pt x="1415415" y="1310693"/>
                  </a:lnTo>
                  <a:lnTo>
                    <a:pt x="1395730" y="1317990"/>
                  </a:lnTo>
                  <a:lnTo>
                    <a:pt x="1376363" y="1324653"/>
                  </a:lnTo>
                  <a:lnTo>
                    <a:pt x="1356677" y="1331316"/>
                  </a:lnTo>
                  <a:lnTo>
                    <a:pt x="1336675" y="1337662"/>
                  </a:lnTo>
                  <a:lnTo>
                    <a:pt x="1316355" y="1343373"/>
                  </a:lnTo>
                  <a:lnTo>
                    <a:pt x="1296353" y="1349084"/>
                  </a:lnTo>
                  <a:lnTo>
                    <a:pt x="1276033" y="1354478"/>
                  </a:lnTo>
                  <a:lnTo>
                    <a:pt x="1255395" y="1358920"/>
                  </a:lnTo>
                  <a:lnTo>
                    <a:pt x="1234757" y="1363679"/>
                  </a:lnTo>
                  <a:lnTo>
                    <a:pt x="1214120" y="1367486"/>
                  </a:lnTo>
                  <a:lnTo>
                    <a:pt x="1193483" y="1371294"/>
                  </a:lnTo>
                  <a:lnTo>
                    <a:pt x="1172845" y="1374784"/>
                  </a:lnTo>
                  <a:lnTo>
                    <a:pt x="1151890" y="1377639"/>
                  </a:lnTo>
                  <a:lnTo>
                    <a:pt x="1130935" y="1380178"/>
                  </a:lnTo>
                  <a:lnTo>
                    <a:pt x="1109345" y="1382399"/>
                  </a:lnTo>
                  <a:lnTo>
                    <a:pt x="1088390" y="1384302"/>
                  </a:lnTo>
                  <a:lnTo>
                    <a:pt x="1067117" y="1385571"/>
                  </a:lnTo>
                  <a:lnTo>
                    <a:pt x="1046163" y="1386840"/>
                  </a:lnTo>
                  <a:lnTo>
                    <a:pt x="1024573" y="1387475"/>
                  </a:lnTo>
                  <a:lnTo>
                    <a:pt x="1003300" y="1387475"/>
                  </a:lnTo>
                  <a:lnTo>
                    <a:pt x="981393" y="1387475"/>
                  </a:lnTo>
                  <a:lnTo>
                    <a:pt x="959485" y="1386840"/>
                  </a:lnTo>
                  <a:lnTo>
                    <a:pt x="937895" y="1385571"/>
                  </a:lnTo>
                  <a:lnTo>
                    <a:pt x="916305" y="1384302"/>
                  </a:lnTo>
                  <a:lnTo>
                    <a:pt x="895033" y="1382399"/>
                  </a:lnTo>
                  <a:lnTo>
                    <a:pt x="873760" y="1380178"/>
                  </a:lnTo>
                  <a:lnTo>
                    <a:pt x="852805" y="1377639"/>
                  </a:lnTo>
                  <a:lnTo>
                    <a:pt x="831533" y="1374784"/>
                  </a:lnTo>
                  <a:lnTo>
                    <a:pt x="810578" y="1371294"/>
                  </a:lnTo>
                  <a:lnTo>
                    <a:pt x="789940" y="1367486"/>
                  </a:lnTo>
                  <a:lnTo>
                    <a:pt x="769303" y="1363679"/>
                  </a:lnTo>
                  <a:lnTo>
                    <a:pt x="748983" y="1358920"/>
                  </a:lnTo>
                  <a:lnTo>
                    <a:pt x="728980" y="1354478"/>
                  </a:lnTo>
                  <a:lnTo>
                    <a:pt x="708660" y="1349084"/>
                  </a:lnTo>
                  <a:lnTo>
                    <a:pt x="689293" y="1343373"/>
                  </a:lnTo>
                  <a:lnTo>
                    <a:pt x="669290" y="1337662"/>
                  </a:lnTo>
                  <a:lnTo>
                    <a:pt x="649605" y="1331316"/>
                  </a:lnTo>
                  <a:lnTo>
                    <a:pt x="630555" y="1324653"/>
                  </a:lnTo>
                  <a:lnTo>
                    <a:pt x="611187" y="1317990"/>
                  </a:lnTo>
                  <a:lnTo>
                    <a:pt x="592455" y="1310693"/>
                  </a:lnTo>
                  <a:lnTo>
                    <a:pt x="573722" y="1303078"/>
                  </a:lnTo>
                  <a:lnTo>
                    <a:pt x="554990" y="1295146"/>
                  </a:lnTo>
                  <a:lnTo>
                    <a:pt x="536892" y="1287214"/>
                  </a:lnTo>
                  <a:lnTo>
                    <a:pt x="518477" y="1278647"/>
                  </a:lnTo>
                  <a:lnTo>
                    <a:pt x="500380" y="1269763"/>
                  </a:lnTo>
                  <a:lnTo>
                    <a:pt x="482917" y="1260245"/>
                  </a:lnTo>
                  <a:lnTo>
                    <a:pt x="465137" y="1250726"/>
                  </a:lnTo>
                  <a:lnTo>
                    <a:pt x="447992" y="1241208"/>
                  </a:lnTo>
                  <a:lnTo>
                    <a:pt x="430847" y="1231055"/>
                  </a:lnTo>
                  <a:lnTo>
                    <a:pt x="414020" y="1220902"/>
                  </a:lnTo>
                  <a:lnTo>
                    <a:pt x="397510" y="1210114"/>
                  </a:lnTo>
                  <a:lnTo>
                    <a:pt x="381000" y="1199009"/>
                  </a:lnTo>
                  <a:lnTo>
                    <a:pt x="364807" y="1187905"/>
                  </a:lnTo>
                  <a:lnTo>
                    <a:pt x="348615" y="1176482"/>
                  </a:lnTo>
                  <a:lnTo>
                    <a:pt x="333057" y="1164743"/>
                  </a:lnTo>
                  <a:lnTo>
                    <a:pt x="317817" y="1152686"/>
                  </a:lnTo>
                  <a:lnTo>
                    <a:pt x="302260" y="1140312"/>
                  </a:lnTo>
                  <a:lnTo>
                    <a:pt x="287337" y="1127938"/>
                  </a:lnTo>
                  <a:lnTo>
                    <a:pt x="272732" y="1115247"/>
                  </a:lnTo>
                  <a:lnTo>
                    <a:pt x="258445" y="1101921"/>
                  </a:lnTo>
                  <a:lnTo>
                    <a:pt x="244475" y="1088913"/>
                  </a:lnTo>
                  <a:lnTo>
                    <a:pt x="230505" y="1075269"/>
                  </a:lnTo>
                  <a:lnTo>
                    <a:pt x="216852" y="1061309"/>
                  </a:lnTo>
                  <a:lnTo>
                    <a:pt x="203517" y="1047666"/>
                  </a:lnTo>
                  <a:lnTo>
                    <a:pt x="190182" y="1033388"/>
                  </a:lnTo>
                  <a:lnTo>
                    <a:pt x="177800" y="1018793"/>
                  </a:lnTo>
                  <a:lnTo>
                    <a:pt x="164782" y="1004198"/>
                  </a:lnTo>
                  <a:lnTo>
                    <a:pt x="152717" y="989286"/>
                  </a:lnTo>
                  <a:lnTo>
                    <a:pt x="140970" y="973739"/>
                  </a:lnTo>
                  <a:lnTo>
                    <a:pt x="129222" y="958510"/>
                  </a:lnTo>
                  <a:lnTo>
                    <a:pt x="117792" y="943280"/>
                  </a:lnTo>
                  <a:lnTo>
                    <a:pt x="106997" y="927099"/>
                  </a:lnTo>
                  <a:lnTo>
                    <a:pt x="96202" y="911552"/>
                  </a:lnTo>
                  <a:lnTo>
                    <a:pt x="85725" y="895053"/>
                  </a:lnTo>
                  <a:lnTo>
                    <a:pt x="75882" y="879189"/>
                  </a:lnTo>
                  <a:lnTo>
                    <a:pt x="66040" y="862373"/>
                  </a:lnTo>
                  <a:lnTo>
                    <a:pt x="56515" y="845874"/>
                  </a:lnTo>
                  <a:lnTo>
                    <a:pt x="47307" y="829058"/>
                  </a:lnTo>
                  <a:lnTo>
                    <a:pt x="38735" y="811925"/>
                  </a:lnTo>
                  <a:lnTo>
                    <a:pt x="30162" y="794792"/>
                  </a:lnTo>
                  <a:lnTo>
                    <a:pt x="22225" y="777341"/>
                  </a:lnTo>
                  <a:lnTo>
                    <a:pt x="14287" y="759891"/>
                  </a:lnTo>
                  <a:lnTo>
                    <a:pt x="6667" y="742123"/>
                  </a:lnTo>
                  <a:lnTo>
                    <a:pt x="0" y="724355"/>
                  </a:lnTo>
                  <a:lnTo>
                    <a:pt x="6667" y="704684"/>
                  </a:lnTo>
                  <a:lnTo>
                    <a:pt x="14287" y="685647"/>
                  </a:lnTo>
                  <a:lnTo>
                    <a:pt x="22225" y="666610"/>
                  </a:lnTo>
                  <a:lnTo>
                    <a:pt x="30162" y="647573"/>
                  </a:lnTo>
                  <a:lnTo>
                    <a:pt x="38735" y="628536"/>
                  </a:lnTo>
                  <a:lnTo>
                    <a:pt x="47307" y="610134"/>
                  </a:lnTo>
                  <a:lnTo>
                    <a:pt x="56515" y="592049"/>
                  </a:lnTo>
                  <a:lnTo>
                    <a:pt x="66040" y="573329"/>
                  </a:lnTo>
                  <a:lnTo>
                    <a:pt x="75882" y="555561"/>
                  </a:lnTo>
                  <a:lnTo>
                    <a:pt x="85725" y="537793"/>
                  </a:lnTo>
                  <a:lnTo>
                    <a:pt x="96202" y="520026"/>
                  </a:lnTo>
                  <a:lnTo>
                    <a:pt x="106997" y="502575"/>
                  </a:lnTo>
                  <a:lnTo>
                    <a:pt x="117792" y="485442"/>
                  </a:lnTo>
                  <a:lnTo>
                    <a:pt x="129222" y="468309"/>
                  </a:lnTo>
                  <a:lnTo>
                    <a:pt x="140970" y="451810"/>
                  </a:lnTo>
                  <a:lnTo>
                    <a:pt x="152717" y="435311"/>
                  </a:lnTo>
                  <a:lnTo>
                    <a:pt x="164782" y="419130"/>
                  </a:lnTo>
                  <a:lnTo>
                    <a:pt x="177800" y="402948"/>
                  </a:lnTo>
                  <a:lnTo>
                    <a:pt x="190182" y="387402"/>
                  </a:lnTo>
                  <a:lnTo>
                    <a:pt x="203517" y="371537"/>
                  </a:lnTo>
                  <a:lnTo>
                    <a:pt x="216852" y="356308"/>
                  </a:lnTo>
                  <a:lnTo>
                    <a:pt x="230505" y="341396"/>
                  </a:lnTo>
                  <a:lnTo>
                    <a:pt x="244475" y="326483"/>
                  </a:lnTo>
                  <a:lnTo>
                    <a:pt x="258445" y="311888"/>
                  </a:lnTo>
                  <a:lnTo>
                    <a:pt x="272732" y="297611"/>
                  </a:lnTo>
                  <a:lnTo>
                    <a:pt x="287337" y="283650"/>
                  </a:lnTo>
                  <a:lnTo>
                    <a:pt x="302260" y="270324"/>
                  </a:lnTo>
                  <a:lnTo>
                    <a:pt x="317817" y="256681"/>
                  </a:lnTo>
                  <a:lnTo>
                    <a:pt x="333057" y="243355"/>
                  </a:lnTo>
                  <a:lnTo>
                    <a:pt x="348615" y="230664"/>
                  </a:lnTo>
                  <a:lnTo>
                    <a:pt x="364807" y="218290"/>
                  </a:lnTo>
                  <a:lnTo>
                    <a:pt x="381000" y="205916"/>
                  </a:lnTo>
                  <a:lnTo>
                    <a:pt x="397510" y="194177"/>
                  </a:lnTo>
                  <a:lnTo>
                    <a:pt x="414020" y="182437"/>
                  </a:lnTo>
                  <a:lnTo>
                    <a:pt x="430847" y="171015"/>
                  </a:lnTo>
                  <a:lnTo>
                    <a:pt x="447992" y="160228"/>
                  </a:lnTo>
                  <a:lnTo>
                    <a:pt x="465137" y="149440"/>
                  </a:lnTo>
                  <a:lnTo>
                    <a:pt x="482917" y="138970"/>
                  </a:lnTo>
                  <a:lnTo>
                    <a:pt x="500380" y="128817"/>
                  </a:lnTo>
                  <a:lnTo>
                    <a:pt x="518477" y="119298"/>
                  </a:lnTo>
                  <a:lnTo>
                    <a:pt x="536892" y="110097"/>
                  </a:lnTo>
                  <a:lnTo>
                    <a:pt x="554990" y="101213"/>
                  </a:lnTo>
                  <a:lnTo>
                    <a:pt x="573722" y="92329"/>
                  </a:lnTo>
                  <a:lnTo>
                    <a:pt x="592455" y="84080"/>
                  </a:lnTo>
                  <a:lnTo>
                    <a:pt x="611187" y="76148"/>
                  </a:lnTo>
                  <a:lnTo>
                    <a:pt x="630555" y="68850"/>
                  </a:lnTo>
                  <a:lnTo>
                    <a:pt x="649605" y="61553"/>
                  </a:lnTo>
                  <a:lnTo>
                    <a:pt x="669290" y="54573"/>
                  </a:lnTo>
                  <a:lnTo>
                    <a:pt x="689293" y="48227"/>
                  </a:lnTo>
                  <a:lnTo>
                    <a:pt x="708660" y="42199"/>
                  </a:lnTo>
                  <a:lnTo>
                    <a:pt x="728980" y="36487"/>
                  </a:lnTo>
                  <a:lnTo>
                    <a:pt x="748983" y="31411"/>
                  </a:lnTo>
                  <a:lnTo>
                    <a:pt x="769303" y="26334"/>
                  </a:lnTo>
                  <a:lnTo>
                    <a:pt x="789940" y="21892"/>
                  </a:lnTo>
                  <a:lnTo>
                    <a:pt x="810578" y="17768"/>
                  </a:lnTo>
                  <a:lnTo>
                    <a:pt x="831533" y="14278"/>
                  </a:lnTo>
                  <a:lnTo>
                    <a:pt x="852805" y="11105"/>
                  </a:lnTo>
                  <a:lnTo>
                    <a:pt x="873760" y="8249"/>
                  </a:lnTo>
                  <a:lnTo>
                    <a:pt x="895033" y="5711"/>
                  </a:lnTo>
                  <a:lnTo>
                    <a:pt x="916305" y="3490"/>
                  </a:lnTo>
                  <a:lnTo>
                    <a:pt x="937895" y="2221"/>
                  </a:lnTo>
                  <a:lnTo>
                    <a:pt x="959485" y="1269"/>
                  </a:lnTo>
                  <a:lnTo>
                    <a:pt x="981393" y="317"/>
                  </a:lnTo>
                  <a:lnTo>
                    <a:pt x="1003300" y="0"/>
                  </a:lnTo>
                  <a:close/>
                </a:path>
              </a:pathLst>
            </a:custGeom>
            <a:solidFill>
              <a:schemeClr val="bg1">
                <a:lumMod val="95000"/>
              </a:schemeClr>
            </a:solidFill>
            <a:ln>
              <a:noFill/>
            </a:ln>
          </p:spPr>
          <p:txBody>
            <a:bodyPr lIns="110780" tIns="55390" rIns="110780" bIns="55390" anchor="ctr">
              <a:scene3d>
                <a:camera prst="orthographicFront"/>
                <a:lightRig rig="threePt" dir="t"/>
              </a:scene3d>
              <a:sp3d contourW="12700">
                <a:contourClr>
                  <a:srgbClr val="FFFFFF"/>
                </a:contourClr>
              </a:sp3d>
            </a:bodyPr>
            <a:lstStyle/>
            <a:p>
              <a:pPr algn="ctr">
                <a:defRPr/>
              </a:pPr>
              <a:endParaRPr lang="zh-CN" altLang="en-US">
                <a:solidFill>
                  <a:schemeClr val="bg1"/>
                </a:solidFill>
                <a:ea typeface="宋体" panose="02010600030101010101" pitchFamily="2" charset="-122"/>
              </a:endParaRPr>
            </a:p>
          </p:txBody>
        </p:sp>
      </p:grpSp>
      <p:grpSp>
        <p:nvGrpSpPr>
          <p:cNvPr id="31" name="组合 30"/>
          <p:cNvGrpSpPr/>
          <p:nvPr/>
        </p:nvGrpSpPr>
        <p:grpSpPr>
          <a:xfrm>
            <a:off x="4856171" y="4291021"/>
            <a:ext cx="6020239" cy="541145"/>
            <a:chOff x="4597712" y="3723530"/>
            <a:chExt cx="5699829" cy="511214"/>
          </a:xfrm>
        </p:grpSpPr>
        <p:sp>
          <p:nvSpPr>
            <p:cNvPr id="18" name="Freeform 5"/>
            <p:cNvSpPr>
              <a:spLocks/>
            </p:cNvSpPr>
            <p:nvPr/>
          </p:nvSpPr>
          <p:spPr bwMode="auto">
            <a:xfrm>
              <a:off x="4597712" y="3723530"/>
              <a:ext cx="5699829" cy="511214"/>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rgbClr val="7B1B1B"/>
            </a:solidFill>
            <a:ln w="9525" cap="flat">
              <a:noFill/>
              <a:prstDash val="solid"/>
              <a:miter lim="800000"/>
              <a:headEnd/>
              <a:tailEnd/>
            </a:ln>
          </p:spPr>
          <p:txBody>
            <a:bodyPr vert="horz" wrap="square" lIns="110780" tIns="55390" rIns="110780" bIns="55390" numCol="1" anchor="t" anchorCtr="0" compatLnSpc="1">
              <a:prstTxWarp prst="textNoShape">
                <a:avLst/>
              </a:prstTxWarp>
            </a:bodyPr>
            <a:lstStyle/>
            <a:p>
              <a:endParaRPr lang="zh-CN" altLang="en-US">
                <a:solidFill>
                  <a:schemeClr val="bg1"/>
                </a:solidFill>
              </a:endParaRPr>
            </a:p>
          </p:txBody>
        </p:sp>
        <p:sp>
          <p:nvSpPr>
            <p:cNvPr id="17" name="TextBox 16"/>
            <p:cNvSpPr txBox="1"/>
            <p:nvPr/>
          </p:nvSpPr>
          <p:spPr>
            <a:xfrm>
              <a:off x="5333267" y="3848698"/>
              <a:ext cx="3270135" cy="290754"/>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r>
                <a:rPr lang="zh-CN" altLang="en-US" sz="2000" b="1" dirty="0">
                  <a:solidFill>
                    <a:schemeClr val="bg1">
                      <a:lumMod val="95000"/>
                    </a:schemeClr>
                  </a:solidFill>
                </a:rPr>
                <a:t>INSUFFICIENT WORK</a:t>
              </a:r>
            </a:p>
          </p:txBody>
        </p:sp>
        <p:sp>
          <p:nvSpPr>
            <p:cNvPr id="19" name="Freeform 6"/>
            <p:cNvSpPr>
              <a:spLocks/>
            </p:cNvSpPr>
            <p:nvPr/>
          </p:nvSpPr>
          <p:spPr bwMode="auto">
            <a:xfrm>
              <a:off x="4645597" y="3768531"/>
              <a:ext cx="456082" cy="421211"/>
            </a:xfrm>
            <a:custGeom>
              <a:avLst/>
              <a:gdLst>
                <a:gd name="T0" fmla="*/ 563 w 956"/>
                <a:gd name="T1" fmla="*/ 46 h 956"/>
                <a:gd name="T2" fmla="*/ 910 w 956"/>
                <a:gd name="T3" fmla="*/ 393 h 956"/>
                <a:gd name="T4" fmla="*/ 910 w 956"/>
                <a:gd name="T5" fmla="*/ 563 h 956"/>
                <a:gd name="T6" fmla="*/ 563 w 956"/>
                <a:gd name="T7" fmla="*/ 909 h 956"/>
                <a:gd name="T8" fmla="*/ 393 w 956"/>
                <a:gd name="T9" fmla="*/ 909 h 956"/>
                <a:gd name="T10" fmla="*/ 47 w 956"/>
                <a:gd name="T11" fmla="*/ 563 h 956"/>
                <a:gd name="T12" fmla="*/ 47 w 956"/>
                <a:gd name="T13" fmla="*/ 393 h 956"/>
                <a:gd name="T14" fmla="*/ 393 w 956"/>
                <a:gd name="T15" fmla="*/ 46 h 956"/>
                <a:gd name="T16" fmla="*/ 563 w 956"/>
                <a:gd name="T17" fmla="*/ 46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6" h="956">
                  <a:moveTo>
                    <a:pt x="563" y="46"/>
                  </a:moveTo>
                  <a:lnTo>
                    <a:pt x="910" y="393"/>
                  </a:lnTo>
                  <a:cubicBezTo>
                    <a:pt x="956" y="439"/>
                    <a:pt x="956" y="516"/>
                    <a:pt x="910" y="563"/>
                  </a:cubicBezTo>
                  <a:lnTo>
                    <a:pt x="563" y="909"/>
                  </a:lnTo>
                  <a:cubicBezTo>
                    <a:pt x="517" y="956"/>
                    <a:pt x="440" y="956"/>
                    <a:pt x="393" y="909"/>
                  </a:cubicBezTo>
                  <a:lnTo>
                    <a:pt x="47" y="563"/>
                  </a:lnTo>
                  <a:cubicBezTo>
                    <a:pt x="0" y="516"/>
                    <a:pt x="0" y="439"/>
                    <a:pt x="47" y="393"/>
                  </a:cubicBezTo>
                  <a:lnTo>
                    <a:pt x="393" y="46"/>
                  </a:lnTo>
                  <a:cubicBezTo>
                    <a:pt x="440" y="0"/>
                    <a:pt x="517" y="0"/>
                    <a:pt x="563" y="46"/>
                  </a:cubicBezTo>
                  <a:close/>
                </a:path>
              </a:pathLst>
            </a:custGeom>
            <a:solidFill>
              <a:schemeClr val="bg1">
                <a:lumMod val="95000"/>
              </a:schemeClr>
            </a:solidFill>
            <a:ln w="12700" cap="flat">
              <a:noFill/>
              <a:prstDash val="solid"/>
              <a:miter lim="800000"/>
              <a:headEnd/>
              <a:tailEnd/>
            </a:ln>
          </p:spPr>
          <p:txBody>
            <a:bodyPr vert="horz" wrap="square" lIns="110780" tIns="55390" rIns="110780" bIns="55390" numCol="1" anchor="t" anchorCtr="0" compatLnSpc="1">
              <a:prstTxWarp prst="textNoShape">
                <a:avLst/>
              </a:prstTxWarp>
            </a:bodyPr>
            <a:lstStyle/>
            <a:p>
              <a:endParaRPr lang="zh-CN" altLang="en-US" dirty="0">
                <a:solidFill>
                  <a:schemeClr val="bg1"/>
                </a:solidFill>
              </a:endParaRPr>
            </a:p>
          </p:txBody>
        </p:sp>
        <p:sp>
          <p:nvSpPr>
            <p:cNvPr id="20" name="TextBox 19"/>
            <p:cNvSpPr txBox="1"/>
            <p:nvPr/>
          </p:nvSpPr>
          <p:spPr>
            <a:xfrm>
              <a:off x="4793852" y="3839543"/>
              <a:ext cx="150682" cy="292388"/>
            </a:xfrm>
            <a:prstGeom prst="rect">
              <a:avLst/>
            </a:prstGeom>
            <a:noFill/>
          </p:spPr>
          <p:txBody>
            <a:bodyPr wrap="none" lIns="0" tIns="0" rIns="0" bIns="0" rtlCol="0">
              <a:spAutoFit/>
            </a:bodyPr>
            <a:lstStyle/>
            <a:p>
              <a:r>
                <a:rPr lang="en-US" altLang="zh-CN" sz="2000" b="1" dirty="0">
                  <a:solidFill>
                    <a:srgbClr val="9A2222"/>
                  </a:solidFill>
                  <a:latin typeface="微软雅黑" pitchFamily="34" charset="-122"/>
                  <a:ea typeface="微软雅黑" pitchFamily="34" charset="-122"/>
                </a:rPr>
                <a:t>5</a:t>
              </a:r>
              <a:endParaRPr lang="zh-CN" altLang="en-US" sz="2000" b="1" dirty="0">
                <a:solidFill>
                  <a:srgbClr val="9A2222"/>
                </a:solidFill>
                <a:latin typeface="微软雅黑" pitchFamily="34" charset="-122"/>
                <a:ea typeface="微软雅黑" pitchFamily="34" charset="-122"/>
              </a:endParaRPr>
            </a:p>
          </p:txBody>
        </p:sp>
        <p:sp>
          <p:nvSpPr>
            <p:cNvPr id="58" name="KSO_Shape"/>
            <p:cNvSpPr>
              <a:spLocks/>
            </p:cNvSpPr>
            <p:nvPr/>
          </p:nvSpPr>
          <p:spPr bwMode="auto">
            <a:xfrm>
              <a:off x="9347588" y="3799695"/>
              <a:ext cx="253402" cy="360989"/>
            </a:xfrm>
            <a:custGeom>
              <a:avLst/>
              <a:gdLst>
                <a:gd name="T0" fmla="*/ 2147483646 w 3864"/>
                <a:gd name="T1" fmla="*/ 1817606605 h 6111"/>
                <a:gd name="T2" fmla="*/ 2147483646 w 3864"/>
                <a:gd name="T3" fmla="*/ 2147483646 h 6111"/>
                <a:gd name="T4" fmla="*/ 2147483646 w 3864"/>
                <a:gd name="T5" fmla="*/ 2147483646 h 6111"/>
                <a:gd name="T6" fmla="*/ 2147483646 w 3864"/>
                <a:gd name="T7" fmla="*/ 2147483646 h 6111"/>
                <a:gd name="T8" fmla="*/ 2147483646 w 3864"/>
                <a:gd name="T9" fmla="*/ 2147483646 h 6111"/>
                <a:gd name="T10" fmla="*/ 2147483646 w 3864"/>
                <a:gd name="T11" fmla="*/ 2147483646 h 6111"/>
                <a:gd name="T12" fmla="*/ 2147483646 w 3864"/>
                <a:gd name="T13" fmla="*/ 2147483646 h 6111"/>
                <a:gd name="T14" fmla="*/ 2147483646 w 3864"/>
                <a:gd name="T15" fmla="*/ 2147483646 h 6111"/>
                <a:gd name="T16" fmla="*/ 2147483646 w 3864"/>
                <a:gd name="T17" fmla="*/ 2147483646 h 6111"/>
                <a:gd name="T18" fmla="*/ 2147483646 w 3864"/>
                <a:gd name="T19" fmla="*/ 2147483646 h 6111"/>
                <a:gd name="T20" fmla="*/ 2147483646 w 3864"/>
                <a:gd name="T21" fmla="*/ 2147483646 h 6111"/>
                <a:gd name="T22" fmla="*/ 2147483646 w 3864"/>
                <a:gd name="T23" fmla="*/ 2147483646 h 6111"/>
                <a:gd name="T24" fmla="*/ 2147483646 w 3864"/>
                <a:gd name="T25" fmla="*/ 2147483646 h 6111"/>
                <a:gd name="T26" fmla="*/ 2147483646 w 3864"/>
                <a:gd name="T27" fmla="*/ 2147483646 h 6111"/>
                <a:gd name="T28" fmla="*/ 2147483646 w 3864"/>
                <a:gd name="T29" fmla="*/ 2147483646 h 6111"/>
                <a:gd name="T30" fmla="*/ 2147483646 w 3864"/>
                <a:gd name="T31" fmla="*/ 2147483646 h 6111"/>
                <a:gd name="T32" fmla="*/ 2147483646 w 3864"/>
                <a:gd name="T33" fmla="*/ 2147483646 h 6111"/>
                <a:gd name="T34" fmla="*/ 2147483646 w 3864"/>
                <a:gd name="T35" fmla="*/ 2147483646 h 6111"/>
                <a:gd name="T36" fmla="*/ 574134261 w 3864"/>
                <a:gd name="T37" fmla="*/ 2147483646 h 6111"/>
                <a:gd name="T38" fmla="*/ 906491754 w 3864"/>
                <a:gd name="T39" fmla="*/ 2147483646 h 6111"/>
                <a:gd name="T40" fmla="*/ 2147483646 w 3864"/>
                <a:gd name="T41" fmla="*/ 2147483646 h 6111"/>
                <a:gd name="T42" fmla="*/ 2147483646 w 3864"/>
                <a:gd name="T43" fmla="*/ 2147483646 h 6111"/>
                <a:gd name="T44" fmla="*/ 2147483646 w 3864"/>
                <a:gd name="T45" fmla="*/ 2147483646 h 6111"/>
                <a:gd name="T46" fmla="*/ 2147483646 w 3864"/>
                <a:gd name="T47" fmla="*/ 1817606605 h 6111"/>
                <a:gd name="T48" fmla="*/ 2147483646 w 3864"/>
                <a:gd name="T49" fmla="*/ 2147483646 h 6111"/>
                <a:gd name="T50" fmla="*/ 2147483646 w 3864"/>
                <a:gd name="T51" fmla="*/ 2147483646 h 6111"/>
                <a:gd name="T52" fmla="*/ 2147483646 w 3864"/>
                <a:gd name="T53" fmla="*/ 2147483646 h 6111"/>
                <a:gd name="T54" fmla="*/ 2147483646 w 3864"/>
                <a:gd name="T55" fmla="*/ 2147483646 h 6111"/>
                <a:gd name="T56" fmla="*/ 2147483646 w 3864"/>
                <a:gd name="T57" fmla="*/ 2147483646 h 6111"/>
                <a:gd name="T58" fmla="*/ 2147483646 w 3864"/>
                <a:gd name="T59" fmla="*/ 2147483646 h 6111"/>
                <a:gd name="T60" fmla="*/ 2147483646 w 3864"/>
                <a:gd name="T61" fmla="*/ 2147483646 h 6111"/>
                <a:gd name="T62" fmla="*/ 2147483646 w 3864"/>
                <a:gd name="T63" fmla="*/ 2147483646 h 6111"/>
                <a:gd name="T64" fmla="*/ 2147483646 w 3864"/>
                <a:gd name="T65" fmla="*/ 2147483646 h 6111"/>
                <a:gd name="T66" fmla="*/ 2147483646 w 3864"/>
                <a:gd name="T67" fmla="*/ 2147483646 h 6111"/>
                <a:gd name="T68" fmla="*/ 2147483646 w 3864"/>
                <a:gd name="T69" fmla="*/ 2147483646 h 6111"/>
                <a:gd name="T70" fmla="*/ 2147483646 w 3864"/>
                <a:gd name="T71" fmla="*/ 2147483646 h 6111"/>
                <a:gd name="T72" fmla="*/ 2147483646 w 3864"/>
                <a:gd name="T73" fmla="*/ 2147483646 h 6111"/>
                <a:gd name="T74" fmla="*/ 2147483646 w 3864"/>
                <a:gd name="T75" fmla="*/ 2147483646 h 6111"/>
                <a:gd name="T76" fmla="*/ 2147483646 w 3864"/>
                <a:gd name="T77" fmla="*/ 2147483646 h 6111"/>
                <a:gd name="T78" fmla="*/ 2147483646 w 3864"/>
                <a:gd name="T79" fmla="*/ 2147483646 h 6111"/>
                <a:gd name="T80" fmla="*/ 2147483646 w 3864"/>
                <a:gd name="T81" fmla="*/ 2147483646 h 6111"/>
                <a:gd name="T82" fmla="*/ 2147483646 w 3864"/>
                <a:gd name="T83" fmla="*/ 2147483646 h 6111"/>
                <a:gd name="T84" fmla="*/ 2147483646 w 3864"/>
                <a:gd name="T85" fmla="*/ 2147483646 h 6111"/>
                <a:gd name="T86" fmla="*/ 2147483646 w 3864"/>
                <a:gd name="T87" fmla="*/ 2147483646 h 6111"/>
                <a:gd name="T88" fmla="*/ 2147483646 w 3864"/>
                <a:gd name="T89" fmla="*/ 2147483646 h 6111"/>
                <a:gd name="T90" fmla="*/ 2147483646 w 3864"/>
                <a:gd name="T91" fmla="*/ 2147483646 h 6111"/>
                <a:gd name="T92" fmla="*/ 2147483646 w 3864"/>
                <a:gd name="T93" fmla="*/ 2147483646 h 6111"/>
                <a:gd name="T94" fmla="*/ 2147483646 w 3864"/>
                <a:gd name="T95" fmla="*/ 2147483646 h 6111"/>
                <a:gd name="T96" fmla="*/ 2147483646 w 3864"/>
                <a:gd name="T97" fmla="*/ 2147483646 h 6111"/>
                <a:gd name="T98" fmla="*/ 2147483646 w 3864"/>
                <a:gd name="T99" fmla="*/ 2147483646 h 6111"/>
                <a:gd name="T100" fmla="*/ 2147483646 w 3864"/>
                <a:gd name="T101" fmla="*/ 2147483646 h 6111"/>
                <a:gd name="T102" fmla="*/ 2147483646 w 3864"/>
                <a:gd name="T103" fmla="*/ 2147483646 h 6111"/>
                <a:gd name="T104" fmla="*/ 2147483646 w 3864"/>
                <a:gd name="T105" fmla="*/ 2147483646 h 6111"/>
                <a:gd name="T106" fmla="*/ 2147483646 w 3864"/>
                <a:gd name="T107" fmla="*/ 2147483646 h 6111"/>
                <a:gd name="T108" fmla="*/ 2147483646 w 3864"/>
                <a:gd name="T109" fmla="*/ 2147483646 h 6111"/>
                <a:gd name="T110" fmla="*/ 2147483646 w 3864"/>
                <a:gd name="T111" fmla="*/ 2147483646 h 6111"/>
                <a:gd name="T112" fmla="*/ 2147483646 w 3864"/>
                <a:gd name="T113" fmla="*/ 2147483646 h 6111"/>
                <a:gd name="T114" fmla="*/ 2147483646 w 3864"/>
                <a:gd name="T115" fmla="*/ 2147483646 h 6111"/>
                <a:gd name="T116" fmla="*/ 2147483646 w 3864"/>
                <a:gd name="T117" fmla="*/ 2147483646 h 6111"/>
                <a:gd name="T118" fmla="*/ 2147483646 w 3864"/>
                <a:gd name="T119" fmla="*/ 2147483646 h 61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64" h="6111">
                  <a:moveTo>
                    <a:pt x="1932" y="0"/>
                  </a:moveTo>
                  <a:lnTo>
                    <a:pt x="1932" y="0"/>
                  </a:lnTo>
                  <a:lnTo>
                    <a:pt x="1982" y="0"/>
                  </a:lnTo>
                  <a:lnTo>
                    <a:pt x="2031" y="2"/>
                  </a:lnTo>
                  <a:lnTo>
                    <a:pt x="2081" y="5"/>
                  </a:lnTo>
                  <a:lnTo>
                    <a:pt x="2129" y="9"/>
                  </a:lnTo>
                  <a:lnTo>
                    <a:pt x="2178" y="15"/>
                  </a:lnTo>
                  <a:lnTo>
                    <a:pt x="2226" y="22"/>
                  </a:lnTo>
                  <a:lnTo>
                    <a:pt x="2273" y="30"/>
                  </a:lnTo>
                  <a:lnTo>
                    <a:pt x="2321" y="39"/>
                  </a:lnTo>
                  <a:lnTo>
                    <a:pt x="2367" y="48"/>
                  </a:lnTo>
                  <a:lnTo>
                    <a:pt x="2415" y="60"/>
                  </a:lnTo>
                  <a:lnTo>
                    <a:pt x="2460" y="73"/>
                  </a:lnTo>
                  <a:lnTo>
                    <a:pt x="2507" y="87"/>
                  </a:lnTo>
                  <a:lnTo>
                    <a:pt x="2551" y="101"/>
                  </a:lnTo>
                  <a:lnTo>
                    <a:pt x="2596" y="117"/>
                  </a:lnTo>
                  <a:lnTo>
                    <a:pt x="2640" y="133"/>
                  </a:lnTo>
                  <a:lnTo>
                    <a:pt x="2683" y="152"/>
                  </a:lnTo>
                  <a:lnTo>
                    <a:pt x="2727" y="170"/>
                  </a:lnTo>
                  <a:lnTo>
                    <a:pt x="2769" y="190"/>
                  </a:lnTo>
                  <a:lnTo>
                    <a:pt x="2811" y="211"/>
                  </a:lnTo>
                  <a:lnTo>
                    <a:pt x="2853" y="233"/>
                  </a:lnTo>
                  <a:lnTo>
                    <a:pt x="2893" y="255"/>
                  </a:lnTo>
                  <a:lnTo>
                    <a:pt x="2934" y="279"/>
                  </a:lnTo>
                  <a:lnTo>
                    <a:pt x="2973" y="304"/>
                  </a:lnTo>
                  <a:lnTo>
                    <a:pt x="3012" y="329"/>
                  </a:lnTo>
                  <a:lnTo>
                    <a:pt x="3050" y="356"/>
                  </a:lnTo>
                  <a:lnTo>
                    <a:pt x="3087" y="383"/>
                  </a:lnTo>
                  <a:lnTo>
                    <a:pt x="3124" y="412"/>
                  </a:lnTo>
                  <a:lnTo>
                    <a:pt x="3160" y="441"/>
                  </a:lnTo>
                  <a:lnTo>
                    <a:pt x="3196" y="471"/>
                  </a:lnTo>
                  <a:lnTo>
                    <a:pt x="3231" y="501"/>
                  </a:lnTo>
                  <a:lnTo>
                    <a:pt x="3265" y="532"/>
                  </a:lnTo>
                  <a:lnTo>
                    <a:pt x="3297" y="565"/>
                  </a:lnTo>
                  <a:lnTo>
                    <a:pt x="3330" y="599"/>
                  </a:lnTo>
                  <a:lnTo>
                    <a:pt x="3362" y="632"/>
                  </a:lnTo>
                  <a:lnTo>
                    <a:pt x="3393" y="667"/>
                  </a:lnTo>
                  <a:lnTo>
                    <a:pt x="3423" y="702"/>
                  </a:lnTo>
                  <a:lnTo>
                    <a:pt x="3452" y="739"/>
                  </a:lnTo>
                  <a:lnTo>
                    <a:pt x="3480" y="775"/>
                  </a:lnTo>
                  <a:lnTo>
                    <a:pt x="3507" y="813"/>
                  </a:lnTo>
                  <a:lnTo>
                    <a:pt x="3534" y="852"/>
                  </a:lnTo>
                  <a:lnTo>
                    <a:pt x="3560" y="890"/>
                  </a:lnTo>
                  <a:lnTo>
                    <a:pt x="3584" y="930"/>
                  </a:lnTo>
                  <a:lnTo>
                    <a:pt x="3607" y="970"/>
                  </a:lnTo>
                  <a:lnTo>
                    <a:pt x="3631" y="1011"/>
                  </a:lnTo>
                  <a:lnTo>
                    <a:pt x="3653" y="1051"/>
                  </a:lnTo>
                  <a:lnTo>
                    <a:pt x="3674" y="1094"/>
                  </a:lnTo>
                  <a:lnTo>
                    <a:pt x="3693" y="1136"/>
                  </a:lnTo>
                  <a:lnTo>
                    <a:pt x="3712" y="1179"/>
                  </a:lnTo>
                  <a:lnTo>
                    <a:pt x="3729" y="1223"/>
                  </a:lnTo>
                  <a:lnTo>
                    <a:pt x="3747" y="1267"/>
                  </a:lnTo>
                  <a:lnTo>
                    <a:pt x="3762" y="1312"/>
                  </a:lnTo>
                  <a:lnTo>
                    <a:pt x="3777" y="1357"/>
                  </a:lnTo>
                  <a:lnTo>
                    <a:pt x="3791" y="1402"/>
                  </a:lnTo>
                  <a:lnTo>
                    <a:pt x="3802" y="1449"/>
                  </a:lnTo>
                  <a:lnTo>
                    <a:pt x="3814" y="1495"/>
                  </a:lnTo>
                  <a:lnTo>
                    <a:pt x="3824" y="1543"/>
                  </a:lnTo>
                  <a:lnTo>
                    <a:pt x="3834" y="1589"/>
                  </a:lnTo>
                  <a:lnTo>
                    <a:pt x="3842" y="1638"/>
                  </a:lnTo>
                  <a:lnTo>
                    <a:pt x="3848" y="1685"/>
                  </a:lnTo>
                  <a:lnTo>
                    <a:pt x="3853" y="1734"/>
                  </a:lnTo>
                  <a:lnTo>
                    <a:pt x="3858" y="1783"/>
                  </a:lnTo>
                  <a:lnTo>
                    <a:pt x="3862" y="1832"/>
                  </a:lnTo>
                  <a:lnTo>
                    <a:pt x="3863" y="1882"/>
                  </a:lnTo>
                  <a:lnTo>
                    <a:pt x="3864" y="1932"/>
                  </a:lnTo>
                  <a:lnTo>
                    <a:pt x="3863" y="1999"/>
                  </a:lnTo>
                  <a:lnTo>
                    <a:pt x="3859" y="2065"/>
                  </a:lnTo>
                  <a:lnTo>
                    <a:pt x="3853" y="2130"/>
                  </a:lnTo>
                  <a:lnTo>
                    <a:pt x="3845" y="2195"/>
                  </a:lnTo>
                  <a:lnTo>
                    <a:pt x="3836" y="2260"/>
                  </a:lnTo>
                  <a:lnTo>
                    <a:pt x="3823" y="2324"/>
                  </a:lnTo>
                  <a:lnTo>
                    <a:pt x="3809" y="2387"/>
                  </a:lnTo>
                  <a:lnTo>
                    <a:pt x="3793" y="2449"/>
                  </a:lnTo>
                  <a:lnTo>
                    <a:pt x="3776" y="2511"/>
                  </a:lnTo>
                  <a:lnTo>
                    <a:pt x="3755" y="2571"/>
                  </a:lnTo>
                  <a:lnTo>
                    <a:pt x="3733" y="2631"/>
                  </a:lnTo>
                  <a:lnTo>
                    <a:pt x="3709" y="2690"/>
                  </a:lnTo>
                  <a:lnTo>
                    <a:pt x="3683" y="2747"/>
                  </a:lnTo>
                  <a:lnTo>
                    <a:pt x="3656" y="2804"/>
                  </a:lnTo>
                  <a:lnTo>
                    <a:pt x="3626" y="2859"/>
                  </a:lnTo>
                  <a:lnTo>
                    <a:pt x="3596" y="2914"/>
                  </a:lnTo>
                  <a:lnTo>
                    <a:pt x="3566" y="2963"/>
                  </a:lnTo>
                  <a:lnTo>
                    <a:pt x="3534" y="3011"/>
                  </a:lnTo>
                  <a:lnTo>
                    <a:pt x="3502" y="3058"/>
                  </a:lnTo>
                  <a:lnTo>
                    <a:pt x="3467" y="3103"/>
                  </a:lnTo>
                  <a:lnTo>
                    <a:pt x="3432" y="3148"/>
                  </a:lnTo>
                  <a:lnTo>
                    <a:pt x="3395" y="3193"/>
                  </a:lnTo>
                  <a:lnTo>
                    <a:pt x="3358" y="3234"/>
                  </a:lnTo>
                  <a:lnTo>
                    <a:pt x="3318" y="3276"/>
                  </a:lnTo>
                  <a:lnTo>
                    <a:pt x="3278" y="3317"/>
                  </a:lnTo>
                  <a:lnTo>
                    <a:pt x="3237" y="3356"/>
                  </a:lnTo>
                  <a:lnTo>
                    <a:pt x="3194" y="3393"/>
                  </a:lnTo>
                  <a:lnTo>
                    <a:pt x="3150" y="3431"/>
                  </a:lnTo>
                  <a:lnTo>
                    <a:pt x="3106" y="3465"/>
                  </a:lnTo>
                  <a:lnTo>
                    <a:pt x="3059" y="3500"/>
                  </a:lnTo>
                  <a:lnTo>
                    <a:pt x="3013" y="3533"/>
                  </a:lnTo>
                  <a:lnTo>
                    <a:pt x="2965" y="3564"/>
                  </a:lnTo>
                  <a:lnTo>
                    <a:pt x="2965" y="3763"/>
                  </a:lnTo>
                  <a:lnTo>
                    <a:pt x="3040" y="3756"/>
                  </a:lnTo>
                  <a:lnTo>
                    <a:pt x="3184" y="3744"/>
                  </a:lnTo>
                  <a:lnTo>
                    <a:pt x="3240" y="3879"/>
                  </a:lnTo>
                  <a:lnTo>
                    <a:pt x="3257" y="3921"/>
                  </a:lnTo>
                  <a:lnTo>
                    <a:pt x="3272" y="3961"/>
                  </a:lnTo>
                  <a:lnTo>
                    <a:pt x="3283" y="4003"/>
                  </a:lnTo>
                  <a:lnTo>
                    <a:pt x="3293" y="4044"/>
                  </a:lnTo>
                  <a:lnTo>
                    <a:pt x="3301" y="4084"/>
                  </a:lnTo>
                  <a:lnTo>
                    <a:pt x="3305" y="4125"/>
                  </a:lnTo>
                  <a:lnTo>
                    <a:pt x="3309" y="4166"/>
                  </a:lnTo>
                  <a:lnTo>
                    <a:pt x="3310" y="4206"/>
                  </a:lnTo>
                  <a:lnTo>
                    <a:pt x="3309" y="4248"/>
                  </a:lnTo>
                  <a:lnTo>
                    <a:pt x="3305" y="4289"/>
                  </a:lnTo>
                  <a:lnTo>
                    <a:pt x="3300" y="4329"/>
                  </a:lnTo>
                  <a:lnTo>
                    <a:pt x="3292" y="4370"/>
                  </a:lnTo>
                  <a:lnTo>
                    <a:pt x="3282" y="4409"/>
                  </a:lnTo>
                  <a:lnTo>
                    <a:pt x="3269" y="4449"/>
                  </a:lnTo>
                  <a:lnTo>
                    <a:pt x="3256" y="4487"/>
                  </a:lnTo>
                  <a:lnTo>
                    <a:pt x="3239" y="4527"/>
                  </a:lnTo>
                  <a:lnTo>
                    <a:pt x="3224" y="4560"/>
                  </a:lnTo>
                  <a:lnTo>
                    <a:pt x="3240" y="4600"/>
                  </a:lnTo>
                  <a:lnTo>
                    <a:pt x="3257" y="4642"/>
                  </a:lnTo>
                  <a:lnTo>
                    <a:pt x="3272" y="4682"/>
                  </a:lnTo>
                  <a:lnTo>
                    <a:pt x="3283" y="4724"/>
                  </a:lnTo>
                  <a:lnTo>
                    <a:pt x="3293" y="4765"/>
                  </a:lnTo>
                  <a:lnTo>
                    <a:pt x="3301" y="4805"/>
                  </a:lnTo>
                  <a:lnTo>
                    <a:pt x="3305" y="4846"/>
                  </a:lnTo>
                  <a:lnTo>
                    <a:pt x="3309" y="4888"/>
                  </a:lnTo>
                  <a:lnTo>
                    <a:pt x="3310" y="4927"/>
                  </a:lnTo>
                  <a:lnTo>
                    <a:pt x="3309" y="4969"/>
                  </a:lnTo>
                  <a:lnTo>
                    <a:pt x="3305" y="5010"/>
                  </a:lnTo>
                  <a:lnTo>
                    <a:pt x="3300" y="5050"/>
                  </a:lnTo>
                  <a:lnTo>
                    <a:pt x="3292" y="5091"/>
                  </a:lnTo>
                  <a:lnTo>
                    <a:pt x="3282" y="5130"/>
                  </a:lnTo>
                  <a:lnTo>
                    <a:pt x="3269" y="5170"/>
                  </a:lnTo>
                  <a:lnTo>
                    <a:pt x="3256" y="5209"/>
                  </a:lnTo>
                  <a:lnTo>
                    <a:pt x="3239" y="5248"/>
                  </a:lnTo>
                  <a:lnTo>
                    <a:pt x="3191" y="5356"/>
                  </a:lnTo>
                  <a:lnTo>
                    <a:pt x="3073" y="5366"/>
                  </a:lnTo>
                  <a:lnTo>
                    <a:pt x="886" y="5559"/>
                  </a:lnTo>
                  <a:lnTo>
                    <a:pt x="735" y="5573"/>
                  </a:lnTo>
                  <a:lnTo>
                    <a:pt x="681" y="5430"/>
                  </a:lnTo>
                  <a:lnTo>
                    <a:pt x="668" y="5395"/>
                  </a:lnTo>
                  <a:lnTo>
                    <a:pt x="656" y="5359"/>
                  </a:lnTo>
                  <a:lnTo>
                    <a:pt x="646" y="5323"/>
                  </a:lnTo>
                  <a:lnTo>
                    <a:pt x="636" y="5286"/>
                  </a:lnTo>
                  <a:lnTo>
                    <a:pt x="628" y="5249"/>
                  </a:lnTo>
                  <a:lnTo>
                    <a:pt x="623" y="5210"/>
                  </a:lnTo>
                  <a:lnTo>
                    <a:pt x="618" y="5172"/>
                  </a:lnTo>
                  <a:lnTo>
                    <a:pt x="616" y="5133"/>
                  </a:lnTo>
                  <a:lnTo>
                    <a:pt x="614" y="5091"/>
                  </a:lnTo>
                  <a:lnTo>
                    <a:pt x="617" y="5049"/>
                  </a:lnTo>
                  <a:lnTo>
                    <a:pt x="621" y="5006"/>
                  </a:lnTo>
                  <a:lnTo>
                    <a:pt x="628" y="4963"/>
                  </a:lnTo>
                  <a:lnTo>
                    <a:pt x="633" y="4941"/>
                  </a:lnTo>
                  <a:lnTo>
                    <a:pt x="638" y="4919"/>
                  </a:lnTo>
                  <a:lnTo>
                    <a:pt x="645" y="4897"/>
                  </a:lnTo>
                  <a:lnTo>
                    <a:pt x="652" y="4875"/>
                  </a:lnTo>
                  <a:lnTo>
                    <a:pt x="659" y="4853"/>
                  </a:lnTo>
                  <a:lnTo>
                    <a:pt x="668" y="4831"/>
                  </a:lnTo>
                  <a:lnTo>
                    <a:pt x="677" y="4808"/>
                  </a:lnTo>
                  <a:lnTo>
                    <a:pt x="688" y="4786"/>
                  </a:lnTo>
                  <a:lnTo>
                    <a:pt x="700" y="4759"/>
                  </a:lnTo>
                  <a:lnTo>
                    <a:pt x="681" y="4709"/>
                  </a:lnTo>
                  <a:lnTo>
                    <a:pt x="668" y="4674"/>
                  </a:lnTo>
                  <a:lnTo>
                    <a:pt x="656" y="4638"/>
                  </a:lnTo>
                  <a:lnTo>
                    <a:pt x="646" y="4602"/>
                  </a:lnTo>
                  <a:lnTo>
                    <a:pt x="636" y="4565"/>
                  </a:lnTo>
                  <a:lnTo>
                    <a:pt x="628" y="4528"/>
                  </a:lnTo>
                  <a:lnTo>
                    <a:pt x="623" y="4489"/>
                  </a:lnTo>
                  <a:lnTo>
                    <a:pt x="618" y="4451"/>
                  </a:lnTo>
                  <a:lnTo>
                    <a:pt x="616" y="4412"/>
                  </a:lnTo>
                  <a:lnTo>
                    <a:pt x="614" y="4370"/>
                  </a:lnTo>
                  <a:lnTo>
                    <a:pt x="617" y="4327"/>
                  </a:lnTo>
                  <a:lnTo>
                    <a:pt x="621" y="4285"/>
                  </a:lnTo>
                  <a:lnTo>
                    <a:pt x="628" y="4242"/>
                  </a:lnTo>
                  <a:lnTo>
                    <a:pt x="633" y="4220"/>
                  </a:lnTo>
                  <a:lnTo>
                    <a:pt x="638" y="4198"/>
                  </a:lnTo>
                  <a:lnTo>
                    <a:pt x="645" y="4176"/>
                  </a:lnTo>
                  <a:lnTo>
                    <a:pt x="652" y="4154"/>
                  </a:lnTo>
                  <a:lnTo>
                    <a:pt x="659" y="4132"/>
                  </a:lnTo>
                  <a:lnTo>
                    <a:pt x="668" y="4110"/>
                  </a:lnTo>
                  <a:lnTo>
                    <a:pt x="677" y="4087"/>
                  </a:lnTo>
                  <a:lnTo>
                    <a:pt x="688" y="4064"/>
                  </a:lnTo>
                  <a:lnTo>
                    <a:pt x="736" y="3960"/>
                  </a:lnTo>
                  <a:lnTo>
                    <a:pt x="851" y="3950"/>
                  </a:lnTo>
                  <a:lnTo>
                    <a:pt x="934" y="3943"/>
                  </a:lnTo>
                  <a:lnTo>
                    <a:pt x="934" y="3586"/>
                  </a:lnTo>
                  <a:lnTo>
                    <a:pt x="885" y="3555"/>
                  </a:lnTo>
                  <a:lnTo>
                    <a:pt x="836" y="3522"/>
                  </a:lnTo>
                  <a:lnTo>
                    <a:pt x="789" y="3489"/>
                  </a:lnTo>
                  <a:lnTo>
                    <a:pt x="742" y="3454"/>
                  </a:lnTo>
                  <a:lnTo>
                    <a:pt x="697" y="3417"/>
                  </a:lnTo>
                  <a:lnTo>
                    <a:pt x="653" y="3378"/>
                  </a:lnTo>
                  <a:lnTo>
                    <a:pt x="610" y="3340"/>
                  </a:lnTo>
                  <a:lnTo>
                    <a:pt x="568" y="3299"/>
                  </a:lnTo>
                  <a:lnTo>
                    <a:pt x="527" y="3258"/>
                  </a:lnTo>
                  <a:lnTo>
                    <a:pt x="488" y="3215"/>
                  </a:lnTo>
                  <a:lnTo>
                    <a:pt x="450" y="3170"/>
                  </a:lnTo>
                  <a:lnTo>
                    <a:pt x="414" y="3125"/>
                  </a:lnTo>
                  <a:lnTo>
                    <a:pt x="378" y="3079"/>
                  </a:lnTo>
                  <a:lnTo>
                    <a:pt x="344" y="3031"/>
                  </a:lnTo>
                  <a:lnTo>
                    <a:pt x="311" y="2982"/>
                  </a:lnTo>
                  <a:lnTo>
                    <a:pt x="280" y="2934"/>
                  </a:lnTo>
                  <a:lnTo>
                    <a:pt x="248" y="2878"/>
                  </a:lnTo>
                  <a:lnTo>
                    <a:pt x="217" y="2821"/>
                  </a:lnTo>
                  <a:lnTo>
                    <a:pt x="188" y="2763"/>
                  </a:lnTo>
                  <a:lnTo>
                    <a:pt x="162" y="2705"/>
                  </a:lnTo>
                  <a:lnTo>
                    <a:pt x="136" y="2644"/>
                  </a:lnTo>
                  <a:lnTo>
                    <a:pt x="113" y="2584"/>
                  </a:lnTo>
                  <a:lnTo>
                    <a:pt x="92" y="2523"/>
                  </a:lnTo>
                  <a:lnTo>
                    <a:pt x="73" y="2460"/>
                  </a:lnTo>
                  <a:lnTo>
                    <a:pt x="56" y="2396"/>
                  </a:lnTo>
                  <a:lnTo>
                    <a:pt x="42" y="2332"/>
                  </a:lnTo>
                  <a:lnTo>
                    <a:pt x="29" y="2267"/>
                  </a:lnTo>
                  <a:lnTo>
                    <a:pt x="19" y="2201"/>
                  </a:lnTo>
                  <a:lnTo>
                    <a:pt x="11" y="2135"/>
                  </a:lnTo>
                  <a:lnTo>
                    <a:pt x="5" y="2067"/>
                  </a:lnTo>
                  <a:lnTo>
                    <a:pt x="1" y="2000"/>
                  </a:lnTo>
                  <a:lnTo>
                    <a:pt x="0" y="1932"/>
                  </a:lnTo>
                  <a:lnTo>
                    <a:pt x="0" y="1882"/>
                  </a:lnTo>
                  <a:lnTo>
                    <a:pt x="3" y="1832"/>
                  </a:lnTo>
                  <a:lnTo>
                    <a:pt x="5" y="1783"/>
                  </a:lnTo>
                  <a:lnTo>
                    <a:pt x="10" y="1734"/>
                  </a:lnTo>
                  <a:lnTo>
                    <a:pt x="15" y="1685"/>
                  </a:lnTo>
                  <a:lnTo>
                    <a:pt x="22" y="1638"/>
                  </a:lnTo>
                  <a:lnTo>
                    <a:pt x="30" y="1589"/>
                  </a:lnTo>
                  <a:lnTo>
                    <a:pt x="39" y="1543"/>
                  </a:lnTo>
                  <a:lnTo>
                    <a:pt x="49" y="1495"/>
                  </a:lnTo>
                  <a:lnTo>
                    <a:pt x="61" y="1449"/>
                  </a:lnTo>
                  <a:lnTo>
                    <a:pt x="73" y="1402"/>
                  </a:lnTo>
                  <a:lnTo>
                    <a:pt x="86" y="1357"/>
                  </a:lnTo>
                  <a:lnTo>
                    <a:pt x="101" y="1312"/>
                  </a:lnTo>
                  <a:lnTo>
                    <a:pt x="118" y="1267"/>
                  </a:lnTo>
                  <a:lnTo>
                    <a:pt x="134" y="1223"/>
                  </a:lnTo>
                  <a:lnTo>
                    <a:pt x="151" y="1179"/>
                  </a:lnTo>
                  <a:lnTo>
                    <a:pt x="171" y="1136"/>
                  </a:lnTo>
                  <a:lnTo>
                    <a:pt x="191" y="1094"/>
                  </a:lnTo>
                  <a:lnTo>
                    <a:pt x="212" y="1051"/>
                  </a:lnTo>
                  <a:lnTo>
                    <a:pt x="232" y="1011"/>
                  </a:lnTo>
                  <a:lnTo>
                    <a:pt x="256" y="970"/>
                  </a:lnTo>
                  <a:lnTo>
                    <a:pt x="279" y="930"/>
                  </a:lnTo>
                  <a:lnTo>
                    <a:pt x="304" y="890"/>
                  </a:lnTo>
                  <a:lnTo>
                    <a:pt x="330" y="852"/>
                  </a:lnTo>
                  <a:lnTo>
                    <a:pt x="357" y="813"/>
                  </a:lnTo>
                  <a:lnTo>
                    <a:pt x="383" y="775"/>
                  </a:lnTo>
                  <a:lnTo>
                    <a:pt x="411" y="739"/>
                  </a:lnTo>
                  <a:lnTo>
                    <a:pt x="441" y="702"/>
                  </a:lnTo>
                  <a:lnTo>
                    <a:pt x="470" y="667"/>
                  </a:lnTo>
                  <a:lnTo>
                    <a:pt x="502" y="632"/>
                  </a:lnTo>
                  <a:lnTo>
                    <a:pt x="533" y="599"/>
                  </a:lnTo>
                  <a:lnTo>
                    <a:pt x="566" y="565"/>
                  </a:lnTo>
                  <a:lnTo>
                    <a:pt x="599" y="532"/>
                  </a:lnTo>
                  <a:lnTo>
                    <a:pt x="633" y="501"/>
                  </a:lnTo>
                  <a:lnTo>
                    <a:pt x="668" y="471"/>
                  </a:lnTo>
                  <a:lnTo>
                    <a:pt x="703" y="441"/>
                  </a:lnTo>
                  <a:lnTo>
                    <a:pt x="739" y="412"/>
                  </a:lnTo>
                  <a:lnTo>
                    <a:pt x="776" y="383"/>
                  </a:lnTo>
                  <a:lnTo>
                    <a:pt x="813" y="356"/>
                  </a:lnTo>
                  <a:lnTo>
                    <a:pt x="851" y="329"/>
                  </a:lnTo>
                  <a:lnTo>
                    <a:pt x="891" y="304"/>
                  </a:lnTo>
                  <a:lnTo>
                    <a:pt x="930" y="279"/>
                  </a:lnTo>
                  <a:lnTo>
                    <a:pt x="970" y="255"/>
                  </a:lnTo>
                  <a:lnTo>
                    <a:pt x="1010" y="233"/>
                  </a:lnTo>
                  <a:lnTo>
                    <a:pt x="1052" y="211"/>
                  </a:lnTo>
                  <a:lnTo>
                    <a:pt x="1094" y="190"/>
                  </a:lnTo>
                  <a:lnTo>
                    <a:pt x="1137" y="170"/>
                  </a:lnTo>
                  <a:lnTo>
                    <a:pt x="1180" y="152"/>
                  </a:lnTo>
                  <a:lnTo>
                    <a:pt x="1224" y="133"/>
                  </a:lnTo>
                  <a:lnTo>
                    <a:pt x="1268" y="117"/>
                  </a:lnTo>
                  <a:lnTo>
                    <a:pt x="1312" y="101"/>
                  </a:lnTo>
                  <a:lnTo>
                    <a:pt x="1357" y="87"/>
                  </a:lnTo>
                  <a:lnTo>
                    <a:pt x="1403" y="73"/>
                  </a:lnTo>
                  <a:lnTo>
                    <a:pt x="1449" y="60"/>
                  </a:lnTo>
                  <a:lnTo>
                    <a:pt x="1496" y="48"/>
                  </a:lnTo>
                  <a:lnTo>
                    <a:pt x="1542" y="39"/>
                  </a:lnTo>
                  <a:lnTo>
                    <a:pt x="1590" y="30"/>
                  </a:lnTo>
                  <a:lnTo>
                    <a:pt x="1637" y="22"/>
                  </a:lnTo>
                  <a:lnTo>
                    <a:pt x="1686" y="15"/>
                  </a:lnTo>
                  <a:lnTo>
                    <a:pt x="1735" y="9"/>
                  </a:lnTo>
                  <a:lnTo>
                    <a:pt x="1783" y="5"/>
                  </a:lnTo>
                  <a:lnTo>
                    <a:pt x="1832" y="2"/>
                  </a:lnTo>
                  <a:lnTo>
                    <a:pt x="1882" y="0"/>
                  </a:lnTo>
                  <a:lnTo>
                    <a:pt x="1932" y="0"/>
                  </a:lnTo>
                  <a:close/>
                  <a:moveTo>
                    <a:pt x="1507" y="2300"/>
                  </a:moveTo>
                  <a:lnTo>
                    <a:pt x="1507" y="2300"/>
                  </a:lnTo>
                  <a:lnTo>
                    <a:pt x="1533" y="2310"/>
                  </a:lnTo>
                  <a:lnTo>
                    <a:pt x="1557" y="2318"/>
                  </a:lnTo>
                  <a:lnTo>
                    <a:pt x="1569" y="2321"/>
                  </a:lnTo>
                  <a:lnTo>
                    <a:pt x="1580" y="2323"/>
                  </a:lnTo>
                  <a:lnTo>
                    <a:pt x="1592" y="2324"/>
                  </a:lnTo>
                  <a:lnTo>
                    <a:pt x="1604" y="2324"/>
                  </a:lnTo>
                  <a:lnTo>
                    <a:pt x="1619" y="2324"/>
                  </a:lnTo>
                  <a:lnTo>
                    <a:pt x="1633" y="2322"/>
                  </a:lnTo>
                  <a:lnTo>
                    <a:pt x="1648" y="2318"/>
                  </a:lnTo>
                  <a:lnTo>
                    <a:pt x="1663" y="2314"/>
                  </a:lnTo>
                  <a:lnTo>
                    <a:pt x="1677" y="2308"/>
                  </a:lnTo>
                  <a:lnTo>
                    <a:pt x="1691" y="2300"/>
                  </a:lnTo>
                  <a:lnTo>
                    <a:pt x="1705" y="2289"/>
                  </a:lnTo>
                  <a:lnTo>
                    <a:pt x="1718" y="2279"/>
                  </a:lnTo>
                  <a:lnTo>
                    <a:pt x="1750" y="2251"/>
                  </a:lnTo>
                  <a:lnTo>
                    <a:pt x="1782" y="2276"/>
                  </a:lnTo>
                  <a:lnTo>
                    <a:pt x="1801" y="2290"/>
                  </a:lnTo>
                  <a:lnTo>
                    <a:pt x="1819" y="2303"/>
                  </a:lnTo>
                  <a:lnTo>
                    <a:pt x="1838" y="2314"/>
                  </a:lnTo>
                  <a:lnTo>
                    <a:pt x="1855" y="2323"/>
                  </a:lnTo>
                  <a:lnTo>
                    <a:pt x="1873" y="2330"/>
                  </a:lnTo>
                  <a:lnTo>
                    <a:pt x="1890" y="2336"/>
                  </a:lnTo>
                  <a:lnTo>
                    <a:pt x="1908" y="2339"/>
                  </a:lnTo>
                  <a:lnTo>
                    <a:pt x="1924" y="2340"/>
                  </a:lnTo>
                  <a:lnTo>
                    <a:pt x="1939" y="2340"/>
                  </a:lnTo>
                  <a:lnTo>
                    <a:pt x="1954" y="2338"/>
                  </a:lnTo>
                  <a:lnTo>
                    <a:pt x="1969" y="2333"/>
                  </a:lnTo>
                  <a:lnTo>
                    <a:pt x="1984" y="2328"/>
                  </a:lnTo>
                  <a:lnTo>
                    <a:pt x="1999" y="2319"/>
                  </a:lnTo>
                  <a:lnTo>
                    <a:pt x="2013" y="2309"/>
                  </a:lnTo>
                  <a:lnTo>
                    <a:pt x="2028" y="2296"/>
                  </a:lnTo>
                  <a:lnTo>
                    <a:pt x="2044" y="2282"/>
                  </a:lnTo>
                  <a:lnTo>
                    <a:pt x="2077" y="2246"/>
                  </a:lnTo>
                  <a:lnTo>
                    <a:pt x="2113" y="2279"/>
                  </a:lnTo>
                  <a:lnTo>
                    <a:pt x="2134" y="2295"/>
                  </a:lnTo>
                  <a:lnTo>
                    <a:pt x="2154" y="2308"/>
                  </a:lnTo>
                  <a:lnTo>
                    <a:pt x="2175" y="2319"/>
                  </a:lnTo>
                  <a:lnTo>
                    <a:pt x="2194" y="2326"/>
                  </a:lnTo>
                  <a:lnTo>
                    <a:pt x="2215" y="2332"/>
                  </a:lnTo>
                  <a:lnTo>
                    <a:pt x="2235" y="2336"/>
                  </a:lnTo>
                  <a:lnTo>
                    <a:pt x="2255" y="2337"/>
                  </a:lnTo>
                  <a:lnTo>
                    <a:pt x="2275" y="2336"/>
                  </a:lnTo>
                  <a:lnTo>
                    <a:pt x="2291" y="2333"/>
                  </a:lnTo>
                  <a:lnTo>
                    <a:pt x="2308" y="2330"/>
                  </a:lnTo>
                  <a:lnTo>
                    <a:pt x="2324" y="2325"/>
                  </a:lnTo>
                  <a:lnTo>
                    <a:pt x="2342" y="2319"/>
                  </a:lnTo>
                  <a:lnTo>
                    <a:pt x="2359" y="2314"/>
                  </a:lnTo>
                  <a:lnTo>
                    <a:pt x="2377" y="2307"/>
                  </a:lnTo>
                  <a:lnTo>
                    <a:pt x="2412" y="2290"/>
                  </a:lnTo>
                  <a:lnTo>
                    <a:pt x="2484" y="2175"/>
                  </a:lnTo>
                  <a:lnTo>
                    <a:pt x="2653" y="2281"/>
                  </a:lnTo>
                  <a:lnTo>
                    <a:pt x="2239" y="2948"/>
                  </a:lnTo>
                  <a:lnTo>
                    <a:pt x="2239" y="3826"/>
                  </a:lnTo>
                  <a:lnTo>
                    <a:pt x="2564" y="3799"/>
                  </a:lnTo>
                  <a:lnTo>
                    <a:pt x="2564" y="3450"/>
                  </a:lnTo>
                  <a:lnTo>
                    <a:pt x="2564" y="3332"/>
                  </a:lnTo>
                  <a:lnTo>
                    <a:pt x="2668" y="3274"/>
                  </a:lnTo>
                  <a:lnTo>
                    <a:pt x="2712" y="3248"/>
                  </a:lnTo>
                  <a:lnTo>
                    <a:pt x="2756" y="3222"/>
                  </a:lnTo>
                  <a:lnTo>
                    <a:pt x="2799" y="3194"/>
                  </a:lnTo>
                  <a:lnTo>
                    <a:pt x="2841" y="3163"/>
                  </a:lnTo>
                  <a:lnTo>
                    <a:pt x="2882" y="3132"/>
                  </a:lnTo>
                  <a:lnTo>
                    <a:pt x="2921" y="3100"/>
                  </a:lnTo>
                  <a:lnTo>
                    <a:pt x="2960" y="3066"/>
                  </a:lnTo>
                  <a:lnTo>
                    <a:pt x="2997" y="3031"/>
                  </a:lnTo>
                  <a:lnTo>
                    <a:pt x="3033" y="2995"/>
                  </a:lnTo>
                  <a:lnTo>
                    <a:pt x="3067" y="2958"/>
                  </a:lnTo>
                  <a:lnTo>
                    <a:pt x="3101" y="2918"/>
                  </a:lnTo>
                  <a:lnTo>
                    <a:pt x="3134" y="2879"/>
                  </a:lnTo>
                  <a:lnTo>
                    <a:pt x="3165" y="2838"/>
                  </a:lnTo>
                  <a:lnTo>
                    <a:pt x="3195" y="2797"/>
                  </a:lnTo>
                  <a:lnTo>
                    <a:pt x="3223" y="2754"/>
                  </a:lnTo>
                  <a:lnTo>
                    <a:pt x="3250" y="2711"/>
                  </a:lnTo>
                  <a:lnTo>
                    <a:pt x="3275" y="2667"/>
                  </a:lnTo>
                  <a:lnTo>
                    <a:pt x="3299" y="2624"/>
                  </a:lnTo>
                  <a:lnTo>
                    <a:pt x="3319" y="2578"/>
                  </a:lnTo>
                  <a:lnTo>
                    <a:pt x="3340" y="2533"/>
                  </a:lnTo>
                  <a:lnTo>
                    <a:pt x="3359" y="2487"/>
                  </a:lnTo>
                  <a:lnTo>
                    <a:pt x="3376" y="2439"/>
                  </a:lnTo>
                  <a:lnTo>
                    <a:pt x="3393" y="2391"/>
                  </a:lnTo>
                  <a:lnTo>
                    <a:pt x="3406" y="2343"/>
                  </a:lnTo>
                  <a:lnTo>
                    <a:pt x="3419" y="2293"/>
                  </a:lnTo>
                  <a:lnTo>
                    <a:pt x="3431" y="2243"/>
                  </a:lnTo>
                  <a:lnTo>
                    <a:pt x="3440" y="2193"/>
                  </a:lnTo>
                  <a:lnTo>
                    <a:pt x="3448" y="2142"/>
                  </a:lnTo>
                  <a:lnTo>
                    <a:pt x="3454" y="2089"/>
                  </a:lnTo>
                  <a:lnTo>
                    <a:pt x="3459" y="2037"/>
                  </a:lnTo>
                  <a:lnTo>
                    <a:pt x="3461" y="1985"/>
                  </a:lnTo>
                  <a:lnTo>
                    <a:pt x="3462" y="1932"/>
                  </a:lnTo>
                  <a:lnTo>
                    <a:pt x="3462" y="1892"/>
                  </a:lnTo>
                  <a:lnTo>
                    <a:pt x="3460" y="1853"/>
                  </a:lnTo>
                  <a:lnTo>
                    <a:pt x="3458" y="1814"/>
                  </a:lnTo>
                  <a:lnTo>
                    <a:pt x="3454" y="1775"/>
                  </a:lnTo>
                  <a:lnTo>
                    <a:pt x="3449" y="1737"/>
                  </a:lnTo>
                  <a:lnTo>
                    <a:pt x="3445" y="1698"/>
                  </a:lnTo>
                  <a:lnTo>
                    <a:pt x="3438" y="1661"/>
                  </a:lnTo>
                  <a:lnTo>
                    <a:pt x="3431" y="1623"/>
                  </a:lnTo>
                  <a:lnTo>
                    <a:pt x="3423" y="1586"/>
                  </a:lnTo>
                  <a:lnTo>
                    <a:pt x="3415" y="1548"/>
                  </a:lnTo>
                  <a:lnTo>
                    <a:pt x="3404" y="1512"/>
                  </a:lnTo>
                  <a:lnTo>
                    <a:pt x="3394" y="1476"/>
                  </a:lnTo>
                  <a:lnTo>
                    <a:pt x="3382" y="1440"/>
                  </a:lnTo>
                  <a:lnTo>
                    <a:pt x="3369" y="1406"/>
                  </a:lnTo>
                  <a:lnTo>
                    <a:pt x="3357" y="1371"/>
                  </a:lnTo>
                  <a:lnTo>
                    <a:pt x="3341" y="1336"/>
                  </a:lnTo>
                  <a:lnTo>
                    <a:pt x="3328" y="1301"/>
                  </a:lnTo>
                  <a:lnTo>
                    <a:pt x="3311" y="1267"/>
                  </a:lnTo>
                  <a:lnTo>
                    <a:pt x="3295" y="1235"/>
                  </a:lnTo>
                  <a:lnTo>
                    <a:pt x="3278" y="1202"/>
                  </a:lnTo>
                  <a:lnTo>
                    <a:pt x="3259" y="1170"/>
                  </a:lnTo>
                  <a:lnTo>
                    <a:pt x="3240" y="1137"/>
                  </a:lnTo>
                  <a:lnTo>
                    <a:pt x="3221" y="1106"/>
                  </a:lnTo>
                  <a:lnTo>
                    <a:pt x="3201" y="1076"/>
                  </a:lnTo>
                  <a:lnTo>
                    <a:pt x="3180" y="1046"/>
                  </a:lnTo>
                  <a:lnTo>
                    <a:pt x="3158" y="1015"/>
                  </a:lnTo>
                  <a:lnTo>
                    <a:pt x="3136" y="986"/>
                  </a:lnTo>
                  <a:lnTo>
                    <a:pt x="3113" y="957"/>
                  </a:lnTo>
                  <a:lnTo>
                    <a:pt x="3090" y="930"/>
                  </a:lnTo>
                  <a:lnTo>
                    <a:pt x="3065" y="902"/>
                  </a:lnTo>
                  <a:lnTo>
                    <a:pt x="3040" y="875"/>
                  </a:lnTo>
                  <a:lnTo>
                    <a:pt x="3014" y="849"/>
                  </a:lnTo>
                  <a:lnTo>
                    <a:pt x="2987" y="824"/>
                  </a:lnTo>
                  <a:lnTo>
                    <a:pt x="2961" y="798"/>
                  </a:lnTo>
                  <a:lnTo>
                    <a:pt x="2934" y="774"/>
                  </a:lnTo>
                  <a:lnTo>
                    <a:pt x="2905" y="751"/>
                  </a:lnTo>
                  <a:lnTo>
                    <a:pt x="2877" y="728"/>
                  </a:lnTo>
                  <a:lnTo>
                    <a:pt x="2848" y="704"/>
                  </a:lnTo>
                  <a:lnTo>
                    <a:pt x="2818" y="683"/>
                  </a:lnTo>
                  <a:lnTo>
                    <a:pt x="2788" y="663"/>
                  </a:lnTo>
                  <a:lnTo>
                    <a:pt x="2756" y="642"/>
                  </a:lnTo>
                  <a:lnTo>
                    <a:pt x="2725" y="622"/>
                  </a:lnTo>
                  <a:lnTo>
                    <a:pt x="2694" y="603"/>
                  </a:lnTo>
                  <a:lnTo>
                    <a:pt x="2661" y="586"/>
                  </a:lnTo>
                  <a:lnTo>
                    <a:pt x="2629" y="568"/>
                  </a:lnTo>
                  <a:lnTo>
                    <a:pt x="2595" y="552"/>
                  </a:lnTo>
                  <a:lnTo>
                    <a:pt x="2561" y="536"/>
                  </a:lnTo>
                  <a:lnTo>
                    <a:pt x="2528" y="521"/>
                  </a:lnTo>
                  <a:lnTo>
                    <a:pt x="2493" y="507"/>
                  </a:lnTo>
                  <a:lnTo>
                    <a:pt x="2458" y="494"/>
                  </a:lnTo>
                  <a:lnTo>
                    <a:pt x="2423" y="481"/>
                  </a:lnTo>
                  <a:lnTo>
                    <a:pt x="2387" y="470"/>
                  </a:lnTo>
                  <a:lnTo>
                    <a:pt x="2351" y="459"/>
                  </a:lnTo>
                  <a:lnTo>
                    <a:pt x="2314" y="449"/>
                  </a:lnTo>
                  <a:lnTo>
                    <a:pt x="2277" y="440"/>
                  </a:lnTo>
                  <a:lnTo>
                    <a:pt x="2240" y="431"/>
                  </a:lnTo>
                  <a:lnTo>
                    <a:pt x="2203" y="424"/>
                  </a:lnTo>
                  <a:lnTo>
                    <a:pt x="2164" y="419"/>
                  </a:lnTo>
                  <a:lnTo>
                    <a:pt x="2127" y="413"/>
                  </a:lnTo>
                  <a:lnTo>
                    <a:pt x="2088" y="408"/>
                  </a:lnTo>
                  <a:lnTo>
                    <a:pt x="2049" y="405"/>
                  </a:lnTo>
                  <a:lnTo>
                    <a:pt x="2011" y="402"/>
                  </a:lnTo>
                  <a:lnTo>
                    <a:pt x="1972" y="401"/>
                  </a:lnTo>
                  <a:lnTo>
                    <a:pt x="1932" y="401"/>
                  </a:lnTo>
                  <a:lnTo>
                    <a:pt x="1893" y="401"/>
                  </a:lnTo>
                  <a:lnTo>
                    <a:pt x="1853" y="402"/>
                  </a:lnTo>
                  <a:lnTo>
                    <a:pt x="1814" y="405"/>
                  </a:lnTo>
                  <a:lnTo>
                    <a:pt x="1775" y="408"/>
                  </a:lnTo>
                  <a:lnTo>
                    <a:pt x="1737" y="413"/>
                  </a:lnTo>
                  <a:lnTo>
                    <a:pt x="1699" y="419"/>
                  </a:lnTo>
                  <a:lnTo>
                    <a:pt x="1660" y="424"/>
                  </a:lnTo>
                  <a:lnTo>
                    <a:pt x="1623" y="431"/>
                  </a:lnTo>
                  <a:lnTo>
                    <a:pt x="1586" y="440"/>
                  </a:lnTo>
                  <a:lnTo>
                    <a:pt x="1549" y="449"/>
                  </a:lnTo>
                  <a:lnTo>
                    <a:pt x="1513" y="459"/>
                  </a:lnTo>
                  <a:lnTo>
                    <a:pt x="1477" y="470"/>
                  </a:lnTo>
                  <a:lnTo>
                    <a:pt x="1441" y="481"/>
                  </a:lnTo>
                  <a:lnTo>
                    <a:pt x="1405" y="494"/>
                  </a:lnTo>
                  <a:lnTo>
                    <a:pt x="1370" y="507"/>
                  </a:lnTo>
                  <a:lnTo>
                    <a:pt x="1335" y="521"/>
                  </a:lnTo>
                  <a:lnTo>
                    <a:pt x="1302" y="536"/>
                  </a:lnTo>
                  <a:lnTo>
                    <a:pt x="1268" y="552"/>
                  </a:lnTo>
                  <a:lnTo>
                    <a:pt x="1234" y="568"/>
                  </a:lnTo>
                  <a:lnTo>
                    <a:pt x="1202" y="586"/>
                  </a:lnTo>
                  <a:lnTo>
                    <a:pt x="1169" y="603"/>
                  </a:lnTo>
                  <a:lnTo>
                    <a:pt x="1138" y="622"/>
                  </a:lnTo>
                  <a:lnTo>
                    <a:pt x="1107" y="642"/>
                  </a:lnTo>
                  <a:lnTo>
                    <a:pt x="1076" y="663"/>
                  </a:lnTo>
                  <a:lnTo>
                    <a:pt x="1045" y="683"/>
                  </a:lnTo>
                  <a:lnTo>
                    <a:pt x="1016" y="704"/>
                  </a:lnTo>
                  <a:lnTo>
                    <a:pt x="987" y="728"/>
                  </a:lnTo>
                  <a:lnTo>
                    <a:pt x="958" y="751"/>
                  </a:lnTo>
                  <a:lnTo>
                    <a:pt x="930" y="774"/>
                  </a:lnTo>
                  <a:lnTo>
                    <a:pt x="902" y="798"/>
                  </a:lnTo>
                  <a:lnTo>
                    <a:pt x="876" y="824"/>
                  </a:lnTo>
                  <a:lnTo>
                    <a:pt x="849" y="849"/>
                  </a:lnTo>
                  <a:lnTo>
                    <a:pt x="823" y="875"/>
                  </a:lnTo>
                  <a:lnTo>
                    <a:pt x="799" y="902"/>
                  </a:lnTo>
                  <a:lnTo>
                    <a:pt x="775" y="930"/>
                  </a:lnTo>
                  <a:lnTo>
                    <a:pt x="750" y="957"/>
                  </a:lnTo>
                  <a:lnTo>
                    <a:pt x="728" y="986"/>
                  </a:lnTo>
                  <a:lnTo>
                    <a:pt x="705" y="1015"/>
                  </a:lnTo>
                  <a:lnTo>
                    <a:pt x="684" y="1046"/>
                  </a:lnTo>
                  <a:lnTo>
                    <a:pt x="662" y="1076"/>
                  </a:lnTo>
                  <a:lnTo>
                    <a:pt x="642" y="1106"/>
                  </a:lnTo>
                  <a:lnTo>
                    <a:pt x="623" y="1137"/>
                  </a:lnTo>
                  <a:lnTo>
                    <a:pt x="604" y="1170"/>
                  </a:lnTo>
                  <a:lnTo>
                    <a:pt x="585" y="1202"/>
                  </a:lnTo>
                  <a:lnTo>
                    <a:pt x="569" y="1235"/>
                  </a:lnTo>
                  <a:lnTo>
                    <a:pt x="552" y="1267"/>
                  </a:lnTo>
                  <a:lnTo>
                    <a:pt x="537" y="1301"/>
                  </a:lnTo>
                  <a:lnTo>
                    <a:pt x="522" y="1336"/>
                  </a:lnTo>
                  <a:lnTo>
                    <a:pt x="508" y="1371"/>
                  </a:lnTo>
                  <a:lnTo>
                    <a:pt x="494" y="1406"/>
                  </a:lnTo>
                  <a:lnTo>
                    <a:pt x="482" y="1440"/>
                  </a:lnTo>
                  <a:lnTo>
                    <a:pt x="470" y="1476"/>
                  </a:lnTo>
                  <a:lnTo>
                    <a:pt x="459" y="1512"/>
                  </a:lnTo>
                  <a:lnTo>
                    <a:pt x="450" y="1548"/>
                  </a:lnTo>
                  <a:lnTo>
                    <a:pt x="440" y="1586"/>
                  </a:lnTo>
                  <a:lnTo>
                    <a:pt x="432" y="1623"/>
                  </a:lnTo>
                  <a:lnTo>
                    <a:pt x="425" y="1661"/>
                  </a:lnTo>
                  <a:lnTo>
                    <a:pt x="418" y="1698"/>
                  </a:lnTo>
                  <a:lnTo>
                    <a:pt x="414" y="1737"/>
                  </a:lnTo>
                  <a:lnTo>
                    <a:pt x="409" y="1775"/>
                  </a:lnTo>
                  <a:lnTo>
                    <a:pt x="405" y="1814"/>
                  </a:lnTo>
                  <a:lnTo>
                    <a:pt x="403" y="1853"/>
                  </a:lnTo>
                  <a:lnTo>
                    <a:pt x="402" y="1892"/>
                  </a:lnTo>
                  <a:lnTo>
                    <a:pt x="401" y="1932"/>
                  </a:lnTo>
                  <a:lnTo>
                    <a:pt x="402" y="1986"/>
                  </a:lnTo>
                  <a:lnTo>
                    <a:pt x="405" y="2040"/>
                  </a:lnTo>
                  <a:lnTo>
                    <a:pt x="410" y="2093"/>
                  </a:lnTo>
                  <a:lnTo>
                    <a:pt x="416" y="2146"/>
                  </a:lnTo>
                  <a:lnTo>
                    <a:pt x="424" y="2199"/>
                  </a:lnTo>
                  <a:lnTo>
                    <a:pt x="434" y="2251"/>
                  </a:lnTo>
                  <a:lnTo>
                    <a:pt x="446" y="2301"/>
                  </a:lnTo>
                  <a:lnTo>
                    <a:pt x="459" y="2352"/>
                  </a:lnTo>
                  <a:lnTo>
                    <a:pt x="474" y="2402"/>
                  </a:lnTo>
                  <a:lnTo>
                    <a:pt x="490" y="2451"/>
                  </a:lnTo>
                  <a:lnTo>
                    <a:pt x="509" y="2498"/>
                  </a:lnTo>
                  <a:lnTo>
                    <a:pt x="529" y="2546"/>
                  </a:lnTo>
                  <a:lnTo>
                    <a:pt x="549" y="2592"/>
                  </a:lnTo>
                  <a:lnTo>
                    <a:pt x="573" y="2638"/>
                  </a:lnTo>
                  <a:lnTo>
                    <a:pt x="597" y="2682"/>
                  </a:lnTo>
                  <a:lnTo>
                    <a:pt x="623" y="2726"/>
                  </a:lnTo>
                  <a:lnTo>
                    <a:pt x="650" y="2770"/>
                  </a:lnTo>
                  <a:lnTo>
                    <a:pt x="679" y="2814"/>
                  </a:lnTo>
                  <a:lnTo>
                    <a:pt x="711" y="2856"/>
                  </a:lnTo>
                  <a:lnTo>
                    <a:pt x="743" y="2896"/>
                  </a:lnTo>
                  <a:lnTo>
                    <a:pt x="777" y="2937"/>
                  </a:lnTo>
                  <a:lnTo>
                    <a:pt x="812" y="2975"/>
                  </a:lnTo>
                  <a:lnTo>
                    <a:pt x="848" y="3014"/>
                  </a:lnTo>
                  <a:lnTo>
                    <a:pt x="885" y="3050"/>
                  </a:lnTo>
                  <a:lnTo>
                    <a:pt x="924" y="3085"/>
                  </a:lnTo>
                  <a:lnTo>
                    <a:pt x="964" y="3118"/>
                  </a:lnTo>
                  <a:lnTo>
                    <a:pt x="1004" y="3151"/>
                  </a:lnTo>
                  <a:lnTo>
                    <a:pt x="1047" y="3182"/>
                  </a:lnTo>
                  <a:lnTo>
                    <a:pt x="1090" y="3211"/>
                  </a:lnTo>
                  <a:lnTo>
                    <a:pt x="1135" y="3239"/>
                  </a:lnTo>
                  <a:lnTo>
                    <a:pt x="1180" y="3266"/>
                  </a:lnTo>
                  <a:lnTo>
                    <a:pt x="1226" y="3291"/>
                  </a:lnTo>
                  <a:lnTo>
                    <a:pt x="1335" y="3348"/>
                  </a:lnTo>
                  <a:lnTo>
                    <a:pt x="1335" y="3469"/>
                  </a:lnTo>
                  <a:lnTo>
                    <a:pt x="1335" y="3838"/>
                  </a:lnTo>
                  <a:lnTo>
                    <a:pt x="1674" y="3838"/>
                  </a:lnTo>
                  <a:lnTo>
                    <a:pt x="1674" y="2948"/>
                  </a:lnTo>
                  <a:lnTo>
                    <a:pt x="1260" y="2281"/>
                  </a:lnTo>
                  <a:lnTo>
                    <a:pt x="1431" y="2175"/>
                  </a:lnTo>
                  <a:lnTo>
                    <a:pt x="1507" y="2300"/>
                  </a:lnTo>
                  <a:close/>
                  <a:moveTo>
                    <a:pt x="2326" y="2429"/>
                  </a:moveTo>
                  <a:lnTo>
                    <a:pt x="2326" y="2429"/>
                  </a:lnTo>
                  <a:lnTo>
                    <a:pt x="2305" y="2432"/>
                  </a:lnTo>
                  <a:lnTo>
                    <a:pt x="2284" y="2435"/>
                  </a:lnTo>
                  <a:lnTo>
                    <a:pt x="2258" y="2437"/>
                  </a:lnTo>
                  <a:lnTo>
                    <a:pt x="2234" y="2437"/>
                  </a:lnTo>
                  <a:lnTo>
                    <a:pt x="2208" y="2433"/>
                  </a:lnTo>
                  <a:lnTo>
                    <a:pt x="2184" y="2429"/>
                  </a:lnTo>
                  <a:lnTo>
                    <a:pt x="2158" y="2420"/>
                  </a:lnTo>
                  <a:lnTo>
                    <a:pt x="2134" y="2411"/>
                  </a:lnTo>
                  <a:lnTo>
                    <a:pt x="2109" y="2397"/>
                  </a:lnTo>
                  <a:lnTo>
                    <a:pt x="2083" y="2382"/>
                  </a:lnTo>
                  <a:lnTo>
                    <a:pt x="2063" y="2396"/>
                  </a:lnTo>
                  <a:lnTo>
                    <a:pt x="2045" y="2409"/>
                  </a:lnTo>
                  <a:lnTo>
                    <a:pt x="2024" y="2419"/>
                  </a:lnTo>
                  <a:lnTo>
                    <a:pt x="2004" y="2427"/>
                  </a:lnTo>
                  <a:lnTo>
                    <a:pt x="1983" y="2434"/>
                  </a:lnTo>
                  <a:lnTo>
                    <a:pt x="1962" y="2438"/>
                  </a:lnTo>
                  <a:lnTo>
                    <a:pt x="1941" y="2440"/>
                  </a:lnTo>
                  <a:lnTo>
                    <a:pt x="1920" y="2440"/>
                  </a:lnTo>
                  <a:lnTo>
                    <a:pt x="1900" y="2439"/>
                  </a:lnTo>
                  <a:lnTo>
                    <a:pt x="1879" y="2435"/>
                  </a:lnTo>
                  <a:lnTo>
                    <a:pt x="1858" y="2430"/>
                  </a:lnTo>
                  <a:lnTo>
                    <a:pt x="1837" y="2423"/>
                  </a:lnTo>
                  <a:lnTo>
                    <a:pt x="1816" y="2415"/>
                  </a:lnTo>
                  <a:lnTo>
                    <a:pt x="1794" y="2404"/>
                  </a:lnTo>
                  <a:lnTo>
                    <a:pt x="1773" y="2393"/>
                  </a:lnTo>
                  <a:lnTo>
                    <a:pt x="1752" y="2379"/>
                  </a:lnTo>
                  <a:lnTo>
                    <a:pt x="1735" y="2390"/>
                  </a:lnTo>
                  <a:lnTo>
                    <a:pt x="1716" y="2399"/>
                  </a:lnTo>
                  <a:lnTo>
                    <a:pt x="1699" y="2408"/>
                  </a:lnTo>
                  <a:lnTo>
                    <a:pt x="1679" y="2413"/>
                  </a:lnTo>
                  <a:lnTo>
                    <a:pt x="1660" y="2418"/>
                  </a:lnTo>
                  <a:lnTo>
                    <a:pt x="1642" y="2422"/>
                  </a:lnTo>
                  <a:lnTo>
                    <a:pt x="1622" y="2424"/>
                  </a:lnTo>
                  <a:lnTo>
                    <a:pt x="1602" y="2424"/>
                  </a:lnTo>
                  <a:lnTo>
                    <a:pt x="1585" y="2424"/>
                  </a:lnTo>
                  <a:lnTo>
                    <a:pt x="1860" y="2866"/>
                  </a:lnTo>
                  <a:lnTo>
                    <a:pt x="1875" y="2891"/>
                  </a:lnTo>
                  <a:lnTo>
                    <a:pt x="1875" y="2918"/>
                  </a:lnTo>
                  <a:lnTo>
                    <a:pt x="1875" y="3838"/>
                  </a:lnTo>
                  <a:lnTo>
                    <a:pt x="2038" y="3838"/>
                  </a:lnTo>
                  <a:lnTo>
                    <a:pt x="2038" y="2918"/>
                  </a:lnTo>
                  <a:lnTo>
                    <a:pt x="2038" y="2891"/>
                  </a:lnTo>
                  <a:lnTo>
                    <a:pt x="2053" y="2866"/>
                  </a:lnTo>
                  <a:lnTo>
                    <a:pt x="2326" y="2429"/>
                  </a:lnTo>
                  <a:close/>
                  <a:moveTo>
                    <a:pt x="2506" y="5533"/>
                  </a:moveTo>
                  <a:lnTo>
                    <a:pt x="1402" y="5631"/>
                  </a:lnTo>
                  <a:lnTo>
                    <a:pt x="1405" y="5656"/>
                  </a:lnTo>
                  <a:lnTo>
                    <a:pt x="1410" y="5681"/>
                  </a:lnTo>
                  <a:lnTo>
                    <a:pt x="1417" y="5705"/>
                  </a:lnTo>
                  <a:lnTo>
                    <a:pt x="1424" y="5729"/>
                  </a:lnTo>
                  <a:lnTo>
                    <a:pt x="1432" y="5753"/>
                  </a:lnTo>
                  <a:lnTo>
                    <a:pt x="1441" y="5776"/>
                  </a:lnTo>
                  <a:lnTo>
                    <a:pt x="1451" y="5798"/>
                  </a:lnTo>
                  <a:lnTo>
                    <a:pt x="1463" y="5820"/>
                  </a:lnTo>
                  <a:lnTo>
                    <a:pt x="1475" y="5842"/>
                  </a:lnTo>
                  <a:lnTo>
                    <a:pt x="1489" y="5862"/>
                  </a:lnTo>
                  <a:lnTo>
                    <a:pt x="1503" y="5883"/>
                  </a:lnTo>
                  <a:lnTo>
                    <a:pt x="1516" y="5902"/>
                  </a:lnTo>
                  <a:lnTo>
                    <a:pt x="1533" y="5921"/>
                  </a:lnTo>
                  <a:lnTo>
                    <a:pt x="1549" y="5938"/>
                  </a:lnTo>
                  <a:lnTo>
                    <a:pt x="1566" y="5956"/>
                  </a:lnTo>
                  <a:lnTo>
                    <a:pt x="1584" y="5973"/>
                  </a:lnTo>
                  <a:lnTo>
                    <a:pt x="1602" y="5988"/>
                  </a:lnTo>
                  <a:lnTo>
                    <a:pt x="1622" y="6003"/>
                  </a:lnTo>
                  <a:lnTo>
                    <a:pt x="1642" y="6017"/>
                  </a:lnTo>
                  <a:lnTo>
                    <a:pt x="1663" y="6031"/>
                  </a:lnTo>
                  <a:lnTo>
                    <a:pt x="1685" y="6043"/>
                  </a:lnTo>
                  <a:lnTo>
                    <a:pt x="1706" y="6055"/>
                  </a:lnTo>
                  <a:lnTo>
                    <a:pt x="1729" y="6065"/>
                  </a:lnTo>
                  <a:lnTo>
                    <a:pt x="1752" y="6074"/>
                  </a:lnTo>
                  <a:lnTo>
                    <a:pt x="1775" y="6082"/>
                  </a:lnTo>
                  <a:lnTo>
                    <a:pt x="1799" y="6091"/>
                  </a:lnTo>
                  <a:lnTo>
                    <a:pt x="1823" y="6096"/>
                  </a:lnTo>
                  <a:lnTo>
                    <a:pt x="1849" y="6102"/>
                  </a:lnTo>
                  <a:lnTo>
                    <a:pt x="1873" y="6106"/>
                  </a:lnTo>
                  <a:lnTo>
                    <a:pt x="1900" y="6109"/>
                  </a:lnTo>
                  <a:lnTo>
                    <a:pt x="1925" y="6110"/>
                  </a:lnTo>
                  <a:lnTo>
                    <a:pt x="1951" y="6111"/>
                  </a:lnTo>
                  <a:lnTo>
                    <a:pt x="1980" y="6110"/>
                  </a:lnTo>
                  <a:lnTo>
                    <a:pt x="2008" y="6109"/>
                  </a:lnTo>
                  <a:lnTo>
                    <a:pt x="2035" y="6106"/>
                  </a:lnTo>
                  <a:lnTo>
                    <a:pt x="2063" y="6100"/>
                  </a:lnTo>
                  <a:lnTo>
                    <a:pt x="2090" y="6094"/>
                  </a:lnTo>
                  <a:lnTo>
                    <a:pt x="2117" y="6087"/>
                  </a:lnTo>
                  <a:lnTo>
                    <a:pt x="2142" y="6078"/>
                  </a:lnTo>
                  <a:lnTo>
                    <a:pt x="2168" y="6067"/>
                  </a:lnTo>
                  <a:lnTo>
                    <a:pt x="2192" y="6057"/>
                  </a:lnTo>
                  <a:lnTo>
                    <a:pt x="2215" y="6044"/>
                  </a:lnTo>
                  <a:lnTo>
                    <a:pt x="2239" y="6031"/>
                  </a:lnTo>
                  <a:lnTo>
                    <a:pt x="2262" y="6016"/>
                  </a:lnTo>
                  <a:lnTo>
                    <a:pt x="2284" y="6001"/>
                  </a:lnTo>
                  <a:lnTo>
                    <a:pt x="2305" y="5985"/>
                  </a:lnTo>
                  <a:lnTo>
                    <a:pt x="2324" y="5968"/>
                  </a:lnTo>
                  <a:lnTo>
                    <a:pt x="2344" y="5949"/>
                  </a:lnTo>
                  <a:lnTo>
                    <a:pt x="2362" y="5929"/>
                  </a:lnTo>
                  <a:lnTo>
                    <a:pt x="2379" y="5909"/>
                  </a:lnTo>
                  <a:lnTo>
                    <a:pt x="2396" y="5889"/>
                  </a:lnTo>
                  <a:lnTo>
                    <a:pt x="2412" y="5866"/>
                  </a:lnTo>
                  <a:lnTo>
                    <a:pt x="2425" y="5844"/>
                  </a:lnTo>
                  <a:lnTo>
                    <a:pt x="2439" y="5821"/>
                  </a:lnTo>
                  <a:lnTo>
                    <a:pt x="2451" y="5797"/>
                  </a:lnTo>
                  <a:lnTo>
                    <a:pt x="2463" y="5772"/>
                  </a:lnTo>
                  <a:lnTo>
                    <a:pt x="2473" y="5747"/>
                  </a:lnTo>
                  <a:lnTo>
                    <a:pt x="2481" y="5721"/>
                  </a:lnTo>
                  <a:lnTo>
                    <a:pt x="2489" y="5695"/>
                  </a:lnTo>
                  <a:lnTo>
                    <a:pt x="2495" y="5668"/>
                  </a:lnTo>
                  <a:lnTo>
                    <a:pt x="2500" y="5641"/>
                  </a:lnTo>
                  <a:lnTo>
                    <a:pt x="2503" y="5613"/>
                  </a:lnTo>
                  <a:lnTo>
                    <a:pt x="2506" y="5584"/>
                  </a:lnTo>
                  <a:lnTo>
                    <a:pt x="2507" y="5556"/>
                  </a:lnTo>
                  <a:lnTo>
                    <a:pt x="2506" y="5533"/>
                  </a:lnTo>
                  <a:close/>
                  <a:moveTo>
                    <a:pt x="2908" y="4892"/>
                  </a:moveTo>
                  <a:lnTo>
                    <a:pt x="1018" y="5060"/>
                  </a:lnTo>
                  <a:lnTo>
                    <a:pt x="1015" y="5089"/>
                  </a:lnTo>
                  <a:lnTo>
                    <a:pt x="1015" y="5118"/>
                  </a:lnTo>
                  <a:lnTo>
                    <a:pt x="1017" y="5144"/>
                  </a:lnTo>
                  <a:lnTo>
                    <a:pt x="2906" y="4978"/>
                  </a:lnTo>
                  <a:lnTo>
                    <a:pt x="2908" y="4953"/>
                  </a:lnTo>
                  <a:lnTo>
                    <a:pt x="2910" y="4927"/>
                  </a:lnTo>
                  <a:lnTo>
                    <a:pt x="2910" y="4910"/>
                  </a:lnTo>
                  <a:lnTo>
                    <a:pt x="2908" y="4892"/>
                  </a:lnTo>
                  <a:close/>
                  <a:moveTo>
                    <a:pt x="2908" y="4171"/>
                  </a:moveTo>
                  <a:lnTo>
                    <a:pt x="1018" y="4337"/>
                  </a:lnTo>
                  <a:lnTo>
                    <a:pt x="1015" y="4368"/>
                  </a:lnTo>
                  <a:lnTo>
                    <a:pt x="1015" y="4397"/>
                  </a:lnTo>
                  <a:lnTo>
                    <a:pt x="1017" y="4423"/>
                  </a:lnTo>
                  <a:lnTo>
                    <a:pt x="2906" y="4257"/>
                  </a:lnTo>
                  <a:lnTo>
                    <a:pt x="2908" y="4232"/>
                  </a:lnTo>
                  <a:lnTo>
                    <a:pt x="2910" y="4206"/>
                  </a:lnTo>
                  <a:lnTo>
                    <a:pt x="2910" y="4189"/>
                  </a:lnTo>
                  <a:lnTo>
                    <a:pt x="2908" y="4171"/>
                  </a:lnTo>
                  <a:close/>
                </a:path>
              </a:pathLst>
            </a:custGeom>
            <a:solidFill>
              <a:schemeClr val="bg1">
                <a:lumMod val="95000"/>
              </a:schemeClr>
            </a:solidFill>
            <a:ln>
              <a:noFill/>
            </a:ln>
          </p:spPr>
          <p:txBody>
            <a:bodyPr lIns="110780" tIns="55390" rIns="110780" bIns="55390" anchor="ctr">
              <a:scene3d>
                <a:camera prst="orthographicFront"/>
                <a:lightRig rig="threePt" dir="t"/>
              </a:scene3d>
              <a:sp3d contourW="12700">
                <a:contourClr>
                  <a:srgbClr val="FFFFFF"/>
                </a:contourClr>
              </a:sp3d>
            </a:bodyPr>
            <a:lstStyle/>
            <a:p>
              <a:pPr algn="ctr">
                <a:defRPr/>
              </a:pPr>
              <a:endParaRPr lang="zh-CN" altLang="en-US">
                <a:solidFill>
                  <a:schemeClr val="bg1"/>
                </a:solidFill>
                <a:ea typeface="宋体" panose="02010600030101010101" pitchFamily="2" charset="-122"/>
              </a:endParaRPr>
            </a:p>
          </p:txBody>
        </p:sp>
      </p:grpSp>
      <p:grpSp>
        <p:nvGrpSpPr>
          <p:cNvPr id="47" name="组合 46"/>
          <p:cNvGrpSpPr/>
          <p:nvPr/>
        </p:nvGrpSpPr>
        <p:grpSpPr>
          <a:xfrm>
            <a:off x="4839027" y="2048292"/>
            <a:ext cx="6020239" cy="541145"/>
            <a:chOff x="4597712" y="1584494"/>
            <a:chExt cx="5699829" cy="511214"/>
          </a:xfrm>
        </p:grpSpPr>
        <p:sp>
          <p:nvSpPr>
            <p:cNvPr id="48" name="Freeform 5"/>
            <p:cNvSpPr>
              <a:spLocks/>
            </p:cNvSpPr>
            <p:nvPr/>
          </p:nvSpPr>
          <p:spPr bwMode="auto">
            <a:xfrm>
              <a:off x="4597712" y="1584494"/>
              <a:ext cx="5699829" cy="511214"/>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chemeClr val="tx1">
                <a:lumMod val="75000"/>
                <a:lumOff val="25000"/>
              </a:schemeClr>
            </a:solidFill>
            <a:ln w="12700" cap="flat">
              <a:noFill/>
              <a:prstDash val="solid"/>
              <a:miter lim="800000"/>
              <a:headEnd/>
              <a:tailEnd/>
            </a:ln>
          </p:spPr>
          <p:txBody>
            <a:bodyPr vert="horz" wrap="square" lIns="110780" tIns="55390" rIns="110780" bIns="55390" numCol="1" anchor="t" anchorCtr="0" compatLnSpc="1">
              <a:prstTxWarp prst="textNoShape">
                <a:avLst/>
              </a:prstTxWarp>
            </a:bodyPr>
            <a:lstStyle/>
            <a:p>
              <a:endParaRPr lang="zh-CN" altLang="en-US">
                <a:solidFill>
                  <a:schemeClr val="bg1"/>
                </a:solidFill>
              </a:endParaRPr>
            </a:p>
          </p:txBody>
        </p:sp>
        <p:sp>
          <p:nvSpPr>
            <p:cNvPr id="49" name="TextBox 48"/>
            <p:cNvSpPr txBox="1"/>
            <p:nvPr/>
          </p:nvSpPr>
          <p:spPr>
            <a:xfrm>
              <a:off x="5296623" y="1724807"/>
              <a:ext cx="4928544" cy="261678"/>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r>
                <a:rPr lang="zh-CN" altLang="en-US" sz="1800" b="1" dirty="0">
                  <a:solidFill>
                    <a:schemeClr val="bg1">
                      <a:lumMod val="95000"/>
                    </a:schemeClr>
                  </a:solidFill>
                </a:rPr>
                <a:t>OVERVIEW OF THE ANNUAL WORK</a:t>
              </a:r>
            </a:p>
          </p:txBody>
        </p:sp>
        <p:sp>
          <p:nvSpPr>
            <p:cNvPr id="50" name="Freeform 6"/>
            <p:cNvSpPr>
              <a:spLocks/>
            </p:cNvSpPr>
            <p:nvPr/>
          </p:nvSpPr>
          <p:spPr bwMode="auto">
            <a:xfrm>
              <a:off x="4645597" y="1629495"/>
              <a:ext cx="456082" cy="421211"/>
            </a:xfrm>
            <a:custGeom>
              <a:avLst/>
              <a:gdLst>
                <a:gd name="T0" fmla="*/ 563 w 956"/>
                <a:gd name="T1" fmla="*/ 46 h 956"/>
                <a:gd name="T2" fmla="*/ 910 w 956"/>
                <a:gd name="T3" fmla="*/ 393 h 956"/>
                <a:gd name="T4" fmla="*/ 910 w 956"/>
                <a:gd name="T5" fmla="*/ 563 h 956"/>
                <a:gd name="T6" fmla="*/ 563 w 956"/>
                <a:gd name="T7" fmla="*/ 909 h 956"/>
                <a:gd name="T8" fmla="*/ 393 w 956"/>
                <a:gd name="T9" fmla="*/ 909 h 956"/>
                <a:gd name="T10" fmla="*/ 47 w 956"/>
                <a:gd name="T11" fmla="*/ 563 h 956"/>
                <a:gd name="T12" fmla="*/ 47 w 956"/>
                <a:gd name="T13" fmla="*/ 393 h 956"/>
                <a:gd name="T14" fmla="*/ 393 w 956"/>
                <a:gd name="T15" fmla="*/ 46 h 956"/>
                <a:gd name="T16" fmla="*/ 563 w 956"/>
                <a:gd name="T17" fmla="*/ 46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6" h="956">
                  <a:moveTo>
                    <a:pt x="563" y="46"/>
                  </a:moveTo>
                  <a:lnTo>
                    <a:pt x="910" y="393"/>
                  </a:lnTo>
                  <a:cubicBezTo>
                    <a:pt x="956" y="439"/>
                    <a:pt x="956" y="516"/>
                    <a:pt x="910" y="563"/>
                  </a:cubicBezTo>
                  <a:lnTo>
                    <a:pt x="563" y="909"/>
                  </a:lnTo>
                  <a:cubicBezTo>
                    <a:pt x="517" y="956"/>
                    <a:pt x="440" y="956"/>
                    <a:pt x="393" y="909"/>
                  </a:cubicBezTo>
                  <a:lnTo>
                    <a:pt x="47" y="563"/>
                  </a:lnTo>
                  <a:cubicBezTo>
                    <a:pt x="0" y="516"/>
                    <a:pt x="0" y="439"/>
                    <a:pt x="47" y="393"/>
                  </a:cubicBezTo>
                  <a:lnTo>
                    <a:pt x="393" y="46"/>
                  </a:lnTo>
                  <a:cubicBezTo>
                    <a:pt x="440" y="0"/>
                    <a:pt x="517" y="0"/>
                    <a:pt x="563" y="46"/>
                  </a:cubicBezTo>
                  <a:close/>
                </a:path>
              </a:pathLst>
            </a:custGeom>
            <a:solidFill>
              <a:schemeClr val="bg1">
                <a:lumMod val="95000"/>
              </a:schemeClr>
            </a:solidFill>
            <a:ln w="12700" cap="flat">
              <a:noFill/>
              <a:prstDash val="solid"/>
              <a:miter lim="800000"/>
              <a:headEnd/>
              <a:tailEnd/>
            </a:ln>
          </p:spPr>
          <p:txBody>
            <a:bodyPr vert="horz" wrap="square" lIns="110780" tIns="55390" rIns="110780" bIns="55390" numCol="1" anchor="t" anchorCtr="0" compatLnSpc="1">
              <a:prstTxWarp prst="textNoShape">
                <a:avLst/>
              </a:prstTxWarp>
            </a:bodyPr>
            <a:lstStyle/>
            <a:p>
              <a:endParaRPr lang="zh-CN" altLang="en-US" dirty="0">
                <a:solidFill>
                  <a:schemeClr val="bg1"/>
                </a:solidFill>
              </a:endParaRPr>
            </a:p>
          </p:txBody>
        </p:sp>
        <p:sp>
          <p:nvSpPr>
            <p:cNvPr id="51" name="TextBox 50"/>
            <p:cNvSpPr txBox="1"/>
            <p:nvPr/>
          </p:nvSpPr>
          <p:spPr>
            <a:xfrm>
              <a:off x="4793852" y="1700506"/>
              <a:ext cx="150682" cy="292388"/>
            </a:xfrm>
            <a:prstGeom prst="rect">
              <a:avLst/>
            </a:prstGeom>
            <a:noFill/>
          </p:spPr>
          <p:txBody>
            <a:bodyPr wrap="none" lIns="0" tIns="0" rIns="0" bIns="0" rtlCol="0">
              <a:spAutoFit/>
            </a:bodyPr>
            <a:lstStyle/>
            <a:p>
              <a:r>
                <a:rPr lang="en-US" altLang="zh-CN" sz="2000" b="1" dirty="0">
                  <a:solidFill>
                    <a:schemeClr val="tx1">
                      <a:lumMod val="75000"/>
                      <a:lumOff val="25000"/>
                    </a:schemeClr>
                  </a:solidFill>
                  <a:latin typeface="微软雅黑" pitchFamily="34" charset="-122"/>
                  <a:ea typeface="微软雅黑" pitchFamily="34" charset="-122"/>
                </a:rPr>
                <a:t>2</a:t>
              </a:r>
              <a:endParaRPr lang="zh-CN" altLang="en-US" sz="2000" b="1" dirty="0">
                <a:solidFill>
                  <a:schemeClr val="tx1">
                    <a:lumMod val="75000"/>
                    <a:lumOff val="25000"/>
                  </a:schemeClr>
                </a:solidFill>
                <a:latin typeface="微软雅黑" pitchFamily="34" charset="-122"/>
                <a:ea typeface="微软雅黑" pitchFamily="34" charset="-122"/>
              </a:endParaRPr>
            </a:p>
          </p:txBody>
        </p:sp>
        <p:sp>
          <p:nvSpPr>
            <p:cNvPr id="54" name="KSO_Shape"/>
            <p:cNvSpPr>
              <a:spLocks/>
            </p:cNvSpPr>
            <p:nvPr/>
          </p:nvSpPr>
          <p:spPr bwMode="auto">
            <a:xfrm>
              <a:off x="9331114" y="1670049"/>
              <a:ext cx="286351" cy="360384"/>
            </a:xfrm>
            <a:custGeom>
              <a:avLst/>
              <a:gdLst>
                <a:gd name="T0" fmla="*/ 2147483646 w 4228"/>
                <a:gd name="T1" fmla="*/ 2147483646 h 5910"/>
                <a:gd name="T2" fmla="*/ 2147483646 w 4228"/>
                <a:gd name="T3" fmla="*/ 2147483646 h 5910"/>
                <a:gd name="T4" fmla="*/ 2147483646 w 4228"/>
                <a:gd name="T5" fmla="*/ 2147483646 h 5910"/>
                <a:gd name="T6" fmla="*/ 2147483646 w 4228"/>
                <a:gd name="T7" fmla="*/ 2147483646 h 5910"/>
                <a:gd name="T8" fmla="*/ 2147483646 w 4228"/>
                <a:gd name="T9" fmla="*/ 736754076 h 5910"/>
                <a:gd name="T10" fmla="*/ 2147483646 w 4228"/>
                <a:gd name="T11" fmla="*/ 468900117 h 5910"/>
                <a:gd name="T12" fmla="*/ 2147483646 w 4228"/>
                <a:gd name="T13" fmla="*/ 2147483646 h 5910"/>
                <a:gd name="T14" fmla="*/ 2147483646 w 4228"/>
                <a:gd name="T15" fmla="*/ 2147483646 h 5910"/>
                <a:gd name="T16" fmla="*/ 769768890 w 4228"/>
                <a:gd name="T17" fmla="*/ 2147483646 h 5910"/>
                <a:gd name="T18" fmla="*/ 502005176 w 4228"/>
                <a:gd name="T19" fmla="*/ 2147483646 h 5910"/>
                <a:gd name="T20" fmla="*/ 2147483646 w 4228"/>
                <a:gd name="T21" fmla="*/ 2147483646 h 5910"/>
                <a:gd name="T22" fmla="*/ 2147483646 w 4228"/>
                <a:gd name="T23" fmla="*/ 2147483646 h 5910"/>
                <a:gd name="T24" fmla="*/ 2147483646 w 4228"/>
                <a:gd name="T25" fmla="*/ 2147483646 h 5910"/>
                <a:gd name="T26" fmla="*/ 2147483646 w 4228"/>
                <a:gd name="T27" fmla="*/ 2147483646 h 5910"/>
                <a:gd name="T28" fmla="*/ 2147483646 w 4228"/>
                <a:gd name="T29" fmla="*/ 2147483646 h 5910"/>
                <a:gd name="T30" fmla="*/ 2147483646 w 4228"/>
                <a:gd name="T31" fmla="*/ 2147483646 h 5910"/>
                <a:gd name="T32" fmla="*/ 2147483646 w 4228"/>
                <a:gd name="T33" fmla="*/ 2147483646 h 5910"/>
                <a:gd name="T34" fmla="*/ 2147483646 w 4228"/>
                <a:gd name="T35" fmla="*/ 2147483646 h 5910"/>
                <a:gd name="T36" fmla="*/ 2147483646 w 4228"/>
                <a:gd name="T37" fmla="*/ 2147483646 h 5910"/>
                <a:gd name="T38" fmla="*/ 2147483646 w 4228"/>
                <a:gd name="T39" fmla="*/ 2147483646 h 5910"/>
                <a:gd name="T40" fmla="*/ 2147483646 w 4228"/>
                <a:gd name="T41" fmla="*/ 2147483646 h 5910"/>
                <a:gd name="T42" fmla="*/ 2147483646 w 4228"/>
                <a:gd name="T43" fmla="*/ 2147483646 h 5910"/>
                <a:gd name="T44" fmla="*/ 2147483646 w 4228"/>
                <a:gd name="T45" fmla="*/ 2147483646 h 5910"/>
                <a:gd name="T46" fmla="*/ 2147483646 w 4228"/>
                <a:gd name="T47" fmla="*/ 2147483646 h 5910"/>
                <a:gd name="T48" fmla="*/ 2147483646 w 4228"/>
                <a:gd name="T49" fmla="*/ 2147483646 h 5910"/>
                <a:gd name="T50" fmla="*/ 2147483646 w 4228"/>
                <a:gd name="T51" fmla="*/ 2147483646 h 5910"/>
                <a:gd name="T52" fmla="*/ 2147483646 w 4228"/>
                <a:gd name="T53" fmla="*/ 2147483646 h 5910"/>
                <a:gd name="T54" fmla="*/ 2147483646 w 4228"/>
                <a:gd name="T55" fmla="*/ 2147483646 h 5910"/>
                <a:gd name="T56" fmla="*/ 2147483646 w 4228"/>
                <a:gd name="T57" fmla="*/ 2147483646 h 5910"/>
                <a:gd name="T58" fmla="*/ 2147483646 w 4228"/>
                <a:gd name="T59" fmla="*/ 2147483646 h 5910"/>
                <a:gd name="T60" fmla="*/ 2147483646 w 4228"/>
                <a:gd name="T61" fmla="*/ 2147483646 h 5910"/>
                <a:gd name="T62" fmla="*/ 2147483646 w 4228"/>
                <a:gd name="T63" fmla="*/ 2147483646 h 5910"/>
                <a:gd name="T64" fmla="*/ 2147483646 w 4228"/>
                <a:gd name="T65" fmla="*/ 2147483646 h 5910"/>
                <a:gd name="T66" fmla="*/ 2147483646 w 4228"/>
                <a:gd name="T67" fmla="*/ 2147483646 h 5910"/>
                <a:gd name="T68" fmla="*/ 2147483646 w 4228"/>
                <a:gd name="T69" fmla="*/ 2147483646 h 5910"/>
                <a:gd name="T70" fmla="*/ 2147483646 w 4228"/>
                <a:gd name="T71" fmla="*/ 2147483646 h 5910"/>
                <a:gd name="T72" fmla="*/ 2147483646 w 4228"/>
                <a:gd name="T73" fmla="*/ 2147483646 h 5910"/>
                <a:gd name="T74" fmla="*/ 2147483646 w 4228"/>
                <a:gd name="T75" fmla="*/ 2147483646 h 5910"/>
                <a:gd name="T76" fmla="*/ 2147483646 w 4228"/>
                <a:gd name="T77" fmla="*/ 2147483646 h 5910"/>
                <a:gd name="T78" fmla="*/ 2147483646 w 4228"/>
                <a:gd name="T79" fmla="*/ 2147483646 h 5910"/>
                <a:gd name="T80" fmla="*/ 2147483646 w 4228"/>
                <a:gd name="T81" fmla="*/ 2147483646 h 5910"/>
                <a:gd name="T82" fmla="*/ 2147483646 w 4228"/>
                <a:gd name="T83" fmla="*/ 2147483646 h 5910"/>
                <a:gd name="T84" fmla="*/ 2147483646 w 4228"/>
                <a:gd name="T85" fmla="*/ 2147483646 h 5910"/>
                <a:gd name="T86" fmla="*/ 2147483646 w 4228"/>
                <a:gd name="T87" fmla="*/ 2147483646 h 5910"/>
                <a:gd name="T88" fmla="*/ 2147483646 w 4228"/>
                <a:gd name="T89" fmla="*/ 2147483646 h 5910"/>
                <a:gd name="T90" fmla="*/ 2147483646 w 4228"/>
                <a:gd name="T91" fmla="*/ 2147483646 h 5910"/>
                <a:gd name="T92" fmla="*/ 2147483646 w 4228"/>
                <a:gd name="T93" fmla="*/ 2147483646 h 5910"/>
                <a:gd name="T94" fmla="*/ 2147483646 w 4228"/>
                <a:gd name="T95" fmla="*/ 2147483646 h 5910"/>
                <a:gd name="T96" fmla="*/ 2147483646 w 4228"/>
                <a:gd name="T97" fmla="*/ 2147483646 h 5910"/>
                <a:gd name="T98" fmla="*/ 2147483646 w 4228"/>
                <a:gd name="T99" fmla="*/ 2147483646 h 5910"/>
                <a:gd name="T100" fmla="*/ 2147483646 w 4228"/>
                <a:gd name="T101" fmla="*/ 2147483646 h 5910"/>
                <a:gd name="T102" fmla="*/ 2147483646 w 4228"/>
                <a:gd name="T103" fmla="*/ 2147483646 h 5910"/>
                <a:gd name="T104" fmla="*/ 2147483646 w 4228"/>
                <a:gd name="T105" fmla="*/ 2147483646 h 5910"/>
                <a:gd name="T106" fmla="*/ 2147483646 w 4228"/>
                <a:gd name="T107" fmla="*/ 2147483646 h 5910"/>
                <a:gd name="T108" fmla="*/ 2147483646 w 4228"/>
                <a:gd name="T109" fmla="*/ 2147483646 h 5910"/>
                <a:gd name="T110" fmla="*/ 2147483646 w 4228"/>
                <a:gd name="T111" fmla="*/ 2147483646 h 5910"/>
                <a:gd name="T112" fmla="*/ 2147483646 w 4228"/>
                <a:gd name="T113" fmla="*/ 2147483646 h 5910"/>
                <a:gd name="T114" fmla="*/ 2147483646 w 4228"/>
                <a:gd name="T115" fmla="*/ 2147483646 h 5910"/>
                <a:gd name="T116" fmla="*/ 2147483646 w 4228"/>
                <a:gd name="T117" fmla="*/ 2147483646 h 5910"/>
                <a:gd name="T118" fmla="*/ 2147483646 w 4228"/>
                <a:gd name="T119" fmla="*/ 2147483646 h 5910"/>
                <a:gd name="T120" fmla="*/ 2147483646 w 4228"/>
                <a:gd name="T121" fmla="*/ 2147483646 h 59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228" h="5910">
                  <a:moveTo>
                    <a:pt x="3998" y="2785"/>
                  </a:moveTo>
                  <a:lnTo>
                    <a:pt x="3815" y="2602"/>
                  </a:lnTo>
                  <a:lnTo>
                    <a:pt x="2840" y="1627"/>
                  </a:lnTo>
                  <a:lnTo>
                    <a:pt x="3127" y="1341"/>
                  </a:lnTo>
                  <a:lnTo>
                    <a:pt x="3155" y="1312"/>
                  </a:lnTo>
                  <a:lnTo>
                    <a:pt x="3181" y="1282"/>
                  </a:lnTo>
                  <a:lnTo>
                    <a:pt x="3205" y="1251"/>
                  </a:lnTo>
                  <a:lnTo>
                    <a:pt x="3227" y="1219"/>
                  </a:lnTo>
                  <a:lnTo>
                    <a:pt x="3247" y="1185"/>
                  </a:lnTo>
                  <a:lnTo>
                    <a:pt x="3266" y="1151"/>
                  </a:lnTo>
                  <a:lnTo>
                    <a:pt x="3284" y="1116"/>
                  </a:lnTo>
                  <a:lnTo>
                    <a:pt x="3299" y="1081"/>
                  </a:lnTo>
                  <a:lnTo>
                    <a:pt x="3313" y="1046"/>
                  </a:lnTo>
                  <a:lnTo>
                    <a:pt x="3324" y="1009"/>
                  </a:lnTo>
                  <a:lnTo>
                    <a:pt x="3335" y="972"/>
                  </a:lnTo>
                  <a:lnTo>
                    <a:pt x="3342" y="935"/>
                  </a:lnTo>
                  <a:lnTo>
                    <a:pt x="3349" y="898"/>
                  </a:lnTo>
                  <a:lnTo>
                    <a:pt x="3353" y="861"/>
                  </a:lnTo>
                  <a:lnTo>
                    <a:pt x="3356" y="823"/>
                  </a:lnTo>
                  <a:lnTo>
                    <a:pt x="3357" y="786"/>
                  </a:lnTo>
                  <a:lnTo>
                    <a:pt x="3356" y="748"/>
                  </a:lnTo>
                  <a:lnTo>
                    <a:pt x="3353" y="710"/>
                  </a:lnTo>
                  <a:lnTo>
                    <a:pt x="3349" y="673"/>
                  </a:lnTo>
                  <a:lnTo>
                    <a:pt x="3342" y="635"/>
                  </a:lnTo>
                  <a:lnTo>
                    <a:pt x="3335" y="598"/>
                  </a:lnTo>
                  <a:lnTo>
                    <a:pt x="3324" y="562"/>
                  </a:lnTo>
                  <a:lnTo>
                    <a:pt x="3313" y="526"/>
                  </a:lnTo>
                  <a:lnTo>
                    <a:pt x="3299" y="489"/>
                  </a:lnTo>
                  <a:lnTo>
                    <a:pt x="3284" y="455"/>
                  </a:lnTo>
                  <a:lnTo>
                    <a:pt x="3266" y="420"/>
                  </a:lnTo>
                  <a:lnTo>
                    <a:pt x="3247" y="385"/>
                  </a:lnTo>
                  <a:lnTo>
                    <a:pt x="3227" y="353"/>
                  </a:lnTo>
                  <a:lnTo>
                    <a:pt x="3205" y="321"/>
                  </a:lnTo>
                  <a:lnTo>
                    <a:pt x="3181" y="290"/>
                  </a:lnTo>
                  <a:lnTo>
                    <a:pt x="3155" y="258"/>
                  </a:lnTo>
                  <a:lnTo>
                    <a:pt x="3127" y="229"/>
                  </a:lnTo>
                  <a:lnTo>
                    <a:pt x="3097" y="201"/>
                  </a:lnTo>
                  <a:lnTo>
                    <a:pt x="3067" y="176"/>
                  </a:lnTo>
                  <a:lnTo>
                    <a:pt x="3036" y="151"/>
                  </a:lnTo>
                  <a:lnTo>
                    <a:pt x="3003" y="129"/>
                  </a:lnTo>
                  <a:lnTo>
                    <a:pt x="2970" y="108"/>
                  </a:lnTo>
                  <a:lnTo>
                    <a:pt x="2936" y="89"/>
                  </a:lnTo>
                  <a:lnTo>
                    <a:pt x="2902" y="72"/>
                  </a:lnTo>
                  <a:lnTo>
                    <a:pt x="2866" y="56"/>
                  </a:lnTo>
                  <a:lnTo>
                    <a:pt x="2830" y="43"/>
                  </a:lnTo>
                  <a:lnTo>
                    <a:pt x="2795" y="32"/>
                  </a:lnTo>
                  <a:lnTo>
                    <a:pt x="2758" y="22"/>
                  </a:lnTo>
                  <a:lnTo>
                    <a:pt x="2720" y="14"/>
                  </a:lnTo>
                  <a:lnTo>
                    <a:pt x="2683" y="7"/>
                  </a:lnTo>
                  <a:lnTo>
                    <a:pt x="2645" y="3"/>
                  </a:lnTo>
                  <a:lnTo>
                    <a:pt x="2608" y="0"/>
                  </a:lnTo>
                  <a:lnTo>
                    <a:pt x="2570" y="0"/>
                  </a:lnTo>
                  <a:lnTo>
                    <a:pt x="2532" y="0"/>
                  </a:lnTo>
                  <a:lnTo>
                    <a:pt x="2496" y="3"/>
                  </a:lnTo>
                  <a:lnTo>
                    <a:pt x="2458" y="7"/>
                  </a:lnTo>
                  <a:lnTo>
                    <a:pt x="2421" y="14"/>
                  </a:lnTo>
                  <a:lnTo>
                    <a:pt x="2383" y="22"/>
                  </a:lnTo>
                  <a:lnTo>
                    <a:pt x="2346" y="32"/>
                  </a:lnTo>
                  <a:lnTo>
                    <a:pt x="2310" y="43"/>
                  </a:lnTo>
                  <a:lnTo>
                    <a:pt x="2275" y="56"/>
                  </a:lnTo>
                  <a:lnTo>
                    <a:pt x="2239" y="72"/>
                  </a:lnTo>
                  <a:lnTo>
                    <a:pt x="2205" y="89"/>
                  </a:lnTo>
                  <a:lnTo>
                    <a:pt x="2171" y="108"/>
                  </a:lnTo>
                  <a:lnTo>
                    <a:pt x="2138" y="129"/>
                  </a:lnTo>
                  <a:lnTo>
                    <a:pt x="2105" y="151"/>
                  </a:lnTo>
                  <a:lnTo>
                    <a:pt x="2074" y="176"/>
                  </a:lnTo>
                  <a:lnTo>
                    <a:pt x="2044" y="201"/>
                  </a:lnTo>
                  <a:lnTo>
                    <a:pt x="2015" y="229"/>
                  </a:lnTo>
                  <a:lnTo>
                    <a:pt x="301" y="1950"/>
                  </a:lnTo>
                  <a:lnTo>
                    <a:pt x="284" y="1965"/>
                  </a:lnTo>
                  <a:lnTo>
                    <a:pt x="266" y="1980"/>
                  </a:lnTo>
                  <a:lnTo>
                    <a:pt x="248" y="1996"/>
                  </a:lnTo>
                  <a:lnTo>
                    <a:pt x="231" y="2013"/>
                  </a:lnTo>
                  <a:lnTo>
                    <a:pt x="203" y="2042"/>
                  </a:lnTo>
                  <a:lnTo>
                    <a:pt x="177" y="2072"/>
                  </a:lnTo>
                  <a:lnTo>
                    <a:pt x="153" y="2104"/>
                  </a:lnTo>
                  <a:lnTo>
                    <a:pt x="131" y="2135"/>
                  </a:lnTo>
                  <a:lnTo>
                    <a:pt x="110" y="2169"/>
                  </a:lnTo>
                  <a:lnTo>
                    <a:pt x="91" y="2203"/>
                  </a:lnTo>
                  <a:lnTo>
                    <a:pt x="74" y="2238"/>
                  </a:lnTo>
                  <a:lnTo>
                    <a:pt x="58" y="2273"/>
                  </a:lnTo>
                  <a:lnTo>
                    <a:pt x="45" y="2308"/>
                  </a:lnTo>
                  <a:lnTo>
                    <a:pt x="33" y="2345"/>
                  </a:lnTo>
                  <a:lnTo>
                    <a:pt x="23" y="2382"/>
                  </a:lnTo>
                  <a:lnTo>
                    <a:pt x="15" y="2419"/>
                  </a:lnTo>
                  <a:lnTo>
                    <a:pt x="9" y="2456"/>
                  </a:lnTo>
                  <a:lnTo>
                    <a:pt x="5" y="2493"/>
                  </a:lnTo>
                  <a:lnTo>
                    <a:pt x="1" y="2531"/>
                  </a:lnTo>
                  <a:lnTo>
                    <a:pt x="0" y="2569"/>
                  </a:lnTo>
                  <a:lnTo>
                    <a:pt x="1" y="2606"/>
                  </a:lnTo>
                  <a:lnTo>
                    <a:pt x="5" y="2644"/>
                  </a:lnTo>
                  <a:lnTo>
                    <a:pt x="9" y="2681"/>
                  </a:lnTo>
                  <a:lnTo>
                    <a:pt x="15" y="2719"/>
                  </a:lnTo>
                  <a:lnTo>
                    <a:pt x="23" y="2756"/>
                  </a:lnTo>
                  <a:lnTo>
                    <a:pt x="33" y="2792"/>
                  </a:lnTo>
                  <a:lnTo>
                    <a:pt x="45" y="2829"/>
                  </a:lnTo>
                  <a:lnTo>
                    <a:pt x="58" y="2865"/>
                  </a:lnTo>
                  <a:lnTo>
                    <a:pt x="74" y="2899"/>
                  </a:lnTo>
                  <a:lnTo>
                    <a:pt x="91" y="2934"/>
                  </a:lnTo>
                  <a:lnTo>
                    <a:pt x="110" y="2969"/>
                  </a:lnTo>
                  <a:lnTo>
                    <a:pt x="131" y="3001"/>
                  </a:lnTo>
                  <a:lnTo>
                    <a:pt x="153" y="3033"/>
                  </a:lnTo>
                  <a:lnTo>
                    <a:pt x="177" y="3065"/>
                  </a:lnTo>
                  <a:lnTo>
                    <a:pt x="203" y="3096"/>
                  </a:lnTo>
                  <a:lnTo>
                    <a:pt x="231" y="3125"/>
                  </a:lnTo>
                  <a:lnTo>
                    <a:pt x="1388" y="4281"/>
                  </a:lnTo>
                  <a:lnTo>
                    <a:pt x="1102" y="4567"/>
                  </a:lnTo>
                  <a:lnTo>
                    <a:pt x="1075" y="4597"/>
                  </a:lnTo>
                  <a:lnTo>
                    <a:pt x="1048" y="4627"/>
                  </a:lnTo>
                  <a:lnTo>
                    <a:pt x="1024" y="4658"/>
                  </a:lnTo>
                  <a:lnTo>
                    <a:pt x="1001" y="4691"/>
                  </a:lnTo>
                  <a:lnTo>
                    <a:pt x="981" y="4724"/>
                  </a:lnTo>
                  <a:lnTo>
                    <a:pt x="962" y="4758"/>
                  </a:lnTo>
                  <a:lnTo>
                    <a:pt x="945" y="4792"/>
                  </a:lnTo>
                  <a:lnTo>
                    <a:pt x="930" y="4828"/>
                  </a:lnTo>
                  <a:lnTo>
                    <a:pt x="916" y="4864"/>
                  </a:lnTo>
                  <a:lnTo>
                    <a:pt x="904" y="4899"/>
                  </a:lnTo>
                  <a:lnTo>
                    <a:pt x="894" y="4936"/>
                  </a:lnTo>
                  <a:lnTo>
                    <a:pt x="886" y="4973"/>
                  </a:lnTo>
                  <a:lnTo>
                    <a:pt x="879" y="5011"/>
                  </a:lnTo>
                  <a:lnTo>
                    <a:pt x="875" y="5048"/>
                  </a:lnTo>
                  <a:lnTo>
                    <a:pt x="873" y="5086"/>
                  </a:lnTo>
                  <a:lnTo>
                    <a:pt x="872" y="5123"/>
                  </a:lnTo>
                  <a:lnTo>
                    <a:pt x="873" y="5161"/>
                  </a:lnTo>
                  <a:lnTo>
                    <a:pt x="875" y="5198"/>
                  </a:lnTo>
                  <a:lnTo>
                    <a:pt x="880" y="5236"/>
                  </a:lnTo>
                  <a:lnTo>
                    <a:pt x="886" y="5273"/>
                  </a:lnTo>
                  <a:lnTo>
                    <a:pt x="894" y="5311"/>
                  </a:lnTo>
                  <a:lnTo>
                    <a:pt x="904" y="5347"/>
                  </a:lnTo>
                  <a:lnTo>
                    <a:pt x="916" y="5383"/>
                  </a:lnTo>
                  <a:lnTo>
                    <a:pt x="930" y="5419"/>
                  </a:lnTo>
                  <a:lnTo>
                    <a:pt x="945" y="5455"/>
                  </a:lnTo>
                  <a:lnTo>
                    <a:pt x="962" y="5489"/>
                  </a:lnTo>
                  <a:lnTo>
                    <a:pt x="981" y="5523"/>
                  </a:lnTo>
                  <a:lnTo>
                    <a:pt x="1002" y="5556"/>
                  </a:lnTo>
                  <a:lnTo>
                    <a:pt x="1024" y="5589"/>
                  </a:lnTo>
                  <a:lnTo>
                    <a:pt x="1049" y="5620"/>
                  </a:lnTo>
                  <a:lnTo>
                    <a:pt x="1075" y="5650"/>
                  </a:lnTo>
                  <a:lnTo>
                    <a:pt x="1102" y="5679"/>
                  </a:lnTo>
                  <a:lnTo>
                    <a:pt x="1131" y="5707"/>
                  </a:lnTo>
                  <a:lnTo>
                    <a:pt x="1162" y="5734"/>
                  </a:lnTo>
                  <a:lnTo>
                    <a:pt x="1193" y="5757"/>
                  </a:lnTo>
                  <a:lnTo>
                    <a:pt x="1225" y="5779"/>
                  </a:lnTo>
                  <a:lnTo>
                    <a:pt x="1259" y="5800"/>
                  </a:lnTo>
                  <a:lnTo>
                    <a:pt x="1292" y="5819"/>
                  </a:lnTo>
                  <a:lnTo>
                    <a:pt x="1327" y="5836"/>
                  </a:lnTo>
                  <a:lnTo>
                    <a:pt x="1362" y="5852"/>
                  </a:lnTo>
                  <a:lnTo>
                    <a:pt x="1398" y="5865"/>
                  </a:lnTo>
                  <a:lnTo>
                    <a:pt x="1434" y="5877"/>
                  </a:lnTo>
                  <a:lnTo>
                    <a:pt x="1471" y="5887"/>
                  </a:lnTo>
                  <a:lnTo>
                    <a:pt x="1507" y="5895"/>
                  </a:lnTo>
                  <a:lnTo>
                    <a:pt x="1545" y="5902"/>
                  </a:lnTo>
                  <a:lnTo>
                    <a:pt x="1582" y="5906"/>
                  </a:lnTo>
                  <a:lnTo>
                    <a:pt x="1620" y="5909"/>
                  </a:lnTo>
                  <a:lnTo>
                    <a:pt x="1658" y="5910"/>
                  </a:lnTo>
                  <a:lnTo>
                    <a:pt x="1696" y="5909"/>
                  </a:lnTo>
                  <a:lnTo>
                    <a:pt x="1734" y="5906"/>
                  </a:lnTo>
                  <a:lnTo>
                    <a:pt x="1771" y="5902"/>
                  </a:lnTo>
                  <a:lnTo>
                    <a:pt x="1809" y="5895"/>
                  </a:lnTo>
                  <a:lnTo>
                    <a:pt x="1845" y="5887"/>
                  </a:lnTo>
                  <a:lnTo>
                    <a:pt x="1882" y="5877"/>
                  </a:lnTo>
                  <a:lnTo>
                    <a:pt x="1918" y="5865"/>
                  </a:lnTo>
                  <a:lnTo>
                    <a:pt x="1954" y="5852"/>
                  </a:lnTo>
                  <a:lnTo>
                    <a:pt x="1989" y="5836"/>
                  </a:lnTo>
                  <a:lnTo>
                    <a:pt x="2024" y="5819"/>
                  </a:lnTo>
                  <a:lnTo>
                    <a:pt x="2057" y="5800"/>
                  </a:lnTo>
                  <a:lnTo>
                    <a:pt x="2091" y="5780"/>
                  </a:lnTo>
                  <a:lnTo>
                    <a:pt x="2123" y="5757"/>
                  </a:lnTo>
                  <a:lnTo>
                    <a:pt x="2154" y="5734"/>
                  </a:lnTo>
                  <a:lnTo>
                    <a:pt x="2184" y="5707"/>
                  </a:lnTo>
                  <a:lnTo>
                    <a:pt x="2215" y="5679"/>
                  </a:lnTo>
                  <a:lnTo>
                    <a:pt x="3998" y="3897"/>
                  </a:lnTo>
                  <a:lnTo>
                    <a:pt x="4026" y="3866"/>
                  </a:lnTo>
                  <a:lnTo>
                    <a:pt x="4052" y="3836"/>
                  </a:lnTo>
                  <a:lnTo>
                    <a:pt x="4076" y="3805"/>
                  </a:lnTo>
                  <a:lnTo>
                    <a:pt x="4099" y="3773"/>
                  </a:lnTo>
                  <a:lnTo>
                    <a:pt x="4119" y="3739"/>
                  </a:lnTo>
                  <a:lnTo>
                    <a:pt x="4138" y="3706"/>
                  </a:lnTo>
                  <a:lnTo>
                    <a:pt x="4156" y="3671"/>
                  </a:lnTo>
                  <a:lnTo>
                    <a:pt x="4170" y="3636"/>
                  </a:lnTo>
                  <a:lnTo>
                    <a:pt x="4185" y="3600"/>
                  </a:lnTo>
                  <a:lnTo>
                    <a:pt x="4196" y="3564"/>
                  </a:lnTo>
                  <a:lnTo>
                    <a:pt x="4206" y="3527"/>
                  </a:lnTo>
                  <a:lnTo>
                    <a:pt x="4214" y="3489"/>
                  </a:lnTo>
                  <a:lnTo>
                    <a:pt x="4220" y="3453"/>
                  </a:lnTo>
                  <a:lnTo>
                    <a:pt x="4225" y="3415"/>
                  </a:lnTo>
                  <a:lnTo>
                    <a:pt x="4227" y="3378"/>
                  </a:lnTo>
                  <a:lnTo>
                    <a:pt x="4228" y="3340"/>
                  </a:lnTo>
                  <a:lnTo>
                    <a:pt x="4227" y="3302"/>
                  </a:lnTo>
                  <a:lnTo>
                    <a:pt x="4225" y="3265"/>
                  </a:lnTo>
                  <a:lnTo>
                    <a:pt x="4220" y="3227"/>
                  </a:lnTo>
                  <a:lnTo>
                    <a:pt x="4214" y="3191"/>
                  </a:lnTo>
                  <a:lnTo>
                    <a:pt x="4206" y="3153"/>
                  </a:lnTo>
                  <a:lnTo>
                    <a:pt x="4196" y="3116"/>
                  </a:lnTo>
                  <a:lnTo>
                    <a:pt x="4185" y="3080"/>
                  </a:lnTo>
                  <a:lnTo>
                    <a:pt x="4170" y="3044"/>
                  </a:lnTo>
                  <a:lnTo>
                    <a:pt x="4156" y="3009"/>
                  </a:lnTo>
                  <a:lnTo>
                    <a:pt x="4138" y="2974"/>
                  </a:lnTo>
                  <a:lnTo>
                    <a:pt x="4119" y="2941"/>
                  </a:lnTo>
                  <a:lnTo>
                    <a:pt x="4099" y="2907"/>
                  </a:lnTo>
                  <a:lnTo>
                    <a:pt x="4076" y="2875"/>
                  </a:lnTo>
                  <a:lnTo>
                    <a:pt x="4052" y="2844"/>
                  </a:lnTo>
                  <a:lnTo>
                    <a:pt x="4026" y="2814"/>
                  </a:lnTo>
                  <a:lnTo>
                    <a:pt x="3998" y="2785"/>
                  </a:lnTo>
                  <a:close/>
                  <a:moveTo>
                    <a:pt x="2285" y="499"/>
                  </a:moveTo>
                  <a:lnTo>
                    <a:pt x="2285" y="499"/>
                  </a:lnTo>
                  <a:lnTo>
                    <a:pt x="2300" y="485"/>
                  </a:lnTo>
                  <a:lnTo>
                    <a:pt x="2316" y="471"/>
                  </a:lnTo>
                  <a:lnTo>
                    <a:pt x="2332" y="459"/>
                  </a:lnTo>
                  <a:lnTo>
                    <a:pt x="2348" y="448"/>
                  </a:lnTo>
                  <a:lnTo>
                    <a:pt x="2365" y="437"/>
                  </a:lnTo>
                  <a:lnTo>
                    <a:pt x="2383" y="428"/>
                  </a:lnTo>
                  <a:lnTo>
                    <a:pt x="2401" y="419"/>
                  </a:lnTo>
                  <a:lnTo>
                    <a:pt x="2419" y="411"/>
                  </a:lnTo>
                  <a:lnTo>
                    <a:pt x="2437" y="404"/>
                  </a:lnTo>
                  <a:lnTo>
                    <a:pt x="2456" y="398"/>
                  </a:lnTo>
                  <a:lnTo>
                    <a:pt x="2474" y="393"/>
                  </a:lnTo>
                  <a:lnTo>
                    <a:pt x="2493" y="389"/>
                  </a:lnTo>
                  <a:lnTo>
                    <a:pt x="2512" y="385"/>
                  </a:lnTo>
                  <a:lnTo>
                    <a:pt x="2531" y="383"/>
                  </a:lnTo>
                  <a:lnTo>
                    <a:pt x="2551" y="382"/>
                  </a:lnTo>
                  <a:lnTo>
                    <a:pt x="2570" y="381"/>
                  </a:lnTo>
                  <a:lnTo>
                    <a:pt x="2590" y="382"/>
                  </a:lnTo>
                  <a:lnTo>
                    <a:pt x="2609" y="383"/>
                  </a:lnTo>
                  <a:lnTo>
                    <a:pt x="2628" y="385"/>
                  </a:lnTo>
                  <a:lnTo>
                    <a:pt x="2647" y="389"/>
                  </a:lnTo>
                  <a:lnTo>
                    <a:pt x="2667" y="393"/>
                  </a:lnTo>
                  <a:lnTo>
                    <a:pt x="2685" y="398"/>
                  </a:lnTo>
                  <a:lnTo>
                    <a:pt x="2704" y="404"/>
                  </a:lnTo>
                  <a:lnTo>
                    <a:pt x="2722" y="411"/>
                  </a:lnTo>
                  <a:lnTo>
                    <a:pt x="2741" y="419"/>
                  </a:lnTo>
                  <a:lnTo>
                    <a:pt x="2759" y="428"/>
                  </a:lnTo>
                  <a:lnTo>
                    <a:pt x="2776" y="437"/>
                  </a:lnTo>
                  <a:lnTo>
                    <a:pt x="2792" y="448"/>
                  </a:lnTo>
                  <a:lnTo>
                    <a:pt x="2809" y="459"/>
                  </a:lnTo>
                  <a:lnTo>
                    <a:pt x="2826" y="471"/>
                  </a:lnTo>
                  <a:lnTo>
                    <a:pt x="2841" y="485"/>
                  </a:lnTo>
                  <a:lnTo>
                    <a:pt x="2856" y="499"/>
                  </a:lnTo>
                  <a:lnTo>
                    <a:pt x="2870" y="515"/>
                  </a:lnTo>
                  <a:lnTo>
                    <a:pt x="2884" y="530"/>
                  </a:lnTo>
                  <a:lnTo>
                    <a:pt x="2896" y="546"/>
                  </a:lnTo>
                  <a:lnTo>
                    <a:pt x="2908" y="563"/>
                  </a:lnTo>
                  <a:lnTo>
                    <a:pt x="2918" y="581"/>
                  </a:lnTo>
                  <a:lnTo>
                    <a:pt x="2928" y="597"/>
                  </a:lnTo>
                  <a:lnTo>
                    <a:pt x="2937" y="615"/>
                  </a:lnTo>
                  <a:lnTo>
                    <a:pt x="2945" y="633"/>
                  </a:lnTo>
                  <a:lnTo>
                    <a:pt x="2952" y="652"/>
                  </a:lnTo>
                  <a:lnTo>
                    <a:pt x="2959" y="670"/>
                  </a:lnTo>
                  <a:lnTo>
                    <a:pt x="2963" y="689"/>
                  </a:lnTo>
                  <a:lnTo>
                    <a:pt x="2968" y="708"/>
                  </a:lnTo>
                  <a:lnTo>
                    <a:pt x="2971" y="727"/>
                  </a:lnTo>
                  <a:lnTo>
                    <a:pt x="2973" y="747"/>
                  </a:lnTo>
                  <a:lnTo>
                    <a:pt x="2974" y="766"/>
                  </a:lnTo>
                  <a:lnTo>
                    <a:pt x="2974" y="786"/>
                  </a:lnTo>
                  <a:lnTo>
                    <a:pt x="2974" y="805"/>
                  </a:lnTo>
                  <a:lnTo>
                    <a:pt x="2973" y="824"/>
                  </a:lnTo>
                  <a:lnTo>
                    <a:pt x="2971" y="844"/>
                  </a:lnTo>
                  <a:lnTo>
                    <a:pt x="2968" y="863"/>
                  </a:lnTo>
                  <a:lnTo>
                    <a:pt x="2963" y="882"/>
                  </a:lnTo>
                  <a:lnTo>
                    <a:pt x="2959" y="901"/>
                  </a:lnTo>
                  <a:lnTo>
                    <a:pt x="2952" y="920"/>
                  </a:lnTo>
                  <a:lnTo>
                    <a:pt x="2945" y="938"/>
                  </a:lnTo>
                  <a:lnTo>
                    <a:pt x="2937" y="955"/>
                  </a:lnTo>
                  <a:lnTo>
                    <a:pt x="2928" y="973"/>
                  </a:lnTo>
                  <a:lnTo>
                    <a:pt x="2918" y="991"/>
                  </a:lnTo>
                  <a:lnTo>
                    <a:pt x="2908" y="1008"/>
                  </a:lnTo>
                  <a:lnTo>
                    <a:pt x="2896" y="1025"/>
                  </a:lnTo>
                  <a:lnTo>
                    <a:pt x="2884" y="1040"/>
                  </a:lnTo>
                  <a:lnTo>
                    <a:pt x="2870" y="1056"/>
                  </a:lnTo>
                  <a:lnTo>
                    <a:pt x="2856" y="1071"/>
                  </a:lnTo>
                  <a:lnTo>
                    <a:pt x="2743" y="1184"/>
                  </a:lnTo>
                  <a:lnTo>
                    <a:pt x="1550" y="2377"/>
                  </a:lnTo>
                  <a:lnTo>
                    <a:pt x="1543" y="2353"/>
                  </a:lnTo>
                  <a:lnTo>
                    <a:pt x="1535" y="2327"/>
                  </a:lnTo>
                  <a:lnTo>
                    <a:pt x="1527" y="2303"/>
                  </a:lnTo>
                  <a:lnTo>
                    <a:pt x="1518" y="2278"/>
                  </a:lnTo>
                  <a:lnTo>
                    <a:pt x="1508" y="2255"/>
                  </a:lnTo>
                  <a:lnTo>
                    <a:pt x="1497" y="2230"/>
                  </a:lnTo>
                  <a:lnTo>
                    <a:pt x="1485" y="2207"/>
                  </a:lnTo>
                  <a:lnTo>
                    <a:pt x="1473" y="2183"/>
                  </a:lnTo>
                  <a:lnTo>
                    <a:pt x="1459" y="2161"/>
                  </a:lnTo>
                  <a:lnTo>
                    <a:pt x="1446" y="2139"/>
                  </a:lnTo>
                  <a:lnTo>
                    <a:pt x="1430" y="2116"/>
                  </a:lnTo>
                  <a:lnTo>
                    <a:pt x="1415" y="2094"/>
                  </a:lnTo>
                  <a:lnTo>
                    <a:pt x="1398" y="2073"/>
                  </a:lnTo>
                  <a:lnTo>
                    <a:pt x="1380" y="2053"/>
                  </a:lnTo>
                  <a:lnTo>
                    <a:pt x="1362" y="2033"/>
                  </a:lnTo>
                  <a:lnTo>
                    <a:pt x="1343" y="2013"/>
                  </a:lnTo>
                  <a:lnTo>
                    <a:pt x="1323" y="1994"/>
                  </a:lnTo>
                  <a:lnTo>
                    <a:pt x="1303" y="1976"/>
                  </a:lnTo>
                  <a:lnTo>
                    <a:pt x="1283" y="1958"/>
                  </a:lnTo>
                  <a:lnTo>
                    <a:pt x="1262" y="1941"/>
                  </a:lnTo>
                  <a:lnTo>
                    <a:pt x="1241" y="1926"/>
                  </a:lnTo>
                  <a:lnTo>
                    <a:pt x="1218" y="1911"/>
                  </a:lnTo>
                  <a:lnTo>
                    <a:pt x="1196" y="1897"/>
                  </a:lnTo>
                  <a:lnTo>
                    <a:pt x="1174" y="1883"/>
                  </a:lnTo>
                  <a:lnTo>
                    <a:pt x="1151" y="1871"/>
                  </a:lnTo>
                  <a:lnTo>
                    <a:pt x="1128" y="1860"/>
                  </a:lnTo>
                  <a:lnTo>
                    <a:pt x="1105" y="1849"/>
                  </a:lnTo>
                  <a:lnTo>
                    <a:pt x="1080" y="1839"/>
                  </a:lnTo>
                  <a:lnTo>
                    <a:pt x="1057" y="1830"/>
                  </a:lnTo>
                  <a:lnTo>
                    <a:pt x="1032" y="1821"/>
                  </a:lnTo>
                  <a:lnTo>
                    <a:pt x="1008" y="1814"/>
                  </a:lnTo>
                  <a:lnTo>
                    <a:pt x="983" y="1808"/>
                  </a:lnTo>
                  <a:lnTo>
                    <a:pt x="2285" y="499"/>
                  </a:lnTo>
                  <a:close/>
                  <a:moveTo>
                    <a:pt x="1943" y="5409"/>
                  </a:moveTo>
                  <a:lnTo>
                    <a:pt x="1943" y="5409"/>
                  </a:lnTo>
                  <a:lnTo>
                    <a:pt x="1929" y="5423"/>
                  </a:lnTo>
                  <a:lnTo>
                    <a:pt x="1913" y="5437"/>
                  </a:lnTo>
                  <a:lnTo>
                    <a:pt x="1897" y="5449"/>
                  </a:lnTo>
                  <a:lnTo>
                    <a:pt x="1881" y="5461"/>
                  </a:lnTo>
                  <a:lnTo>
                    <a:pt x="1863" y="5471"/>
                  </a:lnTo>
                  <a:lnTo>
                    <a:pt x="1846" y="5481"/>
                  </a:lnTo>
                  <a:lnTo>
                    <a:pt x="1829" y="5490"/>
                  </a:lnTo>
                  <a:lnTo>
                    <a:pt x="1811" y="5498"/>
                  </a:lnTo>
                  <a:lnTo>
                    <a:pt x="1792" y="5505"/>
                  </a:lnTo>
                  <a:lnTo>
                    <a:pt x="1773" y="5510"/>
                  </a:lnTo>
                  <a:lnTo>
                    <a:pt x="1754" y="5516"/>
                  </a:lnTo>
                  <a:lnTo>
                    <a:pt x="1735" y="5521"/>
                  </a:lnTo>
                  <a:lnTo>
                    <a:pt x="1716" y="5523"/>
                  </a:lnTo>
                  <a:lnTo>
                    <a:pt x="1697" y="5526"/>
                  </a:lnTo>
                  <a:lnTo>
                    <a:pt x="1677" y="5527"/>
                  </a:lnTo>
                  <a:lnTo>
                    <a:pt x="1658" y="5527"/>
                  </a:lnTo>
                  <a:lnTo>
                    <a:pt x="1638" y="5527"/>
                  </a:lnTo>
                  <a:lnTo>
                    <a:pt x="1619" y="5526"/>
                  </a:lnTo>
                  <a:lnTo>
                    <a:pt x="1600" y="5523"/>
                  </a:lnTo>
                  <a:lnTo>
                    <a:pt x="1581" y="5521"/>
                  </a:lnTo>
                  <a:lnTo>
                    <a:pt x="1562" y="5516"/>
                  </a:lnTo>
                  <a:lnTo>
                    <a:pt x="1543" y="5510"/>
                  </a:lnTo>
                  <a:lnTo>
                    <a:pt x="1524" y="5505"/>
                  </a:lnTo>
                  <a:lnTo>
                    <a:pt x="1506" y="5498"/>
                  </a:lnTo>
                  <a:lnTo>
                    <a:pt x="1488" y="5490"/>
                  </a:lnTo>
                  <a:lnTo>
                    <a:pt x="1471" y="5481"/>
                  </a:lnTo>
                  <a:lnTo>
                    <a:pt x="1453" y="5471"/>
                  </a:lnTo>
                  <a:lnTo>
                    <a:pt x="1436" y="5461"/>
                  </a:lnTo>
                  <a:lnTo>
                    <a:pt x="1419" y="5449"/>
                  </a:lnTo>
                  <a:lnTo>
                    <a:pt x="1404" y="5437"/>
                  </a:lnTo>
                  <a:lnTo>
                    <a:pt x="1388" y="5423"/>
                  </a:lnTo>
                  <a:lnTo>
                    <a:pt x="1372" y="5409"/>
                  </a:lnTo>
                  <a:lnTo>
                    <a:pt x="1358" y="5394"/>
                  </a:lnTo>
                  <a:lnTo>
                    <a:pt x="1344" y="5378"/>
                  </a:lnTo>
                  <a:lnTo>
                    <a:pt x="1332" y="5362"/>
                  </a:lnTo>
                  <a:lnTo>
                    <a:pt x="1320" y="5345"/>
                  </a:lnTo>
                  <a:lnTo>
                    <a:pt x="1310" y="5329"/>
                  </a:lnTo>
                  <a:lnTo>
                    <a:pt x="1300" y="5311"/>
                  </a:lnTo>
                  <a:lnTo>
                    <a:pt x="1291" y="5293"/>
                  </a:lnTo>
                  <a:lnTo>
                    <a:pt x="1283" y="5275"/>
                  </a:lnTo>
                  <a:lnTo>
                    <a:pt x="1276" y="5257"/>
                  </a:lnTo>
                  <a:lnTo>
                    <a:pt x="1271" y="5238"/>
                  </a:lnTo>
                  <a:lnTo>
                    <a:pt x="1265" y="5219"/>
                  </a:lnTo>
                  <a:lnTo>
                    <a:pt x="1262" y="5200"/>
                  </a:lnTo>
                  <a:lnTo>
                    <a:pt x="1259" y="5181"/>
                  </a:lnTo>
                  <a:lnTo>
                    <a:pt x="1256" y="5162"/>
                  </a:lnTo>
                  <a:lnTo>
                    <a:pt x="1254" y="5142"/>
                  </a:lnTo>
                  <a:lnTo>
                    <a:pt x="1254" y="5123"/>
                  </a:lnTo>
                  <a:lnTo>
                    <a:pt x="1254" y="5103"/>
                  </a:lnTo>
                  <a:lnTo>
                    <a:pt x="1256" y="5084"/>
                  </a:lnTo>
                  <a:lnTo>
                    <a:pt x="1259" y="5065"/>
                  </a:lnTo>
                  <a:lnTo>
                    <a:pt x="1262" y="5045"/>
                  </a:lnTo>
                  <a:lnTo>
                    <a:pt x="1265" y="5026"/>
                  </a:lnTo>
                  <a:lnTo>
                    <a:pt x="1271" y="5009"/>
                  </a:lnTo>
                  <a:lnTo>
                    <a:pt x="1276" y="4990"/>
                  </a:lnTo>
                  <a:lnTo>
                    <a:pt x="1283" y="4971"/>
                  </a:lnTo>
                  <a:lnTo>
                    <a:pt x="1291" y="4953"/>
                  </a:lnTo>
                  <a:lnTo>
                    <a:pt x="1300" y="4935"/>
                  </a:lnTo>
                  <a:lnTo>
                    <a:pt x="1310" y="4918"/>
                  </a:lnTo>
                  <a:lnTo>
                    <a:pt x="1320" y="4902"/>
                  </a:lnTo>
                  <a:lnTo>
                    <a:pt x="1332" y="4885"/>
                  </a:lnTo>
                  <a:lnTo>
                    <a:pt x="1344" y="4868"/>
                  </a:lnTo>
                  <a:lnTo>
                    <a:pt x="1358" y="4852"/>
                  </a:lnTo>
                  <a:lnTo>
                    <a:pt x="1372" y="4838"/>
                  </a:lnTo>
                  <a:lnTo>
                    <a:pt x="1658" y="4551"/>
                  </a:lnTo>
                  <a:lnTo>
                    <a:pt x="1762" y="4655"/>
                  </a:lnTo>
                  <a:lnTo>
                    <a:pt x="1945" y="4838"/>
                  </a:lnTo>
                  <a:lnTo>
                    <a:pt x="1958" y="4852"/>
                  </a:lnTo>
                  <a:lnTo>
                    <a:pt x="1972" y="4868"/>
                  </a:lnTo>
                  <a:lnTo>
                    <a:pt x="1985" y="4885"/>
                  </a:lnTo>
                  <a:lnTo>
                    <a:pt x="1996" y="4902"/>
                  </a:lnTo>
                  <a:lnTo>
                    <a:pt x="2007" y="4918"/>
                  </a:lnTo>
                  <a:lnTo>
                    <a:pt x="2016" y="4935"/>
                  </a:lnTo>
                  <a:lnTo>
                    <a:pt x="2025" y="4953"/>
                  </a:lnTo>
                  <a:lnTo>
                    <a:pt x="2033" y="4972"/>
                  </a:lnTo>
                  <a:lnTo>
                    <a:pt x="2039" y="4990"/>
                  </a:lnTo>
                  <a:lnTo>
                    <a:pt x="2046" y="5009"/>
                  </a:lnTo>
                  <a:lnTo>
                    <a:pt x="2051" y="5026"/>
                  </a:lnTo>
                  <a:lnTo>
                    <a:pt x="2055" y="5046"/>
                  </a:lnTo>
                  <a:lnTo>
                    <a:pt x="2058" y="5065"/>
                  </a:lnTo>
                  <a:lnTo>
                    <a:pt x="2061" y="5084"/>
                  </a:lnTo>
                  <a:lnTo>
                    <a:pt x="2062" y="5103"/>
                  </a:lnTo>
                  <a:lnTo>
                    <a:pt x="2063" y="5123"/>
                  </a:lnTo>
                  <a:lnTo>
                    <a:pt x="2062" y="5142"/>
                  </a:lnTo>
                  <a:lnTo>
                    <a:pt x="2061" y="5162"/>
                  </a:lnTo>
                  <a:lnTo>
                    <a:pt x="2058" y="5181"/>
                  </a:lnTo>
                  <a:lnTo>
                    <a:pt x="2055" y="5200"/>
                  </a:lnTo>
                  <a:lnTo>
                    <a:pt x="2051" y="5219"/>
                  </a:lnTo>
                  <a:lnTo>
                    <a:pt x="2046" y="5238"/>
                  </a:lnTo>
                  <a:lnTo>
                    <a:pt x="2039" y="5257"/>
                  </a:lnTo>
                  <a:lnTo>
                    <a:pt x="2033" y="5275"/>
                  </a:lnTo>
                  <a:lnTo>
                    <a:pt x="2025" y="5293"/>
                  </a:lnTo>
                  <a:lnTo>
                    <a:pt x="2016" y="5311"/>
                  </a:lnTo>
                  <a:lnTo>
                    <a:pt x="2007" y="5329"/>
                  </a:lnTo>
                  <a:lnTo>
                    <a:pt x="1996" y="5345"/>
                  </a:lnTo>
                  <a:lnTo>
                    <a:pt x="1985" y="5362"/>
                  </a:lnTo>
                  <a:lnTo>
                    <a:pt x="1971" y="5378"/>
                  </a:lnTo>
                  <a:lnTo>
                    <a:pt x="1958" y="5393"/>
                  </a:lnTo>
                  <a:lnTo>
                    <a:pt x="1943" y="5409"/>
                  </a:lnTo>
                  <a:close/>
                  <a:moveTo>
                    <a:pt x="3727" y="3626"/>
                  </a:moveTo>
                  <a:lnTo>
                    <a:pt x="2420" y="4933"/>
                  </a:lnTo>
                  <a:lnTo>
                    <a:pt x="2414" y="4908"/>
                  </a:lnTo>
                  <a:lnTo>
                    <a:pt x="2406" y="4883"/>
                  </a:lnTo>
                  <a:lnTo>
                    <a:pt x="2397" y="4858"/>
                  </a:lnTo>
                  <a:lnTo>
                    <a:pt x="2389" y="4833"/>
                  </a:lnTo>
                  <a:lnTo>
                    <a:pt x="2379" y="4810"/>
                  </a:lnTo>
                  <a:lnTo>
                    <a:pt x="2368" y="4786"/>
                  </a:lnTo>
                  <a:lnTo>
                    <a:pt x="2356" y="4762"/>
                  </a:lnTo>
                  <a:lnTo>
                    <a:pt x="2344" y="4739"/>
                  </a:lnTo>
                  <a:lnTo>
                    <a:pt x="2331" y="4716"/>
                  </a:lnTo>
                  <a:lnTo>
                    <a:pt x="2316" y="4693"/>
                  </a:lnTo>
                  <a:lnTo>
                    <a:pt x="2302" y="4672"/>
                  </a:lnTo>
                  <a:lnTo>
                    <a:pt x="2286" y="4649"/>
                  </a:lnTo>
                  <a:lnTo>
                    <a:pt x="2269" y="4628"/>
                  </a:lnTo>
                  <a:lnTo>
                    <a:pt x="2251" y="4607"/>
                  </a:lnTo>
                  <a:lnTo>
                    <a:pt x="2234" y="4587"/>
                  </a:lnTo>
                  <a:lnTo>
                    <a:pt x="2215" y="4567"/>
                  </a:lnTo>
                  <a:lnTo>
                    <a:pt x="2032" y="4385"/>
                  </a:lnTo>
                  <a:lnTo>
                    <a:pt x="501" y="2855"/>
                  </a:lnTo>
                  <a:lnTo>
                    <a:pt x="487" y="2839"/>
                  </a:lnTo>
                  <a:lnTo>
                    <a:pt x="473" y="2824"/>
                  </a:lnTo>
                  <a:lnTo>
                    <a:pt x="461" y="2807"/>
                  </a:lnTo>
                  <a:lnTo>
                    <a:pt x="449" y="2791"/>
                  </a:lnTo>
                  <a:lnTo>
                    <a:pt x="439" y="2773"/>
                  </a:lnTo>
                  <a:lnTo>
                    <a:pt x="429" y="2757"/>
                  </a:lnTo>
                  <a:lnTo>
                    <a:pt x="420" y="2739"/>
                  </a:lnTo>
                  <a:lnTo>
                    <a:pt x="412" y="2721"/>
                  </a:lnTo>
                  <a:lnTo>
                    <a:pt x="405" y="2702"/>
                  </a:lnTo>
                  <a:lnTo>
                    <a:pt x="400" y="2684"/>
                  </a:lnTo>
                  <a:lnTo>
                    <a:pt x="394" y="2665"/>
                  </a:lnTo>
                  <a:lnTo>
                    <a:pt x="391" y="2646"/>
                  </a:lnTo>
                  <a:lnTo>
                    <a:pt x="387" y="2627"/>
                  </a:lnTo>
                  <a:lnTo>
                    <a:pt x="385" y="2607"/>
                  </a:lnTo>
                  <a:lnTo>
                    <a:pt x="383" y="2588"/>
                  </a:lnTo>
                  <a:lnTo>
                    <a:pt x="383" y="2569"/>
                  </a:lnTo>
                  <a:lnTo>
                    <a:pt x="383" y="2549"/>
                  </a:lnTo>
                  <a:lnTo>
                    <a:pt x="385" y="2530"/>
                  </a:lnTo>
                  <a:lnTo>
                    <a:pt x="387" y="2510"/>
                  </a:lnTo>
                  <a:lnTo>
                    <a:pt x="391" y="2491"/>
                  </a:lnTo>
                  <a:lnTo>
                    <a:pt x="394" y="2472"/>
                  </a:lnTo>
                  <a:lnTo>
                    <a:pt x="400" y="2453"/>
                  </a:lnTo>
                  <a:lnTo>
                    <a:pt x="405" y="2434"/>
                  </a:lnTo>
                  <a:lnTo>
                    <a:pt x="412" y="2416"/>
                  </a:lnTo>
                  <a:lnTo>
                    <a:pt x="420" y="2399"/>
                  </a:lnTo>
                  <a:lnTo>
                    <a:pt x="429" y="2381"/>
                  </a:lnTo>
                  <a:lnTo>
                    <a:pt x="439" y="2363"/>
                  </a:lnTo>
                  <a:lnTo>
                    <a:pt x="449" y="2346"/>
                  </a:lnTo>
                  <a:lnTo>
                    <a:pt x="461" y="2329"/>
                  </a:lnTo>
                  <a:lnTo>
                    <a:pt x="473" y="2314"/>
                  </a:lnTo>
                  <a:lnTo>
                    <a:pt x="487" y="2298"/>
                  </a:lnTo>
                  <a:lnTo>
                    <a:pt x="501" y="2283"/>
                  </a:lnTo>
                  <a:lnTo>
                    <a:pt x="517" y="2268"/>
                  </a:lnTo>
                  <a:lnTo>
                    <a:pt x="532" y="2255"/>
                  </a:lnTo>
                  <a:lnTo>
                    <a:pt x="548" y="2242"/>
                  </a:lnTo>
                  <a:lnTo>
                    <a:pt x="565" y="2231"/>
                  </a:lnTo>
                  <a:lnTo>
                    <a:pt x="581" y="2220"/>
                  </a:lnTo>
                  <a:lnTo>
                    <a:pt x="599" y="2210"/>
                  </a:lnTo>
                  <a:lnTo>
                    <a:pt x="617" y="2202"/>
                  </a:lnTo>
                  <a:lnTo>
                    <a:pt x="635" y="2195"/>
                  </a:lnTo>
                  <a:lnTo>
                    <a:pt x="653" y="2187"/>
                  </a:lnTo>
                  <a:lnTo>
                    <a:pt x="672" y="2181"/>
                  </a:lnTo>
                  <a:lnTo>
                    <a:pt x="691" y="2176"/>
                  </a:lnTo>
                  <a:lnTo>
                    <a:pt x="710" y="2172"/>
                  </a:lnTo>
                  <a:lnTo>
                    <a:pt x="729" y="2169"/>
                  </a:lnTo>
                  <a:lnTo>
                    <a:pt x="748" y="2167"/>
                  </a:lnTo>
                  <a:lnTo>
                    <a:pt x="768" y="2164"/>
                  </a:lnTo>
                  <a:lnTo>
                    <a:pt x="787" y="2164"/>
                  </a:lnTo>
                  <a:lnTo>
                    <a:pt x="807" y="2164"/>
                  </a:lnTo>
                  <a:lnTo>
                    <a:pt x="826" y="2167"/>
                  </a:lnTo>
                  <a:lnTo>
                    <a:pt x="845" y="2169"/>
                  </a:lnTo>
                  <a:lnTo>
                    <a:pt x="865" y="2172"/>
                  </a:lnTo>
                  <a:lnTo>
                    <a:pt x="884" y="2176"/>
                  </a:lnTo>
                  <a:lnTo>
                    <a:pt x="903" y="2181"/>
                  </a:lnTo>
                  <a:lnTo>
                    <a:pt x="921" y="2187"/>
                  </a:lnTo>
                  <a:lnTo>
                    <a:pt x="940" y="2193"/>
                  </a:lnTo>
                  <a:lnTo>
                    <a:pt x="957" y="2202"/>
                  </a:lnTo>
                  <a:lnTo>
                    <a:pt x="975" y="2210"/>
                  </a:lnTo>
                  <a:lnTo>
                    <a:pt x="992" y="2220"/>
                  </a:lnTo>
                  <a:lnTo>
                    <a:pt x="1010" y="2231"/>
                  </a:lnTo>
                  <a:lnTo>
                    <a:pt x="1025" y="2242"/>
                  </a:lnTo>
                  <a:lnTo>
                    <a:pt x="1042" y="2255"/>
                  </a:lnTo>
                  <a:lnTo>
                    <a:pt x="1058" y="2268"/>
                  </a:lnTo>
                  <a:lnTo>
                    <a:pt x="1073" y="2283"/>
                  </a:lnTo>
                  <a:lnTo>
                    <a:pt x="1087" y="2298"/>
                  </a:lnTo>
                  <a:lnTo>
                    <a:pt x="1100" y="2314"/>
                  </a:lnTo>
                  <a:lnTo>
                    <a:pt x="1114" y="2329"/>
                  </a:lnTo>
                  <a:lnTo>
                    <a:pt x="1125" y="2346"/>
                  </a:lnTo>
                  <a:lnTo>
                    <a:pt x="1136" y="2363"/>
                  </a:lnTo>
                  <a:lnTo>
                    <a:pt x="1145" y="2381"/>
                  </a:lnTo>
                  <a:lnTo>
                    <a:pt x="1154" y="2399"/>
                  </a:lnTo>
                  <a:lnTo>
                    <a:pt x="1162" y="2416"/>
                  </a:lnTo>
                  <a:lnTo>
                    <a:pt x="1168" y="2434"/>
                  </a:lnTo>
                  <a:lnTo>
                    <a:pt x="1175" y="2453"/>
                  </a:lnTo>
                  <a:lnTo>
                    <a:pt x="1179" y="2472"/>
                  </a:lnTo>
                  <a:lnTo>
                    <a:pt x="1184" y="2491"/>
                  </a:lnTo>
                  <a:lnTo>
                    <a:pt x="1187" y="2510"/>
                  </a:lnTo>
                  <a:lnTo>
                    <a:pt x="1189" y="2530"/>
                  </a:lnTo>
                  <a:lnTo>
                    <a:pt x="1191" y="2549"/>
                  </a:lnTo>
                  <a:lnTo>
                    <a:pt x="1192" y="2569"/>
                  </a:lnTo>
                  <a:lnTo>
                    <a:pt x="1191" y="2588"/>
                  </a:lnTo>
                  <a:lnTo>
                    <a:pt x="1189" y="2607"/>
                  </a:lnTo>
                  <a:lnTo>
                    <a:pt x="1187" y="2627"/>
                  </a:lnTo>
                  <a:lnTo>
                    <a:pt x="1184" y="2646"/>
                  </a:lnTo>
                  <a:lnTo>
                    <a:pt x="1179" y="2665"/>
                  </a:lnTo>
                  <a:lnTo>
                    <a:pt x="1175" y="2684"/>
                  </a:lnTo>
                  <a:lnTo>
                    <a:pt x="1168" y="2702"/>
                  </a:lnTo>
                  <a:lnTo>
                    <a:pt x="1162" y="2721"/>
                  </a:lnTo>
                  <a:lnTo>
                    <a:pt x="1154" y="2739"/>
                  </a:lnTo>
                  <a:lnTo>
                    <a:pt x="1145" y="2757"/>
                  </a:lnTo>
                  <a:lnTo>
                    <a:pt x="1136" y="2773"/>
                  </a:lnTo>
                  <a:lnTo>
                    <a:pt x="1125" y="2791"/>
                  </a:lnTo>
                  <a:lnTo>
                    <a:pt x="1114" y="2808"/>
                  </a:lnTo>
                  <a:lnTo>
                    <a:pt x="1100" y="2824"/>
                  </a:lnTo>
                  <a:lnTo>
                    <a:pt x="1087" y="2839"/>
                  </a:lnTo>
                  <a:lnTo>
                    <a:pt x="1073" y="2855"/>
                  </a:lnTo>
                  <a:lnTo>
                    <a:pt x="1343" y="3125"/>
                  </a:lnTo>
                  <a:lnTo>
                    <a:pt x="2570" y="1898"/>
                  </a:lnTo>
                  <a:lnTo>
                    <a:pt x="3545" y="2872"/>
                  </a:lnTo>
                  <a:lnTo>
                    <a:pt x="3727" y="3054"/>
                  </a:lnTo>
                  <a:lnTo>
                    <a:pt x="3742" y="3069"/>
                  </a:lnTo>
                  <a:lnTo>
                    <a:pt x="3755" y="3086"/>
                  </a:lnTo>
                  <a:lnTo>
                    <a:pt x="3768" y="3101"/>
                  </a:lnTo>
                  <a:lnTo>
                    <a:pt x="3780" y="3118"/>
                  </a:lnTo>
                  <a:lnTo>
                    <a:pt x="3790" y="3135"/>
                  </a:lnTo>
                  <a:lnTo>
                    <a:pt x="3800" y="3153"/>
                  </a:lnTo>
                  <a:lnTo>
                    <a:pt x="3809" y="3169"/>
                  </a:lnTo>
                  <a:lnTo>
                    <a:pt x="3816" y="3188"/>
                  </a:lnTo>
                  <a:lnTo>
                    <a:pt x="3823" y="3206"/>
                  </a:lnTo>
                  <a:lnTo>
                    <a:pt x="3830" y="3225"/>
                  </a:lnTo>
                  <a:lnTo>
                    <a:pt x="3834" y="3244"/>
                  </a:lnTo>
                  <a:lnTo>
                    <a:pt x="3839" y="3263"/>
                  </a:lnTo>
                  <a:lnTo>
                    <a:pt x="3842" y="3282"/>
                  </a:lnTo>
                  <a:lnTo>
                    <a:pt x="3844" y="3301"/>
                  </a:lnTo>
                  <a:lnTo>
                    <a:pt x="3845" y="3321"/>
                  </a:lnTo>
                  <a:lnTo>
                    <a:pt x="3845" y="3340"/>
                  </a:lnTo>
                  <a:lnTo>
                    <a:pt x="3845" y="3359"/>
                  </a:lnTo>
                  <a:lnTo>
                    <a:pt x="3844" y="3379"/>
                  </a:lnTo>
                  <a:lnTo>
                    <a:pt x="3842" y="3398"/>
                  </a:lnTo>
                  <a:lnTo>
                    <a:pt x="3839" y="3417"/>
                  </a:lnTo>
                  <a:lnTo>
                    <a:pt x="3834" y="3436"/>
                  </a:lnTo>
                  <a:lnTo>
                    <a:pt x="3830" y="3455"/>
                  </a:lnTo>
                  <a:lnTo>
                    <a:pt x="3823" y="3474"/>
                  </a:lnTo>
                  <a:lnTo>
                    <a:pt x="3816" y="3492"/>
                  </a:lnTo>
                  <a:lnTo>
                    <a:pt x="3809" y="3511"/>
                  </a:lnTo>
                  <a:lnTo>
                    <a:pt x="3800" y="3528"/>
                  </a:lnTo>
                  <a:lnTo>
                    <a:pt x="3790" y="3545"/>
                  </a:lnTo>
                  <a:lnTo>
                    <a:pt x="3780" y="3562"/>
                  </a:lnTo>
                  <a:lnTo>
                    <a:pt x="3768" y="3579"/>
                  </a:lnTo>
                  <a:lnTo>
                    <a:pt x="3755" y="3595"/>
                  </a:lnTo>
                  <a:lnTo>
                    <a:pt x="3742" y="3611"/>
                  </a:lnTo>
                  <a:lnTo>
                    <a:pt x="3727" y="3626"/>
                  </a:lnTo>
                  <a:close/>
                  <a:moveTo>
                    <a:pt x="2480" y="2235"/>
                  </a:moveTo>
                  <a:lnTo>
                    <a:pt x="1460" y="3254"/>
                  </a:lnTo>
                  <a:lnTo>
                    <a:pt x="1730" y="3524"/>
                  </a:lnTo>
                  <a:lnTo>
                    <a:pt x="2750" y="2505"/>
                  </a:lnTo>
                  <a:lnTo>
                    <a:pt x="2480" y="2235"/>
                  </a:lnTo>
                  <a:close/>
                  <a:moveTo>
                    <a:pt x="2887" y="2643"/>
                  </a:moveTo>
                  <a:lnTo>
                    <a:pt x="1868" y="3662"/>
                  </a:lnTo>
                  <a:lnTo>
                    <a:pt x="2139" y="3932"/>
                  </a:lnTo>
                  <a:lnTo>
                    <a:pt x="3157" y="2913"/>
                  </a:lnTo>
                  <a:lnTo>
                    <a:pt x="2887" y="2643"/>
                  </a:lnTo>
                  <a:close/>
                  <a:moveTo>
                    <a:pt x="2276" y="4069"/>
                  </a:moveTo>
                  <a:lnTo>
                    <a:pt x="2546" y="4340"/>
                  </a:lnTo>
                  <a:lnTo>
                    <a:pt x="3565" y="3321"/>
                  </a:lnTo>
                  <a:lnTo>
                    <a:pt x="3295" y="3050"/>
                  </a:lnTo>
                  <a:lnTo>
                    <a:pt x="2276" y="4069"/>
                  </a:lnTo>
                  <a:close/>
                </a:path>
              </a:pathLst>
            </a:custGeom>
            <a:solidFill>
              <a:schemeClr val="bg1">
                <a:lumMod val="95000"/>
              </a:schemeClr>
            </a:solidFill>
            <a:ln>
              <a:noFill/>
            </a:ln>
          </p:spPr>
          <p:txBody>
            <a:bodyPr lIns="110780" tIns="55390" rIns="110780" bIns="55390" anchor="ctr">
              <a:scene3d>
                <a:camera prst="orthographicFront"/>
                <a:lightRig rig="threePt" dir="t"/>
              </a:scene3d>
              <a:sp3d contourW="12700">
                <a:contourClr>
                  <a:srgbClr val="FFFFFF"/>
                </a:contourClr>
              </a:sp3d>
            </a:bodyPr>
            <a:lstStyle/>
            <a:p>
              <a:pPr algn="ctr">
                <a:defRPr/>
              </a:pPr>
              <a:endParaRPr lang="zh-CN" altLang="en-US">
                <a:solidFill>
                  <a:schemeClr val="bg1"/>
                </a:solidFill>
                <a:ea typeface="宋体" panose="02010600030101010101" pitchFamily="2" charset="-122"/>
              </a:endParaRPr>
            </a:p>
          </p:txBody>
        </p:sp>
      </p:grpSp>
      <p:sp>
        <p:nvSpPr>
          <p:cNvPr id="4" name="椭圆 3"/>
          <p:cNvSpPr/>
          <p:nvPr/>
        </p:nvSpPr>
        <p:spPr>
          <a:xfrm>
            <a:off x="1813133" y="2405434"/>
            <a:ext cx="1933223" cy="1933223"/>
          </a:xfrm>
          <a:prstGeom prst="ellipse">
            <a:avLst/>
          </a:prstGeom>
          <a:solidFill>
            <a:schemeClr val="bg1">
              <a:lumMod val="9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a:off x="1600083" y="3068292"/>
            <a:ext cx="2344393" cy="553834"/>
          </a:xfrm>
          <a:prstGeom prst="rect">
            <a:avLst/>
          </a:prstGeom>
          <a:effectLst>
            <a:outerShdw blurRad="50800" dist="38100" dir="5400000" algn="t" rotWithShape="0">
              <a:prstClr val="black">
                <a:alpha val="23000"/>
              </a:prstClr>
            </a:outerShdw>
          </a:effectLst>
        </p:spPr>
        <p:txBody>
          <a:bodyPr wrap="square" lIns="121758" tIns="60879" rIns="121758" bIns="60879">
            <a:spAutoFit/>
          </a:bodyPr>
          <a:lstStyle/>
          <a:p>
            <a:pPr algn="ctr"/>
            <a:r>
              <a:rPr lang="en-US" altLang="zh-CN" sz="2800" b="1" spc="-192" dirty="0">
                <a:solidFill>
                  <a:schemeClr val="bg1">
                    <a:lumMod val="95000"/>
                  </a:schemeClr>
                </a:solidFill>
                <a:effectLst>
                  <a:outerShdw blurRad="38100" dist="38100" dir="2700000" algn="tl">
                    <a:srgbClr val="000000">
                      <a:alpha val="43137"/>
                    </a:srgbClr>
                  </a:outerShdw>
                </a:effectLst>
                <a:latin typeface="微软雅黑" pitchFamily="34" charset="-122"/>
                <a:ea typeface="微软雅黑" pitchFamily="34" charset="-122"/>
              </a:rPr>
              <a:t>CONTENTS</a:t>
            </a:r>
            <a:endParaRPr lang="zh-CN" altLang="en-US" sz="2800" b="1" spc="-192" dirty="0">
              <a:solidFill>
                <a:schemeClr val="bg1">
                  <a:lumMod val="95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72"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11578">
            <a:off x="-2290572" y="2697441"/>
            <a:ext cx="4613906" cy="3759930"/>
          </a:xfrm>
          <a:prstGeom prst="rect">
            <a:avLst/>
          </a:prstGeom>
        </p:spPr>
      </p:pic>
    </p:spTree>
    <p:extLst>
      <p:ext uri="{BB962C8B-B14F-4D97-AF65-F5344CB8AC3E}">
        <p14:creationId xmlns:p14="http://schemas.microsoft.com/office/powerpoint/2010/main" val="492622283"/>
      </p:ext>
    </p:extLst>
  </p:cSld>
  <p:clrMapOvr>
    <a:masterClrMapping/>
  </p:clrMapOvr>
  <p:transition spd="slow" advTm="6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250"/>
                                        <p:tgtEl>
                                          <p:spTgt spid="25"/>
                                        </p:tgtEl>
                                      </p:cBhvr>
                                    </p:animEffect>
                                  </p:childTnLst>
                                </p:cTn>
                              </p:par>
                            </p:childTnLst>
                          </p:cTn>
                        </p:par>
                        <p:par>
                          <p:cTn id="8" fill="hold">
                            <p:stCondLst>
                              <p:cond delay="25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72"/>
                                        </p:tgtEl>
                                        <p:attrNameLst>
                                          <p:attrName>style.visibility</p:attrName>
                                        </p:attrNameLst>
                                      </p:cBhvr>
                                      <p:to>
                                        <p:strVal val="visible"/>
                                      </p:to>
                                    </p:set>
                                    <p:anim calcmode="lin" valueType="num">
                                      <p:cBhvr additive="base">
                                        <p:cTn id="18" dur="500" fill="hold"/>
                                        <p:tgtEl>
                                          <p:spTgt spid="72"/>
                                        </p:tgtEl>
                                        <p:attrNameLst>
                                          <p:attrName>ppt_x</p:attrName>
                                        </p:attrNameLst>
                                      </p:cBhvr>
                                      <p:tavLst>
                                        <p:tav tm="0">
                                          <p:val>
                                            <p:strVal val="0-#ppt_w/2"/>
                                          </p:val>
                                        </p:tav>
                                        <p:tav tm="100000">
                                          <p:val>
                                            <p:strVal val="#ppt_x"/>
                                          </p:val>
                                        </p:tav>
                                      </p:tavLst>
                                    </p:anim>
                                    <p:anim calcmode="lin" valueType="num">
                                      <p:cBhvr additive="base">
                                        <p:cTn id="19" dur="500" fill="hold"/>
                                        <p:tgtEl>
                                          <p:spTgt spid="72"/>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1000"/>
                                        <p:tgtEl>
                                          <p:spTgt spid="71"/>
                                        </p:tgtEl>
                                      </p:cBhvr>
                                    </p:animEffect>
                                  </p:childTnLst>
                                </p:cTn>
                              </p:par>
                              <p:par>
                                <p:cTn id="28" presetID="42" presetClass="entr" presetSubtype="0" fill="hold" nodeType="withEffect">
                                  <p:stCondLst>
                                    <p:cond delay="75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anim calcmode="lin" valueType="num">
                                      <p:cBhvr>
                                        <p:cTn id="31" dur="500" fill="hold"/>
                                        <p:tgtEl>
                                          <p:spTgt spid="2"/>
                                        </p:tgtEl>
                                        <p:attrNameLst>
                                          <p:attrName>ppt_x</p:attrName>
                                        </p:attrNameLst>
                                      </p:cBhvr>
                                      <p:tavLst>
                                        <p:tav tm="0">
                                          <p:val>
                                            <p:strVal val="#ppt_x"/>
                                          </p:val>
                                        </p:tav>
                                        <p:tav tm="100000">
                                          <p:val>
                                            <p:strVal val="#ppt_x"/>
                                          </p:val>
                                        </p:tav>
                                      </p:tavLst>
                                    </p:anim>
                                    <p:anim calcmode="lin" valueType="num">
                                      <p:cBhvr>
                                        <p:cTn id="32" dur="500" fill="hold"/>
                                        <p:tgtEl>
                                          <p:spTgt spid="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125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anim calcmode="lin" valueType="num">
                                      <p:cBhvr>
                                        <p:cTn id="36" dur="500" fill="hold"/>
                                        <p:tgtEl>
                                          <p:spTgt spid="47"/>
                                        </p:tgtEl>
                                        <p:attrNameLst>
                                          <p:attrName>ppt_x</p:attrName>
                                        </p:attrNameLst>
                                      </p:cBhvr>
                                      <p:tavLst>
                                        <p:tav tm="0">
                                          <p:val>
                                            <p:strVal val="#ppt_x"/>
                                          </p:val>
                                        </p:tav>
                                        <p:tav tm="100000">
                                          <p:val>
                                            <p:strVal val="#ppt_x"/>
                                          </p:val>
                                        </p:tav>
                                      </p:tavLst>
                                    </p:anim>
                                    <p:anim calcmode="lin" valueType="num">
                                      <p:cBhvr>
                                        <p:cTn id="37" dur="500" fill="hold"/>
                                        <p:tgtEl>
                                          <p:spTgt spid="47"/>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175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anim calcmode="lin" valueType="num">
                                      <p:cBhvr>
                                        <p:cTn id="41" dur="500" fill="hold"/>
                                        <p:tgtEl>
                                          <p:spTgt spid="29"/>
                                        </p:tgtEl>
                                        <p:attrNameLst>
                                          <p:attrName>ppt_x</p:attrName>
                                        </p:attrNameLst>
                                      </p:cBhvr>
                                      <p:tavLst>
                                        <p:tav tm="0">
                                          <p:val>
                                            <p:strVal val="#ppt_x"/>
                                          </p:val>
                                        </p:tav>
                                        <p:tav tm="100000">
                                          <p:val>
                                            <p:strVal val="#ppt_x"/>
                                          </p:val>
                                        </p:tav>
                                      </p:tavLst>
                                    </p:anim>
                                    <p:anim calcmode="lin" valueType="num">
                                      <p:cBhvr>
                                        <p:cTn id="42" dur="500" fill="hold"/>
                                        <p:tgtEl>
                                          <p:spTgt spid="29"/>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225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anim calcmode="lin" valueType="num">
                                      <p:cBhvr>
                                        <p:cTn id="46" dur="500" fill="hold"/>
                                        <p:tgtEl>
                                          <p:spTgt spid="30"/>
                                        </p:tgtEl>
                                        <p:attrNameLst>
                                          <p:attrName>ppt_x</p:attrName>
                                        </p:attrNameLst>
                                      </p:cBhvr>
                                      <p:tavLst>
                                        <p:tav tm="0">
                                          <p:val>
                                            <p:strVal val="#ppt_x"/>
                                          </p:val>
                                        </p:tav>
                                        <p:tav tm="100000">
                                          <p:val>
                                            <p:strVal val="#ppt_x"/>
                                          </p:val>
                                        </p:tav>
                                      </p:tavLst>
                                    </p:anim>
                                    <p:anim calcmode="lin" valueType="num">
                                      <p:cBhvr>
                                        <p:cTn id="47" dur="500" fill="hold"/>
                                        <p:tgtEl>
                                          <p:spTgt spid="30"/>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275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anim calcmode="lin" valueType="num">
                                      <p:cBhvr>
                                        <p:cTn id="51" dur="500" fill="hold"/>
                                        <p:tgtEl>
                                          <p:spTgt spid="31"/>
                                        </p:tgtEl>
                                        <p:attrNameLst>
                                          <p:attrName>ppt_x</p:attrName>
                                        </p:attrNameLst>
                                      </p:cBhvr>
                                      <p:tavLst>
                                        <p:tav tm="0">
                                          <p:val>
                                            <p:strVal val="#ppt_x"/>
                                          </p:val>
                                        </p:tav>
                                        <p:tav tm="100000">
                                          <p:val>
                                            <p:strVal val="#ppt_x"/>
                                          </p:val>
                                        </p:tav>
                                      </p:tavLst>
                                    </p:anim>
                                    <p:anim calcmode="lin" valueType="num">
                                      <p:cBhvr>
                                        <p:cTn id="52" dur="500" fill="hold"/>
                                        <p:tgtEl>
                                          <p:spTgt spid="31"/>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325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anim calcmode="lin" valueType="num">
                                      <p:cBhvr>
                                        <p:cTn id="56" dur="500" fill="hold"/>
                                        <p:tgtEl>
                                          <p:spTgt spid="32"/>
                                        </p:tgtEl>
                                        <p:attrNameLst>
                                          <p:attrName>ppt_x</p:attrName>
                                        </p:attrNameLst>
                                      </p:cBhvr>
                                      <p:tavLst>
                                        <p:tav tm="0">
                                          <p:val>
                                            <p:strVal val="#ppt_x"/>
                                          </p:val>
                                        </p:tav>
                                        <p:tav tm="100000">
                                          <p:val>
                                            <p:strVal val="#ppt_x"/>
                                          </p:val>
                                        </p:tav>
                                      </p:tavLst>
                                    </p:anim>
                                    <p:anim calcmode="lin" valueType="num">
                                      <p:cBhvr>
                                        <p:cTn id="57"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 grpId="0"/>
      <p:bldP spid="4"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黑色背景"/>
          <p:cNvPicPr>
            <a:picLocks noChangeAspect="1" noChangeArrowheads="1"/>
          </p:cNvPicPr>
          <p:nvPr/>
        </p:nvPicPr>
        <p:blipFill rotWithShape="1">
          <a:blip r:embed="rId3">
            <a:extLst>
              <a:ext uri="{28A0092B-C50C-407E-A947-70E740481C1C}">
                <a14:useLocalDpi xmlns:a14="http://schemas.microsoft.com/office/drawing/2010/main" val="0"/>
              </a:ext>
            </a:extLst>
          </a:blip>
          <a:srcRect l="704"/>
          <a:stretch/>
        </p:blipFill>
        <p:spPr bwMode="auto">
          <a:xfrm>
            <a:off x="-7151" y="0"/>
            <a:ext cx="12181916" cy="6859588"/>
          </a:xfrm>
          <a:prstGeom prst="rect">
            <a:avLst/>
          </a:prstGeom>
          <a:noFill/>
          <a:extLst>
            <a:ext uri="{909E8E84-426E-40DD-AFC4-6F175D3DCCD1}">
              <a14:hiddenFill xmlns:a14="http://schemas.microsoft.com/office/drawing/2010/main">
                <a:solidFill>
                  <a:srgbClr val="FFFFFF"/>
                </a:solidFill>
              </a14:hiddenFill>
            </a:ext>
          </a:extLst>
        </p:spPr>
      </p:pic>
      <p:sp>
        <p:nvSpPr>
          <p:cNvPr id="16" name="五边形 1"/>
          <p:cNvSpPr/>
          <p:nvPr/>
        </p:nvSpPr>
        <p:spPr>
          <a:xfrm rot="16200000">
            <a:off x="4243755" y="-1144434"/>
            <a:ext cx="3760576" cy="12188951"/>
          </a:xfrm>
          <a:custGeom>
            <a:avLst/>
            <a:gdLst>
              <a:gd name="connsiteX0" fmla="*/ 0 w 6587753"/>
              <a:gd name="connsiteY0" fmla="*/ 0 h 6859588"/>
              <a:gd name="connsiteX1" fmla="*/ 3293877 w 6587753"/>
              <a:gd name="connsiteY1" fmla="*/ 0 h 6859588"/>
              <a:gd name="connsiteX2" fmla="*/ 6587753 w 6587753"/>
              <a:gd name="connsiteY2" fmla="*/ 3429794 h 6859588"/>
              <a:gd name="connsiteX3" fmla="*/ 3293877 w 6587753"/>
              <a:gd name="connsiteY3" fmla="*/ 6859588 h 6859588"/>
              <a:gd name="connsiteX4" fmla="*/ 0 w 6587753"/>
              <a:gd name="connsiteY4" fmla="*/ 6859588 h 6859588"/>
              <a:gd name="connsiteX5" fmla="*/ 0 w 6587753"/>
              <a:gd name="connsiteY5" fmla="*/ 0 h 6859588"/>
              <a:gd name="connsiteX0" fmla="*/ 0 w 6587753"/>
              <a:gd name="connsiteY0" fmla="*/ 0 h 6859588"/>
              <a:gd name="connsiteX1" fmla="*/ 4717563 w 6587753"/>
              <a:gd name="connsiteY1" fmla="*/ 11575 h 6859588"/>
              <a:gd name="connsiteX2" fmla="*/ 6587753 w 6587753"/>
              <a:gd name="connsiteY2" fmla="*/ 3429794 h 6859588"/>
              <a:gd name="connsiteX3" fmla="*/ 3293877 w 6587753"/>
              <a:gd name="connsiteY3" fmla="*/ 6859588 h 6859588"/>
              <a:gd name="connsiteX4" fmla="*/ 0 w 6587753"/>
              <a:gd name="connsiteY4" fmla="*/ 6859588 h 6859588"/>
              <a:gd name="connsiteX5" fmla="*/ 0 w 6587753"/>
              <a:gd name="connsiteY5" fmla="*/ 0 h 6859588"/>
              <a:gd name="connsiteX0" fmla="*/ 0 w 6587753"/>
              <a:gd name="connsiteY0" fmla="*/ 0 h 6859588"/>
              <a:gd name="connsiteX1" fmla="*/ 4717563 w 6587753"/>
              <a:gd name="connsiteY1" fmla="*/ 11575 h 6859588"/>
              <a:gd name="connsiteX2" fmla="*/ 6587753 w 6587753"/>
              <a:gd name="connsiteY2" fmla="*/ 3429794 h 6859588"/>
              <a:gd name="connsiteX3" fmla="*/ 4578667 w 6587753"/>
              <a:gd name="connsiteY3" fmla="*/ 6848014 h 6859588"/>
              <a:gd name="connsiteX4" fmla="*/ 0 w 6587753"/>
              <a:gd name="connsiteY4" fmla="*/ 6859588 h 6859588"/>
              <a:gd name="connsiteX5" fmla="*/ 0 w 6587753"/>
              <a:gd name="connsiteY5" fmla="*/ 0 h 6859588"/>
              <a:gd name="connsiteX0" fmla="*/ 0 w 9066615"/>
              <a:gd name="connsiteY0" fmla="*/ 0 h 6859588"/>
              <a:gd name="connsiteX1" fmla="*/ 4717563 w 9066615"/>
              <a:gd name="connsiteY1" fmla="*/ 11575 h 6859588"/>
              <a:gd name="connsiteX2" fmla="*/ 9066615 w 9066615"/>
              <a:gd name="connsiteY2" fmla="*/ 3279800 h 6859588"/>
              <a:gd name="connsiteX3" fmla="*/ 4578667 w 9066615"/>
              <a:gd name="connsiteY3" fmla="*/ 6848014 h 6859588"/>
              <a:gd name="connsiteX4" fmla="*/ 0 w 9066615"/>
              <a:gd name="connsiteY4" fmla="*/ 6859588 h 6859588"/>
              <a:gd name="connsiteX5" fmla="*/ 0 w 9066615"/>
              <a:gd name="connsiteY5" fmla="*/ 0 h 6859588"/>
              <a:gd name="connsiteX0" fmla="*/ 0 w 9066615"/>
              <a:gd name="connsiteY0" fmla="*/ 21034 h 6880622"/>
              <a:gd name="connsiteX1" fmla="*/ 4717563 w 9066615"/>
              <a:gd name="connsiteY1" fmla="*/ 0 h 6880622"/>
              <a:gd name="connsiteX2" fmla="*/ 9066615 w 9066615"/>
              <a:gd name="connsiteY2" fmla="*/ 3300834 h 6880622"/>
              <a:gd name="connsiteX3" fmla="*/ 4578667 w 9066615"/>
              <a:gd name="connsiteY3" fmla="*/ 6869048 h 6880622"/>
              <a:gd name="connsiteX4" fmla="*/ 0 w 9066615"/>
              <a:gd name="connsiteY4" fmla="*/ 6880622 h 6880622"/>
              <a:gd name="connsiteX5" fmla="*/ 0 w 9066615"/>
              <a:gd name="connsiteY5" fmla="*/ 21034 h 6880622"/>
              <a:gd name="connsiteX0" fmla="*/ 0 w 9066615"/>
              <a:gd name="connsiteY0" fmla="*/ 7993 h 6867581"/>
              <a:gd name="connsiteX1" fmla="*/ 4764712 w 9066615"/>
              <a:gd name="connsiteY1" fmla="*/ 0 h 6867581"/>
              <a:gd name="connsiteX2" fmla="*/ 9066615 w 9066615"/>
              <a:gd name="connsiteY2" fmla="*/ 3287793 h 6867581"/>
              <a:gd name="connsiteX3" fmla="*/ 4578667 w 9066615"/>
              <a:gd name="connsiteY3" fmla="*/ 6856007 h 6867581"/>
              <a:gd name="connsiteX4" fmla="*/ 0 w 9066615"/>
              <a:gd name="connsiteY4" fmla="*/ 6867581 h 6867581"/>
              <a:gd name="connsiteX5" fmla="*/ 0 w 9066615"/>
              <a:gd name="connsiteY5" fmla="*/ 7993 h 6867581"/>
              <a:gd name="connsiteX0" fmla="*/ 0 w 7392815"/>
              <a:gd name="connsiteY0" fmla="*/ 7993 h 6867581"/>
              <a:gd name="connsiteX1" fmla="*/ 4764712 w 7392815"/>
              <a:gd name="connsiteY1" fmla="*/ 0 h 6867581"/>
              <a:gd name="connsiteX2" fmla="*/ 7392816 w 7392815"/>
              <a:gd name="connsiteY2" fmla="*/ 3411701 h 6867581"/>
              <a:gd name="connsiteX3" fmla="*/ 4578667 w 7392815"/>
              <a:gd name="connsiteY3" fmla="*/ 6856007 h 6867581"/>
              <a:gd name="connsiteX4" fmla="*/ 0 w 7392815"/>
              <a:gd name="connsiteY4" fmla="*/ 6867581 h 6867581"/>
              <a:gd name="connsiteX5" fmla="*/ 0 w 7392815"/>
              <a:gd name="connsiteY5" fmla="*/ 7993 h 686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2815" h="6867581">
                <a:moveTo>
                  <a:pt x="0" y="7993"/>
                </a:moveTo>
                <a:lnTo>
                  <a:pt x="4764712" y="0"/>
                </a:lnTo>
                <a:lnTo>
                  <a:pt x="7392816" y="3411701"/>
                </a:lnTo>
                <a:lnTo>
                  <a:pt x="4578667" y="6856007"/>
                </a:lnTo>
                <a:lnTo>
                  <a:pt x="0" y="6867581"/>
                </a:lnTo>
                <a:lnTo>
                  <a:pt x="0" y="7993"/>
                </a:lnTo>
                <a:close/>
              </a:path>
            </a:pathLst>
          </a:custGeom>
          <a:solidFill>
            <a:srgbClr val="3E0000">
              <a:alpha val="77000"/>
            </a:srgbClr>
          </a:solidFill>
          <a:effectLst>
            <a:glow rad="203200">
              <a:schemeClr val="tx1">
                <a:lumMod val="95000"/>
                <a:lumOff val="5000"/>
                <a:alpha val="33000"/>
              </a:schemeClr>
            </a:glow>
            <a:outerShdw blurRad="50800" dist="38100" dir="16200000" rotWithShape="0">
              <a:prstClr val="black">
                <a:alpha val="40000"/>
              </a:prstClr>
            </a:outerShdw>
          </a:effectLst>
        </p:spPr>
        <p:txBody>
          <a:bodyPr wrap="square" lIns="121758" tIns="60879" rIns="121758" bIns="60879" rtlCol="0" anchor="ctr">
            <a:spAutoFit/>
          </a:bodyPr>
          <a:lstStyle/>
          <a:p>
            <a:pPr algn="ctr" defTabSz="1243700"/>
            <a:endParaRPr lang="zh-CN" altLang="en-US" sz="4300" b="1" dirty="0">
              <a:solidFill>
                <a:srgbClr val="FF3300"/>
              </a:solidFill>
              <a:latin typeface="微软雅黑" panose="020B0503020204020204" pitchFamily="34" charset="-122"/>
              <a:ea typeface="微软雅黑" panose="020B0503020204020204" pitchFamily="34" charset="-122"/>
            </a:endParaRPr>
          </a:p>
        </p:txBody>
      </p:sp>
      <p:sp>
        <p:nvSpPr>
          <p:cNvPr id="7" name="Rectangle 3"/>
          <p:cNvSpPr>
            <a:spLocks/>
          </p:cNvSpPr>
          <p:nvPr/>
        </p:nvSpPr>
        <p:spPr bwMode="auto">
          <a:xfrm>
            <a:off x="1042085" y="3835893"/>
            <a:ext cx="10078448" cy="74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70000"/>
              </a:lnSpc>
              <a:spcBef>
                <a:spcPct val="0"/>
              </a:spcBef>
              <a:spcAft>
                <a:spcPct val="0"/>
              </a:spcAft>
            </a:pPr>
            <a:r>
              <a:rPr lang="zh-CN" altLang="en-US" sz="4300" b="1" dirty="0">
                <a:solidFill>
                  <a:schemeClr val="bg1"/>
                </a:solidFill>
                <a:effectLst>
                  <a:outerShdw blurRad="38100" dist="38100" dir="2700000" algn="tl">
                    <a:srgbClr val="000000">
                      <a:alpha val="43137"/>
                    </a:srgbClr>
                  </a:outerShdw>
                </a:effectLst>
                <a:latin typeface="微软雅黑"/>
                <a:ea typeface="微软雅黑"/>
                <a:cs typeface="Bebas Neue" charset="0"/>
                <a:sym typeface="Bebas Neue" charset="0"/>
              </a:rPr>
              <a:t>Insufficient work</a:t>
            </a:r>
            <a:endParaRPr lang="en-US" altLang="zh-CN" sz="4300" b="1" dirty="0">
              <a:solidFill>
                <a:schemeClr val="bg1"/>
              </a:solidFill>
              <a:effectLst>
                <a:outerShdw blurRad="38100" dist="38100" dir="2700000" algn="tl">
                  <a:srgbClr val="000000">
                    <a:alpha val="43137"/>
                  </a:srgbClr>
                </a:outerShdw>
              </a:effectLst>
              <a:latin typeface="微软雅黑"/>
              <a:ea typeface="微软雅黑"/>
              <a:cs typeface="Bebas Neue" charset="0"/>
              <a:sym typeface="Bebas Neue" charset="0"/>
            </a:endParaRPr>
          </a:p>
        </p:txBody>
      </p:sp>
      <p:sp>
        <p:nvSpPr>
          <p:cNvPr id="8" name="Rectangle 2"/>
          <p:cNvSpPr>
            <a:spLocks/>
          </p:cNvSpPr>
          <p:nvPr/>
        </p:nvSpPr>
        <p:spPr bwMode="auto">
          <a:xfrm>
            <a:off x="1685376" y="4493415"/>
            <a:ext cx="9145016" cy="43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300" dirty="0">
                <a:solidFill>
                  <a:schemeClr val="bg1"/>
                </a:solidFill>
                <a:effectLst>
                  <a:outerShdw blurRad="38100" dist="38100" dir="2700000" algn="tl">
                    <a:srgbClr val="000000">
                      <a:alpha val="43137"/>
                    </a:srgbClr>
                  </a:outerShdw>
                </a:effectLst>
                <a:latin typeface="微软雅黑"/>
                <a:ea typeface="微软雅黑"/>
                <a:sym typeface="Gill Sans" charset="0"/>
              </a:rPr>
              <a:t>Add a detailed text description here, suggesting that it is relevant to the title and conforms to the overall language style, and the language description is as concise and vivid as possible. Try to control the number of words per slide</a:t>
            </a:r>
            <a:r>
              <a:rPr lang="en-US" altLang="zh-CN" sz="1300" dirty="0">
                <a:solidFill>
                  <a:schemeClr val="bg1"/>
                </a:solidFill>
                <a:effectLst>
                  <a:outerShdw blurRad="38100" dist="38100" dir="2700000" algn="tl">
                    <a:srgbClr val="000000">
                      <a:alpha val="43137"/>
                    </a:srgbClr>
                  </a:outerShdw>
                </a:effectLst>
                <a:latin typeface="微软雅黑"/>
                <a:ea typeface="微软雅黑"/>
                <a:sym typeface="Gill Sans" charset="0"/>
              </a:rPr>
              <a:t>200</a:t>
            </a:r>
            <a:r>
              <a:rPr lang="zh-CN" altLang="en-US" sz="1300" dirty="0">
                <a:solidFill>
                  <a:schemeClr val="bg1"/>
                </a:solidFill>
                <a:effectLst>
                  <a:outerShdw blurRad="38100" dist="38100" dir="2700000" algn="tl">
                    <a:srgbClr val="000000">
                      <a:alpha val="43137"/>
                    </a:srgbClr>
                  </a:outerShdw>
                </a:effectLst>
                <a:latin typeface="微软雅黑"/>
                <a:ea typeface="微软雅黑"/>
                <a:sym typeface="Gill Sans" charset="0"/>
              </a:rPr>
              <a:t>within the word, according to statistics the best control of each slide per page</a:t>
            </a:r>
            <a:r>
              <a:rPr lang="en-US" altLang="zh-CN" sz="1300" dirty="0">
                <a:solidFill>
                  <a:schemeClr val="bg1"/>
                </a:solidFill>
                <a:effectLst>
                  <a:outerShdw blurRad="38100" dist="38100" dir="2700000" algn="tl">
                    <a:srgbClr val="000000">
                      <a:alpha val="43137"/>
                    </a:srgbClr>
                  </a:outerShdw>
                </a:effectLst>
                <a:latin typeface="微软雅黑"/>
                <a:ea typeface="微软雅黑"/>
                <a:sym typeface="Gill Sans" charset="0"/>
              </a:rPr>
              <a:t>5</a:t>
            </a:r>
            <a:r>
              <a:rPr lang="zh-CN" altLang="en-US" sz="1300" dirty="0">
                <a:solidFill>
                  <a:schemeClr val="bg1"/>
                </a:solidFill>
                <a:effectLst>
                  <a:outerShdw blurRad="38100" dist="38100" dir="2700000" algn="tl">
                    <a:srgbClr val="000000">
                      <a:alpha val="43137"/>
                    </a:srgbClr>
                  </a:outerShdw>
                </a:effectLst>
                <a:latin typeface="微软雅黑"/>
                <a:ea typeface="微软雅黑"/>
                <a:sym typeface="Gill Sans" charset="0"/>
              </a:rPr>
              <a:t>Within minutes. </a:t>
            </a:r>
            <a:endParaRPr lang="en-US" sz="1300" dirty="0">
              <a:solidFill>
                <a:schemeClr val="bg1"/>
              </a:solidFill>
              <a:effectLst>
                <a:outerShdw blurRad="38100" dist="38100" dir="2700000" algn="tl">
                  <a:srgbClr val="000000">
                    <a:alpha val="43137"/>
                  </a:srgbClr>
                </a:outerShdw>
              </a:effectLst>
              <a:latin typeface="微软雅黑"/>
              <a:ea typeface="微软雅黑"/>
              <a:cs typeface="Lato Light" charset="0"/>
              <a:sym typeface="Lato Light" charset="0"/>
            </a:endParaRPr>
          </a:p>
        </p:txBody>
      </p:sp>
      <p:pic>
        <p:nvPicPr>
          <p:cNvPr id="13"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4985" y="3866516"/>
            <a:ext cx="3039767" cy="3739742"/>
          </a:xfrm>
          <a:prstGeom prst="rect">
            <a:avLst/>
          </a:prstGeom>
        </p:spPr>
      </p:pic>
      <p:sp>
        <p:nvSpPr>
          <p:cNvPr id="18" name="椭圆 17"/>
          <p:cNvSpPr/>
          <p:nvPr/>
        </p:nvSpPr>
        <p:spPr>
          <a:xfrm>
            <a:off x="5360045" y="2225430"/>
            <a:ext cx="1355396" cy="1355395"/>
          </a:xfrm>
          <a:prstGeom prst="ellipse">
            <a:avLst/>
          </a:prstGeom>
          <a:solidFill>
            <a:schemeClr val="bg1">
              <a:lumMod val="95000"/>
            </a:schemeClr>
          </a:solidFill>
          <a:ln w="1270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524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nvGrpSpPr>
          <p:cNvPr id="14" name="组合 9"/>
          <p:cNvGrpSpPr>
            <a:grpSpLocks/>
          </p:cNvGrpSpPr>
          <p:nvPr/>
        </p:nvGrpSpPr>
        <p:grpSpPr bwMode="auto">
          <a:xfrm>
            <a:off x="5782899" y="2493690"/>
            <a:ext cx="518012" cy="792024"/>
            <a:chOff x="0" y="0"/>
            <a:chExt cx="292099" cy="492124"/>
          </a:xfrm>
          <a:solidFill>
            <a:srgbClr val="7B1B1B"/>
          </a:solidFill>
          <a:effectLst>
            <a:outerShdw blurRad="63500" sx="102000" sy="102000" algn="ctr" rotWithShape="0">
              <a:prstClr val="black">
                <a:alpha val="40000"/>
              </a:prstClr>
            </a:outerShdw>
          </a:effectLst>
        </p:grpSpPr>
        <p:sp>
          <p:nvSpPr>
            <p:cNvPr id="15" name="Freeform 15"/>
            <p:cNvSpPr>
              <a:spLocks noEditPoints="1" noChangeArrowheads="1"/>
            </p:cNvSpPr>
            <p:nvPr/>
          </p:nvSpPr>
          <p:spPr bwMode="auto">
            <a:xfrm>
              <a:off x="0" y="0"/>
              <a:ext cx="292099" cy="492124"/>
            </a:xfrm>
            <a:custGeom>
              <a:avLst/>
              <a:gdLst>
                <a:gd name="T0" fmla="*/ 0 w 166"/>
                <a:gd name="T1" fmla="*/ 781246850 h 280"/>
                <a:gd name="T2" fmla="*/ 463707163 w 166"/>
                <a:gd name="T3" fmla="*/ 781246850 h 280"/>
                <a:gd name="T4" fmla="*/ 463707163 w 166"/>
                <a:gd name="T5" fmla="*/ 747764842 h 280"/>
                <a:gd name="T6" fmla="*/ 463707163 w 166"/>
                <a:gd name="T7" fmla="*/ 747764842 h 280"/>
                <a:gd name="T8" fmla="*/ 458120329 w 166"/>
                <a:gd name="T9" fmla="*/ 736604173 h 280"/>
                <a:gd name="T10" fmla="*/ 446946663 w 166"/>
                <a:gd name="T11" fmla="*/ 731023838 h 280"/>
                <a:gd name="T12" fmla="*/ 16760500 w 166"/>
                <a:gd name="T13" fmla="*/ 731023838 h 280"/>
                <a:gd name="T14" fmla="*/ 16760500 w 166"/>
                <a:gd name="T15" fmla="*/ 731023838 h 280"/>
                <a:gd name="T16" fmla="*/ 5586833 w 166"/>
                <a:gd name="T17" fmla="*/ 736604173 h 280"/>
                <a:gd name="T18" fmla="*/ 0 w 166"/>
                <a:gd name="T19" fmla="*/ 747764842 h 280"/>
                <a:gd name="T20" fmla="*/ 0 w 166"/>
                <a:gd name="T21" fmla="*/ 781246850 h 280"/>
                <a:gd name="T22" fmla="*/ 0 w 166"/>
                <a:gd name="T23" fmla="*/ 781246850 h 280"/>
                <a:gd name="T24" fmla="*/ 0 w 166"/>
                <a:gd name="T25" fmla="*/ 0 h 280"/>
                <a:gd name="T26" fmla="*/ 463707163 w 166"/>
                <a:gd name="T27" fmla="*/ 0 h 280"/>
                <a:gd name="T28" fmla="*/ 463707163 w 166"/>
                <a:gd name="T29" fmla="*/ 33482008 h 280"/>
                <a:gd name="T30" fmla="*/ 463707163 w 166"/>
                <a:gd name="T31" fmla="*/ 33482008 h 280"/>
                <a:gd name="T32" fmla="*/ 458120329 w 166"/>
                <a:gd name="T33" fmla="*/ 44642677 h 280"/>
                <a:gd name="T34" fmla="*/ 446946663 w 166"/>
                <a:gd name="T35" fmla="*/ 50223012 h 280"/>
                <a:gd name="T36" fmla="*/ 16760500 w 166"/>
                <a:gd name="T37" fmla="*/ 50223012 h 280"/>
                <a:gd name="T38" fmla="*/ 16760500 w 166"/>
                <a:gd name="T39" fmla="*/ 50223012 h 280"/>
                <a:gd name="T40" fmla="*/ 5586833 w 166"/>
                <a:gd name="T41" fmla="*/ 44642677 h 280"/>
                <a:gd name="T42" fmla="*/ 0 w 166"/>
                <a:gd name="T43" fmla="*/ 33482008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7" name="Freeform 16"/>
            <p:cNvSpPr>
              <a:spLocks noEditPoints="1" noChangeArrowheads="1"/>
            </p:cNvSpPr>
            <p:nvPr/>
          </p:nvSpPr>
          <p:spPr bwMode="auto">
            <a:xfrm>
              <a:off x="23812" y="46039"/>
              <a:ext cx="244476" cy="400050"/>
            </a:xfrm>
            <a:custGeom>
              <a:avLst/>
              <a:gdLst>
                <a:gd name="T0" fmla="*/ 39373037 w 138"/>
                <a:gd name="T1" fmla="*/ 139271793 h 228"/>
                <a:gd name="T2" fmla="*/ 39373037 w 138"/>
                <a:gd name="T3" fmla="*/ 161555280 h 228"/>
                <a:gd name="T4" fmla="*/ 56247196 w 138"/>
                <a:gd name="T5" fmla="*/ 194980510 h 228"/>
                <a:gd name="T6" fmla="*/ 134993270 w 138"/>
                <a:gd name="T7" fmla="*/ 267401842 h 228"/>
                <a:gd name="T8" fmla="*/ 157492148 w 138"/>
                <a:gd name="T9" fmla="*/ 289685329 h 228"/>
                <a:gd name="T10" fmla="*/ 163116867 w 138"/>
                <a:gd name="T11" fmla="*/ 317539688 h 228"/>
                <a:gd name="T12" fmla="*/ 134993270 w 138"/>
                <a:gd name="T13" fmla="*/ 367677533 h 228"/>
                <a:gd name="T14" fmla="*/ 67496635 w 138"/>
                <a:gd name="T15" fmla="*/ 423386250 h 228"/>
                <a:gd name="T16" fmla="*/ 44997757 w 138"/>
                <a:gd name="T17" fmla="*/ 451240609 h 228"/>
                <a:gd name="T18" fmla="*/ 39373037 w 138"/>
                <a:gd name="T19" fmla="*/ 490236711 h 228"/>
                <a:gd name="T20" fmla="*/ 0 w 138"/>
                <a:gd name="T21" fmla="*/ 635079375 h 228"/>
                <a:gd name="T22" fmla="*/ 0 w 138"/>
                <a:gd name="T23" fmla="*/ 479094967 h 228"/>
                <a:gd name="T24" fmla="*/ 5624720 w 138"/>
                <a:gd name="T25" fmla="*/ 428957122 h 228"/>
                <a:gd name="T26" fmla="*/ 39373037 w 138"/>
                <a:gd name="T27" fmla="*/ 395531891 h 228"/>
                <a:gd name="T28" fmla="*/ 101244952 w 138"/>
                <a:gd name="T29" fmla="*/ 339823174 h 228"/>
                <a:gd name="T30" fmla="*/ 118119111 w 138"/>
                <a:gd name="T31" fmla="*/ 317539688 h 228"/>
                <a:gd name="T32" fmla="*/ 101244952 w 138"/>
                <a:gd name="T33" fmla="*/ 295256201 h 228"/>
                <a:gd name="T34" fmla="*/ 39373037 w 138"/>
                <a:gd name="T35" fmla="*/ 239547484 h 228"/>
                <a:gd name="T36" fmla="*/ 5624720 w 138"/>
                <a:gd name="T37" fmla="*/ 200551382 h 228"/>
                <a:gd name="T38" fmla="*/ 0 w 138"/>
                <a:gd name="T39" fmla="*/ 155984408 h 228"/>
                <a:gd name="T40" fmla="*/ 39373037 w 138"/>
                <a:gd name="T41" fmla="*/ 0 h 228"/>
                <a:gd name="T42" fmla="*/ 348732613 w 138"/>
                <a:gd name="T43" fmla="*/ 635079375 h 228"/>
                <a:gd name="T44" fmla="*/ 348732613 w 138"/>
                <a:gd name="T45" fmla="*/ 490236711 h 228"/>
                <a:gd name="T46" fmla="*/ 343107893 w 138"/>
                <a:gd name="T47" fmla="*/ 451240609 h 228"/>
                <a:gd name="T48" fmla="*/ 320609015 w 138"/>
                <a:gd name="T49" fmla="*/ 423386250 h 228"/>
                <a:gd name="T50" fmla="*/ 253112380 w 138"/>
                <a:gd name="T51" fmla="*/ 367677533 h 228"/>
                <a:gd name="T52" fmla="*/ 224988783 w 138"/>
                <a:gd name="T53" fmla="*/ 317539688 h 228"/>
                <a:gd name="T54" fmla="*/ 230613502 w 138"/>
                <a:gd name="T55" fmla="*/ 289685329 h 228"/>
                <a:gd name="T56" fmla="*/ 320609015 w 138"/>
                <a:gd name="T57" fmla="*/ 211693125 h 228"/>
                <a:gd name="T58" fmla="*/ 331858454 w 138"/>
                <a:gd name="T59" fmla="*/ 194980510 h 228"/>
                <a:gd name="T60" fmla="*/ 348732613 w 138"/>
                <a:gd name="T61" fmla="*/ 161555280 h 228"/>
                <a:gd name="T62" fmla="*/ 348732613 w 138"/>
                <a:gd name="T63" fmla="*/ 0 h 228"/>
                <a:gd name="T64" fmla="*/ 388105650 w 138"/>
                <a:gd name="T65" fmla="*/ 155984408 h 228"/>
                <a:gd name="T66" fmla="*/ 388105650 w 138"/>
                <a:gd name="T67" fmla="*/ 183838766 h 228"/>
                <a:gd name="T68" fmla="*/ 371231491 w 138"/>
                <a:gd name="T69" fmla="*/ 222834868 h 228"/>
                <a:gd name="T70" fmla="*/ 286860698 w 138"/>
                <a:gd name="T71" fmla="*/ 295256201 h 228"/>
                <a:gd name="T72" fmla="*/ 275611259 w 138"/>
                <a:gd name="T73" fmla="*/ 306397944 h 228"/>
                <a:gd name="T74" fmla="*/ 275611259 w 138"/>
                <a:gd name="T75" fmla="*/ 328681431 h 228"/>
                <a:gd name="T76" fmla="*/ 348732613 w 138"/>
                <a:gd name="T77" fmla="*/ 395531891 h 228"/>
                <a:gd name="T78" fmla="*/ 371231491 w 138"/>
                <a:gd name="T79" fmla="*/ 412244507 h 228"/>
                <a:gd name="T80" fmla="*/ 388105650 w 138"/>
                <a:gd name="T81" fmla="*/ 451240609 h 228"/>
                <a:gd name="T82" fmla="*/ 388105650 w 138"/>
                <a:gd name="T83" fmla="*/ 635079375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9" name="Freeform 17"/>
            <p:cNvSpPr>
              <a:spLocks noChangeArrowheads="1"/>
            </p:cNvSpPr>
            <p:nvPr/>
          </p:nvSpPr>
          <p:spPr bwMode="auto">
            <a:xfrm>
              <a:off x="63499" y="166689"/>
              <a:ext cx="165100" cy="279400"/>
            </a:xfrm>
            <a:custGeom>
              <a:avLst/>
              <a:gdLst>
                <a:gd name="T0" fmla="*/ 0 w 94"/>
                <a:gd name="T1" fmla="*/ 443547500 h 160"/>
                <a:gd name="T2" fmla="*/ 133836383 w 94"/>
                <a:gd name="T3" fmla="*/ 443547500 h 160"/>
                <a:gd name="T4" fmla="*/ 262096250 w 94"/>
                <a:gd name="T5" fmla="*/ 443547500 h 160"/>
                <a:gd name="T6" fmla="*/ 262096250 w 94"/>
                <a:gd name="T7" fmla="*/ 371471031 h 160"/>
                <a:gd name="T8" fmla="*/ 161718963 w 94"/>
                <a:gd name="T9" fmla="*/ 271672844 h 160"/>
                <a:gd name="T10" fmla="*/ 161718963 w 94"/>
                <a:gd name="T11" fmla="*/ 271672844 h 160"/>
                <a:gd name="T12" fmla="*/ 150565931 w 94"/>
                <a:gd name="T13" fmla="*/ 260584156 h 160"/>
                <a:gd name="T14" fmla="*/ 144989415 w 94"/>
                <a:gd name="T15" fmla="*/ 249495469 h 160"/>
                <a:gd name="T16" fmla="*/ 144989415 w 94"/>
                <a:gd name="T17" fmla="*/ 216229406 h 160"/>
                <a:gd name="T18" fmla="*/ 144989415 w 94"/>
                <a:gd name="T19" fmla="*/ 121975563 h 160"/>
                <a:gd name="T20" fmla="*/ 144989415 w 94"/>
                <a:gd name="T21" fmla="*/ 121975563 h 160"/>
                <a:gd name="T22" fmla="*/ 144989415 w 94"/>
                <a:gd name="T23" fmla="*/ 105342531 h 160"/>
                <a:gd name="T24" fmla="*/ 150565931 w 94"/>
                <a:gd name="T25" fmla="*/ 88709500 h 160"/>
                <a:gd name="T26" fmla="*/ 172871995 w 94"/>
                <a:gd name="T27" fmla="*/ 60987781 h 160"/>
                <a:gd name="T28" fmla="*/ 211907606 w 94"/>
                <a:gd name="T29" fmla="*/ 27721719 h 160"/>
                <a:gd name="T30" fmla="*/ 211907606 w 94"/>
                <a:gd name="T31" fmla="*/ 27721719 h 160"/>
                <a:gd name="T32" fmla="*/ 228637154 w 94"/>
                <a:gd name="T33" fmla="*/ 16633031 h 160"/>
                <a:gd name="T34" fmla="*/ 245366702 w 94"/>
                <a:gd name="T35" fmla="*/ 0 h 160"/>
                <a:gd name="T36" fmla="*/ 133836383 w 94"/>
                <a:gd name="T37" fmla="*/ 0 h 160"/>
                <a:gd name="T38" fmla="*/ 16729548 w 94"/>
                <a:gd name="T39" fmla="*/ 0 h 160"/>
                <a:gd name="T40" fmla="*/ 16729548 w 94"/>
                <a:gd name="T41" fmla="*/ 0 h 160"/>
                <a:gd name="T42" fmla="*/ 33459096 w 94"/>
                <a:gd name="T43" fmla="*/ 16633031 h 160"/>
                <a:gd name="T44" fmla="*/ 50188644 w 94"/>
                <a:gd name="T45" fmla="*/ 27721719 h 160"/>
                <a:gd name="T46" fmla="*/ 89224255 w 94"/>
                <a:gd name="T47" fmla="*/ 60987781 h 160"/>
                <a:gd name="T48" fmla="*/ 89224255 w 94"/>
                <a:gd name="T49" fmla="*/ 60987781 h 160"/>
                <a:gd name="T50" fmla="*/ 105953803 w 94"/>
                <a:gd name="T51" fmla="*/ 88709500 h 160"/>
                <a:gd name="T52" fmla="*/ 117106835 w 94"/>
                <a:gd name="T53" fmla="*/ 105342531 h 160"/>
                <a:gd name="T54" fmla="*/ 117106835 w 94"/>
                <a:gd name="T55" fmla="*/ 121975563 h 160"/>
                <a:gd name="T56" fmla="*/ 117106835 w 94"/>
                <a:gd name="T57" fmla="*/ 216229406 h 160"/>
                <a:gd name="T58" fmla="*/ 117106835 w 94"/>
                <a:gd name="T59" fmla="*/ 216229406 h 160"/>
                <a:gd name="T60" fmla="*/ 117106835 w 94"/>
                <a:gd name="T61" fmla="*/ 249495469 h 160"/>
                <a:gd name="T62" fmla="*/ 111530319 w 94"/>
                <a:gd name="T63" fmla="*/ 260584156 h 160"/>
                <a:gd name="T64" fmla="*/ 105953803 w 94"/>
                <a:gd name="T65" fmla="*/ 271672844 h 160"/>
                <a:gd name="T66" fmla="*/ 0 w 94"/>
                <a:gd name="T67" fmla="*/ 371471031 h 160"/>
                <a:gd name="T68" fmla="*/ 0 w 94"/>
                <a:gd name="T69" fmla="*/ 4435475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spTree>
    <p:extLst>
      <p:ext uri="{BB962C8B-B14F-4D97-AF65-F5344CB8AC3E}">
        <p14:creationId xmlns:p14="http://schemas.microsoft.com/office/powerpoint/2010/main" val="4267932611"/>
      </p:ext>
    </p:extLst>
  </p:cSld>
  <p:clrMapOvr>
    <a:masterClrMapping/>
  </p:clrMapOvr>
  <mc:AlternateContent xmlns:mc="http://schemas.openxmlformats.org/markup-compatibility/2006" xmlns:p14="http://schemas.microsoft.com/office/powerpoint/2010/main">
    <mc:Choice Requires="p14">
      <p:transition spd="slow" p14:dur="2000" advTm="4000">
        <p14:vortex dir="r"/>
      </p:transition>
    </mc:Choice>
    <mc:Fallback xmlns:a14="http://schemas.microsoft.com/office/drawing/2010/main"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250"/>
                                        <p:tgtEl>
                                          <p:spTgt spid="18"/>
                                        </p:tgtEl>
                                      </p:cBhvr>
                                    </p:animEffect>
                                    <p:anim calcmode="lin" valueType="num">
                                      <p:cBhvr>
                                        <p:cTn id="29" dur="250" fill="hold"/>
                                        <p:tgtEl>
                                          <p:spTgt spid="18"/>
                                        </p:tgtEl>
                                        <p:attrNameLst>
                                          <p:attrName>ppt_x</p:attrName>
                                        </p:attrNameLst>
                                      </p:cBhvr>
                                      <p:tavLst>
                                        <p:tav tm="0">
                                          <p:val>
                                            <p:strVal val="#ppt_x"/>
                                          </p:val>
                                        </p:tav>
                                        <p:tav tm="100000">
                                          <p:val>
                                            <p:strVal val="#ppt_x"/>
                                          </p:val>
                                        </p:tav>
                                      </p:tavLst>
                                    </p:anim>
                                    <p:anim calcmode="lin" valueType="num">
                                      <p:cBhvr>
                                        <p:cTn id="30" dur="250" fill="hold"/>
                                        <p:tgtEl>
                                          <p:spTgt spid="18"/>
                                        </p:tgtEl>
                                        <p:attrNameLst>
                                          <p:attrName>ppt_y</p:attrName>
                                        </p:attrNameLst>
                                      </p:cBhvr>
                                      <p:tavLst>
                                        <p:tav tm="0">
                                          <p:val>
                                            <p:strVal val="#ppt_y+.1"/>
                                          </p:val>
                                        </p:tav>
                                        <p:tav tm="100000">
                                          <p:val>
                                            <p:strVal val="#ppt_y"/>
                                          </p:val>
                                        </p:tav>
                                      </p:tavLst>
                                    </p:anim>
                                  </p:childTnLst>
                                </p:cTn>
                              </p:par>
                            </p:childTnLst>
                          </p:cTn>
                        </p:par>
                        <p:par>
                          <p:cTn id="31" fill="hold">
                            <p:stCondLst>
                              <p:cond delay="1750"/>
                            </p:stCondLst>
                            <p:childTnLst>
                              <p:par>
                                <p:cTn id="32" presetID="10" presetClass="exit" presetSubtype="0" fill="hold" nodeType="after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par>
                                <p:cTn id="35" presetID="22" presetClass="entr" presetSubtype="4"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p:bldP spid="8" grpId="0"/>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7125" b="8482"/>
          <a:stretch/>
        </p:blipFill>
        <p:spPr bwMode="auto">
          <a:xfrm>
            <a:off x="756298" y="1616606"/>
            <a:ext cx="3105671" cy="1540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115"/>
          <a:stretch/>
        </p:blipFill>
        <p:spPr bwMode="auto">
          <a:xfrm>
            <a:off x="756298" y="4877739"/>
            <a:ext cx="3105671" cy="1535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组合 15"/>
          <p:cNvGrpSpPr/>
          <p:nvPr/>
        </p:nvGrpSpPr>
        <p:grpSpPr>
          <a:xfrm>
            <a:off x="4145169" y="1616607"/>
            <a:ext cx="6777746" cy="1540395"/>
            <a:chOff x="3347864" y="1152445"/>
            <a:chExt cx="4752528" cy="1080119"/>
          </a:xfrm>
        </p:grpSpPr>
        <p:sp>
          <p:nvSpPr>
            <p:cNvPr id="17" name="矩形 16"/>
            <p:cNvSpPr/>
            <p:nvPr/>
          </p:nvSpPr>
          <p:spPr>
            <a:xfrm>
              <a:off x="3347864" y="1152445"/>
              <a:ext cx="4752528" cy="267178"/>
            </a:xfrm>
            <a:prstGeom prst="rect">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lumMod val="95000"/>
                    </a:schemeClr>
                  </a:solidFill>
                  <a:latin typeface="微软雅黑" pitchFamily="34" charset="-122"/>
                  <a:ea typeface="微软雅黑" pitchFamily="34" charset="-122"/>
                  <a:cs typeface="Segoe UI" pitchFamily="34" charset="0"/>
                </a:rPr>
                <a:t>Less than one</a:t>
              </a:r>
              <a:endParaRPr lang="en-US" altLang="zh-CN" sz="2000" dirty="0">
                <a:solidFill>
                  <a:schemeClr val="bg1">
                    <a:lumMod val="95000"/>
                  </a:schemeClr>
                </a:solidFill>
                <a:latin typeface="微软雅黑" pitchFamily="34" charset="-122"/>
                <a:ea typeface="微软雅黑" pitchFamily="34" charset="-122"/>
                <a:cs typeface="Segoe UI" pitchFamily="34" charset="0"/>
              </a:endParaRPr>
            </a:p>
          </p:txBody>
        </p:sp>
        <p:sp>
          <p:nvSpPr>
            <p:cNvPr id="18" name="矩形 17"/>
            <p:cNvSpPr/>
            <p:nvPr/>
          </p:nvSpPr>
          <p:spPr>
            <a:xfrm>
              <a:off x="3347864" y="1419622"/>
              <a:ext cx="4752528" cy="8129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562" indent="-228562" defTabSz="685549">
                <a:lnSpc>
                  <a:spcPct val="70000"/>
                </a:lnSpc>
                <a:spcBef>
                  <a:spcPts val="675"/>
                </a:spcBef>
                <a:buFont typeface="Arial" pitchFamily="34" charset="0"/>
                <a:buChar char="•"/>
              </a:pPr>
              <a:r>
                <a:rPr lang="zh-CN" altLang="en-US" sz="1600" dirty="0">
                  <a:solidFill>
                    <a:schemeClr val="tx1"/>
                  </a:solidFill>
                  <a:latin typeface="微软雅黑" pitchFamily="34" charset="-122"/>
                  <a:ea typeface="微软雅黑" pitchFamily="34" charset="-122"/>
                  <a:cs typeface="Segoe UI" pitchFamily="34" charset="0"/>
                </a:rPr>
                <a:t>Click here to fill in text Content Click here to fill in text content Click here to fill in text content</a:t>
              </a:r>
              <a:endParaRPr lang="en-US" altLang="zh-CN" sz="1600" dirty="0">
                <a:solidFill>
                  <a:schemeClr val="tx1"/>
                </a:solidFill>
                <a:latin typeface="微软雅黑" pitchFamily="34" charset="-122"/>
                <a:ea typeface="微软雅黑" pitchFamily="34" charset="-122"/>
                <a:cs typeface="Segoe UI" pitchFamily="34" charset="0"/>
              </a:endParaRPr>
            </a:p>
          </p:txBody>
        </p:sp>
      </p:grpSp>
      <p:grpSp>
        <p:nvGrpSpPr>
          <p:cNvPr id="19" name="组合 18"/>
          <p:cNvGrpSpPr/>
          <p:nvPr/>
        </p:nvGrpSpPr>
        <p:grpSpPr>
          <a:xfrm>
            <a:off x="4145169" y="3249520"/>
            <a:ext cx="6777746" cy="1540397"/>
            <a:chOff x="3347864" y="1152444"/>
            <a:chExt cx="4752528" cy="1080120"/>
          </a:xfrm>
        </p:grpSpPr>
        <p:sp>
          <p:nvSpPr>
            <p:cNvPr id="20" name="矩形 19"/>
            <p:cNvSpPr/>
            <p:nvPr/>
          </p:nvSpPr>
          <p:spPr>
            <a:xfrm>
              <a:off x="3347864" y="1152444"/>
              <a:ext cx="4752528" cy="26717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lumMod val="95000"/>
                    </a:schemeClr>
                  </a:solidFill>
                  <a:latin typeface="微软雅黑" pitchFamily="34" charset="-122"/>
                  <a:ea typeface="微软雅黑" pitchFamily="34" charset="-122"/>
                  <a:cs typeface="Segoe UI" pitchFamily="34" charset="0"/>
                </a:rPr>
                <a:t>Less than two</a:t>
              </a:r>
              <a:endParaRPr lang="en-US" altLang="zh-CN" sz="2000" dirty="0">
                <a:solidFill>
                  <a:schemeClr val="bg1">
                    <a:lumMod val="95000"/>
                  </a:schemeClr>
                </a:solidFill>
                <a:latin typeface="微软雅黑" pitchFamily="34" charset="-122"/>
                <a:ea typeface="微软雅黑" pitchFamily="34" charset="-122"/>
                <a:cs typeface="Segoe UI" pitchFamily="34" charset="0"/>
              </a:endParaRPr>
            </a:p>
          </p:txBody>
        </p:sp>
        <p:sp>
          <p:nvSpPr>
            <p:cNvPr id="21" name="矩形 20"/>
            <p:cNvSpPr/>
            <p:nvPr/>
          </p:nvSpPr>
          <p:spPr>
            <a:xfrm>
              <a:off x="3347864" y="1419622"/>
              <a:ext cx="4752528" cy="8129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562" indent="-228562" defTabSz="685549">
                <a:lnSpc>
                  <a:spcPct val="70000"/>
                </a:lnSpc>
                <a:spcBef>
                  <a:spcPts val="675"/>
                </a:spcBef>
                <a:buFont typeface="Arial" pitchFamily="34" charset="0"/>
                <a:buChar char="•"/>
              </a:pPr>
              <a:r>
                <a:rPr lang="zh-CN" altLang="en-US" sz="1600" dirty="0">
                  <a:solidFill>
                    <a:schemeClr val="tx1"/>
                  </a:solidFill>
                  <a:latin typeface="微软雅黑" pitchFamily="34" charset="-122"/>
                  <a:ea typeface="微软雅黑" pitchFamily="34" charset="-122"/>
                  <a:cs typeface="Segoe UI" pitchFamily="34" charset="0"/>
                </a:rPr>
                <a:t>Click here to fill in text Content Click here to fill in text content Click here to fill in text content</a:t>
              </a:r>
              <a:endParaRPr lang="en-US" altLang="zh-CN" sz="1600" dirty="0">
                <a:solidFill>
                  <a:schemeClr val="tx1"/>
                </a:solidFill>
                <a:latin typeface="微软雅黑" pitchFamily="34" charset="-122"/>
                <a:ea typeface="微软雅黑" pitchFamily="34" charset="-122"/>
                <a:cs typeface="Segoe UI" pitchFamily="34" charset="0"/>
              </a:endParaRPr>
            </a:p>
          </p:txBody>
        </p:sp>
      </p:grpSp>
      <p:grpSp>
        <p:nvGrpSpPr>
          <p:cNvPr id="22" name="组合 21"/>
          <p:cNvGrpSpPr/>
          <p:nvPr/>
        </p:nvGrpSpPr>
        <p:grpSpPr>
          <a:xfrm>
            <a:off x="4145169" y="4873044"/>
            <a:ext cx="6777746" cy="1540397"/>
            <a:chOff x="3347864" y="1152444"/>
            <a:chExt cx="4752528" cy="1080120"/>
          </a:xfrm>
        </p:grpSpPr>
        <p:sp>
          <p:nvSpPr>
            <p:cNvPr id="23" name="矩形 22"/>
            <p:cNvSpPr/>
            <p:nvPr/>
          </p:nvSpPr>
          <p:spPr>
            <a:xfrm>
              <a:off x="3347864" y="1152444"/>
              <a:ext cx="4752528" cy="267178"/>
            </a:xfrm>
            <a:prstGeom prst="rect">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lumMod val="95000"/>
                    </a:schemeClr>
                  </a:solidFill>
                  <a:latin typeface="微软雅黑" pitchFamily="34" charset="-122"/>
                  <a:ea typeface="微软雅黑" pitchFamily="34" charset="-122"/>
                  <a:cs typeface="Segoe UI" pitchFamily="34" charset="0"/>
                </a:rPr>
                <a:t>Less than three</a:t>
              </a:r>
              <a:endParaRPr lang="en-US" altLang="zh-CN" sz="2000" dirty="0">
                <a:solidFill>
                  <a:schemeClr val="bg1">
                    <a:lumMod val="95000"/>
                  </a:schemeClr>
                </a:solidFill>
                <a:latin typeface="微软雅黑" pitchFamily="34" charset="-122"/>
                <a:ea typeface="微软雅黑" pitchFamily="34" charset="-122"/>
                <a:cs typeface="Segoe UI" pitchFamily="34" charset="0"/>
              </a:endParaRPr>
            </a:p>
          </p:txBody>
        </p:sp>
        <p:sp>
          <p:nvSpPr>
            <p:cNvPr id="24" name="矩形 23"/>
            <p:cNvSpPr/>
            <p:nvPr/>
          </p:nvSpPr>
          <p:spPr>
            <a:xfrm>
              <a:off x="3347864" y="1419622"/>
              <a:ext cx="4752528" cy="8129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562" indent="-228562" defTabSz="685549">
                <a:lnSpc>
                  <a:spcPct val="70000"/>
                </a:lnSpc>
                <a:spcBef>
                  <a:spcPts val="675"/>
                </a:spcBef>
                <a:buFont typeface="Arial" pitchFamily="34" charset="0"/>
                <a:buChar char="•"/>
              </a:pPr>
              <a:r>
                <a:rPr lang="zh-CN" altLang="en-US" sz="1600" dirty="0">
                  <a:solidFill>
                    <a:schemeClr val="tx1"/>
                  </a:solidFill>
                  <a:latin typeface="微软雅黑" pitchFamily="34" charset="-122"/>
                  <a:ea typeface="微软雅黑" pitchFamily="34" charset="-122"/>
                  <a:cs typeface="Segoe UI" pitchFamily="34" charset="0"/>
                </a:rPr>
                <a:t>Click here to fill in text Content Click here to fill in text content Click here to fill in text content</a:t>
              </a:r>
              <a:endParaRPr lang="en-US" altLang="zh-CN" sz="1600" dirty="0">
                <a:solidFill>
                  <a:schemeClr val="tx1"/>
                </a:solidFill>
                <a:latin typeface="微软雅黑" pitchFamily="34" charset="-122"/>
                <a:ea typeface="微软雅黑" pitchFamily="34" charset="-122"/>
                <a:cs typeface="Segoe UI" pitchFamily="34" charset="0"/>
              </a:endParaRPr>
            </a:p>
          </p:txBody>
        </p:sp>
      </p:grpSp>
      <p:pic>
        <p:nvPicPr>
          <p:cNvPr id="25" name="Picture 2" descr="F:\360云盘\02-个人资料\！PPT图片及版面资源\06-PPT精选插图\02-商务\188141-1205221426079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8735"/>
          <a:stretch/>
        </p:blipFill>
        <p:spPr bwMode="auto">
          <a:xfrm>
            <a:off x="756295" y="3249520"/>
            <a:ext cx="3105674" cy="154039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260354" y="156962"/>
            <a:ext cx="3600397"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itchFamily="34" charset="-122"/>
                <a:ea typeface="微软雅黑" pitchFamily="34" charset="-122"/>
              </a:rPr>
              <a:t>INSUFFICIENT WORK</a:t>
            </a:r>
          </a:p>
        </p:txBody>
      </p:sp>
    </p:spTree>
    <p:extLst>
      <p:ext uri="{BB962C8B-B14F-4D97-AF65-F5344CB8AC3E}">
        <p14:creationId xmlns:p14="http://schemas.microsoft.com/office/powerpoint/2010/main" val="2397782019"/>
      </p:ext>
    </p:extLst>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a14="http://schemas.microsoft.com/office/drawing/2010/main" xmlns="">
      <p:transition spd="slow" advTm="6000">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by="(-#ppt_w*2)" calcmode="lin" valueType="num">
                                          <p:cBhvr rctx="PPT">
                                            <p:cTn id="7" dur="250" autoRev="1" fill="hold">
                                              <p:stCondLst>
                                                <p:cond delay="0"/>
                                              </p:stCondLst>
                                            </p:cTn>
                                            <p:tgtEl>
                                              <p:spTgt spid="26"/>
                                            </p:tgtEl>
                                            <p:attrNameLst>
                                              <p:attrName>ppt_w</p:attrName>
                                            </p:attrNameLst>
                                          </p:cBhvr>
                                        </p:anim>
                                        <p:anim by="(#ppt_w*0.50)" calcmode="lin" valueType="num">
                                          <p:cBhvr>
                                            <p:cTn id="8" dur="250" decel="50000" autoRev="1" fill="hold">
                                              <p:stCondLst>
                                                <p:cond delay="0"/>
                                              </p:stCondLst>
                                            </p:cTn>
                                            <p:tgtEl>
                                              <p:spTgt spid="26"/>
                                            </p:tgtEl>
                                            <p:attrNameLst>
                                              <p:attrName>ppt_x</p:attrName>
                                            </p:attrNameLst>
                                          </p:cBhvr>
                                        </p:anim>
                                        <p:anim from="(-#ppt_h/2)" to="(#ppt_y)" calcmode="lin" valueType="num">
                                          <p:cBhvr>
                                            <p:cTn id="9" dur="500" fill="hold">
                                              <p:stCondLst>
                                                <p:cond delay="0"/>
                                              </p:stCondLst>
                                            </p:cTn>
                                            <p:tgtEl>
                                              <p:spTgt spid="26"/>
                                            </p:tgtEl>
                                            <p:attrNameLst>
                                              <p:attrName>ppt_y</p:attrName>
                                            </p:attrNameLst>
                                          </p:cBhvr>
                                        </p:anim>
                                        <p:animRot by="21600000">
                                          <p:cBhvr>
                                            <p:cTn id="10" dur="500" fill="hold">
                                              <p:stCondLst>
                                                <p:cond delay="0"/>
                                              </p:stCondLst>
                                            </p:cTn>
                                            <p:tgtEl>
                                              <p:spTgt spid="26"/>
                                            </p:tgtEl>
                                            <p:attrNameLst>
                                              <p:attrName>r</p:attrName>
                                            </p:attrNameLst>
                                          </p:cBhvr>
                                        </p:animRot>
                                      </p:childTnLst>
                                    </p:cTn>
                                  </p:par>
                                </p:childTnLst>
                              </p:cTn>
                            </p:par>
                            <p:par>
                              <p:cTn id="11" fill="hold">
                                <p:stCondLst>
                                  <p:cond delay="1250"/>
                                </p:stCondLst>
                                <p:childTnLst>
                                  <p:par>
                                    <p:cTn id="12" presetID="2" presetClass="entr" presetSubtype="8" fill="hold" nodeType="afterEffect" p14:presetBounceEnd="20000">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14:bounceEnd="20000">
                                          <p:cBhvr additive="base">
                                            <p:cTn id="14" dur="500" fill="hold"/>
                                            <p:tgtEl>
                                              <p:spTgt spid="14"/>
                                            </p:tgtEl>
                                            <p:attrNameLst>
                                              <p:attrName>ppt_x</p:attrName>
                                            </p:attrNameLst>
                                          </p:cBhvr>
                                          <p:tavLst>
                                            <p:tav tm="0">
                                              <p:val>
                                                <p:strVal val="0-#ppt_w/2"/>
                                              </p:val>
                                            </p:tav>
                                            <p:tav tm="100000">
                                              <p:val>
                                                <p:strVal val="#ppt_x"/>
                                              </p:val>
                                            </p:tav>
                                          </p:tavLst>
                                        </p:anim>
                                        <p:anim calcmode="lin" valueType="num" p14:bounceEnd="20000">
                                          <p:cBhvr additive="base">
                                            <p:cTn id="15" dur="500" fill="hold"/>
                                            <p:tgtEl>
                                              <p:spTgt spid="14"/>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14:presetBounceEnd="20000">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14:bounceEnd="20000">
                                          <p:cBhvr additive="base">
                                            <p:cTn id="18" dur="500" fill="hold"/>
                                            <p:tgtEl>
                                              <p:spTgt spid="16"/>
                                            </p:tgtEl>
                                            <p:attrNameLst>
                                              <p:attrName>ppt_x</p:attrName>
                                            </p:attrNameLst>
                                          </p:cBhvr>
                                          <p:tavLst>
                                            <p:tav tm="0">
                                              <p:val>
                                                <p:strVal val="1+#ppt_w/2"/>
                                              </p:val>
                                            </p:tav>
                                            <p:tav tm="100000">
                                              <p:val>
                                                <p:strVal val="#ppt_x"/>
                                              </p:val>
                                            </p:tav>
                                          </p:tavLst>
                                        </p:anim>
                                        <p:anim calcmode="lin" valueType="num" p14:bounceEnd="20000">
                                          <p:cBhvr additive="base">
                                            <p:cTn id="19" dur="500" fill="hold"/>
                                            <p:tgtEl>
                                              <p:spTgt spid="16"/>
                                            </p:tgtEl>
                                            <p:attrNameLst>
                                              <p:attrName>ppt_y</p:attrName>
                                            </p:attrNameLst>
                                          </p:cBhvr>
                                          <p:tavLst>
                                            <p:tav tm="0">
                                              <p:val>
                                                <p:strVal val="#ppt_y"/>
                                              </p:val>
                                            </p:tav>
                                            <p:tav tm="100000">
                                              <p:val>
                                                <p:strVal val="#ppt_y"/>
                                              </p:val>
                                            </p:tav>
                                          </p:tavLst>
                                        </p:anim>
                                      </p:childTnLst>
                                    </p:cTn>
                                  </p:par>
                                </p:childTnLst>
                              </p:cTn>
                            </p:par>
                            <p:par>
                              <p:cTn id="20" fill="hold">
                                <p:stCondLst>
                                  <p:cond delay="1750"/>
                                </p:stCondLst>
                                <p:childTnLst>
                                  <p:par>
                                    <p:cTn id="21" presetID="22" presetClass="entr" presetSubtype="1"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500"/>
                                            <p:tgtEl>
                                              <p:spTgt spid="25"/>
                                            </p:tgtEl>
                                          </p:cBhvr>
                                        </p:animEffect>
                                      </p:childTnLst>
                                    </p:cTn>
                                  </p:par>
                                  <p:par>
                                    <p:cTn id="24" presetID="22" presetClass="entr" presetSubtype="1"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2250"/>
                                </p:stCondLst>
                                <p:childTnLst>
                                  <p:par>
                                    <p:cTn id="28" presetID="42"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anim calcmode="lin" valueType="num">
                                          <p:cBhvr>
                                            <p:cTn id="31" dur="500" fill="hold"/>
                                            <p:tgtEl>
                                              <p:spTgt spid="15"/>
                                            </p:tgtEl>
                                            <p:attrNameLst>
                                              <p:attrName>ppt_x</p:attrName>
                                            </p:attrNameLst>
                                          </p:cBhvr>
                                          <p:tavLst>
                                            <p:tav tm="0">
                                              <p:val>
                                                <p:strVal val="#ppt_x"/>
                                              </p:val>
                                            </p:tav>
                                            <p:tav tm="100000">
                                              <p:val>
                                                <p:strVal val="#ppt_x"/>
                                              </p:val>
                                            </p:tav>
                                          </p:tavLst>
                                        </p:anim>
                                        <p:anim calcmode="lin" valueType="num">
                                          <p:cBhvr>
                                            <p:cTn id="32" dur="500" fill="hold"/>
                                            <p:tgtEl>
                                              <p:spTgt spid="15"/>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anim calcmode="lin" valueType="num">
                                          <p:cBhvr>
                                            <p:cTn id="36" dur="500" fill="hold"/>
                                            <p:tgtEl>
                                              <p:spTgt spid="22"/>
                                            </p:tgtEl>
                                            <p:attrNameLst>
                                              <p:attrName>ppt_x</p:attrName>
                                            </p:attrNameLst>
                                          </p:cBhvr>
                                          <p:tavLst>
                                            <p:tav tm="0">
                                              <p:val>
                                                <p:strVal val="#ppt_x"/>
                                              </p:val>
                                            </p:tav>
                                            <p:tav tm="100000">
                                              <p:val>
                                                <p:strVal val="#ppt_x"/>
                                              </p:val>
                                            </p:tav>
                                          </p:tavLst>
                                        </p:anim>
                                        <p:anim calcmode="lin" valueType="num">
                                          <p:cBhvr>
                                            <p:cTn id="37"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by="(-#ppt_w*2)" calcmode="lin" valueType="num">
                                          <p:cBhvr rctx="PPT">
                                            <p:cTn id="7" dur="250" autoRev="1" fill="hold">
                                              <p:stCondLst>
                                                <p:cond delay="0"/>
                                              </p:stCondLst>
                                            </p:cTn>
                                            <p:tgtEl>
                                              <p:spTgt spid="26"/>
                                            </p:tgtEl>
                                            <p:attrNameLst>
                                              <p:attrName>ppt_w</p:attrName>
                                            </p:attrNameLst>
                                          </p:cBhvr>
                                        </p:anim>
                                        <p:anim by="(#ppt_w*0.50)" calcmode="lin" valueType="num">
                                          <p:cBhvr>
                                            <p:cTn id="8" dur="250" decel="50000" autoRev="1" fill="hold">
                                              <p:stCondLst>
                                                <p:cond delay="0"/>
                                              </p:stCondLst>
                                            </p:cTn>
                                            <p:tgtEl>
                                              <p:spTgt spid="26"/>
                                            </p:tgtEl>
                                            <p:attrNameLst>
                                              <p:attrName>ppt_x</p:attrName>
                                            </p:attrNameLst>
                                          </p:cBhvr>
                                        </p:anim>
                                        <p:anim from="(-#ppt_h/2)" to="(#ppt_y)" calcmode="lin" valueType="num">
                                          <p:cBhvr>
                                            <p:cTn id="9" dur="500" fill="hold">
                                              <p:stCondLst>
                                                <p:cond delay="0"/>
                                              </p:stCondLst>
                                            </p:cTn>
                                            <p:tgtEl>
                                              <p:spTgt spid="26"/>
                                            </p:tgtEl>
                                            <p:attrNameLst>
                                              <p:attrName>ppt_y</p:attrName>
                                            </p:attrNameLst>
                                          </p:cBhvr>
                                        </p:anim>
                                        <p:animRot by="21600000">
                                          <p:cBhvr>
                                            <p:cTn id="10" dur="500" fill="hold">
                                              <p:stCondLst>
                                                <p:cond delay="0"/>
                                              </p:stCondLst>
                                            </p:cTn>
                                            <p:tgtEl>
                                              <p:spTgt spid="26"/>
                                            </p:tgtEl>
                                            <p:attrNameLst>
                                              <p:attrName>r</p:attrName>
                                            </p:attrNameLst>
                                          </p:cBhvr>
                                        </p:animRot>
                                      </p:childTnLst>
                                    </p:cTn>
                                  </p:par>
                                </p:childTnLst>
                              </p:cTn>
                            </p:par>
                            <p:par>
                              <p:cTn id="11" fill="hold">
                                <p:stCondLst>
                                  <p:cond delay="1250"/>
                                </p:stCondLst>
                                <p:childTnLst>
                                  <p:par>
                                    <p:cTn id="12" presetID="2" presetClass="entr" presetSubtype="8"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0-#ppt_w/2"/>
                                              </p:val>
                                            </p:tav>
                                            <p:tav tm="100000">
                                              <p:val>
                                                <p:strVal val="#ppt_x"/>
                                              </p:val>
                                            </p:tav>
                                          </p:tavLst>
                                        </p:anim>
                                        <p:anim calcmode="lin" valueType="num">
                                          <p:cBhvr additive="base">
                                            <p:cTn id="15" dur="500" fill="hold"/>
                                            <p:tgtEl>
                                              <p:spTgt spid="14"/>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1+#ppt_w/2"/>
                                              </p:val>
                                            </p:tav>
                                            <p:tav tm="100000">
                                              <p:val>
                                                <p:strVal val="#ppt_x"/>
                                              </p:val>
                                            </p:tav>
                                          </p:tavLst>
                                        </p:anim>
                                        <p:anim calcmode="lin" valueType="num">
                                          <p:cBhvr additive="base">
                                            <p:cTn id="19" dur="500" fill="hold"/>
                                            <p:tgtEl>
                                              <p:spTgt spid="16"/>
                                            </p:tgtEl>
                                            <p:attrNameLst>
                                              <p:attrName>ppt_y</p:attrName>
                                            </p:attrNameLst>
                                          </p:cBhvr>
                                          <p:tavLst>
                                            <p:tav tm="0">
                                              <p:val>
                                                <p:strVal val="#ppt_y"/>
                                              </p:val>
                                            </p:tav>
                                            <p:tav tm="100000">
                                              <p:val>
                                                <p:strVal val="#ppt_y"/>
                                              </p:val>
                                            </p:tav>
                                          </p:tavLst>
                                        </p:anim>
                                      </p:childTnLst>
                                    </p:cTn>
                                  </p:par>
                                </p:childTnLst>
                              </p:cTn>
                            </p:par>
                            <p:par>
                              <p:cTn id="20" fill="hold">
                                <p:stCondLst>
                                  <p:cond delay="1750"/>
                                </p:stCondLst>
                                <p:childTnLst>
                                  <p:par>
                                    <p:cTn id="21" presetID="22" presetClass="entr" presetSubtype="1"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500"/>
                                            <p:tgtEl>
                                              <p:spTgt spid="25"/>
                                            </p:tgtEl>
                                          </p:cBhvr>
                                        </p:animEffect>
                                      </p:childTnLst>
                                    </p:cTn>
                                  </p:par>
                                  <p:par>
                                    <p:cTn id="24" presetID="22" presetClass="entr" presetSubtype="1"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2250"/>
                                </p:stCondLst>
                                <p:childTnLst>
                                  <p:par>
                                    <p:cTn id="28" presetID="42"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anim calcmode="lin" valueType="num">
                                          <p:cBhvr>
                                            <p:cTn id="31" dur="500" fill="hold"/>
                                            <p:tgtEl>
                                              <p:spTgt spid="15"/>
                                            </p:tgtEl>
                                            <p:attrNameLst>
                                              <p:attrName>ppt_x</p:attrName>
                                            </p:attrNameLst>
                                          </p:cBhvr>
                                          <p:tavLst>
                                            <p:tav tm="0">
                                              <p:val>
                                                <p:strVal val="#ppt_x"/>
                                              </p:val>
                                            </p:tav>
                                            <p:tav tm="100000">
                                              <p:val>
                                                <p:strVal val="#ppt_x"/>
                                              </p:val>
                                            </p:tav>
                                          </p:tavLst>
                                        </p:anim>
                                        <p:anim calcmode="lin" valueType="num">
                                          <p:cBhvr>
                                            <p:cTn id="32" dur="500" fill="hold"/>
                                            <p:tgtEl>
                                              <p:spTgt spid="15"/>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anim calcmode="lin" valueType="num">
                                          <p:cBhvr>
                                            <p:cTn id="36" dur="500" fill="hold"/>
                                            <p:tgtEl>
                                              <p:spTgt spid="22"/>
                                            </p:tgtEl>
                                            <p:attrNameLst>
                                              <p:attrName>ppt_x</p:attrName>
                                            </p:attrNameLst>
                                          </p:cBhvr>
                                          <p:tavLst>
                                            <p:tav tm="0">
                                              <p:val>
                                                <p:strVal val="#ppt_x"/>
                                              </p:val>
                                            </p:tav>
                                            <p:tav tm="100000">
                                              <p:val>
                                                <p:strVal val="#ppt_x"/>
                                              </p:val>
                                            </p:tav>
                                          </p:tavLst>
                                        </p:anim>
                                        <p:anim calcmode="lin" valueType="num">
                                          <p:cBhvr>
                                            <p:cTn id="37"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42080" y="3829668"/>
            <a:ext cx="2575520" cy="675655"/>
            <a:chOff x="1120140" y="2609650"/>
            <a:chExt cx="1935168" cy="506624"/>
          </a:xfrm>
          <a:solidFill>
            <a:srgbClr val="7B1B1B"/>
          </a:solidFill>
        </p:grpSpPr>
        <p:sp>
          <p:nvSpPr>
            <p:cNvPr id="3" name="圆角矩形 2"/>
            <p:cNvSpPr/>
            <p:nvPr/>
          </p:nvSpPr>
          <p:spPr>
            <a:xfrm>
              <a:off x="1120140" y="2683639"/>
              <a:ext cx="1935168" cy="43263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等腰三角形 3"/>
            <p:cNvSpPr/>
            <p:nvPr/>
          </p:nvSpPr>
          <p:spPr>
            <a:xfrm>
              <a:off x="2022799" y="2609650"/>
              <a:ext cx="129852" cy="952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5" name="椭圆 4"/>
          <p:cNvSpPr/>
          <p:nvPr/>
        </p:nvSpPr>
        <p:spPr>
          <a:xfrm>
            <a:off x="1724187" y="2076813"/>
            <a:ext cx="1411305" cy="1414210"/>
          </a:xfrm>
          <a:prstGeom prst="ellips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solidFill>
                <a:schemeClr val="tx1"/>
              </a:solidFill>
            </a:endParaRPr>
          </a:p>
        </p:txBody>
      </p:sp>
      <p:grpSp>
        <p:nvGrpSpPr>
          <p:cNvPr id="6" name="组合 5"/>
          <p:cNvGrpSpPr/>
          <p:nvPr/>
        </p:nvGrpSpPr>
        <p:grpSpPr>
          <a:xfrm flipV="1">
            <a:off x="3563510" y="3928341"/>
            <a:ext cx="2575520" cy="675655"/>
            <a:chOff x="2939529" y="2609650"/>
            <a:chExt cx="1935168" cy="506624"/>
          </a:xfrm>
          <a:solidFill>
            <a:schemeClr val="tx1">
              <a:lumMod val="75000"/>
              <a:lumOff val="25000"/>
            </a:schemeClr>
          </a:solidFill>
        </p:grpSpPr>
        <p:sp>
          <p:nvSpPr>
            <p:cNvPr id="7" name="圆角矩形 6"/>
            <p:cNvSpPr/>
            <p:nvPr/>
          </p:nvSpPr>
          <p:spPr>
            <a:xfrm>
              <a:off x="2939529" y="2683639"/>
              <a:ext cx="1935168" cy="43263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等腰三角形 7"/>
            <p:cNvSpPr/>
            <p:nvPr/>
          </p:nvSpPr>
          <p:spPr>
            <a:xfrm>
              <a:off x="3842188" y="2609650"/>
              <a:ext cx="129852" cy="952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椭圆 8"/>
          <p:cNvSpPr/>
          <p:nvPr/>
        </p:nvSpPr>
        <p:spPr>
          <a:xfrm>
            <a:off x="4232030" y="4835483"/>
            <a:ext cx="1411305" cy="141421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solidFill>
                <a:schemeClr val="bg1"/>
              </a:solidFill>
            </a:endParaRPr>
          </a:p>
        </p:txBody>
      </p:sp>
      <p:grpSp>
        <p:nvGrpSpPr>
          <p:cNvPr id="10" name="组合 9"/>
          <p:cNvGrpSpPr/>
          <p:nvPr/>
        </p:nvGrpSpPr>
        <p:grpSpPr>
          <a:xfrm>
            <a:off x="5990517" y="3829668"/>
            <a:ext cx="2575520" cy="675655"/>
            <a:chOff x="4763109" y="2609650"/>
            <a:chExt cx="1935168" cy="506624"/>
          </a:xfrm>
          <a:solidFill>
            <a:srgbClr val="7B1B1B"/>
          </a:solidFill>
        </p:grpSpPr>
        <p:sp>
          <p:nvSpPr>
            <p:cNvPr id="11" name="圆角矩形 10"/>
            <p:cNvSpPr/>
            <p:nvPr/>
          </p:nvSpPr>
          <p:spPr>
            <a:xfrm>
              <a:off x="4763109" y="2683639"/>
              <a:ext cx="1935168" cy="43263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等腰三角形 11"/>
            <p:cNvSpPr/>
            <p:nvPr/>
          </p:nvSpPr>
          <p:spPr>
            <a:xfrm>
              <a:off x="5665768" y="2609650"/>
              <a:ext cx="129852" cy="952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3" name="椭圆 12"/>
          <p:cNvSpPr/>
          <p:nvPr/>
        </p:nvSpPr>
        <p:spPr>
          <a:xfrm>
            <a:off x="6572625" y="2076813"/>
            <a:ext cx="1411305" cy="1414210"/>
          </a:xfrm>
          <a:prstGeom prst="ellips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solidFill>
                <a:schemeClr val="tx1"/>
              </a:solidFill>
            </a:endParaRPr>
          </a:p>
        </p:txBody>
      </p:sp>
      <p:sp>
        <p:nvSpPr>
          <p:cNvPr id="14" name="椭圆 13"/>
          <p:cNvSpPr/>
          <p:nvPr/>
        </p:nvSpPr>
        <p:spPr>
          <a:xfrm>
            <a:off x="8994056" y="4835483"/>
            <a:ext cx="1411305" cy="141421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solidFill>
                <a:schemeClr val="tx1"/>
              </a:solidFill>
            </a:endParaRPr>
          </a:p>
        </p:txBody>
      </p:sp>
      <p:sp>
        <p:nvSpPr>
          <p:cNvPr id="15" name="TextBox 14"/>
          <p:cNvSpPr txBox="1"/>
          <p:nvPr/>
        </p:nvSpPr>
        <p:spPr>
          <a:xfrm>
            <a:off x="1500163" y="5297537"/>
            <a:ext cx="1859354" cy="985113"/>
          </a:xfrm>
          <a:prstGeom prst="rect">
            <a:avLst/>
          </a:prstGeom>
          <a:noFill/>
        </p:spPr>
        <p:txBody>
          <a:bodyPr wrap="square" lIns="0" tIns="0" rIns="0" bIns="0" rtlCol="0">
            <a:spAutoFit/>
          </a:bodyPr>
          <a:lstStyle/>
          <a:p>
            <a:pPr lvl="0" algn="just" fontAlgn="base">
              <a:spcBef>
                <a:spcPct val="0"/>
              </a:spcBef>
              <a:spcAft>
                <a:spcPct val="0"/>
              </a:spcAft>
            </a:pPr>
            <a:r>
              <a:rPr lang="zh-CN" altLang="en-US" sz="1300" dirty="0">
                <a:latin typeface="微软雅黑" pitchFamily="34" charset="-122"/>
                <a:ea typeface="微软雅黑" pitchFamily="34" charset="-122"/>
              </a:rPr>
              <a:t>Details</a:t>
            </a:r>
            <a:r>
              <a:rPr lang="zh-CN" altLang="en-US" sz="1600" dirty="0">
                <a:solidFill>
                  <a:prstClr val="black"/>
                </a:solidFill>
                <a:latin typeface="微软雅黑" pitchFamily="34" charset="-122"/>
                <a:ea typeface="微软雅黑" pitchFamily="34" charset="-122"/>
                <a:cs typeface="方正兰亭纤黑简体"/>
              </a:rPr>
              <a:t>Click here to add a text descriptionand the text is added here.</a:t>
            </a:r>
          </a:p>
        </p:txBody>
      </p:sp>
      <p:sp>
        <p:nvSpPr>
          <p:cNvPr id="16" name="TextBox 15"/>
          <p:cNvSpPr txBox="1"/>
          <p:nvPr/>
        </p:nvSpPr>
        <p:spPr>
          <a:xfrm>
            <a:off x="1127416" y="4772657"/>
            <a:ext cx="2684713" cy="492443"/>
          </a:xfrm>
          <a:prstGeom prst="rect">
            <a:avLst/>
          </a:prstGeom>
          <a:noFill/>
        </p:spPr>
        <p:txBody>
          <a:bodyPr wrap="square" lIns="0" tIns="0" rIns="0" bIns="0" rtlCol="0">
            <a:spAutoFit/>
          </a:bodyPr>
          <a:lstStyle/>
          <a:p>
            <a:pPr algn="ctr"/>
            <a:r>
              <a:rPr lang="zh-CN" altLang="en-US" sz="1600" b="1" dirty="0">
                <a:latin typeface="微软雅黑" pitchFamily="34" charset="-122"/>
                <a:ea typeface="微软雅黑" pitchFamily="34" charset="-122"/>
              </a:rPr>
              <a:t>Make </a:t>
            </a:r>
            <a:endParaRPr lang="en-US" altLang="zh-CN" sz="1600" b="1" dirty="0">
              <a:latin typeface="微软雅黑" pitchFamily="34" charset="-122"/>
              <a:ea typeface="微软雅黑" pitchFamily="34" charset="-122"/>
            </a:endParaRPr>
          </a:p>
          <a:p>
            <a:pPr algn="ctr"/>
            <a:r>
              <a:rPr lang="zh-CN" altLang="en-US" sz="1600" b="1" dirty="0">
                <a:latin typeface="微软雅黑" pitchFamily="34" charset="-122"/>
                <a:ea typeface="微软雅黑" pitchFamily="34" charset="-122"/>
              </a:rPr>
              <a:t>recommendations</a:t>
            </a:r>
          </a:p>
        </p:txBody>
      </p:sp>
      <p:sp>
        <p:nvSpPr>
          <p:cNvPr id="17" name="TextBox 16"/>
          <p:cNvSpPr txBox="1"/>
          <p:nvPr/>
        </p:nvSpPr>
        <p:spPr>
          <a:xfrm>
            <a:off x="1313895" y="4065974"/>
            <a:ext cx="2045622" cy="246221"/>
          </a:xfrm>
          <a:prstGeom prst="rect">
            <a:avLst/>
          </a:prstGeom>
          <a:noFill/>
        </p:spPr>
        <p:txBody>
          <a:bodyPr wrap="square" lIns="0" tIns="0" rIns="0" bIns="0" rtlCol="0">
            <a:spAutoFit/>
          </a:bodyPr>
          <a:lstStyle/>
          <a:p>
            <a:pPr algn="ctr"/>
            <a:r>
              <a:rPr lang="zh-CN" altLang="en-US" sz="1600" b="1" dirty="0">
                <a:solidFill>
                  <a:schemeClr val="bg1"/>
                </a:solidFill>
                <a:latin typeface="微软雅黑" pitchFamily="34" charset="-122"/>
                <a:ea typeface="微软雅黑" pitchFamily="34" charset="-122"/>
              </a:rPr>
              <a:t>Countermeasures</a:t>
            </a:r>
            <a:r>
              <a:rPr lang="en-US" altLang="zh-CN" sz="1600" b="1" dirty="0">
                <a:solidFill>
                  <a:schemeClr val="bg1"/>
                </a:solidFill>
                <a:latin typeface="微软雅黑" pitchFamily="34" charset="-122"/>
                <a:ea typeface="微软雅黑" pitchFamily="34" charset="-122"/>
              </a:rPr>
              <a:t>1</a:t>
            </a:r>
            <a:endParaRPr lang="zh-CN" altLang="en-US" sz="1600" b="1" dirty="0">
              <a:solidFill>
                <a:schemeClr val="bg1"/>
              </a:solidFill>
              <a:latin typeface="微软雅黑" pitchFamily="34" charset="-122"/>
              <a:ea typeface="微软雅黑" pitchFamily="34" charset="-122"/>
            </a:endParaRPr>
          </a:p>
        </p:txBody>
      </p:sp>
      <p:sp>
        <p:nvSpPr>
          <p:cNvPr id="18" name="TextBox 17"/>
          <p:cNvSpPr txBox="1"/>
          <p:nvPr/>
        </p:nvSpPr>
        <p:spPr>
          <a:xfrm>
            <a:off x="3717600" y="4093692"/>
            <a:ext cx="1928814" cy="246278"/>
          </a:xfrm>
          <a:prstGeom prst="rect">
            <a:avLst/>
          </a:prstGeom>
          <a:noFill/>
        </p:spPr>
        <p:txBody>
          <a:bodyPr wrap="square" lIns="0" tIns="0" rIns="0" bIns="0" rtlCol="0">
            <a:spAutoFit/>
          </a:bodyPr>
          <a:lstStyle/>
          <a:p>
            <a:pPr algn="ctr"/>
            <a:r>
              <a:rPr lang="zh-CN" altLang="en-US" sz="1600" b="1" dirty="0">
                <a:solidFill>
                  <a:schemeClr val="bg1"/>
                </a:solidFill>
                <a:latin typeface="微软雅黑" pitchFamily="34" charset="-122"/>
                <a:ea typeface="微软雅黑" pitchFamily="34" charset="-122"/>
              </a:rPr>
              <a:t>Countermeasures</a:t>
            </a:r>
            <a:r>
              <a:rPr lang="en-US" altLang="zh-CN" sz="1600" b="1" dirty="0">
                <a:solidFill>
                  <a:schemeClr val="bg1"/>
                </a:solidFill>
                <a:latin typeface="微软雅黑" pitchFamily="34" charset="-122"/>
                <a:ea typeface="微软雅黑" pitchFamily="34" charset="-122"/>
              </a:rPr>
              <a:t>2</a:t>
            </a:r>
            <a:endParaRPr lang="zh-CN" altLang="en-US" sz="1600" b="1" dirty="0">
              <a:solidFill>
                <a:schemeClr val="bg1"/>
              </a:solidFill>
              <a:latin typeface="微软雅黑" pitchFamily="34" charset="-122"/>
              <a:ea typeface="微软雅黑" pitchFamily="34" charset="-122"/>
            </a:endParaRPr>
          </a:p>
        </p:txBody>
      </p:sp>
      <p:sp>
        <p:nvSpPr>
          <p:cNvPr id="19" name="TextBox 18"/>
          <p:cNvSpPr txBox="1"/>
          <p:nvPr/>
        </p:nvSpPr>
        <p:spPr>
          <a:xfrm>
            <a:off x="6235534" y="4100988"/>
            <a:ext cx="1944063" cy="246221"/>
          </a:xfrm>
          <a:prstGeom prst="rect">
            <a:avLst/>
          </a:prstGeom>
          <a:noFill/>
        </p:spPr>
        <p:txBody>
          <a:bodyPr wrap="square" lIns="0" tIns="0" rIns="0" bIns="0" rtlCol="0">
            <a:spAutoFit/>
          </a:bodyPr>
          <a:lstStyle/>
          <a:p>
            <a:pPr algn="ctr"/>
            <a:r>
              <a:rPr lang="zh-CN" altLang="en-US" sz="1600" b="1" dirty="0">
                <a:solidFill>
                  <a:schemeClr val="bg1"/>
                </a:solidFill>
                <a:latin typeface="微软雅黑" pitchFamily="34" charset="-122"/>
                <a:ea typeface="微软雅黑" pitchFamily="34" charset="-122"/>
              </a:rPr>
              <a:t>Countermeasures</a:t>
            </a:r>
            <a:r>
              <a:rPr lang="en-US" altLang="zh-CN" sz="1600" b="1" dirty="0">
                <a:solidFill>
                  <a:schemeClr val="bg1"/>
                </a:solidFill>
                <a:latin typeface="微软雅黑" pitchFamily="34" charset="-122"/>
                <a:ea typeface="微软雅黑" pitchFamily="34" charset="-122"/>
              </a:rPr>
              <a:t>3</a:t>
            </a:r>
            <a:endParaRPr lang="zh-CN" altLang="en-US" sz="1600" b="1" dirty="0">
              <a:solidFill>
                <a:schemeClr val="bg1"/>
              </a:solidFill>
              <a:latin typeface="微软雅黑" pitchFamily="34" charset="-122"/>
              <a:ea typeface="微软雅黑" pitchFamily="34" charset="-122"/>
            </a:endParaRPr>
          </a:p>
        </p:txBody>
      </p:sp>
      <p:grpSp>
        <p:nvGrpSpPr>
          <p:cNvPr id="20" name="组合 19"/>
          <p:cNvGrpSpPr/>
          <p:nvPr/>
        </p:nvGrpSpPr>
        <p:grpSpPr>
          <a:xfrm flipV="1">
            <a:off x="8411947" y="3928341"/>
            <a:ext cx="2575520" cy="675655"/>
            <a:chOff x="2939529" y="2609650"/>
            <a:chExt cx="1935168" cy="506624"/>
          </a:xfrm>
          <a:solidFill>
            <a:schemeClr val="tx1">
              <a:lumMod val="75000"/>
              <a:lumOff val="25000"/>
            </a:schemeClr>
          </a:solidFill>
        </p:grpSpPr>
        <p:sp>
          <p:nvSpPr>
            <p:cNvPr id="21" name="圆角矩形 20"/>
            <p:cNvSpPr/>
            <p:nvPr/>
          </p:nvSpPr>
          <p:spPr>
            <a:xfrm>
              <a:off x="2939529" y="2683639"/>
              <a:ext cx="1935168" cy="43263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等腰三角形 21"/>
            <p:cNvSpPr/>
            <p:nvPr/>
          </p:nvSpPr>
          <p:spPr>
            <a:xfrm>
              <a:off x="3842188" y="2609650"/>
              <a:ext cx="129852" cy="952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3" name="TextBox 22"/>
          <p:cNvSpPr txBox="1"/>
          <p:nvPr/>
        </p:nvSpPr>
        <p:spPr>
          <a:xfrm>
            <a:off x="8818154" y="4110554"/>
            <a:ext cx="2020799" cy="246221"/>
          </a:xfrm>
          <a:prstGeom prst="rect">
            <a:avLst/>
          </a:prstGeom>
          <a:noFill/>
        </p:spPr>
        <p:txBody>
          <a:bodyPr wrap="square" lIns="0" tIns="0" rIns="0" bIns="0" rtlCol="0">
            <a:spAutoFit/>
          </a:bodyPr>
          <a:lstStyle/>
          <a:p>
            <a:pPr algn="ctr"/>
            <a:r>
              <a:rPr lang="zh-CN" altLang="en-US" sz="1600" b="1" dirty="0">
                <a:solidFill>
                  <a:schemeClr val="bg1"/>
                </a:solidFill>
                <a:latin typeface="微软雅黑" pitchFamily="34" charset="-122"/>
                <a:ea typeface="微软雅黑" pitchFamily="34" charset="-122"/>
              </a:rPr>
              <a:t>Countermeasures</a:t>
            </a:r>
            <a:r>
              <a:rPr lang="en-US" altLang="zh-CN" sz="1600" b="1" dirty="0">
                <a:solidFill>
                  <a:schemeClr val="bg1"/>
                </a:solidFill>
                <a:latin typeface="微软雅黑" pitchFamily="34" charset="-122"/>
                <a:ea typeface="微软雅黑" pitchFamily="34" charset="-122"/>
              </a:rPr>
              <a:t>4</a:t>
            </a:r>
            <a:endParaRPr lang="zh-CN" altLang="en-US" sz="1600" b="1" dirty="0">
              <a:solidFill>
                <a:schemeClr val="bg1"/>
              </a:solidFill>
              <a:latin typeface="微软雅黑" pitchFamily="34" charset="-122"/>
              <a:ea typeface="微软雅黑" pitchFamily="34" charset="-122"/>
            </a:endParaRPr>
          </a:p>
        </p:txBody>
      </p:sp>
      <p:sp>
        <p:nvSpPr>
          <p:cNvPr id="24" name="TextBox 23"/>
          <p:cNvSpPr txBox="1"/>
          <p:nvPr/>
        </p:nvSpPr>
        <p:spPr>
          <a:xfrm>
            <a:off x="3710733" y="2341338"/>
            <a:ext cx="2524801" cy="738664"/>
          </a:xfrm>
          <a:prstGeom prst="rect">
            <a:avLst/>
          </a:prstGeom>
          <a:noFill/>
        </p:spPr>
        <p:txBody>
          <a:bodyPr wrap="square" lIns="0" tIns="0" rIns="0" bIns="0" rtlCol="0">
            <a:spAutoFit/>
          </a:bodyPr>
          <a:lstStyle/>
          <a:p>
            <a:pPr lvl="0" algn="just" fontAlgn="base">
              <a:spcBef>
                <a:spcPct val="0"/>
              </a:spcBef>
              <a:spcAft>
                <a:spcPct val="0"/>
              </a:spcAft>
            </a:pPr>
            <a:r>
              <a:rPr lang="zh-CN" altLang="en-US" sz="1600" dirty="0">
                <a:solidFill>
                  <a:prstClr val="black"/>
                </a:solidFill>
                <a:latin typeface="微软雅黑" pitchFamily="34" charset="-122"/>
                <a:ea typeface="微软雅黑" pitchFamily="34" charset="-122"/>
                <a:cs typeface="方正兰亭纤黑简体"/>
              </a:rPr>
              <a:t>Click here to add a text description, and the text is added here.</a:t>
            </a:r>
          </a:p>
        </p:txBody>
      </p:sp>
      <p:sp>
        <p:nvSpPr>
          <p:cNvPr id="25" name="TextBox 24"/>
          <p:cNvSpPr txBox="1"/>
          <p:nvPr/>
        </p:nvSpPr>
        <p:spPr>
          <a:xfrm>
            <a:off x="3660016" y="1958080"/>
            <a:ext cx="2575519" cy="246221"/>
          </a:xfrm>
          <a:prstGeom prst="rect">
            <a:avLst/>
          </a:prstGeom>
          <a:noFill/>
        </p:spPr>
        <p:txBody>
          <a:bodyPr wrap="square" lIns="0" tIns="0" rIns="0" bIns="0" rtlCol="0">
            <a:spAutoFit/>
          </a:bodyPr>
          <a:lstStyle/>
          <a:p>
            <a:pPr algn="ctr"/>
            <a:r>
              <a:rPr lang="zh-CN" altLang="en-US" sz="1600" b="1" dirty="0">
                <a:latin typeface="微软雅黑" pitchFamily="34" charset="-122"/>
                <a:ea typeface="微软雅黑" pitchFamily="34" charset="-122"/>
              </a:rPr>
              <a:t>Make recommendations</a:t>
            </a:r>
          </a:p>
        </p:txBody>
      </p:sp>
      <p:sp>
        <p:nvSpPr>
          <p:cNvPr id="26" name="TextBox 25"/>
          <p:cNvSpPr txBox="1"/>
          <p:nvPr/>
        </p:nvSpPr>
        <p:spPr>
          <a:xfrm>
            <a:off x="6348600" y="5313105"/>
            <a:ext cx="1859354" cy="985113"/>
          </a:xfrm>
          <a:prstGeom prst="rect">
            <a:avLst/>
          </a:prstGeom>
          <a:noFill/>
        </p:spPr>
        <p:txBody>
          <a:bodyPr wrap="square" lIns="0" tIns="0" rIns="0" bIns="0" rtlCol="0">
            <a:spAutoFit/>
          </a:bodyPr>
          <a:lstStyle/>
          <a:p>
            <a:pPr lvl="0" algn="just" fontAlgn="base">
              <a:spcBef>
                <a:spcPct val="0"/>
              </a:spcBef>
              <a:spcAft>
                <a:spcPct val="0"/>
              </a:spcAft>
            </a:pPr>
            <a:r>
              <a:rPr lang="zh-CN" altLang="en-US" sz="1600" dirty="0">
                <a:solidFill>
                  <a:prstClr val="black"/>
                </a:solidFill>
                <a:latin typeface="微软雅黑" pitchFamily="34" charset="-122"/>
                <a:ea typeface="微软雅黑" pitchFamily="34" charset="-122"/>
                <a:cs typeface="方正兰亭纤黑简体"/>
              </a:rPr>
              <a:t>Click here to add a text description, and the text is added here.</a:t>
            </a:r>
          </a:p>
        </p:txBody>
      </p:sp>
      <p:sp>
        <p:nvSpPr>
          <p:cNvPr id="27" name="TextBox 26"/>
          <p:cNvSpPr txBox="1"/>
          <p:nvPr/>
        </p:nvSpPr>
        <p:spPr>
          <a:xfrm>
            <a:off x="6319975" y="4845074"/>
            <a:ext cx="1928810" cy="492443"/>
          </a:xfrm>
          <a:prstGeom prst="rect">
            <a:avLst/>
          </a:prstGeom>
          <a:noFill/>
        </p:spPr>
        <p:txBody>
          <a:bodyPr wrap="square" lIns="0" tIns="0" rIns="0" bIns="0" rtlCol="0">
            <a:spAutoFit/>
          </a:bodyPr>
          <a:lstStyle/>
          <a:p>
            <a:pPr algn="ctr"/>
            <a:r>
              <a:rPr lang="zh-CN" altLang="en-US" sz="1600" b="1" dirty="0">
                <a:latin typeface="微软雅黑" pitchFamily="34" charset="-122"/>
                <a:ea typeface="微软雅黑" pitchFamily="34" charset="-122"/>
              </a:rPr>
              <a:t>Make</a:t>
            </a:r>
            <a:endParaRPr lang="en-US" altLang="zh-CN" sz="1600" b="1" dirty="0">
              <a:latin typeface="微软雅黑" pitchFamily="34" charset="-122"/>
              <a:ea typeface="微软雅黑" pitchFamily="34" charset="-122"/>
            </a:endParaRPr>
          </a:p>
          <a:p>
            <a:pPr algn="ctr"/>
            <a:r>
              <a:rPr lang="zh-CN" altLang="en-US" sz="1600" b="1" dirty="0">
                <a:latin typeface="微软雅黑" pitchFamily="34" charset="-122"/>
                <a:ea typeface="微软雅黑" pitchFamily="34" charset="-122"/>
              </a:rPr>
              <a:t> recommendations</a:t>
            </a:r>
          </a:p>
        </p:txBody>
      </p:sp>
      <p:sp>
        <p:nvSpPr>
          <p:cNvPr id="28" name="TextBox 27"/>
          <p:cNvSpPr txBox="1"/>
          <p:nvPr/>
        </p:nvSpPr>
        <p:spPr>
          <a:xfrm>
            <a:off x="8683619" y="2330782"/>
            <a:ext cx="2441827" cy="738664"/>
          </a:xfrm>
          <a:prstGeom prst="rect">
            <a:avLst/>
          </a:prstGeom>
          <a:noFill/>
        </p:spPr>
        <p:txBody>
          <a:bodyPr wrap="square" lIns="0" tIns="0" rIns="0" bIns="0" rtlCol="0">
            <a:spAutoFit/>
          </a:bodyPr>
          <a:lstStyle/>
          <a:p>
            <a:pPr lvl="0" algn="just" fontAlgn="base">
              <a:spcBef>
                <a:spcPct val="0"/>
              </a:spcBef>
              <a:spcAft>
                <a:spcPct val="0"/>
              </a:spcAft>
            </a:pPr>
            <a:r>
              <a:rPr lang="zh-CN" altLang="en-US" sz="1600" dirty="0">
                <a:solidFill>
                  <a:prstClr val="black"/>
                </a:solidFill>
                <a:latin typeface="微软雅黑" pitchFamily="34" charset="-122"/>
                <a:ea typeface="微软雅黑" pitchFamily="34" charset="-122"/>
                <a:cs typeface="方正兰亭纤黑简体"/>
              </a:rPr>
              <a:t>Click here to add a text description, and the text is added here.</a:t>
            </a:r>
          </a:p>
        </p:txBody>
      </p:sp>
      <p:sp>
        <p:nvSpPr>
          <p:cNvPr id="29" name="TextBox 28"/>
          <p:cNvSpPr txBox="1"/>
          <p:nvPr/>
        </p:nvSpPr>
        <p:spPr>
          <a:xfrm>
            <a:off x="8566037" y="1976184"/>
            <a:ext cx="2667332" cy="246221"/>
          </a:xfrm>
          <a:prstGeom prst="rect">
            <a:avLst/>
          </a:prstGeom>
          <a:noFill/>
        </p:spPr>
        <p:txBody>
          <a:bodyPr wrap="square" lIns="0" tIns="0" rIns="0" bIns="0" rtlCol="0">
            <a:spAutoFit/>
          </a:bodyPr>
          <a:lstStyle/>
          <a:p>
            <a:pPr algn="ctr"/>
            <a:r>
              <a:rPr lang="zh-CN" altLang="en-US" sz="1600" b="1" dirty="0">
                <a:latin typeface="微软雅黑" pitchFamily="34" charset="-122"/>
                <a:ea typeface="微软雅黑" pitchFamily="34" charset="-122"/>
              </a:rPr>
              <a:t>Make recommendations</a:t>
            </a:r>
          </a:p>
        </p:txBody>
      </p:sp>
      <p:sp>
        <p:nvSpPr>
          <p:cNvPr id="30" name="TextBox 29"/>
          <p:cNvSpPr txBox="1"/>
          <p:nvPr/>
        </p:nvSpPr>
        <p:spPr>
          <a:xfrm>
            <a:off x="1683990" y="2595638"/>
            <a:ext cx="1470995" cy="276999"/>
          </a:xfrm>
          <a:prstGeom prst="rect">
            <a:avLst/>
          </a:prstGeom>
          <a:noFill/>
        </p:spPr>
        <p:txBody>
          <a:bodyPr wrap="square" lIns="0" tIns="0" rIns="0" bIns="0" rtlCol="0">
            <a:spAutoFit/>
          </a:bodyPr>
          <a:lstStyle/>
          <a:p>
            <a:pPr algn="ctr"/>
            <a:r>
              <a:rPr lang="zh-CN" altLang="en-US" sz="1800" b="1" dirty="0">
                <a:solidFill>
                  <a:schemeClr val="bg1"/>
                </a:solidFill>
                <a:latin typeface="微软雅黑" pitchFamily="34" charset="-122"/>
                <a:ea typeface="微软雅黑" pitchFamily="34" charset="-122"/>
              </a:rPr>
              <a:t>Highlights</a:t>
            </a:r>
          </a:p>
        </p:txBody>
      </p:sp>
      <p:sp>
        <p:nvSpPr>
          <p:cNvPr id="31" name="TextBox 30"/>
          <p:cNvSpPr txBox="1"/>
          <p:nvPr/>
        </p:nvSpPr>
        <p:spPr>
          <a:xfrm>
            <a:off x="6626685" y="2595637"/>
            <a:ext cx="1303183" cy="276999"/>
          </a:xfrm>
          <a:prstGeom prst="rect">
            <a:avLst/>
          </a:prstGeom>
          <a:noFill/>
        </p:spPr>
        <p:txBody>
          <a:bodyPr wrap="square" lIns="0" tIns="0" rIns="0" bIns="0" rtlCol="0">
            <a:spAutoFit/>
          </a:bodyPr>
          <a:lstStyle/>
          <a:p>
            <a:pPr algn="ctr"/>
            <a:r>
              <a:rPr lang="zh-CN" altLang="en-US" sz="1800" b="1" dirty="0">
                <a:solidFill>
                  <a:schemeClr val="bg1"/>
                </a:solidFill>
                <a:latin typeface="微软雅黑" pitchFamily="34" charset="-122"/>
                <a:ea typeface="微软雅黑" pitchFamily="34" charset="-122"/>
              </a:rPr>
              <a:t>Highlights</a:t>
            </a:r>
          </a:p>
        </p:txBody>
      </p:sp>
      <p:sp>
        <p:nvSpPr>
          <p:cNvPr id="32" name="TextBox 31"/>
          <p:cNvSpPr txBox="1"/>
          <p:nvPr/>
        </p:nvSpPr>
        <p:spPr>
          <a:xfrm>
            <a:off x="4229582" y="5404088"/>
            <a:ext cx="1411305" cy="276999"/>
          </a:xfrm>
          <a:prstGeom prst="rect">
            <a:avLst/>
          </a:prstGeom>
          <a:noFill/>
        </p:spPr>
        <p:txBody>
          <a:bodyPr wrap="square" lIns="0" tIns="0" rIns="0" bIns="0" rtlCol="0">
            <a:spAutoFit/>
          </a:bodyPr>
          <a:lstStyle/>
          <a:p>
            <a:pPr algn="ctr"/>
            <a:r>
              <a:rPr lang="zh-CN" altLang="en-US" sz="1800" b="1" dirty="0">
                <a:solidFill>
                  <a:schemeClr val="bg1"/>
                </a:solidFill>
                <a:latin typeface="微软雅黑" pitchFamily="34" charset="-122"/>
                <a:ea typeface="微软雅黑" pitchFamily="34" charset="-122"/>
              </a:rPr>
              <a:t>Highlights</a:t>
            </a:r>
          </a:p>
        </p:txBody>
      </p:sp>
      <p:sp>
        <p:nvSpPr>
          <p:cNvPr id="33" name="TextBox 32"/>
          <p:cNvSpPr txBox="1"/>
          <p:nvPr/>
        </p:nvSpPr>
        <p:spPr>
          <a:xfrm>
            <a:off x="8991608" y="5406058"/>
            <a:ext cx="1343411" cy="276999"/>
          </a:xfrm>
          <a:prstGeom prst="rect">
            <a:avLst/>
          </a:prstGeom>
          <a:noFill/>
        </p:spPr>
        <p:txBody>
          <a:bodyPr wrap="square" lIns="0" tIns="0" rIns="0" bIns="0" rtlCol="0">
            <a:spAutoFit/>
          </a:bodyPr>
          <a:lstStyle/>
          <a:p>
            <a:pPr algn="ctr"/>
            <a:r>
              <a:rPr lang="zh-CN" altLang="en-US" sz="1800" b="1" dirty="0">
                <a:solidFill>
                  <a:schemeClr val="bg1"/>
                </a:solidFill>
                <a:latin typeface="微软雅黑" pitchFamily="34" charset="-122"/>
                <a:ea typeface="微软雅黑" pitchFamily="34" charset="-122"/>
              </a:rPr>
              <a:t>Highlights</a:t>
            </a:r>
          </a:p>
        </p:txBody>
      </p:sp>
      <p:sp>
        <p:nvSpPr>
          <p:cNvPr id="35" name="TextBox 34"/>
          <p:cNvSpPr txBox="1"/>
          <p:nvPr/>
        </p:nvSpPr>
        <p:spPr>
          <a:xfrm>
            <a:off x="1260354" y="156962"/>
            <a:ext cx="4176461" cy="461651"/>
          </a:xfrm>
          <a:prstGeom prst="rect">
            <a:avLst/>
          </a:prstGeom>
          <a:noFill/>
        </p:spPr>
        <p:txBody>
          <a:bodyPr wrap="square" lIns="91424" tIns="45713" rIns="91424" bIns="45713" rtlCol="0">
            <a:spAutoFit/>
          </a:bodyPr>
          <a:lstStyle/>
          <a:p>
            <a:r>
              <a:rPr lang="zh-CN" altLang="en-US" b="1" dirty="0">
                <a:solidFill>
                  <a:srgbClr val="7B1B1B"/>
                </a:solidFill>
                <a:latin typeface="微软雅黑" pitchFamily="34" charset="-122"/>
                <a:ea typeface="微软雅黑" pitchFamily="34" charset="-122"/>
              </a:rPr>
              <a:t>INSUFFICIENT WORK</a:t>
            </a:r>
          </a:p>
        </p:txBody>
      </p:sp>
    </p:spTree>
    <p:extLst>
      <p:ext uri="{BB962C8B-B14F-4D97-AF65-F5344CB8AC3E}">
        <p14:creationId xmlns:p14="http://schemas.microsoft.com/office/powerpoint/2010/main" val="386063932"/>
      </p:ext>
    </p:extLst>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250" autoRev="1" fill="hold">
                                          <p:stCondLst>
                                            <p:cond delay="0"/>
                                          </p:stCondLst>
                                        </p:cTn>
                                        <p:tgtEl>
                                          <p:spTgt spid="35"/>
                                        </p:tgtEl>
                                        <p:attrNameLst>
                                          <p:attrName>ppt_w</p:attrName>
                                        </p:attrNameLst>
                                      </p:cBhvr>
                                    </p:anim>
                                    <p:anim by="(#ppt_w*0.50)" calcmode="lin" valueType="num">
                                      <p:cBhvr>
                                        <p:cTn id="8" dur="250" decel="50000" autoRev="1" fill="hold">
                                          <p:stCondLst>
                                            <p:cond delay="0"/>
                                          </p:stCondLst>
                                        </p:cTn>
                                        <p:tgtEl>
                                          <p:spTgt spid="35"/>
                                        </p:tgtEl>
                                        <p:attrNameLst>
                                          <p:attrName>ppt_x</p:attrName>
                                        </p:attrNameLst>
                                      </p:cBhvr>
                                    </p:anim>
                                    <p:anim from="(-#ppt_h/2)" to="(#ppt_y)" calcmode="lin" valueType="num">
                                      <p:cBhvr>
                                        <p:cTn id="9" dur="500" fill="hold">
                                          <p:stCondLst>
                                            <p:cond delay="0"/>
                                          </p:stCondLst>
                                        </p:cTn>
                                        <p:tgtEl>
                                          <p:spTgt spid="35"/>
                                        </p:tgtEl>
                                        <p:attrNameLst>
                                          <p:attrName>ppt_y</p:attrName>
                                        </p:attrNameLst>
                                      </p:cBhvr>
                                    </p:anim>
                                    <p:animRot by="21600000">
                                      <p:cBhvr>
                                        <p:cTn id="10" dur="500" fill="hold">
                                          <p:stCondLst>
                                            <p:cond delay="0"/>
                                          </p:stCondLst>
                                        </p:cTn>
                                        <p:tgtEl>
                                          <p:spTgt spid="35"/>
                                        </p:tgtEl>
                                        <p:attrNameLst>
                                          <p:attrName>r</p:attrName>
                                        </p:attrNameLst>
                                      </p:cBhvr>
                                    </p:animRot>
                                  </p:childTnLst>
                                </p:cTn>
                              </p:par>
                            </p:childTnLst>
                          </p:cTn>
                        </p:par>
                        <p:par>
                          <p:cTn id="11" fill="hold">
                            <p:stCondLst>
                              <p:cond delay="1250"/>
                            </p:stCondLst>
                            <p:childTnLst>
                              <p:par>
                                <p:cTn id="12" presetID="53" presetClass="entr" presetSubtype="16"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300" fill="hold"/>
                                        <p:tgtEl>
                                          <p:spTgt spid="17"/>
                                        </p:tgtEl>
                                        <p:attrNameLst>
                                          <p:attrName>ppt_w</p:attrName>
                                        </p:attrNameLst>
                                      </p:cBhvr>
                                      <p:tavLst>
                                        <p:tav tm="0">
                                          <p:val>
                                            <p:fltVal val="0"/>
                                          </p:val>
                                        </p:tav>
                                        <p:tav tm="100000">
                                          <p:val>
                                            <p:strVal val="#ppt_w"/>
                                          </p:val>
                                        </p:tav>
                                      </p:tavLst>
                                    </p:anim>
                                    <p:anim calcmode="lin" valueType="num">
                                      <p:cBhvr>
                                        <p:cTn id="15" dur="300" fill="hold"/>
                                        <p:tgtEl>
                                          <p:spTgt spid="17"/>
                                        </p:tgtEl>
                                        <p:attrNameLst>
                                          <p:attrName>ppt_h</p:attrName>
                                        </p:attrNameLst>
                                      </p:cBhvr>
                                      <p:tavLst>
                                        <p:tav tm="0">
                                          <p:val>
                                            <p:fltVal val="0"/>
                                          </p:val>
                                        </p:tav>
                                        <p:tav tm="100000">
                                          <p:val>
                                            <p:strVal val="#ppt_h"/>
                                          </p:val>
                                        </p:tav>
                                      </p:tavLst>
                                    </p:anim>
                                    <p:animEffect transition="in" filter="fade">
                                      <p:cBhvr>
                                        <p:cTn id="16" dur="300"/>
                                        <p:tgtEl>
                                          <p:spTgt spid="17"/>
                                        </p:tgtEl>
                                      </p:cBhvr>
                                    </p:animEffect>
                                  </p:childTnLst>
                                </p:cTn>
                              </p:par>
                              <p:par>
                                <p:cTn id="17" presetID="53" presetClass="entr" presetSubtype="16"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300" fill="hold"/>
                                        <p:tgtEl>
                                          <p:spTgt spid="2"/>
                                        </p:tgtEl>
                                        <p:attrNameLst>
                                          <p:attrName>ppt_w</p:attrName>
                                        </p:attrNameLst>
                                      </p:cBhvr>
                                      <p:tavLst>
                                        <p:tav tm="0">
                                          <p:val>
                                            <p:fltVal val="0"/>
                                          </p:val>
                                        </p:tav>
                                        <p:tav tm="100000">
                                          <p:val>
                                            <p:strVal val="#ppt_w"/>
                                          </p:val>
                                        </p:tav>
                                      </p:tavLst>
                                    </p:anim>
                                    <p:anim calcmode="lin" valueType="num">
                                      <p:cBhvr>
                                        <p:cTn id="20" dur="300" fill="hold"/>
                                        <p:tgtEl>
                                          <p:spTgt spid="2"/>
                                        </p:tgtEl>
                                        <p:attrNameLst>
                                          <p:attrName>ppt_h</p:attrName>
                                        </p:attrNameLst>
                                      </p:cBhvr>
                                      <p:tavLst>
                                        <p:tav tm="0">
                                          <p:val>
                                            <p:fltVal val="0"/>
                                          </p:val>
                                        </p:tav>
                                        <p:tav tm="100000">
                                          <p:val>
                                            <p:strVal val="#ppt_h"/>
                                          </p:val>
                                        </p:tav>
                                      </p:tavLst>
                                    </p:anim>
                                    <p:animEffect transition="in" filter="fade">
                                      <p:cBhvr>
                                        <p:cTn id="21" dur="300"/>
                                        <p:tgtEl>
                                          <p:spTgt spid="2"/>
                                        </p:tgtEl>
                                      </p:cBhvr>
                                    </p:animEffect>
                                  </p:childTnLst>
                                </p:cTn>
                              </p:par>
                            </p:childTnLst>
                          </p:cTn>
                        </p:par>
                        <p:par>
                          <p:cTn id="22" fill="hold">
                            <p:stCondLst>
                              <p:cond delay="1550"/>
                            </p:stCondLst>
                            <p:childTnLst>
                              <p:par>
                                <p:cTn id="23" presetID="42"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600"/>
                                        <p:tgtEl>
                                          <p:spTgt spid="16"/>
                                        </p:tgtEl>
                                      </p:cBhvr>
                                    </p:animEffect>
                                    <p:anim calcmode="lin" valueType="num">
                                      <p:cBhvr>
                                        <p:cTn id="26" dur="600" fill="hold"/>
                                        <p:tgtEl>
                                          <p:spTgt spid="16"/>
                                        </p:tgtEl>
                                        <p:attrNameLst>
                                          <p:attrName>ppt_x</p:attrName>
                                        </p:attrNameLst>
                                      </p:cBhvr>
                                      <p:tavLst>
                                        <p:tav tm="0">
                                          <p:val>
                                            <p:strVal val="#ppt_x"/>
                                          </p:val>
                                        </p:tav>
                                        <p:tav tm="100000">
                                          <p:val>
                                            <p:strVal val="#ppt_x"/>
                                          </p:val>
                                        </p:tav>
                                      </p:tavLst>
                                    </p:anim>
                                    <p:anim calcmode="lin" valueType="num">
                                      <p:cBhvr>
                                        <p:cTn id="27" dur="600" fill="hold"/>
                                        <p:tgtEl>
                                          <p:spTgt spid="1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600"/>
                                        <p:tgtEl>
                                          <p:spTgt spid="15"/>
                                        </p:tgtEl>
                                      </p:cBhvr>
                                    </p:animEffect>
                                    <p:anim calcmode="lin" valueType="num">
                                      <p:cBhvr>
                                        <p:cTn id="31" dur="600" fill="hold"/>
                                        <p:tgtEl>
                                          <p:spTgt spid="15"/>
                                        </p:tgtEl>
                                        <p:attrNameLst>
                                          <p:attrName>ppt_x</p:attrName>
                                        </p:attrNameLst>
                                      </p:cBhvr>
                                      <p:tavLst>
                                        <p:tav tm="0">
                                          <p:val>
                                            <p:strVal val="#ppt_x"/>
                                          </p:val>
                                        </p:tav>
                                        <p:tav tm="100000">
                                          <p:val>
                                            <p:strVal val="#ppt_x"/>
                                          </p:val>
                                        </p:tav>
                                      </p:tavLst>
                                    </p:anim>
                                    <p:anim calcmode="lin" valueType="num">
                                      <p:cBhvr>
                                        <p:cTn id="32" dur="600" fill="hold"/>
                                        <p:tgtEl>
                                          <p:spTgt spid="15"/>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600"/>
                                        <p:tgtEl>
                                          <p:spTgt spid="5"/>
                                        </p:tgtEl>
                                      </p:cBhvr>
                                    </p:animEffect>
                                    <p:anim calcmode="lin" valueType="num">
                                      <p:cBhvr>
                                        <p:cTn id="36" dur="600" fill="hold"/>
                                        <p:tgtEl>
                                          <p:spTgt spid="5"/>
                                        </p:tgtEl>
                                        <p:attrNameLst>
                                          <p:attrName>ppt_x</p:attrName>
                                        </p:attrNameLst>
                                      </p:cBhvr>
                                      <p:tavLst>
                                        <p:tav tm="0">
                                          <p:val>
                                            <p:strVal val="#ppt_x"/>
                                          </p:val>
                                        </p:tav>
                                        <p:tav tm="100000">
                                          <p:val>
                                            <p:strVal val="#ppt_x"/>
                                          </p:val>
                                        </p:tav>
                                      </p:tavLst>
                                    </p:anim>
                                    <p:anim calcmode="lin" valueType="num">
                                      <p:cBhvr>
                                        <p:cTn id="37" dur="600" fill="hold"/>
                                        <p:tgtEl>
                                          <p:spTgt spid="5"/>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600"/>
                                        <p:tgtEl>
                                          <p:spTgt spid="30"/>
                                        </p:tgtEl>
                                      </p:cBhvr>
                                    </p:animEffect>
                                    <p:anim calcmode="lin" valueType="num">
                                      <p:cBhvr>
                                        <p:cTn id="41" dur="600" fill="hold"/>
                                        <p:tgtEl>
                                          <p:spTgt spid="30"/>
                                        </p:tgtEl>
                                        <p:attrNameLst>
                                          <p:attrName>ppt_x</p:attrName>
                                        </p:attrNameLst>
                                      </p:cBhvr>
                                      <p:tavLst>
                                        <p:tav tm="0">
                                          <p:val>
                                            <p:strVal val="#ppt_x"/>
                                          </p:val>
                                        </p:tav>
                                        <p:tav tm="100000">
                                          <p:val>
                                            <p:strVal val="#ppt_x"/>
                                          </p:val>
                                        </p:tav>
                                      </p:tavLst>
                                    </p:anim>
                                    <p:anim calcmode="lin" valueType="num">
                                      <p:cBhvr>
                                        <p:cTn id="42" dur="600" fill="hold"/>
                                        <p:tgtEl>
                                          <p:spTgt spid="30"/>
                                        </p:tgtEl>
                                        <p:attrNameLst>
                                          <p:attrName>ppt_y</p:attrName>
                                        </p:attrNameLst>
                                      </p:cBhvr>
                                      <p:tavLst>
                                        <p:tav tm="0">
                                          <p:val>
                                            <p:strVal val="#ppt_y-.1"/>
                                          </p:val>
                                        </p:tav>
                                        <p:tav tm="100000">
                                          <p:val>
                                            <p:strVal val="#ppt_y"/>
                                          </p:val>
                                        </p:tav>
                                      </p:tavLst>
                                    </p:anim>
                                  </p:childTnLst>
                                </p:cTn>
                              </p:par>
                            </p:childTnLst>
                          </p:cTn>
                        </p:par>
                        <p:par>
                          <p:cTn id="43" fill="hold">
                            <p:stCondLst>
                              <p:cond delay="2150"/>
                            </p:stCondLst>
                            <p:childTnLst>
                              <p:par>
                                <p:cTn id="44" presetID="53" presetClass="entr" presetSubtype="16"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300" fill="hold"/>
                                        <p:tgtEl>
                                          <p:spTgt spid="18"/>
                                        </p:tgtEl>
                                        <p:attrNameLst>
                                          <p:attrName>ppt_w</p:attrName>
                                        </p:attrNameLst>
                                      </p:cBhvr>
                                      <p:tavLst>
                                        <p:tav tm="0">
                                          <p:val>
                                            <p:fltVal val="0"/>
                                          </p:val>
                                        </p:tav>
                                        <p:tav tm="100000">
                                          <p:val>
                                            <p:strVal val="#ppt_w"/>
                                          </p:val>
                                        </p:tav>
                                      </p:tavLst>
                                    </p:anim>
                                    <p:anim calcmode="lin" valueType="num">
                                      <p:cBhvr>
                                        <p:cTn id="47" dur="300" fill="hold"/>
                                        <p:tgtEl>
                                          <p:spTgt spid="18"/>
                                        </p:tgtEl>
                                        <p:attrNameLst>
                                          <p:attrName>ppt_h</p:attrName>
                                        </p:attrNameLst>
                                      </p:cBhvr>
                                      <p:tavLst>
                                        <p:tav tm="0">
                                          <p:val>
                                            <p:fltVal val="0"/>
                                          </p:val>
                                        </p:tav>
                                        <p:tav tm="100000">
                                          <p:val>
                                            <p:strVal val="#ppt_h"/>
                                          </p:val>
                                        </p:tav>
                                      </p:tavLst>
                                    </p:anim>
                                    <p:animEffect transition="in" filter="fade">
                                      <p:cBhvr>
                                        <p:cTn id="48" dur="30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300" fill="hold"/>
                                        <p:tgtEl>
                                          <p:spTgt spid="6"/>
                                        </p:tgtEl>
                                        <p:attrNameLst>
                                          <p:attrName>ppt_w</p:attrName>
                                        </p:attrNameLst>
                                      </p:cBhvr>
                                      <p:tavLst>
                                        <p:tav tm="0">
                                          <p:val>
                                            <p:fltVal val="0"/>
                                          </p:val>
                                        </p:tav>
                                        <p:tav tm="100000">
                                          <p:val>
                                            <p:strVal val="#ppt_w"/>
                                          </p:val>
                                        </p:tav>
                                      </p:tavLst>
                                    </p:anim>
                                    <p:anim calcmode="lin" valueType="num">
                                      <p:cBhvr>
                                        <p:cTn id="52" dur="300" fill="hold"/>
                                        <p:tgtEl>
                                          <p:spTgt spid="6"/>
                                        </p:tgtEl>
                                        <p:attrNameLst>
                                          <p:attrName>ppt_h</p:attrName>
                                        </p:attrNameLst>
                                      </p:cBhvr>
                                      <p:tavLst>
                                        <p:tav tm="0">
                                          <p:val>
                                            <p:fltVal val="0"/>
                                          </p:val>
                                        </p:tav>
                                        <p:tav tm="100000">
                                          <p:val>
                                            <p:strVal val="#ppt_h"/>
                                          </p:val>
                                        </p:tav>
                                      </p:tavLst>
                                    </p:anim>
                                    <p:animEffect transition="in" filter="fade">
                                      <p:cBhvr>
                                        <p:cTn id="53" dur="300"/>
                                        <p:tgtEl>
                                          <p:spTgt spid="6"/>
                                        </p:tgtEl>
                                      </p:cBhvr>
                                    </p:animEffect>
                                  </p:childTnLst>
                                </p:cTn>
                              </p:par>
                            </p:childTnLst>
                          </p:cTn>
                        </p:par>
                        <p:par>
                          <p:cTn id="54" fill="hold">
                            <p:stCondLst>
                              <p:cond delay="2450"/>
                            </p:stCondLst>
                            <p:childTnLst>
                              <p:par>
                                <p:cTn id="55" presetID="47"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600"/>
                                        <p:tgtEl>
                                          <p:spTgt spid="25"/>
                                        </p:tgtEl>
                                      </p:cBhvr>
                                    </p:animEffect>
                                    <p:anim calcmode="lin" valueType="num">
                                      <p:cBhvr>
                                        <p:cTn id="58" dur="600" fill="hold"/>
                                        <p:tgtEl>
                                          <p:spTgt spid="25"/>
                                        </p:tgtEl>
                                        <p:attrNameLst>
                                          <p:attrName>ppt_x</p:attrName>
                                        </p:attrNameLst>
                                      </p:cBhvr>
                                      <p:tavLst>
                                        <p:tav tm="0">
                                          <p:val>
                                            <p:strVal val="#ppt_x"/>
                                          </p:val>
                                        </p:tav>
                                        <p:tav tm="100000">
                                          <p:val>
                                            <p:strVal val="#ppt_x"/>
                                          </p:val>
                                        </p:tav>
                                      </p:tavLst>
                                    </p:anim>
                                    <p:anim calcmode="lin" valueType="num">
                                      <p:cBhvr>
                                        <p:cTn id="59" dur="600" fill="hold"/>
                                        <p:tgtEl>
                                          <p:spTgt spid="25"/>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600"/>
                                        <p:tgtEl>
                                          <p:spTgt spid="24"/>
                                        </p:tgtEl>
                                      </p:cBhvr>
                                    </p:animEffect>
                                    <p:anim calcmode="lin" valueType="num">
                                      <p:cBhvr>
                                        <p:cTn id="63" dur="600" fill="hold"/>
                                        <p:tgtEl>
                                          <p:spTgt spid="24"/>
                                        </p:tgtEl>
                                        <p:attrNameLst>
                                          <p:attrName>ppt_x</p:attrName>
                                        </p:attrNameLst>
                                      </p:cBhvr>
                                      <p:tavLst>
                                        <p:tav tm="0">
                                          <p:val>
                                            <p:strVal val="#ppt_x"/>
                                          </p:val>
                                        </p:tav>
                                        <p:tav tm="100000">
                                          <p:val>
                                            <p:strVal val="#ppt_x"/>
                                          </p:val>
                                        </p:tav>
                                      </p:tavLst>
                                    </p:anim>
                                    <p:anim calcmode="lin" valueType="num">
                                      <p:cBhvr>
                                        <p:cTn id="64" dur="600" fill="hold"/>
                                        <p:tgtEl>
                                          <p:spTgt spid="2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600"/>
                                        <p:tgtEl>
                                          <p:spTgt spid="9"/>
                                        </p:tgtEl>
                                      </p:cBhvr>
                                    </p:animEffect>
                                    <p:anim calcmode="lin" valueType="num">
                                      <p:cBhvr>
                                        <p:cTn id="68" dur="600" fill="hold"/>
                                        <p:tgtEl>
                                          <p:spTgt spid="9"/>
                                        </p:tgtEl>
                                        <p:attrNameLst>
                                          <p:attrName>ppt_x</p:attrName>
                                        </p:attrNameLst>
                                      </p:cBhvr>
                                      <p:tavLst>
                                        <p:tav tm="0">
                                          <p:val>
                                            <p:strVal val="#ppt_x"/>
                                          </p:val>
                                        </p:tav>
                                        <p:tav tm="100000">
                                          <p:val>
                                            <p:strVal val="#ppt_x"/>
                                          </p:val>
                                        </p:tav>
                                      </p:tavLst>
                                    </p:anim>
                                    <p:anim calcmode="lin" valueType="num">
                                      <p:cBhvr>
                                        <p:cTn id="69" dur="600" fill="hold"/>
                                        <p:tgtEl>
                                          <p:spTgt spid="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600"/>
                                        <p:tgtEl>
                                          <p:spTgt spid="32"/>
                                        </p:tgtEl>
                                      </p:cBhvr>
                                    </p:animEffect>
                                    <p:anim calcmode="lin" valueType="num">
                                      <p:cBhvr>
                                        <p:cTn id="73" dur="600" fill="hold"/>
                                        <p:tgtEl>
                                          <p:spTgt spid="32"/>
                                        </p:tgtEl>
                                        <p:attrNameLst>
                                          <p:attrName>ppt_x</p:attrName>
                                        </p:attrNameLst>
                                      </p:cBhvr>
                                      <p:tavLst>
                                        <p:tav tm="0">
                                          <p:val>
                                            <p:strVal val="#ppt_x"/>
                                          </p:val>
                                        </p:tav>
                                        <p:tav tm="100000">
                                          <p:val>
                                            <p:strVal val="#ppt_x"/>
                                          </p:val>
                                        </p:tav>
                                      </p:tavLst>
                                    </p:anim>
                                    <p:anim calcmode="lin" valueType="num">
                                      <p:cBhvr>
                                        <p:cTn id="74" dur="600" fill="hold"/>
                                        <p:tgtEl>
                                          <p:spTgt spid="32"/>
                                        </p:tgtEl>
                                        <p:attrNameLst>
                                          <p:attrName>ppt_y</p:attrName>
                                        </p:attrNameLst>
                                      </p:cBhvr>
                                      <p:tavLst>
                                        <p:tav tm="0">
                                          <p:val>
                                            <p:strVal val="#ppt_y+.1"/>
                                          </p:val>
                                        </p:tav>
                                        <p:tav tm="100000">
                                          <p:val>
                                            <p:strVal val="#ppt_y"/>
                                          </p:val>
                                        </p:tav>
                                      </p:tavLst>
                                    </p:anim>
                                  </p:childTnLst>
                                </p:cTn>
                              </p:par>
                            </p:childTnLst>
                          </p:cTn>
                        </p:par>
                        <p:par>
                          <p:cTn id="75" fill="hold">
                            <p:stCondLst>
                              <p:cond delay="3050"/>
                            </p:stCondLst>
                            <p:childTnLst>
                              <p:par>
                                <p:cTn id="76" presetID="53" presetClass="entr" presetSubtype="16"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p:cTn id="78" dur="300" fill="hold"/>
                                        <p:tgtEl>
                                          <p:spTgt spid="19"/>
                                        </p:tgtEl>
                                        <p:attrNameLst>
                                          <p:attrName>ppt_w</p:attrName>
                                        </p:attrNameLst>
                                      </p:cBhvr>
                                      <p:tavLst>
                                        <p:tav tm="0">
                                          <p:val>
                                            <p:fltVal val="0"/>
                                          </p:val>
                                        </p:tav>
                                        <p:tav tm="100000">
                                          <p:val>
                                            <p:strVal val="#ppt_w"/>
                                          </p:val>
                                        </p:tav>
                                      </p:tavLst>
                                    </p:anim>
                                    <p:anim calcmode="lin" valueType="num">
                                      <p:cBhvr>
                                        <p:cTn id="79" dur="300" fill="hold"/>
                                        <p:tgtEl>
                                          <p:spTgt spid="19"/>
                                        </p:tgtEl>
                                        <p:attrNameLst>
                                          <p:attrName>ppt_h</p:attrName>
                                        </p:attrNameLst>
                                      </p:cBhvr>
                                      <p:tavLst>
                                        <p:tav tm="0">
                                          <p:val>
                                            <p:fltVal val="0"/>
                                          </p:val>
                                        </p:tav>
                                        <p:tav tm="100000">
                                          <p:val>
                                            <p:strVal val="#ppt_h"/>
                                          </p:val>
                                        </p:tav>
                                      </p:tavLst>
                                    </p:anim>
                                    <p:animEffect transition="in" filter="fade">
                                      <p:cBhvr>
                                        <p:cTn id="80" dur="300"/>
                                        <p:tgtEl>
                                          <p:spTgt spid="19"/>
                                        </p:tgtEl>
                                      </p:cBhvr>
                                    </p:animEffect>
                                  </p:childTnLst>
                                </p:cTn>
                              </p:par>
                              <p:par>
                                <p:cTn id="81" presetID="53" presetClass="entr" presetSubtype="16" fill="hold" nodeType="withEffect">
                                  <p:stCondLst>
                                    <p:cond delay="0"/>
                                  </p:stCondLst>
                                  <p:childTnLst>
                                    <p:set>
                                      <p:cBhvr>
                                        <p:cTn id="82" dur="1" fill="hold">
                                          <p:stCondLst>
                                            <p:cond delay="0"/>
                                          </p:stCondLst>
                                        </p:cTn>
                                        <p:tgtEl>
                                          <p:spTgt spid="10"/>
                                        </p:tgtEl>
                                        <p:attrNameLst>
                                          <p:attrName>style.visibility</p:attrName>
                                        </p:attrNameLst>
                                      </p:cBhvr>
                                      <p:to>
                                        <p:strVal val="visible"/>
                                      </p:to>
                                    </p:set>
                                    <p:anim calcmode="lin" valueType="num">
                                      <p:cBhvr>
                                        <p:cTn id="83" dur="300" fill="hold"/>
                                        <p:tgtEl>
                                          <p:spTgt spid="10"/>
                                        </p:tgtEl>
                                        <p:attrNameLst>
                                          <p:attrName>ppt_w</p:attrName>
                                        </p:attrNameLst>
                                      </p:cBhvr>
                                      <p:tavLst>
                                        <p:tav tm="0">
                                          <p:val>
                                            <p:fltVal val="0"/>
                                          </p:val>
                                        </p:tav>
                                        <p:tav tm="100000">
                                          <p:val>
                                            <p:strVal val="#ppt_w"/>
                                          </p:val>
                                        </p:tav>
                                      </p:tavLst>
                                    </p:anim>
                                    <p:anim calcmode="lin" valueType="num">
                                      <p:cBhvr>
                                        <p:cTn id="84" dur="300" fill="hold"/>
                                        <p:tgtEl>
                                          <p:spTgt spid="10"/>
                                        </p:tgtEl>
                                        <p:attrNameLst>
                                          <p:attrName>ppt_h</p:attrName>
                                        </p:attrNameLst>
                                      </p:cBhvr>
                                      <p:tavLst>
                                        <p:tav tm="0">
                                          <p:val>
                                            <p:fltVal val="0"/>
                                          </p:val>
                                        </p:tav>
                                        <p:tav tm="100000">
                                          <p:val>
                                            <p:strVal val="#ppt_h"/>
                                          </p:val>
                                        </p:tav>
                                      </p:tavLst>
                                    </p:anim>
                                    <p:animEffect transition="in" filter="fade">
                                      <p:cBhvr>
                                        <p:cTn id="85" dur="300"/>
                                        <p:tgtEl>
                                          <p:spTgt spid="10"/>
                                        </p:tgtEl>
                                      </p:cBhvr>
                                    </p:animEffect>
                                  </p:childTnLst>
                                </p:cTn>
                              </p:par>
                            </p:childTnLst>
                          </p:cTn>
                        </p:par>
                        <p:par>
                          <p:cTn id="86" fill="hold">
                            <p:stCondLst>
                              <p:cond delay="3350"/>
                            </p:stCondLst>
                            <p:childTnLst>
                              <p:par>
                                <p:cTn id="87" presetID="42" presetClass="entr" presetSubtype="0" fill="hold" grpId="0" nodeType="after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fade">
                                      <p:cBhvr>
                                        <p:cTn id="89" dur="600"/>
                                        <p:tgtEl>
                                          <p:spTgt spid="27"/>
                                        </p:tgtEl>
                                      </p:cBhvr>
                                    </p:animEffect>
                                    <p:anim calcmode="lin" valueType="num">
                                      <p:cBhvr>
                                        <p:cTn id="90" dur="600" fill="hold"/>
                                        <p:tgtEl>
                                          <p:spTgt spid="27"/>
                                        </p:tgtEl>
                                        <p:attrNameLst>
                                          <p:attrName>ppt_x</p:attrName>
                                        </p:attrNameLst>
                                      </p:cBhvr>
                                      <p:tavLst>
                                        <p:tav tm="0">
                                          <p:val>
                                            <p:strVal val="#ppt_x"/>
                                          </p:val>
                                        </p:tav>
                                        <p:tav tm="100000">
                                          <p:val>
                                            <p:strVal val="#ppt_x"/>
                                          </p:val>
                                        </p:tav>
                                      </p:tavLst>
                                    </p:anim>
                                    <p:anim calcmode="lin" valueType="num">
                                      <p:cBhvr>
                                        <p:cTn id="91" dur="600" fill="hold"/>
                                        <p:tgtEl>
                                          <p:spTgt spid="27"/>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fade">
                                      <p:cBhvr>
                                        <p:cTn id="94" dur="600"/>
                                        <p:tgtEl>
                                          <p:spTgt spid="26"/>
                                        </p:tgtEl>
                                      </p:cBhvr>
                                    </p:animEffect>
                                    <p:anim calcmode="lin" valueType="num">
                                      <p:cBhvr>
                                        <p:cTn id="95" dur="600" fill="hold"/>
                                        <p:tgtEl>
                                          <p:spTgt spid="26"/>
                                        </p:tgtEl>
                                        <p:attrNameLst>
                                          <p:attrName>ppt_x</p:attrName>
                                        </p:attrNameLst>
                                      </p:cBhvr>
                                      <p:tavLst>
                                        <p:tav tm="0">
                                          <p:val>
                                            <p:strVal val="#ppt_x"/>
                                          </p:val>
                                        </p:tav>
                                        <p:tav tm="100000">
                                          <p:val>
                                            <p:strVal val="#ppt_x"/>
                                          </p:val>
                                        </p:tav>
                                      </p:tavLst>
                                    </p:anim>
                                    <p:anim calcmode="lin" valueType="num">
                                      <p:cBhvr>
                                        <p:cTn id="96" dur="600" fill="hold"/>
                                        <p:tgtEl>
                                          <p:spTgt spid="26"/>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fade">
                                      <p:cBhvr>
                                        <p:cTn id="99" dur="600"/>
                                        <p:tgtEl>
                                          <p:spTgt spid="13"/>
                                        </p:tgtEl>
                                      </p:cBhvr>
                                    </p:animEffect>
                                    <p:anim calcmode="lin" valueType="num">
                                      <p:cBhvr>
                                        <p:cTn id="100" dur="600" fill="hold"/>
                                        <p:tgtEl>
                                          <p:spTgt spid="13"/>
                                        </p:tgtEl>
                                        <p:attrNameLst>
                                          <p:attrName>ppt_x</p:attrName>
                                        </p:attrNameLst>
                                      </p:cBhvr>
                                      <p:tavLst>
                                        <p:tav tm="0">
                                          <p:val>
                                            <p:strVal val="#ppt_x"/>
                                          </p:val>
                                        </p:tav>
                                        <p:tav tm="100000">
                                          <p:val>
                                            <p:strVal val="#ppt_x"/>
                                          </p:val>
                                        </p:tav>
                                      </p:tavLst>
                                    </p:anim>
                                    <p:anim calcmode="lin" valueType="num">
                                      <p:cBhvr>
                                        <p:cTn id="101" dur="600" fill="hold"/>
                                        <p:tgtEl>
                                          <p:spTgt spid="13"/>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fade">
                                      <p:cBhvr>
                                        <p:cTn id="104" dur="600"/>
                                        <p:tgtEl>
                                          <p:spTgt spid="31"/>
                                        </p:tgtEl>
                                      </p:cBhvr>
                                    </p:animEffect>
                                    <p:anim calcmode="lin" valueType="num">
                                      <p:cBhvr>
                                        <p:cTn id="105" dur="600" fill="hold"/>
                                        <p:tgtEl>
                                          <p:spTgt spid="31"/>
                                        </p:tgtEl>
                                        <p:attrNameLst>
                                          <p:attrName>ppt_x</p:attrName>
                                        </p:attrNameLst>
                                      </p:cBhvr>
                                      <p:tavLst>
                                        <p:tav tm="0">
                                          <p:val>
                                            <p:strVal val="#ppt_x"/>
                                          </p:val>
                                        </p:tav>
                                        <p:tav tm="100000">
                                          <p:val>
                                            <p:strVal val="#ppt_x"/>
                                          </p:val>
                                        </p:tav>
                                      </p:tavLst>
                                    </p:anim>
                                    <p:anim calcmode="lin" valueType="num">
                                      <p:cBhvr>
                                        <p:cTn id="106" dur="600" fill="hold"/>
                                        <p:tgtEl>
                                          <p:spTgt spid="31"/>
                                        </p:tgtEl>
                                        <p:attrNameLst>
                                          <p:attrName>ppt_y</p:attrName>
                                        </p:attrNameLst>
                                      </p:cBhvr>
                                      <p:tavLst>
                                        <p:tav tm="0">
                                          <p:val>
                                            <p:strVal val="#ppt_y-.1"/>
                                          </p:val>
                                        </p:tav>
                                        <p:tav tm="100000">
                                          <p:val>
                                            <p:strVal val="#ppt_y"/>
                                          </p:val>
                                        </p:tav>
                                      </p:tavLst>
                                    </p:anim>
                                  </p:childTnLst>
                                </p:cTn>
                              </p:par>
                            </p:childTnLst>
                          </p:cTn>
                        </p:par>
                        <p:par>
                          <p:cTn id="107" fill="hold">
                            <p:stCondLst>
                              <p:cond delay="3950"/>
                            </p:stCondLst>
                            <p:childTnLst>
                              <p:par>
                                <p:cTn id="108" presetID="53" presetClass="entr" presetSubtype="16"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 calcmode="lin" valueType="num">
                                      <p:cBhvr>
                                        <p:cTn id="110" dur="300" fill="hold"/>
                                        <p:tgtEl>
                                          <p:spTgt spid="23"/>
                                        </p:tgtEl>
                                        <p:attrNameLst>
                                          <p:attrName>ppt_w</p:attrName>
                                        </p:attrNameLst>
                                      </p:cBhvr>
                                      <p:tavLst>
                                        <p:tav tm="0">
                                          <p:val>
                                            <p:fltVal val="0"/>
                                          </p:val>
                                        </p:tav>
                                        <p:tav tm="100000">
                                          <p:val>
                                            <p:strVal val="#ppt_w"/>
                                          </p:val>
                                        </p:tav>
                                      </p:tavLst>
                                    </p:anim>
                                    <p:anim calcmode="lin" valueType="num">
                                      <p:cBhvr>
                                        <p:cTn id="111" dur="300" fill="hold"/>
                                        <p:tgtEl>
                                          <p:spTgt spid="23"/>
                                        </p:tgtEl>
                                        <p:attrNameLst>
                                          <p:attrName>ppt_h</p:attrName>
                                        </p:attrNameLst>
                                      </p:cBhvr>
                                      <p:tavLst>
                                        <p:tav tm="0">
                                          <p:val>
                                            <p:fltVal val="0"/>
                                          </p:val>
                                        </p:tav>
                                        <p:tav tm="100000">
                                          <p:val>
                                            <p:strVal val="#ppt_h"/>
                                          </p:val>
                                        </p:tav>
                                      </p:tavLst>
                                    </p:anim>
                                    <p:animEffect transition="in" filter="fade">
                                      <p:cBhvr>
                                        <p:cTn id="112" dur="300"/>
                                        <p:tgtEl>
                                          <p:spTgt spid="23"/>
                                        </p:tgtEl>
                                      </p:cBhvr>
                                    </p:animEffect>
                                  </p:childTnLst>
                                </p:cTn>
                              </p:par>
                              <p:par>
                                <p:cTn id="113" presetID="53" presetClass="entr" presetSubtype="16" fill="hold" nodeType="withEffect">
                                  <p:stCondLst>
                                    <p:cond delay="0"/>
                                  </p:stCondLst>
                                  <p:childTnLst>
                                    <p:set>
                                      <p:cBhvr>
                                        <p:cTn id="114" dur="1" fill="hold">
                                          <p:stCondLst>
                                            <p:cond delay="0"/>
                                          </p:stCondLst>
                                        </p:cTn>
                                        <p:tgtEl>
                                          <p:spTgt spid="20"/>
                                        </p:tgtEl>
                                        <p:attrNameLst>
                                          <p:attrName>style.visibility</p:attrName>
                                        </p:attrNameLst>
                                      </p:cBhvr>
                                      <p:to>
                                        <p:strVal val="visible"/>
                                      </p:to>
                                    </p:set>
                                    <p:anim calcmode="lin" valueType="num">
                                      <p:cBhvr>
                                        <p:cTn id="115" dur="300" fill="hold"/>
                                        <p:tgtEl>
                                          <p:spTgt spid="20"/>
                                        </p:tgtEl>
                                        <p:attrNameLst>
                                          <p:attrName>ppt_w</p:attrName>
                                        </p:attrNameLst>
                                      </p:cBhvr>
                                      <p:tavLst>
                                        <p:tav tm="0">
                                          <p:val>
                                            <p:fltVal val="0"/>
                                          </p:val>
                                        </p:tav>
                                        <p:tav tm="100000">
                                          <p:val>
                                            <p:strVal val="#ppt_w"/>
                                          </p:val>
                                        </p:tav>
                                      </p:tavLst>
                                    </p:anim>
                                    <p:anim calcmode="lin" valueType="num">
                                      <p:cBhvr>
                                        <p:cTn id="116" dur="300" fill="hold"/>
                                        <p:tgtEl>
                                          <p:spTgt spid="20"/>
                                        </p:tgtEl>
                                        <p:attrNameLst>
                                          <p:attrName>ppt_h</p:attrName>
                                        </p:attrNameLst>
                                      </p:cBhvr>
                                      <p:tavLst>
                                        <p:tav tm="0">
                                          <p:val>
                                            <p:fltVal val="0"/>
                                          </p:val>
                                        </p:tav>
                                        <p:tav tm="100000">
                                          <p:val>
                                            <p:strVal val="#ppt_h"/>
                                          </p:val>
                                        </p:tav>
                                      </p:tavLst>
                                    </p:anim>
                                    <p:animEffect transition="in" filter="fade">
                                      <p:cBhvr>
                                        <p:cTn id="117" dur="300"/>
                                        <p:tgtEl>
                                          <p:spTgt spid="20"/>
                                        </p:tgtEl>
                                      </p:cBhvr>
                                    </p:animEffect>
                                  </p:childTnLst>
                                </p:cTn>
                              </p:par>
                            </p:childTnLst>
                          </p:cTn>
                        </p:par>
                        <p:par>
                          <p:cTn id="118" fill="hold">
                            <p:stCondLst>
                              <p:cond delay="4250"/>
                            </p:stCondLst>
                            <p:childTnLst>
                              <p:par>
                                <p:cTn id="119" presetID="47" presetClass="entr" presetSubtype="0" fill="hold" grpId="0" nodeType="afterEffect">
                                  <p:stCondLst>
                                    <p:cond delay="0"/>
                                  </p:stCondLst>
                                  <p:childTnLst>
                                    <p:set>
                                      <p:cBhvr>
                                        <p:cTn id="120" dur="1" fill="hold">
                                          <p:stCondLst>
                                            <p:cond delay="0"/>
                                          </p:stCondLst>
                                        </p:cTn>
                                        <p:tgtEl>
                                          <p:spTgt spid="29"/>
                                        </p:tgtEl>
                                        <p:attrNameLst>
                                          <p:attrName>style.visibility</p:attrName>
                                        </p:attrNameLst>
                                      </p:cBhvr>
                                      <p:to>
                                        <p:strVal val="visible"/>
                                      </p:to>
                                    </p:set>
                                    <p:animEffect transition="in" filter="fade">
                                      <p:cBhvr>
                                        <p:cTn id="121" dur="600"/>
                                        <p:tgtEl>
                                          <p:spTgt spid="29"/>
                                        </p:tgtEl>
                                      </p:cBhvr>
                                    </p:animEffect>
                                    <p:anim calcmode="lin" valueType="num">
                                      <p:cBhvr>
                                        <p:cTn id="122" dur="600" fill="hold"/>
                                        <p:tgtEl>
                                          <p:spTgt spid="29"/>
                                        </p:tgtEl>
                                        <p:attrNameLst>
                                          <p:attrName>ppt_x</p:attrName>
                                        </p:attrNameLst>
                                      </p:cBhvr>
                                      <p:tavLst>
                                        <p:tav tm="0">
                                          <p:val>
                                            <p:strVal val="#ppt_x"/>
                                          </p:val>
                                        </p:tav>
                                        <p:tav tm="100000">
                                          <p:val>
                                            <p:strVal val="#ppt_x"/>
                                          </p:val>
                                        </p:tav>
                                      </p:tavLst>
                                    </p:anim>
                                    <p:anim calcmode="lin" valueType="num">
                                      <p:cBhvr>
                                        <p:cTn id="123" dur="600" fill="hold"/>
                                        <p:tgtEl>
                                          <p:spTgt spid="29"/>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600"/>
                                        <p:tgtEl>
                                          <p:spTgt spid="28"/>
                                        </p:tgtEl>
                                      </p:cBhvr>
                                    </p:animEffect>
                                    <p:anim calcmode="lin" valueType="num">
                                      <p:cBhvr>
                                        <p:cTn id="127" dur="600" fill="hold"/>
                                        <p:tgtEl>
                                          <p:spTgt spid="28"/>
                                        </p:tgtEl>
                                        <p:attrNameLst>
                                          <p:attrName>ppt_x</p:attrName>
                                        </p:attrNameLst>
                                      </p:cBhvr>
                                      <p:tavLst>
                                        <p:tav tm="0">
                                          <p:val>
                                            <p:strVal val="#ppt_x"/>
                                          </p:val>
                                        </p:tav>
                                        <p:tav tm="100000">
                                          <p:val>
                                            <p:strVal val="#ppt_x"/>
                                          </p:val>
                                        </p:tav>
                                      </p:tavLst>
                                    </p:anim>
                                    <p:anim calcmode="lin" valueType="num">
                                      <p:cBhvr>
                                        <p:cTn id="128" dur="600" fill="hold"/>
                                        <p:tgtEl>
                                          <p:spTgt spid="2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4"/>
                                        </p:tgtEl>
                                        <p:attrNameLst>
                                          <p:attrName>style.visibility</p:attrName>
                                        </p:attrNameLst>
                                      </p:cBhvr>
                                      <p:to>
                                        <p:strVal val="visible"/>
                                      </p:to>
                                    </p:set>
                                    <p:animEffect transition="in" filter="fade">
                                      <p:cBhvr>
                                        <p:cTn id="131" dur="600"/>
                                        <p:tgtEl>
                                          <p:spTgt spid="14"/>
                                        </p:tgtEl>
                                      </p:cBhvr>
                                    </p:animEffect>
                                    <p:anim calcmode="lin" valueType="num">
                                      <p:cBhvr>
                                        <p:cTn id="132" dur="600" fill="hold"/>
                                        <p:tgtEl>
                                          <p:spTgt spid="14"/>
                                        </p:tgtEl>
                                        <p:attrNameLst>
                                          <p:attrName>ppt_x</p:attrName>
                                        </p:attrNameLst>
                                      </p:cBhvr>
                                      <p:tavLst>
                                        <p:tav tm="0">
                                          <p:val>
                                            <p:strVal val="#ppt_x"/>
                                          </p:val>
                                        </p:tav>
                                        <p:tav tm="100000">
                                          <p:val>
                                            <p:strVal val="#ppt_x"/>
                                          </p:val>
                                        </p:tav>
                                      </p:tavLst>
                                    </p:anim>
                                    <p:anim calcmode="lin" valueType="num">
                                      <p:cBhvr>
                                        <p:cTn id="133" dur="600" fill="hold"/>
                                        <p:tgtEl>
                                          <p:spTgt spid="14"/>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3"/>
                                        </p:tgtEl>
                                        <p:attrNameLst>
                                          <p:attrName>style.visibility</p:attrName>
                                        </p:attrNameLst>
                                      </p:cBhvr>
                                      <p:to>
                                        <p:strVal val="visible"/>
                                      </p:to>
                                    </p:set>
                                    <p:animEffect transition="in" filter="fade">
                                      <p:cBhvr>
                                        <p:cTn id="136" dur="600"/>
                                        <p:tgtEl>
                                          <p:spTgt spid="33"/>
                                        </p:tgtEl>
                                      </p:cBhvr>
                                    </p:animEffect>
                                    <p:anim calcmode="lin" valueType="num">
                                      <p:cBhvr>
                                        <p:cTn id="137" dur="600" fill="hold"/>
                                        <p:tgtEl>
                                          <p:spTgt spid="33"/>
                                        </p:tgtEl>
                                        <p:attrNameLst>
                                          <p:attrName>ppt_x</p:attrName>
                                        </p:attrNameLst>
                                      </p:cBhvr>
                                      <p:tavLst>
                                        <p:tav tm="0">
                                          <p:val>
                                            <p:strVal val="#ppt_x"/>
                                          </p:val>
                                        </p:tav>
                                        <p:tav tm="100000">
                                          <p:val>
                                            <p:strVal val="#ppt_x"/>
                                          </p:val>
                                        </p:tav>
                                      </p:tavLst>
                                    </p:anim>
                                    <p:anim calcmode="lin" valueType="num">
                                      <p:cBhvr>
                                        <p:cTn id="138" dur="6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3" grpId="0" animBg="1"/>
      <p:bldP spid="14" grpId="0" animBg="1"/>
      <p:bldP spid="15" grpId="0"/>
      <p:bldP spid="16" grpId="0"/>
      <p:bldP spid="17" grpId="0"/>
      <p:bldP spid="18" grpId="0"/>
      <p:bldP spid="19" grpId="0"/>
      <p:bldP spid="23" grpId="0"/>
      <p:bldP spid="24" grpId="0"/>
      <p:bldP spid="25" grpId="0"/>
      <p:bldP spid="26" grpId="0"/>
      <p:bldP spid="27" grpId="0"/>
      <p:bldP spid="28" grpId="0"/>
      <p:bldP spid="29" grpId="0"/>
      <p:bldP spid="30" grpId="0"/>
      <p:bldP spid="31" grpId="0"/>
      <p:bldP spid="32" grpId="0"/>
      <p:bldP spid="33" grpId="0"/>
      <p:bldP spid="3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282875" y="1881303"/>
            <a:ext cx="3670439" cy="3671942"/>
            <a:chOff x="3218020" y="2137420"/>
            <a:chExt cx="2757857" cy="2753319"/>
          </a:xfrm>
        </p:grpSpPr>
        <p:sp>
          <p:nvSpPr>
            <p:cNvPr id="7" name="椭圆 6"/>
            <p:cNvSpPr/>
            <p:nvPr/>
          </p:nvSpPr>
          <p:spPr>
            <a:xfrm flipH="1" flipV="1">
              <a:off x="4617911" y="3332449"/>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61"/>
            <p:cNvSpPr/>
            <p:nvPr/>
          </p:nvSpPr>
          <p:spPr>
            <a:xfrm flipH="1" flipV="1">
              <a:off x="3218020" y="3537575"/>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6"/>
            <p:cNvSpPr/>
            <p:nvPr/>
          </p:nvSpPr>
          <p:spPr>
            <a:xfrm>
              <a:off x="3218020" y="2137420"/>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椭圆 61"/>
            <p:cNvSpPr/>
            <p:nvPr/>
          </p:nvSpPr>
          <p:spPr>
            <a:xfrm>
              <a:off x="4412599" y="2137421"/>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4268518" y="3214227"/>
              <a:ext cx="651872" cy="651872"/>
            </a:xfrm>
            <a:prstGeom prst="ellips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4442746" y="3401664"/>
              <a:ext cx="303417" cy="276999"/>
            </a:xfrm>
            <a:prstGeom prst="rect">
              <a:avLst/>
            </a:prstGeom>
            <a:noFill/>
          </p:spPr>
          <p:txBody>
            <a:bodyPr wrap="square" lIns="0" tIns="0" rIns="0" bIns="0" rtlCol="0">
              <a:spAutoFit/>
            </a:bodyPr>
            <a:lstStyle/>
            <a:p>
              <a:pPr algn="ctr"/>
              <a:r>
                <a:rPr lang="en-US" altLang="zh-CN" b="1" dirty="0">
                  <a:solidFill>
                    <a:schemeClr val="bg2"/>
                  </a:solidFill>
                  <a:latin typeface="微软雅黑" pitchFamily="34" charset="-122"/>
                  <a:ea typeface="微软雅黑" pitchFamily="34" charset="-122"/>
                </a:rPr>
                <a:t>4R</a:t>
              </a:r>
              <a:endParaRPr lang="zh-CN" altLang="en-US" b="1" dirty="0">
                <a:solidFill>
                  <a:schemeClr val="bg2"/>
                </a:solidFill>
                <a:latin typeface="微软雅黑" pitchFamily="34" charset="-122"/>
                <a:ea typeface="微软雅黑" pitchFamily="34" charset="-122"/>
              </a:endParaRPr>
            </a:p>
          </p:txBody>
        </p:sp>
        <p:sp>
          <p:nvSpPr>
            <p:cNvPr id="13" name="TextBox 12"/>
            <p:cNvSpPr txBox="1"/>
            <p:nvPr/>
          </p:nvSpPr>
          <p:spPr>
            <a:xfrm>
              <a:off x="3238946" y="2655410"/>
              <a:ext cx="1108825" cy="492443"/>
            </a:xfrm>
            <a:prstGeom prst="rect">
              <a:avLst/>
            </a:prstGeom>
            <a:noFill/>
          </p:spPr>
          <p:txBody>
            <a:bodyPr wrap="square" lIns="0" tIns="0" rIns="0" bIns="0" rtlCol="0">
              <a:spAutoFit/>
            </a:bodyPr>
            <a:lstStyle/>
            <a:p>
              <a:pPr algn="ctr"/>
              <a:r>
                <a:rPr lang="zh-CN" altLang="en-US" sz="2100" b="1" dirty="0">
                  <a:solidFill>
                    <a:schemeClr val="bg1">
                      <a:lumMod val="95000"/>
                    </a:schemeClr>
                  </a:solidFill>
                  <a:latin typeface="微软雅黑" pitchFamily="34" charset="-122"/>
                  <a:ea typeface="微软雅黑" pitchFamily="34" charset="-122"/>
                </a:rPr>
                <a:t>deficiency </a:t>
              </a:r>
              <a:r>
                <a:rPr lang="en-US" altLang="zh-CN" sz="2100" b="1" dirty="0">
                  <a:solidFill>
                    <a:schemeClr val="bg1">
                      <a:lumMod val="95000"/>
                    </a:schemeClr>
                  </a:solidFill>
                  <a:latin typeface="微软雅黑" pitchFamily="34" charset="-122"/>
                  <a:ea typeface="微软雅黑" pitchFamily="34" charset="-122"/>
                </a:rPr>
                <a:t>1</a:t>
              </a:r>
              <a:endParaRPr lang="zh-CN" altLang="en-US" sz="2100" b="1" dirty="0">
                <a:solidFill>
                  <a:schemeClr val="bg1">
                    <a:lumMod val="95000"/>
                  </a:schemeClr>
                </a:solidFill>
                <a:latin typeface="微软雅黑" pitchFamily="34" charset="-122"/>
                <a:ea typeface="微软雅黑" pitchFamily="34" charset="-122"/>
              </a:endParaRPr>
            </a:p>
          </p:txBody>
        </p:sp>
        <p:sp>
          <p:nvSpPr>
            <p:cNvPr id="14" name="TextBox 13"/>
            <p:cNvSpPr txBox="1"/>
            <p:nvPr/>
          </p:nvSpPr>
          <p:spPr>
            <a:xfrm>
              <a:off x="4591924" y="2655410"/>
              <a:ext cx="1186651" cy="484636"/>
            </a:xfrm>
            <a:prstGeom prst="rect">
              <a:avLst/>
            </a:prstGeom>
            <a:noFill/>
          </p:spPr>
          <p:txBody>
            <a:bodyPr wrap="square" lIns="0" tIns="0" rIns="0" bIns="0" rtlCol="0">
              <a:spAutoFit/>
            </a:bodyPr>
            <a:lstStyle/>
            <a:p>
              <a:pPr algn="ctr"/>
              <a:r>
                <a:rPr lang="zh-CN" altLang="en-US" sz="2100" b="1" dirty="0">
                  <a:solidFill>
                    <a:schemeClr val="bg1">
                      <a:lumMod val="95000"/>
                    </a:schemeClr>
                  </a:solidFill>
                  <a:latin typeface="微软雅黑" pitchFamily="34" charset="-122"/>
                  <a:ea typeface="微软雅黑" pitchFamily="34" charset="-122"/>
                </a:rPr>
                <a:t>deficiencies </a:t>
              </a:r>
              <a:r>
                <a:rPr lang="en-US" altLang="zh-CN" sz="2100" b="1" dirty="0">
                  <a:solidFill>
                    <a:schemeClr val="bg1">
                      <a:lumMod val="95000"/>
                    </a:schemeClr>
                  </a:solidFill>
                  <a:latin typeface="微软雅黑" pitchFamily="34" charset="-122"/>
                  <a:ea typeface="微软雅黑" pitchFamily="34" charset="-122"/>
                </a:rPr>
                <a:t>2</a:t>
              </a:r>
              <a:endParaRPr lang="zh-CN" altLang="en-US" sz="2100" b="1" dirty="0">
                <a:solidFill>
                  <a:schemeClr val="bg1">
                    <a:lumMod val="95000"/>
                  </a:schemeClr>
                </a:solidFill>
                <a:latin typeface="微软雅黑" pitchFamily="34" charset="-122"/>
                <a:ea typeface="微软雅黑" pitchFamily="34" charset="-122"/>
              </a:endParaRPr>
            </a:p>
          </p:txBody>
        </p:sp>
        <p:sp>
          <p:nvSpPr>
            <p:cNvPr id="15" name="TextBox 14"/>
            <p:cNvSpPr txBox="1"/>
            <p:nvPr/>
          </p:nvSpPr>
          <p:spPr>
            <a:xfrm>
              <a:off x="3324326" y="3933577"/>
              <a:ext cx="1270142" cy="484636"/>
            </a:xfrm>
            <a:prstGeom prst="rect">
              <a:avLst/>
            </a:prstGeom>
            <a:noFill/>
          </p:spPr>
          <p:txBody>
            <a:bodyPr wrap="square" lIns="0" tIns="0" rIns="0" bIns="0" rtlCol="0">
              <a:spAutoFit/>
            </a:bodyPr>
            <a:lstStyle/>
            <a:p>
              <a:pPr algn="ctr"/>
              <a:r>
                <a:rPr lang="en-US" altLang="zh-CN" sz="2100" b="1" dirty="0">
                  <a:solidFill>
                    <a:schemeClr val="bg1">
                      <a:lumMod val="95000"/>
                    </a:schemeClr>
                  </a:solidFill>
                  <a:latin typeface="微软雅黑" pitchFamily="34" charset="-122"/>
                  <a:ea typeface="微软雅黑" pitchFamily="34" charset="-122"/>
                </a:rPr>
                <a:t>D</a:t>
              </a:r>
              <a:r>
                <a:rPr lang="zh-CN" altLang="en-US" sz="2100" b="1" dirty="0">
                  <a:solidFill>
                    <a:schemeClr val="bg1">
                      <a:lumMod val="95000"/>
                    </a:schemeClr>
                  </a:solidFill>
                  <a:latin typeface="微软雅黑" pitchFamily="34" charset="-122"/>
                  <a:ea typeface="微软雅黑" pitchFamily="34" charset="-122"/>
                </a:rPr>
                <a:t>eficiencies</a:t>
              </a:r>
              <a:endParaRPr lang="en-US" altLang="zh-CN" sz="2100" b="1" dirty="0">
                <a:solidFill>
                  <a:schemeClr val="bg1">
                    <a:lumMod val="95000"/>
                  </a:schemeClr>
                </a:solidFill>
                <a:latin typeface="微软雅黑" pitchFamily="34" charset="-122"/>
                <a:ea typeface="微软雅黑" pitchFamily="34" charset="-122"/>
              </a:endParaRPr>
            </a:p>
            <a:p>
              <a:pPr algn="ctr"/>
              <a:r>
                <a:rPr lang="en-US" altLang="zh-CN" sz="2100" b="1" dirty="0">
                  <a:solidFill>
                    <a:schemeClr val="bg1">
                      <a:lumMod val="95000"/>
                    </a:schemeClr>
                  </a:solidFill>
                  <a:latin typeface="微软雅黑" pitchFamily="34" charset="-122"/>
                  <a:ea typeface="微软雅黑" pitchFamily="34" charset="-122"/>
                </a:rPr>
                <a:t>3</a:t>
              </a:r>
              <a:endParaRPr lang="zh-CN" altLang="en-US" sz="2100" b="1" dirty="0">
                <a:solidFill>
                  <a:schemeClr val="bg1">
                    <a:lumMod val="95000"/>
                  </a:schemeClr>
                </a:solidFill>
                <a:latin typeface="微软雅黑" pitchFamily="34" charset="-122"/>
                <a:ea typeface="微软雅黑" pitchFamily="34" charset="-122"/>
              </a:endParaRPr>
            </a:p>
          </p:txBody>
        </p:sp>
        <p:sp>
          <p:nvSpPr>
            <p:cNvPr id="16" name="TextBox 15"/>
            <p:cNvSpPr txBox="1"/>
            <p:nvPr/>
          </p:nvSpPr>
          <p:spPr>
            <a:xfrm>
              <a:off x="4757828" y="3813932"/>
              <a:ext cx="1218049" cy="484636"/>
            </a:xfrm>
            <a:prstGeom prst="rect">
              <a:avLst/>
            </a:prstGeom>
            <a:noFill/>
          </p:spPr>
          <p:txBody>
            <a:bodyPr wrap="square" lIns="0" tIns="0" rIns="0" bIns="0" rtlCol="0">
              <a:spAutoFit/>
            </a:bodyPr>
            <a:lstStyle/>
            <a:p>
              <a:pPr algn="ctr"/>
              <a:r>
                <a:rPr lang="en-US" altLang="zh-CN" sz="2100" b="1" dirty="0">
                  <a:solidFill>
                    <a:schemeClr val="bg1">
                      <a:lumMod val="95000"/>
                    </a:schemeClr>
                  </a:solidFill>
                  <a:latin typeface="微软雅黑" pitchFamily="34" charset="-122"/>
                  <a:ea typeface="微软雅黑" pitchFamily="34" charset="-122"/>
                </a:rPr>
                <a:t>D</a:t>
              </a:r>
              <a:r>
                <a:rPr lang="zh-CN" altLang="en-US" sz="2100" b="1" dirty="0">
                  <a:solidFill>
                    <a:schemeClr val="bg1">
                      <a:lumMod val="95000"/>
                    </a:schemeClr>
                  </a:solidFill>
                  <a:latin typeface="微软雅黑" pitchFamily="34" charset="-122"/>
                  <a:ea typeface="微软雅黑" pitchFamily="34" charset="-122"/>
                </a:rPr>
                <a:t>eficiencies</a:t>
              </a:r>
              <a:endParaRPr lang="en-US" altLang="zh-CN" sz="2100" b="1" dirty="0">
                <a:solidFill>
                  <a:schemeClr val="bg1">
                    <a:lumMod val="95000"/>
                  </a:schemeClr>
                </a:solidFill>
                <a:latin typeface="微软雅黑" pitchFamily="34" charset="-122"/>
                <a:ea typeface="微软雅黑" pitchFamily="34" charset="-122"/>
              </a:endParaRPr>
            </a:p>
            <a:p>
              <a:pPr algn="ctr"/>
              <a:r>
                <a:rPr lang="en-US" altLang="zh-CN" sz="2100" b="1" dirty="0">
                  <a:solidFill>
                    <a:schemeClr val="bg1">
                      <a:lumMod val="95000"/>
                    </a:schemeClr>
                  </a:solidFill>
                  <a:latin typeface="微软雅黑" pitchFamily="34" charset="-122"/>
                  <a:ea typeface="微软雅黑" pitchFamily="34" charset="-122"/>
                </a:rPr>
                <a:t>4</a:t>
              </a:r>
              <a:endParaRPr lang="zh-CN" altLang="en-US" sz="2100" b="1" dirty="0">
                <a:solidFill>
                  <a:schemeClr val="bg1">
                    <a:lumMod val="95000"/>
                  </a:schemeClr>
                </a:solidFill>
                <a:latin typeface="微软雅黑" pitchFamily="34" charset="-122"/>
                <a:ea typeface="微软雅黑" pitchFamily="34" charset="-122"/>
              </a:endParaRPr>
            </a:p>
          </p:txBody>
        </p:sp>
        <p:sp>
          <p:nvSpPr>
            <p:cNvPr id="17" name="椭圆 16"/>
            <p:cNvSpPr/>
            <p:nvPr/>
          </p:nvSpPr>
          <p:spPr>
            <a:xfrm>
              <a:off x="4305758" y="3251467"/>
              <a:ext cx="577392" cy="577392"/>
            </a:xfrm>
            <a:prstGeom prst="ellipse">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430584" y="1635023"/>
            <a:ext cx="3402195" cy="1309254"/>
            <a:chOff x="323528" y="1423693"/>
            <a:chExt cx="2556306" cy="981713"/>
          </a:xfrm>
        </p:grpSpPr>
        <p:sp>
          <p:nvSpPr>
            <p:cNvPr id="2" name="TextBox 1"/>
            <p:cNvSpPr txBox="1"/>
            <p:nvPr/>
          </p:nvSpPr>
          <p:spPr>
            <a:xfrm>
              <a:off x="323528" y="1851536"/>
              <a:ext cx="2556306" cy="553870"/>
            </a:xfrm>
            <a:prstGeom prst="rect">
              <a:avLst/>
            </a:prstGeom>
            <a:noFill/>
          </p:spPr>
          <p:txBody>
            <a:bodyPr wrap="square" lIns="0" tIns="0" rIns="0" bIns="0" rtlCol="0">
              <a:spAutoFit/>
            </a:bodyPr>
            <a:lstStyle/>
            <a:p>
              <a:pPr algn="just" fontAlgn="base">
                <a:spcBef>
                  <a:spcPct val="0"/>
                </a:spcBef>
                <a:spcAft>
                  <a:spcPct val="0"/>
                </a:spcAft>
              </a:pPr>
              <a:r>
                <a:rPr lang="zh-CN" altLang="en-US" sz="1600" dirty="0">
                  <a:solidFill>
                    <a:prstClr val="black"/>
                  </a:solidFill>
                  <a:latin typeface="微软雅黑" pitchFamily="34" charset="-122"/>
                  <a:ea typeface="微软雅黑" pitchFamily="34" charset="-122"/>
                  <a:cs typeface="方正兰亭纤黑简体"/>
                </a:rPr>
                <a:t>Click here to add a text description, a short question description text, and the text is added here.</a:t>
              </a:r>
            </a:p>
          </p:txBody>
        </p:sp>
        <p:sp>
          <p:nvSpPr>
            <p:cNvPr id="18" name="矩形 17"/>
            <p:cNvSpPr/>
            <p:nvPr/>
          </p:nvSpPr>
          <p:spPr>
            <a:xfrm>
              <a:off x="726109" y="1423693"/>
              <a:ext cx="1988784" cy="346169"/>
            </a:xfrm>
            <a:prstGeom prst="rect">
              <a:avLst/>
            </a:prstGeom>
          </p:spPr>
          <p:txBody>
            <a:bodyPr wrap="none">
              <a:spAutoFit/>
            </a:bodyPr>
            <a:lstStyle/>
            <a:p>
              <a:pPr algn="r"/>
              <a:r>
                <a:rPr lang="zh-CN" altLang="en-US" b="1" dirty="0">
                  <a:latin typeface="微软雅黑" pitchFamily="34" charset="-122"/>
                  <a:ea typeface="微软雅黑" pitchFamily="34" charset="-122"/>
                </a:rPr>
                <a:t>Add a text title here</a:t>
              </a:r>
            </a:p>
          </p:txBody>
        </p:sp>
      </p:grpSp>
      <p:grpSp>
        <p:nvGrpSpPr>
          <p:cNvPr id="24" name="组合 23"/>
          <p:cNvGrpSpPr/>
          <p:nvPr/>
        </p:nvGrpSpPr>
        <p:grpSpPr>
          <a:xfrm>
            <a:off x="718091" y="3827721"/>
            <a:ext cx="3306359" cy="1340280"/>
            <a:chOff x="539552" y="3067833"/>
            <a:chExt cx="2484298" cy="1004977"/>
          </a:xfrm>
        </p:grpSpPr>
        <p:sp>
          <p:nvSpPr>
            <p:cNvPr id="5" name="TextBox 4"/>
            <p:cNvSpPr txBox="1"/>
            <p:nvPr/>
          </p:nvSpPr>
          <p:spPr>
            <a:xfrm>
              <a:off x="539552" y="3518940"/>
              <a:ext cx="2484298" cy="553870"/>
            </a:xfrm>
            <a:prstGeom prst="rect">
              <a:avLst/>
            </a:prstGeom>
            <a:noFill/>
          </p:spPr>
          <p:txBody>
            <a:bodyPr wrap="square" lIns="0" tIns="0" rIns="0" bIns="0" rtlCol="0">
              <a:spAutoFit/>
            </a:bodyPr>
            <a:lstStyle/>
            <a:p>
              <a:pPr lvl="0" algn="just" fontAlgn="base">
                <a:spcBef>
                  <a:spcPct val="0"/>
                </a:spcBef>
                <a:spcAft>
                  <a:spcPct val="0"/>
                </a:spcAft>
              </a:pPr>
              <a:r>
                <a:rPr lang="zh-CN" altLang="en-US" sz="1600" dirty="0">
                  <a:solidFill>
                    <a:prstClr val="black"/>
                  </a:solidFill>
                  <a:latin typeface="微软雅黑" pitchFamily="34" charset="-122"/>
                  <a:ea typeface="微软雅黑" pitchFamily="34" charset="-122"/>
                  <a:cs typeface="方正兰亭纤黑简体"/>
                </a:rPr>
                <a:t>Click here to add a text description, a short question description text, and the text is added here.</a:t>
              </a:r>
            </a:p>
          </p:txBody>
        </p:sp>
        <p:sp>
          <p:nvSpPr>
            <p:cNvPr id="19" name="矩形 18"/>
            <p:cNvSpPr/>
            <p:nvPr/>
          </p:nvSpPr>
          <p:spPr>
            <a:xfrm>
              <a:off x="870124" y="3067833"/>
              <a:ext cx="1988784" cy="346169"/>
            </a:xfrm>
            <a:prstGeom prst="rect">
              <a:avLst/>
            </a:prstGeom>
          </p:spPr>
          <p:txBody>
            <a:bodyPr wrap="none">
              <a:spAutoFit/>
            </a:bodyPr>
            <a:lstStyle/>
            <a:p>
              <a:pPr algn="r"/>
              <a:r>
                <a:rPr lang="zh-CN" altLang="en-US" b="1" dirty="0">
                  <a:latin typeface="微软雅黑" pitchFamily="34" charset="-122"/>
                  <a:ea typeface="微软雅黑" pitchFamily="34" charset="-122"/>
                </a:rPr>
                <a:t>Add a text title here</a:t>
              </a:r>
            </a:p>
          </p:txBody>
        </p:sp>
      </p:grpSp>
      <p:grpSp>
        <p:nvGrpSpPr>
          <p:cNvPr id="23" name="组合 22"/>
          <p:cNvGrpSpPr/>
          <p:nvPr/>
        </p:nvGrpSpPr>
        <p:grpSpPr>
          <a:xfrm>
            <a:off x="8340682" y="1629594"/>
            <a:ext cx="3302677" cy="1314683"/>
            <a:chOff x="6266933" y="1419622"/>
            <a:chExt cx="2481531" cy="985784"/>
          </a:xfrm>
        </p:grpSpPr>
        <p:sp>
          <p:nvSpPr>
            <p:cNvPr id="3" name="TextBox 2"/>
            <p:cNvSpPr txBox="1"/>
            <p:nvPr/>
          </p:nvSpPr>
          <p:spPr>
            <a:xfrm>
              <a:off x="6266933" y="1851536"/>
              <a:ext cx="2481531" cy="553870"/>
            </a:xfrm>
            <a:prstGeom prst="rect">
              <a:avLst/>
            </a:prstGeom>
            <a:noFill/>
          </p:spPr>
          <p:txBody>
            <a:bodyPr wrap="square" lIns="0" tIns="0" rIns="0" bIns="0" rtlCol="0">
              <a:spAutoFit/>
            </a:bodyPr>
            <a:lstStyle/>
            <a:p>
              <a:pPr lvl="0" algn="just" fontAlgn="base">
                <a:spcBef>
                  <a:spcPct val="0"/>
                </a:spcBef>
                <a:spcAft>
                  <a:spcPct val="0"/>
                </a:spcAft>
              </a:pPr>
              <a:r>
                <a:rPr lang="zh-CN" altLang="en-US" sz="1600" dirty="0">
                  <a:solidFill>
                    <a:prstClr val="black"/>
                  </a:solidFill>
                  <a:latin typeface="微软雅黑" pitchFamily="34" charset="-122"/>
                  <a:ea typeface="微软雅黑" pitchFamily="34" charset="-122"/>
                  <a:cs typeface="方正兰亭纤黑简体"/>
                </a:rPr>
                <a:t>Click here to add a text description, a short question description text, and the text is added here.</a:t>
              </a:r>
            </a:p>
          </p:txBody>
        </p:sp>
        <p:sp>
          <p:nvSpPr>
            <p:cNvPr id="20" name="矩形 19"/>
            <p:cNvSpPr/>
            <p:nvPr/>
          </p:nvSpPr>
          <p:spPr>
            <a:xfrm>
              <a:off x="6687672" y="1419622"/>
              <a:ext cx="1988784" cy="346169"/>
            </a:xfrm>
            <a:prstGeom prst="rect">
              <a:avLst/>
            </a:prstGeom>
          </p:spPr>
          <p:txBody>
            <a:bodyPr wrap="none">
              <a:spAutoFit/>
            </a:bodyPr>
            <a:lstStyle/>
            <a:p>
              <a:pPr algn="r"/>
              <a:r>
                <a:rPr lang="zh-CN" altLang="en-US" b="1" dirty="0">
                  <a:latin typeface="微软雅黑" pitchFamily="34" charset="-122"/>
                  <a:ea typeface="微软雅黑" pitchFamily="34" charset="-122"/>
                </a:rPr>
                <a:t>Add a text title here</a:t>
              </a:r>
            </a:p>
          </p:txBody>
        </p:sp>
      </p:grpSp>
      <p:grpSp>
        <p:nvGrpSpPr>
          <p:cNvPr id="25" name="组合 24"/>
          <p:cNvGrpSpPr/>
          <p:nvPr/>
        </p:nvGrpSpPr>
        <p:grpSpPr>
          <a:xfrm>
            <a:off x="8340680" y="3703092"/>
            <a:ext cx="3302675" cy="1383518"/>
            <a:chOff x="6266934" y="2974384"/>
            <a:chExt cx="2481530" cy="1037398"/>
          </a:xfrm>
        </p:grpSpPr>
        <p:sp>
          <p:nvSpPr>
            <p:cNvPr id="4" name="TextBox 3"/>
            <p:cNvSpPr txBox="1"/>
            <p:nvPr/>
          </p:nvSpPr>
          <p:spPr>
            <a:xfrm>
              <a:off x="6266934" y="3457912"/>
              <a:ext cx="2481530" cy="553870"/>
            </a:xfrm>
            <a:prstGeom prst="rect">
              <a:avLst/>
            </a:prstGeom>
            <a:noFill/>
          </p:spPr>
          <p:txBody>
            <a:bodyPr wrap="square" lIns="0" tIns="0" rIns="0" bIns="0" rtlCol="0">
              <a:spAutoFit/>
            </a:bodyPr>
            <a:lstStyle/>
            <a:p>
              <a:pPr lvl="0" algn="just" fontAlgn="base">
                <a:spcBef>
                  <a:spcPct val="0"/>
                </a:spcBef>
                <a:spcAft>
                  <a:spcPct val="0"/>
                </a:spcAft>
              </a:pPr>
              <a:r>
                <a:rPr lang="zh-CN" altLang="en-US" sz="1600" dirty="0">
                  <a:solidFill>
                    <a:prstClr val="black"/>
                  </a:solidFill>
                  <a:latin typeface="微软雅黑" pitchFamily="34" charset="-122"/>
                  <a:ea typeface="微软雅黑" pitchFamily="34" charset="-122"/>
                  <a:cs typeface="方正兰亭纤黑简体"/>
                </a:rPr>
                <a:t>Click here to add a text description, a short question description text, and the text is added here.</a:t>
              </a:r>
            </a:p>
          </p:txBody>
        </p:sp>
        <p:sp>
          <p:nvSpPr>
            <p:cNvPr id="21" name="矩形 20"/>
            <p:cNvSpPr/>
            <p:nvPr/>
          </p:nvSpPr>
          <p:spPr>
            <a:xfrm>
              <a:off x="6414741" y="2974384"/>
              <a:ext cx="1988784" cy="346169"/>
            </a:xfrm>
            <a:prstGeom prst="rect">
              <a:avLst/>
            </a:prstGeom>
          </p:spPr>
          <p:txBody>
            <a:bodyPr wrap="none">
              <a:spAutoFit/>
            </a:bodyPr>
            <a:lstStyle/>
            <a:p>
              <a:pPr algn="r"/>
              <a:r>
                <a:rPr lang="zh-CN" altLang="en-US" b="1" dirty="0">
                  <a:latin typeface="微软雅黑" pitchFamily="34" charset="-122"/>
                  <a:ea typeface="微软雅黑" pitchFamily="34" charset="-122"/>
                </a:rPr>
                <a:t>Add a text title here</a:t>
              </a:r>
            </a:p>
          </p:txBody>
        </p:sp>
      </p:grpSp>
      <p:sp>
        <p:nvSpPr>
          <p:cNvPr id="27" name="TextBox 26"/>
          <p:cNvSpPr txBox="1"/>
          <p:nvPr/>
        </p:nvSpPr>
        <p:spPr>
          <a:xfrm>
            <a:off x="1260354" y="156962"/>
            <a:ext cx="4032445" cy="461651"/>
          </a:xfrm>
          <a:prstGeom prst="rect">
            <a:avLst/>
          </a:prstGeom>
          <a:noFill/>
        </p:spPr>
        <p:txBody>
          <a:bodyPr wrap="square" lIns="91424" tIns="45713" rIns="91424" bIns="45713" rtlCol="0">
            <a:spAutoFit/>
          </a:bodyPr>
          <a:lstStyle/>
          <a:p>
            <a:r>
              <a:rPr lang="zh-CN" altLang="en-US" b="1" dirty="0">
                <a:solidFill>
                  <a:srgbClr val="7B1B1B"/>
                </a:solidFill>
                <a:latin typeface="微软雅黑" pitchFamily="34" charset="-122"/>
                <a:ea typeface="微软雅黑" pitchFamily="34" charset="-122"/>
              </a:rPr>
              <a:t>INSUFFICIENT WORK</a:t>
            </a:r>
          </a:p>
        </p:txBody>
      </p:sp>
    </p:spTree>
    <p:extLst>
      <p:ext uri="{BB962C8B-B14F-4D97-AF65-F5344CB8AC3E}">
        <p14:creationId xmlns:p14="http://schemas.microsoft.com/office/powerpoint/2010/main" val="2975635341"/>
      </p:ext>
    </p:extLst>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by="(-#ppt_w*2)" calcmode="lin" valueType="num">
                                      <p:cBhvr rctx="PPT">
                                        <p:cTn id="7" dur="250" autoRev="1" fill="hold">
                                          <p:stCondLst>
                                            <p:cond delay="0"/>
                                          </p:stCondLst>
                                        </p:cTn>
                                        <p:tgtEl>
                                          <p:spTgt spid="27"/>
                                        </p:tgtEl>
                                        <p:attrNameLst>
                                          <p:attrName>ppt_w</p:attrName>
                                        </p:attrNameLst>
                                      </p:cBhvr>
                                    </p:anim>
                                    <p:anim by="(#ppt_w*0.50)" calcmode="lin" valueType="num">
                                      <p:cBhvr>
                                        <p:cTn id="8" dur="250" decel="50000" autoRev="1" fill="hold">
                                          <p:stCondLst>
                                            <p:cond delay="0"/>
                                          </p:stCondLst>
                                        </p:cTn>
                                        <p:tgtEl>
                                          <p:spTgt spid="27"/>
                                        </p:tgtEl>
                                        <p:attrNameLst>
                                          <p:attrName>ppt_x</p:attrName>
                                        </p:attrNameLst>
                                      </p:cBhvr>
                                    </p:anim>
                                    <p:anim from="(-#ppt_h/2)" to="(#ppt_y)" calcmode="lin" valueType="num">
                                      <p:cBhvr>
                                        <p:cTn id="9" dur="500" fill="hold">
                                          <p:stCondLst>
                                            <p:cond delay="0"/>
                                          </p:stCondLst>
                                        </p:cTn>
                                        <p:tgtEl>
                                          <p:spTgt spid="27"/>
                                        </p:tgtEl>
                                        <p:attrNameLst>
                                          <p:attrName>ppt_y</p:attrName>
                                        </p:attrNameLst>
                                      </p:cBhvr>
                                    </p:anim>
                                    <p:animRot by="21600000">
                                      <p:cBhvr>
                                        <p:cTn id="10" dur="500" fill="hold">
                                          <p:stCondLst>
                                            <p:cond delay="0"/>
                                          </p:stCondLst>
                                        </p:cTn>
                                        <p:tgtEl>
                                          <p:spTgt spid="27"/>
                                        </p:tgtEl>
                                        <p:attrNameLst>
                                          <p:attrName>r</p:attrName>
                                        </p:attrNameLst>
                                      </p:cBhvr>
                                    </p:animRot>
                                  </p:childTnLst>
                                </p:cTn>
                              </p:par>
                            </p:childTnLst>
                          </p:cTn>
                        </p:par>
                        <p:par>
                          <p:cTn id="11" fill="hold">
                            <p:stCondLst>
                              <p:cond delay="1250"/>
                            </p:stCondLst>
                            <p:childTnLst>
                              <p:par>
                                <p:cTn id="12" presetID="53" presetClass="entr" presetSubtype="16"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8" presetClass="emph" presetSubtype="0" fill="hold" nodeType="withEffect">
                                  <p:stCondLst>
                                    <p:cond delay="0"/>
                                  </p:stCondLst>
                                  <p:childTnLst>
                                    <p:animRot by="21600000">
                                      <p:cBhvr>
                                        <p:cTn id="18" dur="1000" fill="hold"/>
                                        <p:tgtEl>
                                          <p:spTgt spid="6"/>
                                        </p:tgtEl>
                                        <p:attrNameLst>
                                          <p:attrName>r</p:attrName>
                                        </p:attrNameLst>
                                      </p:cBhvr>
                                    </p:animRot>
                                  </p:childTnLst>
                                </p:cTn>
                              </p:par>
                            </p:childTnLst>
                          </p:cTn>
                        </p:par>
                        <p:par>
                          <p:cTn id="19" fill="hold">
                            <p:stCondLst>
                              <p:cond delay="2250"/>
                            </p:stCondLst>
                            <p:childTnLst>
                              <p:par>
                                <p:cTn id="20" presetID="42" presetClass="entr" presetSubtype="0"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childTnLst>
                          </p:cTn>
                        </p:par>
                        <p:par>
                          <p:cTn id="25" fill="hold">
                            <p:stCondLst>
                              <p:cond delay="3250"/>
                            </p:stCondLst>
                            <p:childTnLst>
                              <p:par>
                                <p:cTn id="26" presetID="42"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par>
                          <p:cTn id="31" fill="hold">
                            <p:stCondLst>
                              <p:cond delay="4250"/>
                            </p:stCondLst>
                            <p:childTnLst>
                              <p:par>
                                <p:cTn id="32" presetID="47" presetClass="entr" presetSubtype="0"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5250"/>
                            </p:stCondLst>
                            <p:childTnLst>
                              <p:par>
                                <p:cTn id="38" presetID="47" presetClass="entr" presetSubtype="0"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anim calcmode="lin" valueType="num">
                                      <p:cBhvr>
                                        <p:cTn id="41" dur="1000" fill="hold"/>
                                        <p:tgtEl>
                                          <p:spTgt spid="25"/>
                                        </p:tgtEl>
                                        <p:attrNameLst>
                                          <p:attrName>ppt_x</p:attrName>
                                        </p:attrNameLst>
                                      </p:cBhvr>
                                      <p:tavLst>
                                        <p:tav tm="0">
                                          <p:val>
                                            <p:strVal val="#ppt_x"/>
                                          </p:val>
                                        </p:tav>
                                        <p:tav tm="100000">
                                          <p:val>
                                            <p:strVal val="#ppt_x"/>
                                          </p:val>
                                        </p:tav>
                                      </p:tavLst>
                                    </p:anim>
                                    <p:anim calcmode="lin" valueType="num">
                                      <p:cBhvr>
                                        <p:cTn id="4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3229450" y="2513152"/>
            <a:ext cx="1869019" cy="1871469"/>
          </a:xfrm>
          <a:custGeom>
            <a:avLst/>
            <a:gdLst>
              <a:gd name="T0" fmla="*/ 836 w 1058"/>
              <a:gd name="T1" fmla="*/ 96 h 1042"/>
              <a:gd name="T2" fmla="*/ 848 w 1058"/>
              <a:gd name="T3" fmla="*/ 244 h 1042"/>
              <a:gd name="T4" fmla="*/ 876 w 1058"/>
              <a:gd name="T5" fmla="*/ 278 h 1042"/>
              <a:gd name="T6" fmla="*/ 918 w 1058"/>
              <a:gd name="T7" fmla="*/ 354 h 1042"/>
              <a:gd name="T8" fmla="*/ 1042 w 1058"/>
              <a:gd name="T9" fmla="*/ 394 h 1042"/>
              <a:gd name="T10" fmla="*/ 956 w 1058"/>
              <a:gd name="T11" fmla="*/ 518 h 1042"/>
              <a:gd name="T12" fmla="*/ 954 w 1058"/>
              <a:gd name="T13" fmla="*/ 560 h 1042"/>
              <a:gd name="T14" fmla="*/ 940 w 1058"/>
              <a:gd name="T15" fmla="*/ 646 h 1042"/>
              <a:gd name="T16" fmla="*/ 1008 w 1058"/>
              <a:gd name="T17" fmla="*/ 756 h 1042"/>
              <a:gd name="T18" fmla="*/ 864 w 1058"/>
              <a:gd name="T19" fmla="*/ 794 h 1042"/>
              <a:gd name="T20" fmla="*/ 834 w 1058"/>
              <a:gd name="T21" fmla="*/ 828 h 1042"/>
              <a:gd name="T22" fmla="*/ 768 w 1058"/>
              <a:gd name="T23" fmla="*/ 884 h 1042"/>
              <a:gd name="T24" fmla="*/ 750 w 1058"/>
              <a:gd name="T25" fmla="*/ 1012 h 1042"/>
              <a:gd name="T26" fmla="*/ 614 w 1058"/>
              <a:gd name="T27" fmla="*/ 948 h 1042"/>
              <a:gd name="T28" fmla="*/ 572 w 1058"/>
              <a:gd name="T29" fmla="*/ 954 h 1042"/>
              <a:gd name="T30" fmla="*/ 486 w 1058"/>
              <a:gd name="T31" fmla="*/ 954 h 1042"/>
              <a:gd name="T32" fmla="*/ 388 w 1058"/>
              <a:gd name="T33" fmla="*/ 1042 h 1042"/>
              <a:gd name="T34" fmla="*/ 326 w 1058"/>
              <a:gd name="T35" fmla="*/ 906 h 1042"/>
              <a:gd name="T36" fmla="*/ 288 w 1058"/>
              <a:gd name="T37" fmla="*/ 884 h 1042"/>
              <a:gd name="T38" fmla="*/ 222 w 1058"/>
              <a:gd name="T39" fmla="*/ 828 h 1042"/>
              <a:gd name="T40" fmla="*/ 92 w 1058"/>
              <a:gd name="T41" fmla="*/ 832 h 1042"/>
              <a:gd name="T42" fmla="*/ 132 w 1058"/>
              <a:gd name="T43" fmla="*/ 686 h 1042"/>
              <a:gd name="T44" fmla="*/ 118 w 1058"/>
              <a:gd name="T45" fmla="*/ 646 h 1042"/>
              <a:gd name="T46" fmla="*/ 102 w 1058"/>
              <a:gd name="T47" fmla="*/ 560 h 1042"/>
              <a:gd name="T48" fmla="*/ 0 w 1058"/>
              <a:gd name="T49" fmla="*/ 480 h 1042"/>
              <a:gd name="T50" fmla="*/ 122 w 1058"/>
              <a:gd name="T51" fmla="*/ 394 h 1042"/>
              <a:gd name="T52" fmla="*/ 138 w 1058"/>
              <a:gd name="T53" fmla="*/ 354 h 1042"/>
              <a:gd name="T54" fmla="*/ 182 w 1058"/>
              <a:gd name="T55" fmla="*/ 278 h 1042"/>
              <a:gd name="T56" fmla="*/ 154 w 1058"/>
              <a:gd name="T57" fmla="*/ 152 h 1042"/>
              <a:gd name="T58" fmla="*/ 304 w 1058"/>
              <a:gd name="T59" fmla="*/ 164 h 1042"/>
              <a:gd name="T60" fmla="*/ 342 w 1058"/>
              <a:gd name="T61" fmla="*/ 144 h 1042"/>
              <a:gd name="T62" fmla="*/ 424 w 1058"/>
              <a:gd name="T63" fmla="*/ 114 h 1042"/>
              <a:gd name="T64" fmla="*/ 486 w 1058"/>
              <a:gd name="T65" fmla="*/ 0 h 1042"/>
              <a:gd name="T66" fmla="*/ 590 w 1058"/>
              <a:gd name="T67" fmla="*/ 106 h 1042"/>
              <a:gd name="T68" fmla="*/ 634 w 1058"/>
              <a:gd name="T69" fmla="*/ 114 h 1042"/>
              <a:gd name="T70" fmla="*/ 714 w 1058"/>
              <a:gd name="T71" fmla="*/ 144 h 1042"/>
              <a:gd name="T72" fmla="*/ 752 w 1058"/>
              <a:gd name="T73" fmla="*/ 164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58" h="1042">
                <a:moveTo>
                  <a:pt x="752" y="164"/>
                </a:moveTo>
                <a:lnTo>
                  <a:pt x="836" y="96"/>
                </a:lnTo>
                <a:lnTo>
                  <a:pt x="902" y="152"/>
                </a:lnTo>
                <a:lnTo>
                  <a:pt x="848" y="244"/>
                </a:lnTo>
                <a:lnTo>
                  <a:pt x="848" y="244"/>
                </a:lnTo>
                <a:lnTo>
                  <a:pt x="876" y="278"/>
                </a:lnTo>
                <a:lnTo>
                  <a:pt x="898" y="316"/>
                </a:lnTo>
                <a:lnTo>
                  <a:pt x="918" y="354"/>
                </a:lnTo>
                <a:lnTo>
                  <a:pt x="934" y="394"/>
                </a:lnTo>
                <a:lnTo>
                  <a:pt x="1042" y="394"/>
                </a:lnTo>
                <a:lnTo>
                  <a:pt x="1058" y="480"/>
                </a:lnTo>
                <a:lnTo>
                  <a:pt x="956" y="518"/>
                </a:lnTo>
                <a:lnTo>
                  <a:pt x="956" y="518"/>
                </a:lnTo>
                <a:lnTo>
                  <a:pt x="954" y="560"/>
                </a:lnTo>
                <a:lnTo>
                  <a:pt x="950" y="604"/>
                </a:lnTo>
                <a:lnTo>
                  <a:pt x="940" y="646"/>
                </a:lnTo>
                <a:lnTo>
                  <a:pt x="926" y="686"/>
                </a:lnTo>
                <a:lnTo>
                  <a:pt x="1008" y="756"/>
                </a:lnTo>
                <a:lnTo>
                  <a:pt x="966" y="832"/>
                </a:lnTo>
                <a:lnTo>
                  <a:pt x="864" y="794"/>
                </a:lnTo>
                <a:lnTo>
                  <a:pt x="864" y="794"/>
                </a:lnTo>
                <a:lnTo>
                  <a:pt x="834" y="828"/>
                </a:lnTo>
                <a:lnTo>
                  <a:pt x="804" y="856"/>
                </a:lnTo>
                <a:lnTo>
                  <a:pt x="768" y="884"/>
                </a:lnTo>
                <a:lnTo>
                  <a:pt x="732" y="906"/>
                </a:lnTo>
                <a:lnTo>
                  <a:pt x="750" y="1012"/>
                </a:lnTo>
                <a:lnTo>
                  <a:pt x="668" y="1042"/>
                </a:lnTo>
                <a:lnTo>
                  <a:pt x="614" y="948"/>
                </a:lnTo>
                <a:lnTo>
                  <a:pt x="614" y="948"/>
                </a:lnTo>
                <a:lnTo>
                  <a:pt x="572" y="954"/>
                </a:lnTo>
                <a:lnTo>
                  <a:pt x="528" y="958"/>
                </a:lnTo>
                <a:lnTo>
                  <a:pt x="486" y="954"/>
                </a:lnTo>
                <a:lnTo>
                  <a:pt x="442" y="948"/>
                </a:lnTo>
                <a:lnTo>
                  <a:pt x="388" y="1042"/>
                </a:lnTo>
                <a:lnTo>
                  <a:pt x="306" y="1012"/>
                </a:lnTo>
                <a:lnTo>
                  <a:pt x="326" y="906"/>
                </a:lnTo>
                <a:lnTo>
                  <a:pt x="326" y="906"/>
                </a:lnTo>
                <a:lnTo>
                  <a:pt x="288" y="884"/>
                </a:lnTo>
                <a:lnTo>
                  <a:pt x="254" y="856"/>
                </a:lnTo>
                <a:lnTo>
                  <a:pt x="222" y="828"/>
                </a:lnTo>
                <a:lnTo>
                  <a:pt x="194" y="794"/>
                </a:lnTo>
                <a:lnTo>
                  <a:pt x="92" y="832"/>
                </a:lnTo>
                <a:lnTo>
                  <a:pt x="48" y="756"/>
                </a:lnTo>
                <a:lnTo>
                  <a:pt x="132" y="686"/>
                </a:lnTo>
                <a:lnTo>
                  <a:pt x="132" y="686"/>
                </a:lnTo>
                <a:lnTo>
                  <a:pt x="118" y="646"/>
                </a:lnTo>
                <a:lnTo>
                  <a:pt x="108" y="604"/>
                </a:lnTo>
                <a:lnTo>
                  <a:pt x="102" y="560"/>
                </a:lnTo>
                <a:lnTo>
                  <a:pt x="102" y="518"/>
                </a:lnTo>
                <a:lnTo>
                  <a:pt x="0" y="480"/>
                </a:lnTo>
                <a:lnTo>
                  <a:pt x="14" y="394"/>
                </a:lnTo>
                <a:lnTo>
                  <a:pt x="122" y="394"/>
                </a:lnTo>
                <a:lnTo>
                  <a:pt x="122" y="394"/>
                </a:lnTo>
                <a:lnTo>
                  <a:pt x="138" y="354"/>
                </a:lnTo>
                <a:lnTo>
                  <a:pt x="158" y="316"/>
                </a:lnTo>
                <a:lnTo>
                  <a:pt x="182" y="278"/>
                </a:lnTo>
                <a:lnTo>
                  <a:pt x="210" y="244"/>
                </a:lnTo>
                <a:lnTo>
                  <a:pt x="154" y="152"/>
                </a:lnTo>
                <a:lnTo>
                  <a:pt x="222" y="96"/>
                </a:lnTo>
                <a:lnTo>
                  <a:pt x="304" y="164"/>
                </a:lnTo>
                <a:lnTo>
                  <a:pt x="304" y="164"/>
                </a:lnTo>
                <a:lnTo>
                  <a:pt x="342" y="144"/>
                </a:lnTo>
                <a:lnTo>
                  <a:pt x="382" y="128"/>
                </a:lnTo>
                <a:lnTo>
                  <a:pt x="424" y="114"/>
                </a:lnTo>
                <a:lnTo>
                  <a:pt x="466" y="106"/>
                </a:lnTo>
                <a:lnTo>
                  <a:pt x="486" y="0"/>
                </a:lnTo>
                <a:lnTo>
                  <a:pt x="572" y="0"/>
                </a:lnTo>
                <a:lnTo>
                  <a:pt x="590" y="106"/>
                </a:lnTo>
                <a:lnTo>
                  <a:pt x="590" y="106"/>
                </a:lnTo>
                <a:lnTo>
                  <a:pt x="634" y="114"/>
                </a:lnTo>
                <a:lnTo>
                  <a:pt x="674" y="128"/>
                </a:lnTo>
                <a:lnTo>
                  <a:pt x="714" y="144"/>
                </a:lnTo>
                <a:lnTo>
                  <a:pt x="752" y="164"/>
                </a:lnTo>
                <a:lnTo>
                  <a:pt x="752" y="164"/>
                </a:lnTo>
                <a:close/>
              </a:path>
            </a:pathLst>
          </a:custGeom>
          <a:solidFill>
            <a:schemeClr val="tx1">
              <a:lumMod val="75000"/>
              <a:lumOff val="25000"/>
            </a:schemeClr>
          </a:solidFill>
          <a:ln w="28575">
            <a:solidFill>
              <a:schemeClr val="bg1">
                <a:lumMod val="65000"/>
                <a:lumOff val="35000"/>
              </a:schemeClr>
            </a:solidFill>
          </a:ln>
        </p:spPr>
        <p:txBody>
          <a:bodyPr vert="horz" wrap="square" lIns="121758" tIns="60879" rIns="121758" bIns="60879" numCol="1" anchor="t" anchorCtr="0" compatLnSpc="1">
            <a:prstTxWarp prst="textNoShape">
              <a:avLst/>
            </a:prstTxWarp>
          </a:bodyPr>
          <a:lstStyle/>
          <a:p>
            <a:endParaRPr lang="zh-CN" altLang="en-US" sz="2700"/>
          </a:p>
        </p:txBody>
      </p:sp>
      <p:sp>
        <p:nvSpPr>
          <p:cNvPr id="4" name="矩形 3"/>
          <p:cNvSpPr/>
          <p:nvPr/>
        </p:nvSpPr>
        <p:spPr>
          <a:xfrm>
            <a:off x="3504099" y="3182082"/>
            <a:ext cx="1319715" cy="707745"/>
          </a:xfrm>
          <a:prstGeom prst="rect">
            <a:avLst/>
          </a:prstGeom>
        </p:spPr>
        <p:txBody>
          <a:bodyPr wrap="square" lIns="121758" tIns="60879" rIns="121758" bIns="60879">
            <a:spAutoFit/>
          </a:bodyPr>
          <a:lstStyle/>
          <a:p>
            <a:pPr algn="ctr" defTabSz="2130785">
              <a:spcBef>
                <a:spcPct val="0"/>
              </a:spcBef>
            </a:pPr>
            <a:r>
              <a:rPr lang="en-US" altLang="zh-CN" sz="1900" b="1" dirty="0">
                <a:solidFill>
                  <a:schemeClr val="bg1">
                    <a:lumMod val="95000"/>
                  </a:schemeClr>
                </a:solidFill>
                <a:latin typeface="微软雅黑" panose="020B0503020204020204" pitchFamily="34" charset="-122"/>
                <a:ea typeface="微软雅黑" panose="020B0503020204020204" pitchFamily="34" charset="-122"/>
              </a:rPr>
              <a:t> </a:t>
            </a:r>
            <a:r>
              <a:rPr lang="zh-CN" altLang="en-US" sz="1900" b="1" dirty="0">
                <a:solidFill>
                  <a:schemeClr val="bg1">
                    <a:lumMod val="95000"/>
                  </a:schemeClr>
                </a:solidFill>
                <a:latin typeface="微软雅黑" panose="020B0503020204020204" pitchFamily="34" charset="-122"/>
                <a:ea typeface="微软雅黑" panose="020B0503020204020204" pitchFamily="34" charset="-122"/>
              </a:rPr>
              <a:t>Enter your</a:t>
            </a:r>
            <a:endParaRPr lang="en-US" altLang="zh-CN" sz="1900" b="1" dirty="0">
              <a:solidFill>
                <a:schemeClr val="bg1">
                  <a:lumMod val="95000"/>
                </a:schemeClr>
              </a:solidFill>
              <a:latin typeface="微软雅黑" panose="020B0503020204020204" pitchFamily="34" charset="-122"/>
              <a:ea typeface="微软雅黑" panose="020B0503020204020204" pitchFamily="34" charset="-122"/>
            </a:endParaRPr>
          </a:p>
          <a:p>
            <a:pPr algn="ctr" defTabSz="2130785">
              <a:spcBef>
                <a:spcPct val="0"/>
              </a:spcBef>
            </a:pPr>
            <a:r>
              <a:rPr lang="zh-CN" altLang="en-US" sz="1900" b="1" dirty="0">
                <a:solidFill>
                  <a:schemeClr val="bg1">
                    <a:lumMod val="95000"/>
                  </a:schemeClr>
                </a:solidFill>
                <a:latin typeface="微软雅黑" panose="020B0503020204020204" pitchFamily="34" charset="-122"/>
                <a:ea typeface="微软雅黑" panose="020B0503020204020204" pitchFamily="34" charset="-122"/>
              </a:rPr>
              <a:t>Text</a:t>
            </a:r>
          </a:p>
        </p:txBody>
      </p:sp>
      <p:sp>
        <p:nvSpPr>
          <p:cNvPr id="5" name="Freeform 6"/>
          <p:cNvSpPr>
            <a:spLocks/>
          </p:cNvSpPr>
          <p:nvPr/>
        </p:nvSpPr>
        <p:spPr bwMode="auto">
          <a:xfrm>
            <a:off x="7061006" y="2513152"/>
            <a:ext cx="1869019" cy="1871469"/>
          </a:xfrm>
          <a:custGeom>
            <a:avLst/>
            <a:gdLst>
              <a:gd name="T0" fmla="*/ 836 w 1058"/>
              <a:gd name="T1" fmla="*/ 96 h 1042"/>
              <a:gd name="T2" fmla="*/ 848 w 1058"/>
              <a:gd name="T3" fmla="*/ 244 h 1042"/>
              <a:gd name="T4" fmla="*/ 876 w 1058"/>
              <a:gd name="T5" fmla="*/ 278 h 1042"/>
              <a:gd name="T6" fmla="*/ 918 w 1058"/>
              <a:gd name="T7" fmla="*/ 354 h 1042"/>
              <a:gd name="T8" fmla="*/ 1042 w 1058"/>
              <a:gd name="T9" fmla="*/ 394 h 1042"/>
              <a:gd name="T10" fmla="*/ 956 w 1058"/>
              <a:gd name="T11" fmla="*/ 518 h 1042"/>
              <a:gd name="T12" fmla="*/ 954 w 1058"/>
              <a:gd name="T13" fmla="*/ 560 h 1042"/>
              <a:gd name="T14" fmla="*/ 940 w 1058"/>
              <a:gd name="T15" fmla="*/ 646 h 1042"/>
              <a:gd name="T16" fmla="*/ 1008 w 1058"/>
              <a:gd name="T17" fmla="*/ 756 h 1042"/>
              <a:gd name="T18" fmla="*/ 864 w 1058"/>
              <a:gd name="T19" fmla="*/ 794 h 1042"/>
              <a:gd name="T20" fmla="*/ 834 w 1058"/>
              <a:gd name="T21" fmla="*/ 828 h 1042"/>
              <a:gd name="T22" fmla="*/ 768 w 1058"/>
              <a:gd name="T23" fmla="*/ 884 h 1042"/>
              <a:gd name="T24" fmla="*/ 750 w 1058"/>
              <a:gd name="T25" fmla="*/ 1012 h 1042"/>
              <a:gd name="T26" fmla="*/ 614 w 1058"/>
              <a:gd name="T27" fmla="*/ 948 h 1042"/>
              <a:gd name="T28" fmla="*/ 572 w 1058"/>
              <a:gd name="T29" fmla="*/ 954 h 1042"/>
              <a:gd name="T30" fmla="*/ 486 w 1058"/>
              <a:gd name="T31" fmla="*/ 954 h 1042"/>
              <a:gd name="T32" fmla="*/ 388 w 1058"/>
              <a:gd name="T33" fmla="*/ 1042 h 1042"/>
              <a:gd name="T34" fmla="*/ 326 w 1058"/>
              <a:gd name="T35" fmla="*/ 906 h 1042"/>
              <a:gd name="T36" fmla="*/ 288 w 1058"/>
              <a:gd name="T37" fmla="*/ 884 h 1042"/>
              <a:gd name="T38" fmla="*/ 222 w 1058"/>
              <a:gd name="T39" fmla="*/ 828 h 1042"/>
              <a:gd name="T40" fmla="*/ 92 w 1058"/>
              <a:gd name="T41" fmla="*/ 832 h 1042"/>
              <a:gd name="T42" fmla="*/ 132 w 1058"/>
              <a:gd name="T43" fmla="*/ 686 h 1042"/>
              <a:gd name="T44" fmla="*/ 118 w 1058"/>
              <a:gd name="T45" fmla="*/ 646 h 1042"/>
              <a:gd name="T46" fmla="*/ 102 w 1058"/>
              <a:gd name="T47" fmla="*/ 560 h 1042"/>
              <a:gd name="T48" fmla="*/ 0 w 1058"/>
              <a:gd name="T49" fmla="*/ 480 h 1042"/>
              <a:gd name="T50" fmla="*/ 122 w 1058"/>
              <a:gd name="T51" fmla="*/ 394 h 1042"/>
              <a:gd name="T52" fmla="*/ 138 w 1058"/>
              <a:gd name="T53" fmla="*/ 354 h 1042"/>
              <a:gd name="T54" fmla="*/ 182 w 1058"/>
              <a:gd name="T55" fmla="*/ 278 h 1042"/>
              <a:gd name="T56" fmla="*/ 154 w 1058"/>
              <a:gd name="T57" fmla="*/ 152 h 1042"/>
              <a:gd name="T58" fmla="*/ 304 w 1058"/>
              <a:gd name="T59" fmla="*/ 164 h 1042"/>
              <a:gd name="T60" fmla="*/ 342 w 1058"/>
              <a:gd name="T61" fmla="*/ 144 h 1042"/>
              <a:gd name="T62" fmla="*/ 424 w 1058"/>
              <a:gd name="T63" fmla="*/ 114 h 1042"/>
              <a:gd name="T64" fmla="*/ 486 w 1058"/>
              <a:gd name="T65" fmla="*/ 0 h 1042"/>
              <a:gd name="T66" fmla="*/ 590 w 1058"/>
              <a:gd name="T67" fmla="*/ 106 h 1042"/>
              <a:gd name="T68" fmla="*/ 634 w 1058"/>
              <a:gd name="T69" fmla="*/ 114 h 1042"/>
              <a:gd name="T70" fmla="*/ 714 w 1058"/>
              <a:gd name="T71" fmla="*/ 144 h 1042"/>
              <a:gd name="T72" fmla="*/ 752 w 1058"/>
              <a:gd name="T73" fmla="*/ 164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58" h="1042">
                <a:moveTo>
                  <a:pt x="752" y="164"/>
                </a:moveTo>
                <a:lnTo>
                  <a:pt x="836" y="96"/>
                </a:lnTo>
                <a:lnTo>
                  <a:pt x="902" y="152"/>
                </a:lnTo>
                <a:lnTo>
                  <a:pt x="848" y="244"/>
                </a:lnTo>
                <a:lnTo>
                  <a:pt x="848" y="244"/>
                </a:lnTo>
                <a:lnTo>
                  <a:pt x="876" y="278"/>
                </a:lnTo>
                <a:lnTo>
                  <a:pt x="898" y="316"/>
                </a:lnTo>
                <a:lnTo>
                  <a:pt x="918" y="354"/>
                </a:lnTo>
                <a:lnTo>
                  <a:pt x="934" y="394"/>
                </a:lnTo>
                <a:lnTo>
                  <a:pt x="1042" y="394"/>
                </a:lnTo>
                <a:lnTo>
                  <a:pt x="1058" y="480"/>
                </a:lnTo>
                <a:lnTo>
                  <a:pt x="956" y="518"/>
                </a:lnTo>
                <a:lnTo>
                  <a:pt x="956" y="518"/>
                </a:lnTo>
                <a:lnTo>
                  <a:pt x="954" y="560"/>
                </a:lnTo>
                <a:lnTo>
                  <a:pt x="950" y="604"/>
                </a:lnTo>
                <a:lnTo>
                  <a:pt x="940" y="646"/>
                </a:lnTo>
                <a:lnTo>
                  <a:pt x="926" y="686"/>
                </a:lnTo>
                <a:lnTo>
                  <a:pt x="1008" y="756"/>
                </a:lnTo>
                <a:lnTo>
                  <a:pt x="966" y="832"/>
                </a:lnTo>
                <a:lnTo>
                  <a:pt x="864" y="794"/>
                </a:lnTo>
                <a:lnTo>
                  <a:pt x="864" y="794"/>
                </a:lnTo>
                <a:lnTo>
                  <a:pt x="834" y="828"/>
                </a:lnTo>
                <a:lnTo>
                  <a:pt x="804" y="856"/>
                </a:lnTo>
                <a:lnTo>
                  <a:pt x="768" y="884"/>
                </a:lnTo>
                <a:lnTo>
                  <a:pt x="732" y="906"/>
                </a:lnTo>
                <a:lnTo>
                  <a:pt x="750" y="1012"/>
                </a:lnTo>
                <a:lnTo>
                  <a:pt x="668" y="1042"/>
                </a:lnTo>
                <a:lnTo>
                  <a:pt x="614" y="948"/>
                </a:lnTo>
                <a:lnTo>
                  <a:pt x="614" y="948"/>
                </a:lnTo>
                <a:lnTo>
                  <a:pt x="572" y="954"/>
                </a:lnTo>
                <a:lnTo>
                  <a:pt x="528" y="958"/>
                </a:lnTo>
                <a:lnTo>
                  <a:pt x="486" y="954"/>
                </a:lnTo>
                <a:lnTo>
                  <a:pt x="442" y="948"/>
                </a:lnTo>
                <a:lnTo>
                  <a:pt x="388" y="1042"/>
                </a:lnTo>
                <a:lnTo>
                  <a:pt x="306" y="1012"/>
                </a:lnTo>
                <a:lnTo>
                  <a:pt x="326" y="906"/>
                </a:lnTo>
                <a:lnTo>
                  <a:pt x="326" y="906"/>
                </a:lnTo>
                <a:lnTo>
                  <a:pt x="288" y="884"/>
                </a:lnTo>
                <a:lnTo>
                  <a:pt x="254" y="856"/>
                </a:lnTo>
                <a:lnTo>
                  <a:pt x="222" y="828"/>
                </a:lnTo>
                <a:lnTo>
                  <a:pt x="194" y="794"/>
                </a:lnTo>
                <a:lnTo>
                  <a:pt x="92" y="832"/>
                </a:lnTo>
                <a:lnTo>
                  <a:pt x="48" y="756"/>
                </a:lnTo>
                <a:lnTo>
                  <a:pt x="132" y="686"/>
                </a:lnTo>
                <a:lnTo>
                  <a:pt x="132" y="686"/>
                </a:lnTo>
                <a:lnTo>
                  <a:pt x="118" y="646"/>
                </a:lnTo>
                <a:lnTo>
                  <a:pt x="108" y="604"/>
                </a:lnTo>
                <a:lnTo>
                  <a:pt x="102" y="560"/>
                </a:lnTo>
                <a:lnTo>
                  <a:pt x="102" y="518"/>
                </a:lnTo>
                <a:lnTo>
                  <a:pt x="0" y="480"/>
                </a:lnTo>
                <a:lnTo>
                  <a:pt x="14" y="394"/>
                </a:lnTo>
                <a:lnTo>
                  <a:pt x="122" y="394"/>
                </a:lnTo>
                <a:lnTo>
                  <a:pt x="122" y="394"/>
                </a:lnTo>
                <a:lnTo>
                  <a:pt x="138" y="354"/>
                </a:lnTo>
                <a:lnTo>
                  <a:pt x="158" y="316"/>
                </a:lnTo>
                <a:lnTo>
                  <a:pt x="182" y="278"/>
                </a:lnTo>
                <a:lnTo>
                  <a:pt x="210" y="244"/>
                </a:lnTo>
                <a:lnTo>
                  <a:pt x="154" y="152"/>
                </a:lnTo>
                <a:lnTo>
                  <a:pt x="222" y="96"/>
                </a:lnTo>
                <a:lnTo>
                  <a:pt x="304" y="164"/>
                </a:lnTo>
                <a:lnTo>
                  <a:pt x="304" y="164"/>
                </a:lnTo>
                <a:lnTo>
                  <a:pt x="342" y="144"/>
                </a:lnTo>
                <a:lnTo>
                  <a:pt x="382" y="128"/>
                </a:lnTo>
                <a:lnTo>
                  <a:pt x="424" y="114"/>
                </a:lnTo>
                <a:lnTo>
                  <a:pt x="466" y="106"/>
                </a:lnTo>
                <a:lnTo>
                  <a:pt x="486" y="0"/>
                </a:lnTo>
                <a:lnTo>
                  <a:pt x="572" y="0"/>
                </a:lnTo>
                <a:lnTo>
                  <a:pt x="590" y="106"/>
                </a:lnTo>
                <a:lnTo>
                  <a:pt x="590" y="106"/>
                </a:lnTo>
                <a:lnTo>
                  <a:pt x="634" y="114"/>
                </a:lnTo>
                <a:lnTo>
                  <a:pt x="674" y="128"/>
                </a:lnTo>
                <a:lnTo>
                  <a:pt x="714" y="144"/>
                </a:lnTo>
                <a:lnTo>
                  <a:pt x="752" y="164"/>
                </a:lnTo>
                <a:lnTo>
                  <a:pt x="752" y="164"/>
                </a:lnTo>
                <a:close/>
              </a:path>
            </a:pathLst>
          </a:custGeom>
          <a:solidFill>
            <a:schemeClr val="tx1">
              <a:lumMod val="75000"/>
              <a:lumOff val="25000"/>
            </a:schemeClr>
          </a:solidFill>
          <a:ln w="28575">
            <a:solidFill>
              <a:schemeClr val="bg1">
                <a:lumMod val="65000"/>
                <a:lumOff val="35000"/>
              </a:schemeClr>
            </a:solidFill>
          </a:ln>
        </p:spPr>
        <p:txBody>
          <a:bodyPr vert="horz" wrap="square" lIns="121758" tIns="60879" rIns="121758" bIns="60879" numCol="1" anchor="t" anchorCtr="0" compatLnSpc="1">
            <a:prstTxWarp prst="textNoShape">
              <a:avLst/>
            </a:prstTxWarp>
          </a:bodyPr>
          <a:lstStyle/>
          <a:p>
            <a:endParaRPr lang="zh-CN" altLang="en-US" sz="2700"/>
          </a:p>
        </p:txBody>
      </p:sp>
      <p:sp>
        <p:nvSpPr>
          <p:cNvPr id="6" name="矩形 5"/>
          <p:cNvSpPr/>
          <p:nvPr/>
        </p:nvSpPr>
        <p:spPr>
          <a:xfrm>
            <a:off x="7335655" y="3182082"/>
            <a:ext cx="1319715" cy="707745"/>
          </a:xfrm>
          <a:prstGeom prst="rect">
            <a:avLst/>
          </a:prstGeom>
        </p:spPr>
        <p:txBody>
          <a:bodyPr wrap="square" lIns="121758" tIns="60879" rIns="121758" bIns="60879">
            <a:spAutoFit/>
          </a:bodyPr>
          <a:lstStyle/>
          <a:p>
            <a:pPr algn="ctr" defTabSz="2130785">
              <a:spcBef>
                <a:spcPct val="0"/>
              </a:spcBef>
            </a:pPr>
            <a:r>
              <a:rPr lang="en-US" altLang="zh-CN" sz="1900" b="1" dirty="0">
                <a:solidFill>
                  <a:schemeClr val="bg1">
                    <a:lumMod val="95000"/>
                  </a:schemeClr>
                </a:solidFill>
                <a:latin typeface="微软雅黑" panose="020B0503020204020204" pitchFamily="34" charset="-122"/>
                <a:ea typeface="微软雅黑" panose="020B0503020204020204" pitchFamily="34" charset="-122"/>
              </a:rPr>
              <a:t> </a:t>
            </a:r>
            <a:r>
              <a:rPr lang="zh-CN" altLang="en-US" sz="1900" b="1" dirty="0">
                <a:solidFill>
                  <a:schemeClr val="bg1">
                    <a:lumMod val="95000"/>
                  </a:schemeClr>
                </a:solidFill>
                <a:latin typeface="微软雅黑" panose="020B0503020204020204" pitchFamily="34" charset="-122"/>
                <a:ea typeface="微软雅黑" panose="020B0503020204020204" pitchFamily="34" charset="-122"/>
              </a:rPr>
              <a:t>Enter your</a:t>
            </a:r>
            <a:endParaRPr lang="en-US" altLang="zh-CN" sz="1900" b="1" dirty="0">
              <a:solidFill>
                <a:schemeClr val="bg1">
                  <a:lumMod val="95000"/>
                </a:schemeClr>
              </a:solidFill>
              <a:latin typeface="微软雅黑" panose="020B0503020204020204" pitchFamily="34" charset="-122"/>
              <a:ea typeface="微软雅黑" panose="020B0503020204020204" pitchFamily="34" charset="-122"/>
            </a:endParaRPr>
          </a:p>
          <a:p>
            <a:pPr algn="ctr" defTabSz="2130785">
              <a:spcBef>
                <a:spcPct val="0"/>
              </a:spcBef>
            </a:pPr>
            <a:r>
              <a:rPr lang="zh-CN" altLang="en-US" sz="1900" b="1" dirty="0">
                <a:solidFill>
                  <a:schemeClr val="bg1">
                    <a:lumMod val="95000"/>
                  </a:schemeClr>
                </a:solidFill>
                <a:latin typeface="微软雅黑" panose="020B0503020204020204" pitchFamily="34" charset="-122"/>
                <a:ea typeface="微软雅黑" panose="020B0503020204020204" pitchFamily="34" charset="-122"/>
              </a:rPr>
              <a:t>Text</a:t>
            </a:r>
          </a:p>
        </p:txBody>
      </p:sp>
      <p:sp>
        <p:nvSpPr>
          <p:cNvPr id="7" name="Freeform 6"/>
          <p:cNvSpPr>
            <a:spLocks/>
          </p:cNvSpPr>
          <p:nvPr/>
        </p:nvSpPr>
        <p:spPr bwMode="auto">
          <a:xfrm>
            <a:off x="4967215" y="2022306"/>
            <a:ext cx="2235351" cy="2206077"/>
          </a:xfrm>
          <a:custGeom>
            <a:avLst/>
            <a:gdLst>
              <a:gd name="T0" fmla="*/ 836 w 1058"/>
              <a:gd name="T1" fmla="*/ 96 h 1042"/>
              <a:gd name="T2" fmla="*/ 848 w 1058"/>
              <a:gd name="T3" fmla="*/ 244 h 1042"/>
              <a:gd name="T4" fmla="*/ 876 w 1058"/>
              <a:gd name="T5" fmla="*/ 278 h 1042"/>
              <a:gd name="T6" fmla="*/ 918 w 1058"/>
              <a:gd name="T7" fmla="*/ 354 h 1042"/>
              <a:gd name="T8" fmla="*/ 1042 w 1058"/>
              <a:gd name="T9" fmla="*/ 394 h 1042"/>
              <a:gd name="T10" fmla="*/ 956 w 1058"/>
              <a:gd name="T11" fmla="*/ 518 h 1042"/>
              <a:gd name="T12" fmla="*/ 954 w 1058"/>
              <a:gd name="T13" fmla="*/ 560 h 1042"/>
              <a:gd name="T14" fmla="*/ 940 w 1058"/>
              <a:gd name="T15" fmla="*/ 646 h 1042"/>
              <a:gd name="T16" fmla="*/ 1008 w 1058"/>
              <a:gd name="T17" fmla="*/ 756 h 1042"/>
              <a:gd name="T18" fmla="*/ 864 w 1058"/>
              <a:gd name="T19" fmla="*/ 794 h 1042"/>
              <a:gd name="T20" fmla="*/ 834 w 1058"/>
              <a:gd name="T21" fmla="*/ 828 h 1042"/>
              <a:gd name="T22" fmla="*/ 768 w 1058"/>
              <a:gd name="T23" fmla="*/ 884 h 1042"/>
              <a:gd name="T24" fmla="*/ 750 w 1058"/>
              <a:gd name="T25" fmla="*/ 1012 h 1042"/>
              <a:gd name="T26" fmla="*/ 614 w 1058"/>
              <a:gd name="T27" fmla="*/ 948 h 1042"/>
              <a:gd name="T28" fmla="*/ 572 w 1058"/>
              <a:gd name="T29" fmla="*/ 954 h 1042"/>
              <a:gd name="T30" fmla="*/ 486 w 1058"/>
              <a:gd name="T31" fmla="*/ 954 h 1042"/>
              <a:gd name="T32" fmla="*/ 388 w 1058"/>
              <a:gd name="T33" fmla="*/ 1042 h 1042"/>
              <a:gd name="T34" fmla="*/ 326 w 1058"/>
              <a:gd name="T35" fmla="*/ 906 h 1042"/>
              <a:gd name="T36" fmla="*/ 288 w 1058"/>
              <a:gd name="T37" fmla="*/ 884 h 1042"/>
              <a:gd name="T38" fmla="*/ 222 w 1058"/>
              <a:gd name="T39" fmla="*/ 828 h 1042"/>
              <a:gd name="T40" fmla="*/ 92 w 1058"/>
              <a:gd name="T41" fmla="*/ 832 h 1042"/>
              <a:gd name="T42" fmla="*/ 132 w 1058"/>
              <a:gd name="T43" fmla="*/ 686 h 1042"/>
              <a:gd name="T44" fmla="*/ 118 w 1058"/>
              <a:gd name="T45" fmla="*/ 646 h 1042"/>
              <a:gd name="T46" fmla="*/ 102 w 1058"/>
              <a:gd name="T47" fmla="*/ 560 h 1042"/>
              <a:gd name="T48" fmla="*/ 0 w 1058"/>
              <a:gd name="T49" fmla="*/ 480 h 1042"/>
              <a:gd name="T50" fmla="*/ 122 w 1058"/>
              <a:gd name="T51" fmla="*/ 394 h 1042"/>
              <a:gd name="T52" fmla="*/ 138 w 1058"/>
              <a:gd name="T53" fmla="*/ 354 h 1042"/>
              <a:gd name="T54" fmla="*/ 182 w 1058"/>
              <a:gd name="T55" fmla="*/ 278 h 1042"/>
              <a:gd name="T56" fmla="*/ 154 w 1058"/>
              <a:gd name="T57" fmla="*/ 152 h 1042"/>
              <a:gd name="T58" fmla="*/ 304 w 1058"/>
              <a:gd name="T59" fmla="*/ 164 h 1042"/>
              <a:gd name="T60" fmla="*/ 342 w 1058"/>
              <a:gd name="T61" fmla="*/ 144 h 1042"/>
              <a:gd name="T62" fmla="*/ 424 w 1058"/>
              <a:gd name="T63" fmla="*/ 114 h 1042"/>
              <a:gd name="T64" fmla="*/ 486 w 1058"/>
              <a:gd name="T65" fmla="*/ 0 h 1042"/>
              <a:gd name="T66" fmla="*/ 590 w 1058"/>
              <a:gd name="T67" fmla="*/ 106 h 1042"/>
              <a:gd name="T68" fmla="*/ 634 w 1058"/>
              <a:gd name="T69" fmla="*/ 114 h 1042"/>
              <a:gd name="T70" fmla="*/ 714 w 1058"/>
              <a:gd name="T71" fmla="*/ 144 h 1042"/>
              <a:gd name="T72" fmla="*/ 752 w 1058"/>
              <a:gd name="T73" fmla="*/ 164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58" h="1042">
                <a:moveTo>
                  <a:pt x="752" y="164"/>
                </a:moveTo>
                <a:lnTo>
                  <a:pt x="836" y="96"/>
                </a:lnTo>
                <a:lnTo>
                  <a:pt x="902" y="152"/>
                </a:lnTo>
                <a:lnTo>
                  <a:pt x="848" y="244"/>
                </a:lnTo>
                <a:lnTo>
                  <a:pt x="848" y="244"/>
                </a:lnTo>
                <a:lnTo>
                  <a:pt x="876" y="278"/>
                </a:lnTo>
                <a:lnTo>
                  <a:pt x="898" y="316"/>
                </a:lnTo>
                <a:lnTo>
                  <a:pt x="918" y="354"/>
                </a:lnTo>
                <a:lnTo>
                  <a:pt x="934" y="394"/>
                </a:lnTo>
                <a:lnTo>
                  <a:pt x="1042" y="394"/>
                </a:lnTo>
                <a:lnTo>
                  <a:pt x="1058" y="480"/>
                </a:lnTo>
                <a:lnTo>
                  <a:pt x="956" y="518"/>
                </a:lnTo>
                <a:lnTo>
                  <a:pt x="956" y="518"/>
                </a:lnTo>
                <a:lnTo>
                  <a:pt x="954" y="560"/>
                </a:lnTo>
                <a:lnTo>
                  <a:pt x="950" y="604"/>
                </a:lnTo>
                <a:lnTo>
                  <a:pt x="940" y="646"/>
                </a:lnTo>
                <a:lnTo>
                  <a:pt x="926" y="686"/>
                </a:lnTo>
                <a:lnTo>
                  <a:pt x="1008" y="756"/>
                </a:lnTo>
                <a:lnTo>
                  <a:pt x="966" y="832"/>
                </a:lnTo>
                <a:lnTo>
                  <a:pt x="864" y="794"/>
                </a:lnTo>
                <a:lnTo>
                  <a:pt x="864" y="794"/>
                </a:lnTo>
                <a:lnTo>
                  <a:pt x="834" y="828"/>
                </a:lnTo>
                <a:lnTo>
                  <a:pt x="804" y="856"/>
                </a:lnTo>
                <a:lnTo>
                  <a:pt x="768" y="884"/>
                </a:lnTo>
                <a:lnTo>
                  <a:pt x="732" y="906"/>
                </a:lnTo>
                <a:lnTo>
                  <a:pt x="750" y="1012"/>
                </a:lnTo>
                <a:lnTo>
                  <a:pt x="668" y="1042"/>
                </a:lnTo>
                <a:lnTo>
                  <a:pt x="614" y="948"/>
                </a:lnTo>
                <a:lnTo>
                  <a:pt x="614" y="948"/>
                </a:lnTo>
                <a:lnTo>
                  <a:pt x="572" y="954"/>
                </a:lnTo>
                <a:lnTo>
                  <a:pt x="528" y="958"/>
                </a:lnTo>
                <a:lnTo>
                  <a:pt x="486" y="954"/>
                </a:lnTo>
                <a:lnTo>
                  <a:pt x="442" y="948"/>
                </a:lnTo>
                <a:lnTo>
                  <a:pt x="388" y="1042"/>
                </a:lnTo>
                <a:lnTo>
                  <a:pt x="306" y="1012"/>
                </a:lnTo>
                <a:lnTo>
                  <a:pt x="326" y="906"/>
                </a:lnTo>
                <a:lnTo>
                  <a:pt x="326" y="906"/>
                </a:lnTo>
                <a:lnTo>
                  <a:pt x="288" y="884"/>
                </a:lnTo>
                <a:lnTo>
                  <a:pt x="254" y="856"/>
                </a:lnTo>
                <a:lnTo>
                  <a:pt x="222" y="828"/>
                </a:lnTo>
                <a:lnTo>
                  <a:pt x="194" y="794"/>
                </a:lnTo>
                <a:lnTo>
                  <a:pt x="92" y="832"/>
                </a:lnTo>
                <a:lnTo>
                  <a:pt x="48" y="756"/>
                </a:lnTo>
                <a:lnTo>
                  <a:pt x="132" y="686"/>
                </a:lnTo>
                <a:lnTo>
                  <a:pt x="132" y="686"/>
                </a:lnTo>
                <a:lnTo>
                  <a:pt x="118" y="646"/>
                </a:lnTo>
                <a:lnTo>
                  <a:pt x="108" y="604"/>
                </a:lnTo>
                <a:lnTo>
                  <a:pt x="102" y="560"/>
                </a:lnTo>
                <a:lnTo>
                  <a:pt x="102" y="518"/>
                </a:lnTo>
                <a:lnTo>
                  <a:pt x="0" y="480"/>
                </a:lnTo>
                <a:lnTo>
                  <a:pt x="14" y="394"/>
                </a:lnTo>
                <a:lnTo>
                  <a:pt x="122" y="394"/>
                </a:lnTo>
                <a:lnTo>
                  <a:pt x="122" y="394"/>
                </a:lnTo>
                <a:lnTo>
                  <a:pt x="138" y="354"/>
                </a:lnTo>
                <a:lnTo>
                  <a:pt x="158" y="316"/>
                </a:lnTo>
                <a:lnTo>
                  <a:pt x="182" y="278"/>
                </a:lnTo>
                <a:lnTo>
                  <a:pt x="210" y="244"/>
                </a:lnTo>
                <a:lnTo>
                  <a:pt x="154" y="152"/>
                </a:lnTo>
                <a:lnTo>
                  <a:pt x="222" y="96"/>
                </a:lnTo>
                <a:lnTo>
                  <a:pt x="304" y="164"/>
                </a:lnTo>
                <a:lnTo>
                  <a:pt x="304" y="164"/>
                </a:lnTo>
                <a:lnTo>
                  <a:pt x="342" y="144"/>
                </a:lnTo>
                <a:lnTo>
                  <a:pt x="382" y="128"/>
                </a:lnTo>
                <a:lnTo>
                  <a:pt x="424" y="114"/>
                </a:lnTo>
                <a:lnTo>
                  <a:pt x="466" y="106"/>
                </a:lnTo>
                <a:lnTo>
                  <a:pt x="486" y="0"/>
                </a:lnTo>
                <a:lnTo>
                  <a:pt x="572" y="0"/>
                </a:lnTo>
                <a:lnTo>
                  <a:pt x="590" y="106"/>
                </a:lnTo>
                <a:lnTo>
                  <a:pt x="590" y="106"/>
                </a:lnTo>
                <a:lnTo>
                  <a:pt x="634" y="114"/>
                </a:lnTo>
                <a:lnTo>
                  <a:pt x="674" y="128"/>
                </a:lnTo>
                <a:lnTo>
                  <a:pt x="714" y="144"/>
                </a:lnTo>
                <a:lnTo>
                  <a:pt x="752" y="164"/>
                </a:lnTo>
                <a:lnTo>
                  <a:pt x="752" y="164"/>
                </a:lnTo>
                <a:close/>
              </a:path>
            </a:pathLst>
          </a:custGeom>
          <a:solidFill>
            <a:srgbClr val="7B1B1B"/>
          </a:solidFill>
          <a:ln w="28575">
            <a:solidFill>
              <a:schemeClr val="bg1">
                <a:lumMod val="65000"/>
                <a:lumOff val="35000"/>
              </a:schemeClr>
            </a:solidFill>
          </a:ln>
        </p:spPr>
        <p:txBody>
          <a:bodyPr vert="horz" wrap="square" lIns="121758" tIns="60879" rIns="121758" bIns="60879" numCol="1" anchor="t" anchorCtr="0" compatLnSpc="1">
            <a:prstTxWarp prst="textNoShape">
              <a:avLst/>
            </a:prstTxWarp>
          </a:bodyPr>
          <a:lstStyle/>
          <a:p>
            <a:endParaRPr lang="zh-CN" altLang="en-US"/>
          </a:p>
        </p:txBody>
      </p:sp>
      <p:sp>
        <p:nvSpPr>
          <p:cNvPr id="8" name="矩形 7"/>
          <p:cNvSpPr/>
          <p:nvPr/>
        </p:nvSpPr>
        <p:spPr>
          <a:xfrm>
            <a:off x="5366385" y="2825501"/>
            <a:ext cx="1542663" cy="779881"/>
          </a:xfrm>
          <a:prstGeom prst="rect">
            <a:avLst/>
          </a:prstGeom>
        </p:spPr>
        <p:txBody>
          <a:bodyPr wrap="square" lIns="121758" tIns="60879" rIns="121758" bIns="60879">
            <a:spAutoFit/>
          </a:bodyPr>
          <a:lstStyle/>
          <a:p>
            <a:pPr algn="ctr" defTabSz="2130785">
              <a:spcBef>
                <a:spcPct val="0"/>
              </a:spcBef>
            </a:pPr>
            <a:r>
              <a:rPr lang="en-US" altLang="zh-CN" sz="2100" b="1" dirty="0">
                <a:solidFill>
                  <a:schemeClr val="bg1">
                    <a:lumMod val="95000"/>
                  </a:schemeClr>
                </a:solidFill>
                <a:latin typeface="微软雅黑" panose="020B0503020204020204" pitchFamily="34" charset="-122"/>
                <a:ea typeface="微软雅黑" panose="020B0503020204020204" pitchFamily="34" charset="-122"/>
              </a:rPr>
              <a:t> </a:t>
            </a:r>
            <a:r>
              <a:rPr lang="zh-CN" altLang="en-US" sz="2100" b="1" dirty="0">
                <a:solidFill>
                  <a:schemeClr val="bg1">
                    <a:lumMod val="95000"/>
                  </a:schemeClr>
                </a:solidFill>
                <a:latin typeface="微软雅黑" panose="020B0503020204020204" pitchFamily="34" charset="-122"/>
                <a:ea typeface="微软雅黑" panose="020B0503020204020204" pitchFamily="34" charset="-122"/>
              </a:rPr>
              <a:t>Enter your</a:t>
            </a:r>
            <a:endParaRPr lang="en-US" altLang="zh-CN" sz="2100" b="1" dirty="0">
              <a:solidFill>
                <a:schemeClr val="bg1">
                  <a:lumMod val="95000"/>
                </a:schemeClr>
              </a:solidFill>
              <a:latin typeface="微软雅黑" panose="020B0503020204020204" pitchFamily="34" charset="-122"/>
              <a:ea typeface="微软雅黑" panose="020B0503020204020204" pitchFamily="34" charset="-122"/>
            </a:endParaRPr>
          </a:p>
          <a:p>
            <a:pPr algn="ctr" defTabSz="2130785">
              <a:spcBef>
                <a:spcPct val="0"/>
              </a:spcBef>
            </a:pPr>
            <a:r>
              <a:rPr lang="zh-CN" altLang="en-US" sz="2100" b="1" dirty="0">
                <a:solidFill>
                  <a:schemeClr val="bg1">
                    <a:lumMod val="95000"/>
                  </a:schemeClr>
                </a:solidFill>
                <a:latin typeface="微软雅黑" panose="020B0503020204020204" pitchFamily="34" charset="-122"/>
                <a:ea typeface="微软雅黑" panose="020B0503020204020204" pitchFamily="34" charset="-122"/>
              </a:rPr>
              <a:t>Text</a:t>
            </a:r>
          </a:p>
        </p:txBody>
      </p:sp>
      <p:sp>
        <p:nvSpPr>
          <p:cNvPr id="9" name="矩形 8"/>
          <p:cNvSpPr/>
          <p:nvPr/>
        </p:nvSpPr>
        <p:spPr>
          <a:xfrm>
            <a:off x="8525578" y="2018049"/>
            <a:ext cx="3175374" cy="861974"/>
          </a:xfrm>
          <a:prstGeom prst="rect">
            <a:avLst/>
          </a:prstGeom>
        </p:spPr>
        <p:txBody>
          <a:bodyPr wrap="square" lIns="121758" tIns="60879" rIns="121758" bIns="60879">
            <a:spAutoFit/>
          </a:bodyPr>
          <a:lstStyle/>
          <a:p>
            <a:pPr algn="just" fontAlgn="base">
              <a:spcBef>
                <a:spcPct val="0"/>
              </a:spcBef>
              <a:spcAft>
                <a:spcPct val="0"/>
              </a:spcAft>
            </a:pPr>
            <a:r>
              <a:rPr lang="zh-CN" altLang="en-US" sz="1600" dirty="0">
                <a:solidFill>
                  <a:prstClr val="black"/>
                </a:solidFill>
                <a:latin typeface="微软雅黑" pitchFamily="34" charset="-122"/>
                <a:ea typeface="微软雅黑" pitchFamily="34" charset="-122"/>
                <a:cs typeface="方正兰亭纤黑简体"/>
              </a:rPr>
              <a:t>Click here to add a text description, a short question description text, and the text is added here.</a:t>
            </a:r>
          </a:p>
        </p:txBody>
      </p:sp>
      <p:sp>
        <p:nvSpPr>
          <p:cNvPr id="11" name="Freeform 6"/>
          <p:cNvSpPr>
            <a:spLocks/>
          </p:cNvSpPr>
          <p:nvPr/>
        </p:nvSpPr>
        <p:spPr bwMode="auto">
          <a:xfrm>
            <a:off x="2048280" y="3605378"/>
            <a:ext cx="1367574" cy="1369368"/>
          </a:xfrm>
          <a:custGeom>
            <a:avLst/>
            <a:gdLst>
              <a:gd name="T0" fmla="*/ 836 w 1058"/>
              <a:gd name="T1" fmla="*/ 96 h 1042"/>
              <a:gd name="T2" fmla="*/ 848 w 1058"/>
              <a:gd name="T3" fmla="*/ 244 h 1042"/>
              <a:gd name="T4" fmla="*/ 876 w 1058"/>
              <a:gd name="T5" fmla="*/ 278 h 1042"/>
              <a:gd name="T6" fmla="*/ 918 w 1058"/>
              <a:gd name="T7" fmla="*/ 354 h 1042"/>
              <a:gd name="T8" fmla="*/ 1042 w 1058"/>
              <a:gd name="T9" fmla="*/ 394 h 1042"/>
              <a:gd name="T10" fmla="*/ 956 w 1058"/>
              <a:gd name="T11" fmla="*/ 518 h 1042"/>
              <a:gd name="T12" fmla="*/ 954 w 1058"/>
              <a:gd name="T13" fmla="*/ 560 h 1042"/>
              <a:gd name="T14" fmla="*/ 940 w 1058"/>
              <a:gd name="T15" fmla="*/ 646 h 1042"/>
              <a:gd name="T16" fmla="*/ 1008 w 1058"/>
              <a:gd name="T17" fmla="*/ 756 h 1042"/>
              <a:gd name="T18" fmla="*/ 864 w 1058"/>
              <a:gd name="T19" fmla="*/ 794 h 1042"/>
              <a:gd name="T20" fmla="*/ 834 w 1058"/>
              <a:gd name="T21" fmla="*/ 828 h 1042"/>
              <a:gd name="T22" fmla="*/ 768 w 1058"/>
              <a:gd name="T23" fmla="*/ 884 h 1042"/>
              <a:gd name="T24" fmla="*/ 750 w 1058"/>
              <a:gd name="T25" fmla="*/ 1012 h 1042"/>
              <a:gd name="T26" fmla="*/ 614 w 1058"/>
              <a:gd name="T27" fmla="*/ 948 h 1042"/>
              <a:gd name="T28" fmla="*/ 572 w 1058"/>
              <a:gd name="T29" fmla="*/ 954 h 1042"/>
              <a:gd name="T30" fmla="*/ 486 w 1058"/>
              <a:gd name="T31" fmla="*/ 954 h 1042"/>
              <a:gd name="T32" fmla="*/ 388 w 1058"/>
              <a:gd name="T33" fmla="*/ 1042 h 1042"/>
              <a:gd name="T34" fmla="*/ 326 w 1058"/>
              <a:gd name="T35" fmla="*/ 906 h 1042"/>
              <a:gd name="T36" fmla="*/ 288 w 1058"/>
              <a:gd name="T37" fmla="*/ 884 h 1042"/>
              <a:gd name="T38" fmla="*/ 222 w 1058"/>
              <a:gd name="T39" fmla="*/ 828 h 1042"/>
              <a:gd name="T40" fmla="*/ 92 w 1058"/>
              <a:gd name="T41" fmla="*/ 832 h 1042"/>
              <a:gd name="T42" fmla="*/ 132 w 1058"/>
              <a:gd name="T43" fmla="*/ 686 h 1042"/>
              <a:gd name="T44" fmla="*/ 118 w 1058"/>
              <a:gd name="T45" fmla="*/ 646 h 1042"/>
              <a:gd name="T46" fmla="*/ 102 w 1058"/>
              <a:gd name="T47" fmla="*/ 560 h 1042"/>
              <a:gd name="T48" fmla="*/ 0 w 1058"/>
              <a:gd name="T49" fmla="*/ 480 h 1042"/>
              <a:gd name="T50" fmla="*/ 122 w 1058"/>
              <a:gd name="T51" fmla="*/ 394 h 1042"/>
              <a:gd name="T52" fmla="*/ 138 w 1058"/>
              <a:gd name="T53" fmla="*/ 354 h 1042"/>
              <a:gd name="T54" fmla="*/ 182 w 1058"/>
              <a:gd name="T55" fmla="*/ 278 h 1042"/>
              <a:gd name="T56" fmla="*/ 154 w 1058"/>
              <a:gd name="T57" fmla="*/ 152 h 1042"/>
              <a:gd name="T58" fmla="*/ 304 w 1058"/>
              <a:gd name="T59" fmla="*/ 164 h 1042"/>
              <a:gd name="T60" fmla="*/ 342 w 1058"/>
              <a:gd name="T61" fmla="*/ 144 h 1042"/>
              <a:gd name="T62" fmla="*/ 424 w 1058"/>
              <a:gd name="T63" fmla="*/ 114 h 1042"/>
              <a:gd name="T64" fmla="*/ 486 w 1058"/>
              <a:gd name="T65" fmla="*/ 0 h 1042"/>
              <a:gd name="T66" fmla="*/ 590 w 1058"/>
              <a:gd name="T67" fmla="*/ 106 h 1042"/>
              <a:gd name="T68" fmla="*/ 634 w 1058"/>
              <a:gd name="T69" fmla="*/ 114 h 1042"/>
              <a:gd name="T70" fmla="*/ 714 w 1058"/>
              <a:gd name="T71" fmla="*/ 144 h 1042"/>
              <a:gd name="T72" fmla="*/ 752 w 1058"/>
              <a:gd name="T73" fmla="*/ 164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58" h="1042">
                <a:moveTo>
                  <a:pt x="752" y="164"/>
                </a:moveTo>
                <a:lnTo>
                  <a:pt x="836" y="96"/>
                </a:lnTo>
                <a:lnTo>
                  <a:pt x="902" y="152"/>
                </a:lnTo>
                <a:lnTo>
                  <a:pt x="848" y="244"/>
                </a:lnTo>
                <a:lnTo>
                  <a:pt x="848" y="244"/>
                </a:lnTo>
                <a:lnTo>
                  <a:pt x="876" y="278"/>
                </a:lnTo>
                <a:lnTo>
                  <a:pt x="898" y="316"/>
                </a:lnTo>
                <a:lnTo>
                  <a:pt x="918" y="354"/>
                </a:lnTo>
                <a:lnTo>
                  <a:pt x="934" y="394"/>
                </a:lnTo>
                <a:lnTo>
                  <a:pt x="1042" y="394"/>
                </a:lnTo>
                <a:lnTo>
                  <a:pt x="1058" y="480"/>
                </a:lnTo>
                <a:lnTo>
                  <a:pt x="956" y="518"/>
                </a:lnTo>
                <a:lnTo>
                  <a:pt x="956" y="518"/>
                </a:lnTo>
                <a:lnTo>
                  <a:pt x="954" y="560"/>
                </a:lnTo>
                <a:lnTo>
                  <a:pt x="950" y="604"/>
                </a:lnTo>
                <a:lnTo>
                  <a:pt x="940" y="646"/>
                </a:lnTo>
                <a:lnTo>
                  <a:pt x="926" y="686"/>
                </a:lnTo>
                <a:lnTo>
                  <a:pt x="1008" y="756"/>
                </a:lnTo>
                <a:lnTo>
                  <a:pt x="966" y="832"/>
                </a:lnTo>
                <a:lnTo>
                  <a:pt x="864" y="794"/>
                </a:lnTo>
                <a:lnTo>
                  <a:pt x="864" y="794"/>
                </a:lnTo>
                <a:lnTo>
                  <a:pt x="834" y="828"/>
                </a:lnTo>
                <a:lnTo>
                  <a:pt x="804" y="856"/>
                </a:lnTo>
                <a:lnTo>
                  <a:pt x="768" y="884"/>
                </a:lnTo>
                <a:lnTo>
                  <a:pt x="732" y="906"/>
                </a:lnTo>
                <a:lnTo>
                  <a:pt x="750" y="1012"/>
                </a:lnTo>
                <a:lnTo>
                  <a:pt x="668" y="1042"/>
                </a:lnTo>
                <a:lnTo>
                  <a:pt x="614" y="948"/>
                </a:lnTo>
                <a:lnTo>
                  <a:pt x="614" y="948"/>
                </a:lnTo>
                <a:lnTo>
                  <a:pt x="572" y="954"/>
                </a:lnTo>
                <a:lnTo>
                  <a:pt x="528" y="958"/>
                </a:lnTo>
                <a:lnTo>
                  <a:pt x="486" y="954"/>
                </a:lnTo>
                <a:lnTo>
                  <a:pt x="442" y="948"/>
                </a:lnTo>
                <a:lnTo>
                  <a:pt x="388" y="1042"/>
                </a:lnTo>
                <a:lnTo>
                  <a:pt x="306" y="1012"/>
                </a:lnTo>
                <a:lnTo>
                  <a:pt x="326" y="906"/>
                </a:lnTo>
                <a:lnTo>
                  <a:pt x="326" y="906"/>
                </a:lnTo>
                <a:lnTo>
                  <a:pt x="288" y="884"/>
                </a:lnTo>
                <a:lnTo>
                  <a:pt x="254" y="856"/>
                </a:lnTo>
                <a:lnTo>
                  <a:pt x="222" y="828"/>
                </a:lnTo>
                <a:lnTo>
                  <a:pt x="194" y="794"/>
                </a:lnTo>
                <a:lnTo>
                  <a:pt x="92" y="832"/>
                </a:lnTo>
                <a:lnTo>
                  <a:pt x="48" y="756"/>
                </a:lnTo>
                <a:lnTo>
                  <a:pt x="132" y="686"/>
                </a:lnTo>
                <a:lnTo>
                  <a:pt x="132" y="686"/>
                </a:lnTo>
                <a:lnTo>
                  <a:pt x="118" y="646"/>
                </a:lnTo>
                <a:lnTo>
                  <a:pt x="108" y="604"/>
                </a:lnTo>
                <a:lnTo>
                  <a:pt x="102" y="560"/>
                </a:lnTo>
                <a:lnTo>
                  <a:pt x="102" y="518"/>
                </a:lnTo>
                <a:lnTo>
                  <a:pt x="0" y="480"/>
                </a:lnTo>
                <a:lnTo>
                  <a:pt x="14" y="394"/>
                </a:lnTo>
                <a:lnTo>
                  <a:pt x="122" y="394"/>
                </a:lnTo>
                <a:lnTo>
                  <a:pt x="122" y="394"/>
                </a:lnTo>
                <a:lnTo>
                  <a:pt x="138" y="354"/>
                </a:lnTo>
                <a:lnTo>
                  <a:pt x="158" y="316"/>
                </a:lnTo>
                <a:lnTo>
                  <a:pt x="182" y="278"/>
                </a:lnTo>
                <a:lnTo>
                  <a:pt x="210" y="244"/>
                </a:lnTo>
                <a:lnTo>
                  <a:pt x="154" y="152"/>
                </a:lnTo>
                <a:lnTo>
                  <a:pt x="222" y="96"/>
                </a:lnTo>
                <a:lnTo>
                  <a:pt x="304" y="164"/>
                </a:lnTo>
                <a:lnTo>
                  <a:pt x="304" y="164"/>
                </a:lnTo>
                <a:lnTo>
                  <a:pt x="342" y="144"/>
                </a:lnTo>
                <a:lnTo>
                  <a:pt x="382" y="128"/>
                </a:lnTo>
                <a:lnTo>
                  <a:pt x="424" y="114"/>
                </a:lnTo>
                <a:lnTo>
                  <a:pt x="466" y="106"/>
                </a:lnTo>
                <a:lnTo>
                  <a:pt x="486" y="0"/>
                </a:lnTo>
                <a:lnTo>
                  <a:pt x="572" y="0"/>
                </a:lnTo>
                <a:lnTo>
                  <a:pt x="590" y="106"/>
                </a:lnTo>
                <a:lnTo>
                  <a:pt x="590" y="106"/>
                </a:lnTo>
                <a:lnTo>
                  <a:pt x="634" y="114"/>
                </a:lnTo>
                <a:lnTo>
                  <a:pt x="674" y="128"/>
                </a:lnTo>
                <a:lnTo>
                  <a:pt x="714" y="144"/>
                </a:lnTo>
                <a:lnTo>
                  <a:pt x="752" y="164"/>
                </a:lnTo>
                <a:lnTo>
                  <a:pt x="752" y="164"/>
                </a:lnTo>
                <a:close/>
              </a:path>
            </a:pathLst>
          </a:custGeom>
          <a:solidFill>
            <a:srgbClr val="7B1B1B"/>
          </a:solidFill>
          <a:ln w="28575">
            <a:solidFill>
              <a:schemeClr val="bg1">
                <a:lumMod val="65000"/>
                <a:lumOff val="35000"/>
              </a:schemeClr>
            </a:solidFill>
          </a:ln>
        </p:spPr>
        <p:txBody>
          <a:bodyPr vert="horz" wrap="square" lIns="121758" tIns="60879" rIns="121758" bIns="60879" numCol="1" anchor="t" anchorCtr="0" compatLnSpc="1">
            <a:prstTxWarp prst="textNoShape">
              <a:avLst/>
            </a:prstTxWarp>
          </a:bodyPr>
          <a:lstStyle/>
          <a:p>
            <a:endParaRPr lang="zh-CN" altLang="en-US"/>
          </a:p>
        </p:txBody>
      </p:sp>
      <p:sp>
        <p:nvSpPr>
          <p:cNvPr id="12" name="矩形 11"/>
          <p:cNvSpPr/>
          <p:nvPr/>
        </p:nvSpPr>
        <p:spPr>
          <a:xfrm>
            <a:off x="2048279" y="4048668"/>
            <a:ext cx="1319715" cy="533604"/>
          </a:xfrm>
          <a:prstGeom prst="rect">
            <a:avLst/>
          </a:prstGeom>
        </p:spPr>
        <p:txBody>
          <a:bodyPr wrap="square" lIns="121758" tIns="60879" rIns="121758" bIns="60879">
            <a:spAutoFit/>
          </a:bodyPr>
          <a:lstStyle/>
          <a:p>
            <a:pPr algn="ctr" defTabSz="2130785">
              <a:spcBef>
                <a:spcPct val="0"/>
              </a:spcBef>
            </a:pPr>
            <a:r>
              <a:rPr lang="en-US" altLang="zh-CN" sz="1300" b="1" dirty="0">
                <a:solidFill>
                  <a:schemeClr val="bg1">
                    <a:lumMod val="95000"/>
                  </a:schemeClr>
                </a:solidFill>
                <a:latin typeface="微软雅黑" panose="020B0503020204020204" pitchFamily="34" charset="-122"/>
                <a:ea typeface="微软雅黑" panose="020B0503020204020204" pitchFamily="34" charset="-122"/>
              </a:rPr>
              <a:t> </a:t>
            </a:r>
            <a:r>
              <a:rPr lang="zh-CN" altLang="en-US" sz="1300" b="1" dirty="0">
                <a:solidFill>
                  <a:schemeClr val="bg1">
                    <a:lumMod val="95000"/>
                  </a:schemeClr>
                </a:solidFill>
                <a:latin typeface="微软雅黑" panose="020B0503020204020204" pitchFamily="34" charset="-122"/>
                <a:ea typeface="微软雅黑" panose="020B0503020204020204" pitchFamily="34" charset="-122"/>
              </a:rPr>
              <a:t>Enter your</a:t>
            </a:r>
            <a:endParaRPr lang="en-US" altLang="zh-CN" sz="1300" b="1" dirty="0">
              <a:solidFill>
                <a:schemeClr val="bg1">
                  <a:lumMod val="95000"/>
                </a:schemeClr>
              </a:solidFill>
              <a:latin typeface="微软雅黑" panose="020B0503020204020204" pitchFamily="34" charset="-122"/>
              <a:ea typeface="微软雅黑" panose="020B0503020204020204" pitchFamily="34" charset="-122"/>
            </a:endParaRPr>
          </a:p>
          <a:p>
            <a:pPr algn="ctr" defTabSz="2130785">
              <a:spcBef>
                <a:spcPct val="0"/>
              </a:spcBef>
            </a:pPr>
            <a:r>
              <a:rPr lang="zh-CN" altLang="en-US" sz="1300" b="1" dirty="0">
                <a:solidFill>
                  <a:schemeClr val="bg1">
                    <a:lumMod val="95000"/>
                  </a:schemeClr>
                </a:solidFill>
                <a:latin typeface="微软雅黑" panose="020B0503020204020204" pitchFamily="34" charset="-122"/>
                <a:ea typeface="微软雅黑" panose="020B0503020204020204" pitchFamily="34" charset="-122"/>
              </a:rPr>
              <a:t>Text</a:t>
            </a:r>
          </a:p>
        </p:txBody>
      </p:sp>
      <p:sp>
        <p:nvSpPr>
          <p:cNvPr id="13" name="Freeform 6"/>
          <p:cNvSpPr>
            <a:spLocks/>
          </p:cNvSpPr>
          <p:nvPr/>
        </p:nvSpPr>
        <p:spPr bwMode="auto">
          <a:xfrm>
            <a:off x="8745691" y="3605378"/>
            <a:ext cx="1367574" cy="1369368"/>
          </a:xfrm>
          <a:custGeom>
            <a:avLst/>
            <a:gdLst>
              <a:gd name="T0" fmla="*/ 836 w 1058"/>
              <a:gd name="T1" fmla="*/ 96 h 1042"/>
              <a:gd name="T2" fmla="*/ 848 w 1058"/>
              <a:gd name="T3" fmla="*/ 244 h 1042"/>
              <a:gd name="T4" fmla="*/ 876 w 1058"/>
              <a:gd name="T5" fmla="*/ 278 h 1042"/>
              <a:gd name="T6" fmla="*/ 918 w 1058"/>
              <a:gd name="T7" fmla="*/ 354 h 1042"/>
              <a:gd name="T8" fmla="*/ 1042 w 1058"/>
              <a:gd name="T9" fmla="*/ 394 h 1042"/>
              <a:gd name="T10" fmla="*/ 956 w 1058"/>
              <a:gd name="T11" fmla="*/ 518 h 1042"/>
              <a:gd name="T12" fmla="*/ 954 w 1058"/>
              <a:gd name="T13" fmla="*/ 560 h 1042"/>
              <a:gd name="T14" fmla="*/ 940 w 1058"/>
              <a:gd name="T15" fmla="*/ 646 h 1042"/>
              <a:gd name="T16" fmla="*/ 1008 w 1058"/>
              <a:gd name="T17" fmla="*/ 756 h 1042"/>
              <a:gd name="T18" fmla="*/ 864 w 1058"/>
              <a:gd name="T19" fmla="*/ 794 h 1042"/>
              <a:gd name="T20" fmla="*/ 834 w 1058"/>
              <a:gd name="T21" fmla="*/ 828 h 1042"/>
              <a:gd name="T22" fmla="*/ 768 w 1058"/>
              <a:gd name="T23" fmla="*/ 884 h 1042"/>
              <a:gd name="T24" fmla="*/ 750 w 1058"/>
              <a:gd name="T25" fmla="*/ 1012 h 1042"/>
              <a:gd name="T26" fmla="*/ 614 w 1058"/>
              <a:gd name="T27" fmla="*/ 948 h 1042"/>
              <a:gd name="T28" fmla="*/ 572 w 1058"/>
              <a:gd name="T29" fmla="*/ 954 h 1042"/>
              <a:gd name="T30" fmla="*/ 486 w 1058"/>
              <a:gd name="T31" fmla="*/ 954 h 1042"/>
              <a:gd name="T32" fmla="*/ 388 w 1058"/>
              <a:gd name="T33" fmla="*/ 1042 h 1042"/>
              <a:gd name="T34" fmla="*/ 326 w 1058"/>
              <a:gd name="T35" fmla="*/ 906 h 1042"/>
              <a:gd name="T36" fmla="*/ 288 w 1058"/>
              <a:gd name="T37" fmla="*/ 884 h 1042"/>
              <a:gd name="T38" fmla="*/ 222 w 1058"/>
              <a:gd name="T39" fmla="*/ 828 h 1042"/>
              <a:gd name="T40" fmla="*/ 92 w 1058"/>
              <a:gd name="T41" fmla="*/ 832 h 1042"/>
              <a:gd name="T42" fmla="*/ 132 w 1058"/>
              <a:gd name="T43" fmla="*/ 686 h 1042"/>
              <a:gd name="T44" fmla="*/ 118 w 1058"/>
              <a:gd name="T45" fmla="*/ 646 h 1042"/>
              <a:gd name="T46" fmla="*/ 102 w 1058"/>
              <a:gd name="T47" fmla="*/ 560 h 1042"/>
              <a:gd name="T48" fmla="*/ 0 w 1058"/>
              <a:gd name="T49" fmla="*/ 480 h 1042"/>
              <a:gd name="T50" fmla="*/ 122 w 1058"/>
              <a:gd name="T51" fmla="*/ 394 h 1042"/>
              <a:gd name="T52" fmla="*/ 138 w 1058"/>
              <a:gd name="T53" fmla="*/ 354 h 1042"/>
              <a:gd name="T54" fmla="*/ 182 w 1058"/>
              <a:gd name="T55" fmla="*/ 278 h 1042"/>
              <a:gd name="T56" fmla="*/ 154 w 1058"/>
              <a:gd name="T57" fmla="*/ 152 h 1042"/>
              <a:gd name="T58" fmla="*/ 304 w 1058"/>
              <a:gd name="T59" fmla="*/ 164 h 1042"/>
              <a:gd name="T60" fmla="*/ 342 w 1058"/>
              <a:gd name="T61" fmla="*/ 144 h 1042"/>
              <a:gd name="T62" fmla="*/ 424 w 1058"/>
              <a:gd name="T63" fmla="*/ 114 h 1042"/>
              <a:gd name="T64" fmla="*/ 486 w 1058"/>
              <a:gd name="T65" fmla="*/ 0 h 1042"/>
              <a:gd name="T66" fmla="*/ 590 w 1058"/>
              <a:gd name="T67" fmla="*/ 106 h 1042"/>
              <a:gd name="T68" fmla="*/ 634 w 1058"/>
              <a:gd name="T69" fmla="*/ 114 h 1042"/>
              <a:gd name="T70" fmla="*/ 714 w 1058"/>
              <a:gd name="T71" fmla="*/ 144 h 1042"/>
              <a:gd name="T72" fmla="*/ 752 w 1058"/>
              <a:gd name="T73" fmla="*/ 164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58" h="1042">
                <a:moveTo>
                  <a:pt x="752" y="164"/>
                </a:moveTo>
                <a:lnTo>
                  <a:pt x="836" y="96"/>
                </a:lnTo>
                <a:lnTo>
                  <a:pt x="902" y="152"/>
                </a:lnTo>
                <a:lnTo>
                  <a:pt x="848" y="244"/>
                </a:lnTo>
                <a:lnTo>
                  <a:pt x="848" y="244"/>
                </a:lnTo>
                <a:lnTo>
                  <a:pt x="876" y="278"/>
                </a:lnTo>
                <a:lnTo>
                  <a:pt x="898" y="316"/>
                </a:lnTo>
                <a:lnTo>
                  <a:pt x="918" y="354"/>
                </a:lnTo>
                <a:lnTo>
                  <a:pt x="934" y="394"/>
                </a:lnTo>
                <a:lnTo>
                  <a:pt x="1042" y="394"/>
                </a:lnTo>
                <a:lnTo>
                  <a:pt x="1058" y="480"/>
                </a:lnTo>
                <a:lnTo>
                  <a:pt x="956" y="518"/>
                </a:lnTo>
                <a:lnTo>
                  <a:pt x="956" y="518"/>
                </a:lnTo>
                <a:lnTo>
                  <a:pt x="954" y="560"/>
                </a:lnTo>
                <a:lnTo>
                  <a:pt x="950" y="604"/>
                </a:lnTo>
                <a:lnTo>
                  <a:pt x="940" y="646"/>
                </a:lnTo>
                <a:lnTo>
                  <a:pt x="926" y="686"/>
                </a:lnTo>
                <a:lnTo>
                  <a:pt x="1008" y="756"/>
                </a:lnTo>
                <a:lnTo>
                  <a:pt x="966" y="832"/>
                </a:lnTo>
                <a:lnTo>
                  <a:pt x="864" y="794"/>
                </a:lnTo>
                <a:lnTo>
                  <a:pt x="864" y="794"/>
                </a:lnTo>
                <a:lnTo>
                  <a:pt x="834" y="828"/>
                </a:lnTo>
                <a:lnTo>
                  <a:pt x="804" y="856"/>
                </a:lnTo>
                <a:lnTo>
                  <a:pt x="768" y="884"/>
                </a:lnTo>
                <a:lnTo>
                  <a:pt x="732" y="906"/>
                </a:lnTo>
                <a:lnTo>
                  <a:pt x="750" y="1012"/>
                </a:lnTo>
                <a:lnTo>
                  <a:pt x="668" y="1042"/>
                </a:lnTo>
                <a:lnTo>
                  <a:pt x="614" y="948"/>
                </a:lnTo>
                <a:lnTo>
                  <a:pt x="614" y="948"/>
                </a:lnTo>
                <a:lnTo>
                  <a:pt x="572" y="954"/>
                </a:lnTo>
                <a:lnTo>
                  <a:pt x="528" y="958"/>
                </a:lnTo>
                <a:lnTo>
                  <a:pt x="486" y="954"/>
                </a:lnTo>
                <a:lnTo>
                  <a:pt x="442" y="948"/>
                </a:lnTo>
                <a:lnTo>
                  <a:pt x="388" y="1042"/>
                </a:lnTo>
                <a:lnTo>
                  <a:pt x="306" y="1012"/>
                </a:lnTo>
                <a:lnTo>
                  <a:pt x="326" y="906"/>
                </a:lnTo>
                <a:lnTo>
                  <a:pt x="326" y="906"/>
                </a:lnTo>
                <a:lnTo>
                  <a:pt x="288" y="884"/>
                </a:lnTo>
                <a:lnTo>
                  <a:pt x="254" y="856"/>
                </a:lnTo>
                <a:lnTo>
                  <a:pt x="222" y="828"/>
                </a:lnTo>
                <a:lnTo>
                  <a:pt x="194" y="794"/>
                </a:lnTo>
                <a:lnTo>
                  <a:pt x="92" y="832"/>
                </a:lnTo>
                <a:lnTo>
                  <a:pt x="48" y="756"/>
                </a:lnTo>
                <a:lnTo>
                  <a:pt x="132" y="686"/>
                </a:lnTo>
                <a:lnTo>
                  <a:pt x="132" y="686"/>
                </a:lnTo>
                <a:lnTo>
                  <a:pt x="118" y="646"/>
                </a:lnTo>
                <a:lnTo>
                  <a:pt x="108" y="604"/>
                </a:lnTo>
                <a:lnTo>
                  <a:pt x="102" y="560"/>
                </a:lnTo>
                <a:lnTo>
                  <a:pt x="102" y="518"/>
                </a:lnTo>
                <a:lnTo>
                  <a:pt x="0" y="480"/>
                </a:lnTo>
                <a:lnTo>
                  <a:pt x="14" y="394"/>
                </a:lnTo>
                <a:lnTo>
                  <a:pt x="122" y="394"/>
                </a:lnTo>
                <a:lnTo>
                  <a:pt x="122" y="394"/>
                </a:lnTo>
                <a:lnTo>
                  <a:pt x="138" y="354"/>
                </a:lnTo>
                <a:lnTo>
                  <a:pt x="158" y="316"/>
                </a:lnTo>
                <a:lnTo>
                  <a:pt x="182" y="278"/>
                </a:lnTo>
                <a:lnTo>
                  <a:pt x="210" y="244"/>
                </a:lnTo>
                <a:lnTo>
                  <a:pt x="154" y="152"/>
                </a:lnTo>
                <a:lnTo>
                  <a:pt x="222" y="96"/>
                </a:lnTo>
                <a:lnTo>
                  <a:pt x="304" y="164"/>
                </a:lnTo>
                <a:lnTo>
                  <a:pt x="304" y="164"/>
                </a:lnTo>
                <a:lnTo>
                  <a:pt x="342" y="144"/>
                </a:lnTo>
                <a:lnTo>
                  <a:pt x="382" y="128"/>
                </a:lnTo>
                <a:lnTo>
                  <a:pt x="424" y="114"/>
                </a:lnTo>
                <a:lnTo>
                  <a:pt x="466" y="106"/>
                </a:lnTo>
                <a:lnTo>
                  <a:pt x="486" y="0"/>
                </a:lnTo>
                <a:lnTo>
                  <a:pt x="572" y="0"/>
                </a:lnTo>
                <a:lnTo>
                  <a:pt x="590" y="106"/>
                </a:lnTo>
                <a:lnTo>
                  <a:pt x="590" y="106"/>
                </a:lnTo>
                <a:lnTo>
                  <a:pt x="634" y="114"/>
                </a:lnTo>
                <a:lnTo>
                  <a:pt x="674" y="128"/>
                </a:lnTo>
                <a:lnTo>
                  <a:pt x="714" y="144"/>
                </a:lnTo>
                <a:lnTo>
                  <a:pt x="752" y="164"/>
                </a:lnTo>
                <a:lnTo>
                  <a:pt x="752" y="164"/>
                </a:lnTo>
                <a:close/>
              </a:path>
            </a:pathLst>
          </a:custGeom>
          <a:solidFill>
            <a:srgbClr val="7B1B1B"/>
          </a:solidFill>
          <a:ln w="28575">
            <a:solidFill>
              <a:schemeClr val="bg1">
                <a:lumMod val="65000"/>
                <a:lumOff val="35000"/>
              </a:schemeClr>
            </a:solidFill>
          </a:ln>
        </p:spPr>
        <p:txBody>
          <a:bodyPr vert="horz" wrap="square" lIns="121758" tIns="60879" rIns="121758" bIns="60879" numCol="1" anchor="t" anchorCtr="0" compatLnSpc="1">
            <a:prstTxWarp prst="textNoShape">
              <a:avLst/>
            </a:prstTxWarp>
          </a:bodyPr>
          <a:lstStyle/>
          <a:p>
            <a:endParaRPr lang="zh-CN" altLang="en-US"/>
          </a:p>
        </p:txBody>
      </p:sp>
      <p:sp>
        <p:nvSpPr>
          <p:cNvPr id="14" name="矩形 13"/>
          <p:cNvSpPr/>
          <p:nvPr/>
        </p:nvSpPr>
        <p:spPr>
          <a:xfrm>
            <a:off x="8745691" y="4023262"/>
            <a:ext cx="1319715" cy="533604"/>
          </a:xfrm>
          <a:prstGeom prst="rect">
            <a:avLst/>
          </a:prstGeom>
        </p:spPr>
        <p:txBody>
          <a:bodyPr wrap="square" lIns="121758" tIns="60879" rIns="121758" bIns="60879">
            <a:spAutoFit/>
          </a:bodyPr>
          <a:lstStyle/>
          <a:p>
            <a:pPr algn="ctr" defTabSz="2130785">
              <a:spcBef>
                <a:spcPct val="0"/>
              </a:spcBef>
            </a:pPr>
            <a:r>
              <a:rPr lang="en-US" altLang="zh-CN" sz="1300" b="1" dirty="0">
                <a:solidFill>
                  <a:schemeClr val="bg1">
                    <a:lumMod val="95000"/>
                  </a:schemeClr>
                </a:solidFill>
                <a:latin typeface="微软雅黑" panose="020B0503020204020204" pitchFamily="34" charset="-122"/>
                <a:ea typeface="微软雅黑" panose="020B0503020204020204" pitchFamily="34" charset="-122"/>
              </a:rPr>
              <a:t> </a:t>
            </a:r>
            <a:r>
              <a:rPr lang="zh-CN" altLang="en-US" sz="1300" b="1" dirty="0">
                <a:solidFill>
                  <a:schemeClr val="bg1">
                    <a:lumMod val="95000"/>
                  </a:schemeClr>
                </a:solidFill>
                <a:latin typeface="微软雅黑" panose="020B0503020204020204" pitchFamily="34" charset="-122"/>
                <a:ea typeface="微软雅黑" panose="020B0503020204020204" pitchFamily="34" charset="-122"/>
              </a:rPr>
              <a:t>Enter your</a:t>
            </a:r>
            <a:endParaRPr lang="en-US" altLang="zh-CN" sz="1300" b="1" dirty="0">
              <a:solidFill>
                <a:schemeClr val="bg1">
                  <a:lumMod val="95000"/>
                </a:schemeClr>
              </a:solidFill>
              <a:latin typeface="微软雅黑" panose="020B0503020204020204" pitchFamily="34" charset="-122"/>
              <a:ea typeface="微软雅黑" panose="020B0503020204020204" pitchFamily="34" charset="-122"/>
            </a:endParaRPr>
          </a:p>
          <a:p>
            <a:pPr algn="ctr" defTabSz="2130785">
              <a:spcBef>
                <a:spcPct val="0"/>
              </a:spcBef>
            </a:pPr>
            <a:r>
              <a:rPr lang="zh-CN" altLang="en-US" sz="1300" b="1" dirty="0">
                <a:solidFill>
                  <a:schemeClr val="bg1">
                    <a:lumMod val="95000"/>
                  </a:schemeClr>
                </a:solidFill>
                <a:latin typeface="微软雅黑" panose="020B0503020204020204" pitchFamily="34" charset="-122"/>
                <a:ea typeface="微软雅黑" panose="020B0503020204020204" pitchFamily="34" charset="-122"/>
              </a:rPr>
              <a:t>Text</a:t>
            </a:r>
          </a:p>
        </p:txBody>
      </p:sp>
      <p:sp>
        <p:nvSpPr>
          <p:cNvPr id="15" name="矩形 14"/>
          <p:cNvSpPr/>
          <p:nvPr/>
        </p:nvSpPr>
        <p:spPr>
          <a:xfrm>
            <a:off x="8384947" y="5057231"/>
            <a:ext cx="3070713" cy="861611"/>
          </a:xfrm>
          <a:prstGeom prst="rect">
            <a:avLst/>
          </a:prstGeom>
        </p:spPr>
        <p:txBody>
          <a:bodyPr wrap="square" lIns="121758" tIns="60879" rIns="121758" bIns="60879">
            <a:spAutoFit/>
          </a:bodyPr>
          <a:lstStyle/>
          <a:p>
            <a:pPr algn="just" fontAlgn="base">
              <a:spcBef>
                <a:spcPct val="0"/>
              </a:spcBef>
              <a:spcAft>
                <a:spcPct val="0"/>
              </a:spcAft>
            </a:pPr>
            <a:r>
              <a:rPr lang="zh-CN" altLang="en-US" sz="1600" dirty="0">
                <a:solidFill>
                  <a:prstClr val="black"/>
                </a:solidFill>
                <a:latin typeface="微软雅黑" pitchFamily="34" charset="-122"/>
                <a:ea typeface="微软雅黑" pitchFamily="34" charset="-122"/>
                <a:cs typeface="方正兰亭纤黑简体"/>
              </a:rPr>
              <a:t>Click here to add a text description, a short question description text, and the text is added here.</a:t>
            </a:r>
          </a:p>
        </p:txBody>
      </p:sp>
      <p:sp>
        <p:nvSpPr>
          <p:cNvPr id="16" name="矩形 15"/>
          <p:cNvSpPr/>
          <p:nvPr/>
        </p:nvSpPr>
        <p:spPr>
          <a:xfrm>
            <a:off x="622255" y="4974750"/>
            <a:ext cx="3489638" cy="861611"/>
          </a:xfrm>
          <a:prstGeom prst="rect">
            <a:avLst/>
          </a:prstGeom>
        </p:spPr>
        <p:txBody>
          <a:bodyPr wrap="square" lIns="121758" tIns="60879" rIns="121758" bIns="60879">
            <a:spAutoFit/>
          </a:bodyPr>
          <a:lstStyle/>
          <a:p>
            <a:pPr algn="just" fontAlgn="base">
              <a:spcBef>
                <a:spcPct val="0"/>
              </a:spcBef>
              <a:spcAft>
                <a:spcPct val="0"/>
              </a:spcAft>
            </a:pPr>
            <a:r>
              <a:rPr lang="zh-CN" altLang="en-US" sz="1600" dirty="0">
                <a:solidFill>
                  <a:prstClr val="black"/>
                </a:solidFill>
                <a:latin typeface="微软雅黑" pitchFamily="34" charset="-122"/>
                <a:ea typeface="微软雅黑" pitchFamily="34" charset="-122"/>
                <a:cs typeface="方正兰亭纤黑简体"/>
              </a:rPr>
              <a:t>Click here to add a text description, a short question description text, and the text is added here.</a:t>
            </a:r>
          </a:p>
        </p:txBody>
      </p:sp>
      <p:sp>
        <p:nvSpPr>
          <p:cNvPr id="18" name="TextBox 17"/>
          <p:cNvSpPr txBox="1"/>
          <p:nvPr/>
        </p:nvSpPr>
        <p:spPr>
          <a:xfrm>
            <a:off x="1260354" y="156962"/>
            <a:ext cx="4106031" cy="461651"/>
          </a:xfrm>
          <a:prstGeom prst="rect">
            <a:avLst/>
          </a:prstGeom>
          <a:noFill/>
        </p:spPr>
        <p:txBody>
          <a:bodyPr wrap="square" lIns="91424" tIns="45713" rIns="91424" bIns="45713" rtlCol="0">
            <a:spAutoFit/>
          </a:bodyPr>
          <a:lstStyle/>
          <a:p>
            <a:r>
              <a:rPr lang="zh-CN" altLang="en-US" b="1" dirty="0">
                <a:solidFill>
                  <a:srgbClr val="7B1B1B"/>
                </a:solidFill>
                <a:latin typeface="微软雅黑" pitchFamily="34" charset="-122"/>
                <a:ea typeface="微软雅黑" pitchFamily="34" charset="-122"/>
              </a:rPr>
              <a:t>INSUFFICIENT WORK</a:t>
            </a:r>
          </a:p>
        </p:txBody>
      </p:sp>
    </p:spTree>
    <p:extLst>
      <p:ext uri="{BB962C8B-B14F-4D97-AF65-F5344CB8AC3E}">
        <p14:creationId xmlns:p14="http://schemas.microsoft.com/office/powerpoint/2010/main" val="3507923389"/>
      </p:ext>
    </p:extLst>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250" autoRev="1" fill="hold">
                                          <p:stCondLst>
                                            <p:cond delay="0"/>
                                          </p:stCondLst>
                                        </p:cTn>
                                        <p:tgtEl>
                                          <p:spTgt spid="18"/>
                                        </p:tgtEl>
                                        <p:attrNameLst>
                                          <p:attrName>ppt_w</p:attrName>
                                        </p:attrNameLst>
                                      </p:cBhvr>
                                    </p:anim>
                                    <p:anim by="(#ppt_w*0.50)" calcmode="lin" valueType="num">
                                      <p:cBhvr>
                                        <p:cTn id="8" dur="250" decel="50000" autoRev="1" fill="hold">
                                          <p:stCondLst>
                                            <p:cond delay="0"/>
                                          </p:stCondLst>
                                        </p:cTn>
                                        <p:tgtEl>
                                          <p:spTgt spid="18"/>
                                        </p:tgtEl>
                                        <p:attrNameLst>
                                          <p:attrName>ppt_x</p:attrName>
                                        </p:attrNameLst>
                                      </p:cBhvr>
                                    </p:anim>
                                    <p:anim from="(-#ppt_h/2)" to="(#ppt_y)" calcmode="lin" valueType="num">
                                      <p:cBhvr>
                                        <p:cTn id="9" dur="500" fill="hold">
                                          <p:stCondLst>
                                            <p:cond delay="0"/>
                                          </p:stCondLst>
                                        </p:cTn>
                                        <p:tgtEl>
                                          <p:spTgt spid="18"/>
                                        </p:tgtEl>
                                        <p:attrNameLst>
                                          <p:attrName>ppt_y</p:attrName>
                                        </p:attrNameLst>
                                      </p:cBhvr>
                                    </p:anim>
                                    <p:animRot by="21600000">
                                      <p:cBhvr>
                                        <p:cTn id="10" dur="500" fill="hold">
                                          <p:stCondLst>
                                            <p:cond delay="0"/>
                                          </p:stCondLst>
                                        </p:cTn>
                                        <p:tgtEl>
                                          <p:spTgt spid="18"/>
                                        </p:tgtEl>
                                        <p:attrNameLst>
                                          <p:attrName>r</p:attrName>
                                        </p:attrNameLst>
                                      </p:cBhvr>
                                    </p:animRot>
                                  </p:childTnLst>
                                </p:cTn>
                              </p:par>
                            </p:childTnLst>
                          </p:cTn>
                        </p:par>
                        <p:par>
                          <p:cTn id="11" fill="hold">
                            <p:stCondLst>
                              <p:cond delay="1250"/>
                            </p:stCondLst>
                            <p:childTnLst>
                              <p:par>
                                <p:cTn id="12" presetID="53" presetClass="entr" presetSubtype="16"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par>
                          <p:cTn id="39" fill="hold">
                            <p:stCondLst>
                              <p:cond delay="2750"/>
                            </p:stCondLst>
                            <p:childTnLst>
                              <p:par>
                                <p:cTn id="40" presetID="8" presetClass="emph" presetSubtype="0" fill="hold" grpId="1" nodeType="afterEffect">
                                  <p:stCondLst>
                                    <p:cond delay="0"/>
                                  </p:stCondLst>
                                  <p:childTnLst>
                                    <p:animRot by="43200000">
                                      <p:cBhvr>
                                        <p:cTn id="41" dur="3000" fill="hold"/>
                                        <p:tgtEl>
                                          <p:spTgt spid="7"/>
                                        </p:tgtEl>
                                        <p:attrNameLst>
                                          <p:attrName>r</p:attrName>
                                        </p:attrNameLst>
                                      </p:cBhvr>
                                    </p:animRot>
                                  </p:childTnLst>
                                </p:cTn>
                              </p:par>
                              <p:par>
                                <p:cTn id="42" presetID="8" presetClass="emph" presetSubtype="0" fill="hold" grpId="1" nodeType="withEffect">
                                  <p:stCondLst>
                                    <p:cond delay="0"/>
                                  </p:stCondLst>
                                  <p:childTnLst>
                                    <p:animRot by="-43200000">
                                      <p:cBhvr>
                                        <p:cTn id="43" dur="3000" fill="hold"/>
                                        <p:tgtEl>
                                          <p:spTgt spid="5"/>
                                        </p:tgtEl>
                                        <p:attrNameLst>
                                          <p:attrName>r</p:attrName>
                                        </p:attrNameLst>
                                      </p:cBhvr>
                                    </p:animRot>
                                  </p:childTnLst>
                                </p:cTn>
                              </p:par>
                              <p:par>
                                <p:cTn id="44" presetID="8" presetClass="emph" presetSubtype="0" fill="hold" grpId="1" nodeType="withEffect">
                                  <p:stCondLst>
                                    <p:cond delay="0"/>
                                  </p:stCondLst>
                                  <p:childTnLst>
                                    <p:animRot by="-43200000">
                                      <p:cBhvr>
                                        <p:cTn id="45" dur="3000" fill="hold"/>
                                        <p:tgtEl>
                                          <p:spTgt spid="3"/>
                                        </p:tgtEl>
                                        <p:attrNameLst>
                                          <p:attrName>r</p:attrName>
                                        </p:attrNameLst>
                                      </p:cBhvr>
                                    </p:animRot>
                                  </p:childTnLst>
                                </p:cTn>
                              </p:par>
                              <p:par>
                                <p:cTn id="46" presetID="8" presetClass="emph" presetSubtype="0" fill="hold" grpId="1" nodeType="withEffect">
                                  <p:stCondLst>
                                    <p:cond delay="0"/>
                                  </p:stCondLst>
                                  <p:childTnLst>
                                    <p:animRot by="43200000">
                                      <p:cBhvr>
                                        <p:cTn id="47" dur="3000" fill="hold"/>
                                        <p:tgtEl>
                                          <p:spTgt spid="13"/>
                                        </p:tgtEl>
                                        <p:attrNameLst>
                                          <p:attrName>r</p:attrName>
                                        </p:attrNameLst>
                                      </p:cBhvr>
                                    </p:animRot>
                                  </p:childTnLst>
                                </p:cTn>
                              </p:par>
                              <p:par>
                                <p:cTn id="48" presetID="8" presetClass="emph" presetSubtype="0" fill="hold" grpId="1" nodeType="withEffect">
                                  <p:stCondLst>
                                    <p:cond delay="0"/>
                                  </p:stCondLst>
                                  <p:childTnLst>
                                    <p:animRot by="43200000">
                                      <p:cBhvr>
                                        <p:cTn id="49" dur="3000" fill="hold"/>
                                        <p:tgtEl>
                                          <p:spTgt spid="11"/>
                                        </p:tgtEl>
                                        <p:attrNameLst>
                                          <p:attrName>r</p:attrName>
                                        </p:attrNameLst>
                                      </p:cBhvr>
                                    </p:animRot>
                                  </p:childTnLst>
                                </p:cTn>
                              </p:par>
                              <p:par>
                                <p:cTn id="50" presetID="53" presetClass="entr" presetSubtype="16" fill="hold" grpId="0" nodeType="withEffect">
                                  <p:stCondLst>
                                    <p:cond delay="100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par>
                                <p:cTn id="55" presetID="53" presetClass="entr" presetSubtype="16" fill="hold" grpId="0" nodeType="withEffect">
                                  <p:stCondLst>
                                    <p:cond delay="1000"/>
                                  </p:stCondLst>
                                  <p:childTnLst>
                                    <p:set>
                                      <p:cBhvr>
                                        <p:cTn id="56" dur="1" fill="hold">
                                          <p:stCondLst>
                                            <p:cond delay="0"/>
                                          </p:stCondLst>
                                        </p:cTn>
                                        <p:tgtEl>
                                          <p:spTgt spid="6"/>
                                        </p:tgtEl>
                                        <p:attrNameLst>
                                          <p:attrName>style.visibility</p:attrName>
                                        </p:attrNameLst>
                                      </p:cBhvr>
                                      <p:to>
                                        <p:strVal val="visible"/>
                                      </p:to>
                                    </p:set>
                                    <p:anim calcmode="lin" valueType="num">
                                      <p:cBhvr>
                                        <p:cTn id="57" dur="500" fill="hold"/>
                                        <p:tgtEl>
                                          <p:spTgt spid="6"/>
                                        </p:tgtEl>
                                        <p:attrNameLst>
                                          <p:attrName>ppt_w</p:attrName>
                                        </p:attrNameLst>
                                      </p:cBhvr>
                                      <p:tavLst>
                                        <p:tav tm="0">
                                          <p:val>
                                            <p:fltVal val="0"/>
                                          </p:val>
                                        </p:tav>
                                        <p:tav tm="100000">
                                          <p:val>
                                            <p:strVal val="#ppt_w"/>
                                          </p:val>
                                        </p:tav>
                                      </p:tavLst>
                                    </p:anim>
                                    <p:anim calcmode="lin" valueType="num">
                                      <p:cBhvr>
                                        <p:cTn id="58" dur="500" fill="hold"/>
                                        <p:tgtEl>
                                          <p:spTgt spid="6"/>
                                        </p:tgtEl>
                                        <p:attrNameLst>
                                          <p:attrName>ppt_h</p:attrName>
                                        </p:attrNameLst>
                                      </p:cBhvr>
                                      <p:tavLst>
                                        <p:tav tm="0">
                                          <p:val>
                                            <p:fltVal val="0"/>
                                          </p:val>
                                        </p:tav>
                                        <p:tav tm="100000">
                                          <p:val>
                                            <p:strVal val="#ppt_h"/>
                                          </p:val>
                                        </p:tav>
                                      </p:tavLst>
                                    </p:anim>
                                    <p:animEffect transition="in" filter="fade">
                                      <p:cBhvr>
                                        <p:cTn id="59" dur="500"/>
                                        <p:tgtEl>
                                          <p:spTgt spid="6"/>
                                        </p:tgtEl>
                                      </p:cBhvr>
                                    </p:animEffect>
                                  </p:childTnLst>
                                </p:cTn>
                              </p:par>
                              <p:par>
                                <p:cTn id="60" presetID="53" presetClass="entr" presetSubtype="16" fill="hold" grpId="0" nodeType="withEffect">
                                  <p:stCondLst>
                                    <p:cond delay="1000"/>
                                  </p:stCondLst>
                                  <p:childTnLst>
                                    <p:set>
                                      <p:cBhvr>
                                        <p:cTn id="61" dur="1" fill="hold">
                                          <p:stCondLst>
                                            <p:cond delay="0"/>
                                          </p:stCondLst>
                                        </p:cTn>
                                        <p:tgtEl>
                                          <p:spTgt spid="14"/>
                                        </p:tgtEl>
                                        <p:attrNameLst>
                                          <p:attrName>style.visibility</p:attrName>
                                        </p:attrNameLst>
                                      </p:cBhvr>
                                      <p:to>
                                        <p:strVal val="visible"/>
                                      </p:to>
                                    </p:set>
                                    <p:anim calcmode="lin" valueType="num">
                                      <p:cBhvr>
                                        <p:cTn id="62" dur="500" fill="hold"/>
                                        <p:tgtEl>
                                          <p:spTgt spid="14"/>
                                        </p:tgtEl>
                                        <p:attrNameLst>
                                          <p:attrName>ppt_w</p:attrName>
                                        </p:attrNameLst>
                                      </p:cBhvr>
                                      <p:tavLst>
                                        <p:tav tm="0">
                                          <p:val>
                                            <p:fltVal val="0"/>
                                          </p:val>
                                        </p:tav>
                                        <p:tav tm="100000">
                                          <p:val>
                                            <p:strVal val="#ppt_w"/>
                                          </p:val>
                                        </p:tav>
                                      </p:tavLst>
                                    </p:anim>
                                    <p:anim calcmode="lin" valueType="num">
                                      <p:cBhvr>
                                        <p:cTn id="63" dur="500" fill="hold"/>
                                        <p:tgtEl>
                                          <p:spTgt spid="14"/>
                                        </p:tgtEl>
                                        <p:attrNameLst>
                                          <p:attrName>ppt_h</p:attrName>
                                        </p:attrNameLst>
                                      </p:cBhvr>
                                      <p:tavLst>
                                        <p:tav tm="0">
                                          <p:val>
                                            <p:fltVal val="0"/>
                                          </p:val>
                                        </p:tav>
                                        <p:tav tm="100000">
                                          <p:val>
                                            <p:strVal val="#ppt_h"/>
                                          </p:val>
                                        </p:tav>
                                      </p:tavLst>
                                    </p:anim>
                                    <p:animEffect transition="in" filter="fade">
                                      <p:cBhvr>
                                        <p:cTn id="64" dur="500"/>
                                        <p:tgtEl>
                                          <p:spTgt spid="14"/>
                                        </p:tgtEl>
                                      </p:cBhvr>
                                    </p:animEffect>
                                  </p:childTnLst>
                                </p:cTn>
                              </p:par>
                              <p:par>
                                <p:cTn id="65" presetID="53" presetClass="entr" presetSubtype="16" fill="hold" grpId="0" nodeType="withEffect">
                                  <p:stCondLst>
                                    <p:cond delay="100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par>
                                <p:cTn id="70" presetID="53" presetClass="entr" presetSubtype="16" fill="hold" grpId="0" nodeType="withEffect">
                                  <p:stCondLst>
                                    <p:cond delay="1000"/>
                                  </p:stCondLst>
                                  <p:childTnLst>
                                    <p:set>
                                      <p:cBhvr>
                                        <p:cTn id="71" dur="1" fill="hold">
                                          <p:stCondLst>
                                            <p:cond delay="0"/>
                                          </p:stCondLst>
                                        </p:cTn>
                                        <p:tgtEl>
                                          <p:spTgt spid="12"/>
                                        </p:tgtEl>
                                        <p:attrNameLst>
                                          <p:attrName>style.visibility</p:attrName>
                                        </p:attrNameLst>
                                      </p:cBhvr>
                                      <p:to>
                                        <p:strVal val="visible"/>
                                      </p:to>
                                    </p:set>
                                    <p:anim calcmode="lin" valueType="num">
                                      <p:cBhvr>
                                        <p:cTn id="72" dur="500" fill="hold"/>
                                        <p:tgtEl>
                                          <p:spTgt spid="12"/>
                                        </p:tgtEl>
                                        <p:attrNameLst>
                                          <p:attrName>ppt_w</p:attrName>
                                        </p:attrNameLst>
                                      </p:cBhvr>
                                      <p:tavLst>
                                        <p:tav tm="0">
                                          <p:val>
                                            <p:fltVal val="0"/>
                                          </p:val>
                                        </p:tav>
                                        <p:tav tm="100000">
                                          <p:val>
                                            <p:strVal val="#ppt_w"/>
                                          </p:val>
                                        </p:tav>
                                      </p:tavLst>
                                    </p:anim>
                                    <p:anim calcmode="lin" valueType="num">
                                      <p:cBhvr>
                                        <p:cTn id="73" dur="500" fill="hold"/>
                                        <p:tgtEl>
                                          <p:spTgt spid="12"/>
                                        </p:tgtEl>
                                        <p:attrNameLst>
                                          <p:attrName>ppt_h</p:attrName>
                                        </p:attrNameLst>
                                      </p:cBhvr>
                                      <p:tavLst>
                                        <p:tav tm="0">
                                          <p:val>
                                            <p:fltVal val="0"/>
                                          </p:val>
                                        </p:tav>
                                        <p:tav tm="100000">
                                          <p:val>
                                            <p:strVal val="#ppt_h"/>
                                          </p:val>
                                        </p:tav>
                                      </p:tavLst>
                                    </p:anim>
                                    <p:animEffect transition="in" filter="fade">
                                      <p:cBhvr>
                                        <p:cTn id="74" dur="500"/>
                                        <p:tgtEl>
                                          <p:spTgt spid="12"/>
                                        </p:tgtEl>
                                      </p:cBhvr>
                                    </p:animEffect>
                                  </p:childTnLst>
                                </p:cTn>
                              </p:par>
                              <p:par>
                                <p:cTn id="75" presetID="16" presetClass="entr" presetSubtype="21" fill="hold" grpId="0" nodeType="withEffect">
                                  <p:stCondLst>
                                    <p:cond delay="1500"/>
                                  </p:stCondLst>
                                  <p:childTnLst>
                                    <p:set>
                                      <p:cBhvr>
                                        <p:cTn id="76" dur="1" fill="hold">
                                          <p:stCondLst>
                                            <p:cond delay="0"/>
                                          </p:stCondLst>
                                        </p:cTn>
                                        <p:tgtEl>
                                          <p:spTgt spid="16"/>
                                        </p:tgtEl>
                                        <p:attrNameLst>
                                          <p:attrName>style.visibility</p:attrName>
                                        </p:attrNameLst>
                                      </p:cBhvr>
                                      <p:to>
                                        <p:strVal val="visible"/>
                                      </p:to>
                                    </p:set>
                                    <p:animEffect transition="in" filter="barn(inVertical)">
                                      <p:cBhvr>
                                        <p:cTn id="77" dur="500"/>
                                        <p:tgtEl>
                                          <p:spTgt spid="16"/>
                                        </p:tgtEl>
                                      </p:cBhvr>
                                    </p:animEffect>
                                  </p:childTnLst>
                                </p:cTn>
                              </p:par>
                              <p:par>
                                <p:cTn id="78" presetID="16" presetClass="entr" presetSubtype="21" fill="hold" grpId="0" nodeType="withEffect">
                                  <p:stCondLst>
                                    <p:cond delay="1500"/>
                                  </p:stCondLst>
                                  <p:childTnLst>
                                    <p:set>
                                      <p:cBhvr>
                                        <p:cTn id="79" dur="1" fill="hold">
                                          <p:stCondLst>
                                            <p:cond delay="0"/>
                                          </p:stCondLst>
                                        </p:cTn>
                                        <p:tgtEl>
                                          <p:spTgt spid="15"/>
                                        </p:tgtEl>
                                        <p:attrNameLst>
                                          <p:attrName>style.visibility</p:attrName>
                                        </p:attrNameLst>
                                      </p:cBhvr>
                                      <p:to>
                                        <p:strVal val="visible"/>
                                      </p:to>
                                    </p:set>
                                    <p:animEffect transition="in" filter="barn(inVertical)">
                                      <p:cBhvr>
                                        <p:cTn id="80" dur="500"/>
                                        <p:tgtEl>
                                          <p:spTgt spid="15"/>
                                        </p:tgtEl>
                                      </p:cBhvr>
                                    </p:animEffect>
                                  </p:childTnLst>
                                </p:cTn>
                              </p:par>
                              <p:par>
                                <p:cTn id="81" presetID="16" presetClass="entr" presetSubtype="21" fill="hold" grpId="0" nodeType="withEffect">
                                  <p:stCondLst>
                                    <p:cond delay="1500"/>
                                  </p:stCondLst>
                                  <p:childTnLst>
                                    <p:set>
                                      <p:cBhvr>
                                        <p:cTn id="82" dur="1" fill="hold">
                                          <p:stCondLst>
                                            <p:cond delay="0"/>
                                          </p:stCondLst>
                                        </p:cTn>
                                        <p:tgtEl>
                                          <p:spTgt spid="9"/>
                                        </p:tgtEl>
                                        <p:attrNameLst>
                                          <p:attrName>style.visibility</p:attrName>
                                        </p:attrNameLst>
                                      </p:cBhvr>
                                      <p:to>
                                        <p:strVal val="visible"/>
                                      </p:to>
                                    </p:set>
                                    <p:animEffect transition="in" filter="barn(inVertical)">
                                      <p:cBhvr>
                                        <p:cTn id="8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5" grpId="0" animBg="1"/>
      <p:bldP spid="5" grpId="1" animBg="1"/>
      <p:bldP spid="6" grpId="0"/>
      <p:bldP spid="7" grpId="0" animBg="1"/>
      <p:bldP spid="7" grpId="1" animBg="1"/>
      <p:bldP spid="8" grpId="0"/>
      <p:bldP spid="9" grpId="0"/>
      <p:bldP spid="11" grpId="0" animBg="1"/>
      <p:bldP spid="11" grpId="1" animBg="1"/>
      <p:bldP spid="12" grpId="0"/>
      <p:bldP spid="13" grpId="0" animBg="1"/>
      <p:bldP spid="13" grpId="1" animBg="1"/>
      <p:bldP spid="14" grpId="0"/>
      <p:bldP spid="15" grpId="0"/>
      <p:bldP spid="16"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a:spLocks noChangeArrowheads="1"/>
          </p:cNvSpPr>
          <p:nvPr/>
        </p:nvSpPr>
        <p:spPr bwMode="auto">
          <a:xfrm>
            <a:off x="1" y="2913642"/>
            <a:ext cx="6726654" cy="368385"/>
          </a:xfrm>
          <a:prstGeom prst="rect">
            <a:avLst/>
          </a:prstGeom>
          <a:solidFill>
            <a:srgbClr val="7B1B1B"/>
          </a:solidFill>
          <a:ln>
            <a:noFill/>
          </a:ln>
        </p:spPr>
        <p:txBody>
          <a:bodyPr lIns="91311" tIns="45655" rIns="91311" bIns="45655"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latin typeface="方正兰亭黑_GBK" pitchFamily="2" charset="-122"/>
              <a:ea typeface="方正兰亭黑_GBK" pitchFamily="2" charset="-122"/>
              <a:sym typeface="方正兰亭黑_GBK" pitchFamily="2" charset="-122"/>
            </a:endParaRPr>
          </a:p>
        </p:txBody>
      </p:sp>
      <p:sp>
        <p:nvSpPr>
          <p:cNvPr id="6" name="文本框 3"/>
          <p:cNvSpPr>
            <a:spLocks noChangeArrowheads="1"/>
          </p:cNvSpPr>
          <p:nvPr/>
        </p:nvSpPr>
        <p:spPr bwMode="auto">
          <a:xfrm>
            <a:off x="5949947" y="1963768"/>
            <a:ext cx="1644741" cy="6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1" tIns="45655" rIns="91311" bIns="45655">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lnSpc>
                <a:spcPct val="90000"/>
              </a:lnSpc>
            </a:pPr>
            <a:r>
              <a:rPr lang="zh-CN" altLang="en-US" sz="2000" b="1" dirty="0">
                <a:solidFill>
                  <a:srgbClr val="7B1B1B"/>
                </a:solidFill>
                <a:latin typeface="微软雅黑" pitchFamily="34" charset="-122"/>
                <a:ea typeface="微软雅黑" pitchFamily="34" charset="-122"/>
                <a:sym typeface="方正兰亭黑_GBK" pitchFamily="2" charset="-122"/>
              </a:rPr>
              <a:t>Insufficient</a:t>
            </a:r>
            <a:endParaRPr lang="en-US" altLang="zh-CN" sz="2000" b="1" dirty="0">
              <a:solidFill>
                <a:srgbClr val="7B1B1B"/>
              </a:solidFill>
              <a:latin typeface="微软雅黑" pitchFamily="34" charset="-122"/>
              <a:ea typeface="微软雅黑" pitchFamily="34" charset="-122"/>
              <a:sym typeface="方正兰亭黑_GBK" pitchFamily="2" charset="-122"/>
            </a:endParaRPr>
          </a:p>
          <a:p>
            <a:pPr algn="ctr" eaLnBrk="1" hangingPunct="1">
              <a:lnSpc>
                <a:spcPct val="90000"/>
              </a:lnSpc>
            </a:pPr>
            <a:r>
              <a:rPr lang="en-US" altLang="zh-CN" sz="2000" b="1" dirty="0">
                <a:solidFill>
                  <a:srgbClr val="7B1B1B"/>
                </a:solidFill>
                <a:latin typeface="微软雅黑" pitchFamily="34" charset="-122"/>
                <a:ea typeface="微软雅黑" pitchFamily="34" charset="-122"/>
                <a:sym typeface="方正兰亭黑_GBK" pitchFamily="2" charset="-122"/>
              </a:rPr>
              <a:t>1</a:t>
            </a:r>
            <a:endParaRPr lang="zh-CN" altLang="en-US" sz="2000" b="1" dirty="0">
              <a:solidFill>
                <a:srgbClr val="7B1B1B"/>
              </a:solidFill>
              <a:latin typeface="微软雅黑" pitchFamily="34" charset="-122"/>
              <a:ea typeface="微软雅黑" pitchFamily="34" charset="-122"/>
              <a:sym typeface="方正兰亭黑_GBK" pitchFamily="2" charset="-122"/>
            </a:endParaRPr>
          </a:p>
        </p:txBody>
      </p:sp>
      <p:sp>
        <p:nvSpPr>
          <p:cNvPr id="7" name="矩形 6"/>
          <p:cNvSpPr>
            <a:spLocks noChangeArrowheads="1"/>
          </p:cNvSpPr>
          <p:nvPr/>
        </p:nvSpPr>
        <p:spPr bwMode="auto">
          <a:xfrm flipV="1">
            <a:off x="1" y="3617066"/>
            <a:ext cx="4587436" cy="369972"/>
          </a:xfrm>
          <a:prstGeom prst="rect">
            <a:avLst/>
          </a:prstGeom>
          <a:solidFill>
            <a:srgbClr val="7B1B1B"/>
          </a:solidFill>
          <a:ln>
            <a:noFill/>
          </a:ln>
        </p:spPr>
        <p:txBody>
          <a:bodyPr lIns="91311" tIns="45655" rIns="91311" bIns="45655"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latin typeface="方正兰亭黑_GBK" pitchFamily="2" charset="-122"/>
              <a:ea typeface="方正兰亭黑_GBK" pitchFamily="2" charset="-122"/>
              <a:sym typeface="方正兰亭黑_GBK" pitchFamily="2" charset="-122"/>
            </a:endParaRPr>
          </a:p>
        </p:txBody>
      </p:sp>
      <p:sp>
        <p:nvSpPr>
          <p:cNvPr id="8" name="文本框 16"/>
          <p:cNvSpPr>
            <a:spLocks noChangeArrowheads="1"/>
          </p:cNvSpPr>
          <p:nvPr/>
        </p:nvSpPr>
        <p:spPr bwMode="auto">
          <a:xfrm>
            <a:off x="3766989" y="4519637"/>
            <a:ext cx="1644741" cy="6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1" tIns="45655" rIns="91311" bIns="45655">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lnSpc>
                <a:spcPct val="90000"/>
              </a:lnSpc>
            </a:pPr>
            <a:r>
              <a:rPr lang="zh-CN" altLang="en-US" sz="2000" b="1" dirty="0">
                <a:solidFill>
                  <a:srgbClr val="7B1B1B"/>
                </a:solidFill>
                <a:latin typeface="微软雅黑" pitchFamily="34" charset="-122"/>
                <a:ea typeface="微软雅黑" pitchFamily="34" charset="-122"/>
                <a:sym typeface="方正兰亭黑_GBK" pitchFamily="2" charset="-122"/>
              </a:rPr>
              <a:t>Insufficient</a:t>
            </a:r>
            <a:endParaRPr lang="en-US" altLang="zh-CN" sz="2000" b="1" dirty="0">
              <a:solidFill>
                <a:srgbClr val="7B1B1B"/>
              </a:solidFill>
              <a:latin typeface="微软雅黑" pitchFamily="34" charset="-122"/>
              <a:ea typeface="微软雅黑" pitchFamily="34" charset="-122"/>
              <a:sym typeface="方正兰亭黑_GBK" pitchFamily="2" charset="-122"/>
            </a:endParaRPr>
          </a:p>
          <a:p>
            <a:pPr algn="ctr" eaLnBrk="1" hangingPunct="1">
              <a:lnSpc>
                <a:spcPct val="90000"/>
              </a:lnSpc>
            </a:pPr>
            <a:r>
              <a:rPr lang="en-US" altLang="zh-CN" sz="2000" b="1" dirty="0">
                <a:solidFill>
                  <a:srgbClr val="7B1B1B"/>
                </a:solidFill>
                <a:latin typeface="微软雅黑" pitchFamily="34" charset="-122"/>
                <a:ea typeface="微软雅黑" pitchFamily="34" charset="-122"/>
                <a:sym typeface="方正兰亭黑_GBK" pitchFamily="2" charset="-122"/>
              </a:rPr>
              <a:t>2</a:t>
            </a:r>
            <a:endParaRPr lang="zh-CN" altLang="en-US" sz="2000" b="1" dirty="0">
              <a:solidFill>
                <a:srgbClr val="7B1B1B"/>
              </a:solidFill>
              <a:latin typeface="微软雅黑" pitchFamily="34" charset="-122"/>
              <a:ea typeface="微软雅黑" pitchFamily="34" charset="-122"/>
              <a:sym typeface="方正兰亭黑_GBK" pitchFamily="2" charset="-122"/>
            </a:endParaRPr>
          </a:p>
        </p:txBody>
      </p:sp>
      <p:grpSp>
        <p:nvGrpSpPr>
          <p:cNvPr id="9" name="组合 8"/>
          <p:cNvGrpSpPr>
            <a:grpSpLocks/>
          </p:cNvGrpSpPr>
          <p:nvPr/>
        </p:nvGrpSpPr>
        <p:grpSpPr bwMode="auto">
          <a:xfrm flipV="1">
            <a:off x="3448109" y="3617065"/>
            <a:ext cx="2310355" cy="2313522"/>
            <a:chOff x="0" y="0"/>
            <a:chExt cx="1970470" cy="1970470"/>
          </a:xfrm>
        </p:grpSpPr>
        <p:sp>
          <p:nvSpPr>
            <p:cNvPr id="10" name="任意多边形 9"/>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75000"/>
                <a:lumOff val="25000"/>
              </a:schemeClr>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a:p>
          </p:txBody>
        </p:sp>
        <p:sp>
          <p:nvSpPr>
            <p:cNvPr id="11" name="任意多边形 10"/>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rgbClr val="7B1B1B"/>
            </a:solidFill>
            <a:ln w="12700" cap="flat" cmpd="sng">
              <a:noFill/>
              <a:bevel/>
              <a:headEnd/>
              <a:tailEnd/>
            </a:ln>
          </p:spPr>
          <p:txBody>
            <a:bodyPr anchor="ctr"/>
            <a:lstStyle/>
            <a:p>
              <a:endParaRPr lang="zh-CN" altLang="en-US"/>
            </a:p>
          </p:txBody>
        </p:sp>
      </p:grpSp>
      <p:sp>
        <p:nvSpPr>
          <p:cNvPr id="12" name="矩形 11"/>
          <p:cNvSpPr>
            <a:spLocks noChangeArrowheads="1"/>
          </p:cNvSpPr>
          <p:nvPr/>
        </p:nvSpPr>
        <p:spPr bwMode="auto">
          <a:xfrm flipV="1">
            <a:off x="6978606" y="3617066"/>
            <a:ext cx="5191170" cy="369972"/>
          </a:xfrm>
          <a:prstGeom prst="rect">
            <a:avLst/>
          </a:prstGeom>
          <a:solidFill>
            <a:srgbClr val="7B1B1B"/>
          </a:solidFill>
          <a:ln>
            <a:noFill/>
          </a:ln>
        </p:spPr>
        <p:txBody>
          <a:bodyPr lIns="91311" tIns="45655" rIns="91311" bIns="45655"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latin typeface="方正兰亭黑_GBK" pitchFamily="2" charset="-122"/>
              <a:ea typeface="方正兰亭黑_GBK" pitchFamily="2" charset="-122"/>
              <a:sym typeface="方正兰亭黑_GBK" pitchFamily="2" charset="-122"/>
            </a:endParaRPr>
          </a:p>
        </p:txBody>
      </p:sp>
      <p:sp>
        <p:nvSpPr>
          <p:cNvPr id="13" name="文本框 24"/>
          <p:cNvSpPr>
            <a:spLocks noChangeArrowheads="1"/>
          </p:cNvSpPr>
          <p:nvPr/>
        </p:nvSpPr>
        <p:spPr bwMode="auto">
          <a:xfrm>
            <a:off x="6254820" y="4519637"/>
            <a:ext cx="1644741" cy="6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1" tIns="45655" rIns="91311" bIns="45655">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lnSpc>
                <a:spcPct val="90000"/>
              </a:lnSpc>
            </a:pPr>
            <a:r>
              <a:rPr lang="zh-CN" altLang="en-US" sz="2000" b="1" dirty="0">
                <a:solidFill>
                  <a:srgbClr val="7B1B1B"/>
                </a:solidFill>
                <a:latin typeface="微软雅黑" pitchFamily="34" charset="-122"/>
                <a:ea typeface="微软雅黑" pitchFamily="34" charset="-122"/>
                <a:sym typeface="方正兰亭黑_GBK" pitchFamily="2" charset="-122"/>
              </a:rPr>
              <a:t>Insufficient</a:t>
            </a:r>
            <a:endParaRPr lang="en-US" altLang="zh-CN" sz="2000" b="1" dirty="0">
              <a:solidFill>
                <a:srgbClr val="7B1B1B"/>
              </a:solidFill>
              <a:latin typeface="微软雅黑" pitchFamily="34" charset="-122"/>
              <a:ea typeface="微软雅黑" pitchFamily="34" charset="-122"/>
              <a:sym typeface="方正兰亭黑_GBK" pitchFamily="2" charset="-122"/>
            </a:endParaRPr>
          </a:p>
          <a:p>
            <a:pPr algn="ctr" eaLnBrk="1" hangingPunct="1">
              <a:lnSpc>
                <a:spcPct val="90000"/>
              </a:lnSpc>
            </a:pPr>
            <a:r>
              <a:rPr lang="en-US" altLang="zh-CN" sz="2000" b="1" dirty="0">
                <a:solidFill>
                  <a:srgbClr val="7B1B1B"/>
                </a:solidFill>
                <a:latin typeface="微软雅黑" pitchFamily="34" charset="-122"/>
                <a:ea typeface="微软雅黑" pitchFamily="34" charset="-122"/>
                <a:sym typeface="方正兰亭黑_GBK" pitchFamily="2" charset="-122"/>
              </a:rPr>
              <a:t>3</a:t>
            </a:r>
            <a:endParaRPr lang="zh-CN" altLang="en-US" sz="2000" b="1" dirty="0">
              <a:solidFill>
                <a:srgbClr val="7B1B1B"/>
              </a:solidFill>
              <a:latin typeface="微软雅黑" pitchFamily="34" charset="-122"/>
              <a:ea typeface="微软雅黑" pitchFamily="34" charset="-122"/>
              <a:sym typeface="方正兰亭黑_GBK" pitchFamily="2" charset="-122"/>
            </a:endParaRPr>
          </a:p>
        </p:txBody>
      </p:sp>
      <p:grpSp>
        <p:nvGrpSpPr>
          <p:cNvPr id="14" name="组合 13"/>
          <p:cNvGrpSpPr>
            <a:grpSpLocks/>
          </p:cNvGrpSpPr>
          <p:nvPr/>
        </p:nvGrpSpPr>
        <p:grpSpPr bwMode="auto">
          <a:xfrm flipV="1">
            <a:off x="5888400" y="3617065"/>
            <a:ext cx="2308772" cy="2313522"/>
            <a:chOff x="0" y="0"/>
            <a:chExt cx="1970470" cy="1970470"/>
          </a:xfrm>
        </p:grpSpPr>
        <p:sp>
          <p:nvSpPr>
            <p:cNvPr id="15" name="任意多边形 14"/>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75000"/>
                <a:lumOff val="25000"/>
              </a:schemeClr>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a:p>
          </p:txBody>
        </p:sp>
        <p:sp>
          <p:nvSpPr>
            <p:cNvPr id="16" name="任意多边形 15"/>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rgbClr val="7B1B1B"/>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a:p>
          </p:txBody>
        </p:sp>
      </p:grpSp>
      <p:sp>
        <p:nvSpPr>
          <p:cNvPr id="17" name="TextBox 59"/>
          <p:cNvSpPr>
            <a:spLocks noChangeArrowheads="1"/>
          </p:cNvSpPr>
          <p:nvPr/>
        </p:nvSpPr>
        <p:spPr bwMode="auto">
          <a:xfrm flipH="1">
            <a:off x="1908423" y="1413103"/>
            <a:ext cx="3311273" cy="4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lIns="91311" tIns="45655" rIns="91311" bIns="4565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r">
              <a:lnSpc>
                <a:spcPct val="100000"/>
              </a:lnSpc>
              <a:spcBef>
                <a:spcPct val="0"/>
              </a:spcBef>
              <a:buFont typeface="Arial" pitchFamily="34" charset="0"/>
              <a:buNone/>
            </a:pPr>
            <a:r>
              <a:rPr lang="zh-CN" altLang="en-US" sz="2000" dirty="0">
                <a:latin typeface="微软雅黑" pitchFamily="34" charset="-122"/>
                <a:ea typeface="微软雅黑" pitchFamily="34" charset="-122"/>
                <a:sym typeface="方正兰亭黑_GBK" pitchFamily="2" charset="-122"/>
              </a:rPr>
              <a:t>Add a text title here</a:t>
            </a:r>
          </a:p>
        </p:txBody>
      </p:sp>
      <p:sp>
        <p:nvSpPr>
          <p:cNvPr id="18" name="矩形 17"/>
          <p:cNvSpPr>
            <a:spLocks noChangeArrowheads="1"/>
          </p:cNvSpPr>
          <p:nvPr/>
        </p:nvSpPr>
        <p:spPr bwMode="auto">
          <a:xfrm>
            <a:off x="1350087" y="1786257"/>
            <a:ext cx="3961516" cy="58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91311" tIns="45655" rIns="91311" bIns="45655">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lvl="0" algn="just" eaLnBrk="1" fontAlgn="base" hangingPunct="1">
              <a:spcBef>
                <a:spcPct val="0"/>
              </a:spcBef>
              <a:spcAft>
                <a:spcPct val="0"/>
              </a:spcAft>
            </a:pPr>
            <a:r>
              <a:rPr lang="zh-CN" altLang="en-US" sz="1600" dirty="0">
                <a:solidFill>
                  <a:prstClr val="black"/>
                </a:solidFill>
                <a:latin typeface="微软雅黑" pitchFamily="34" charset="-122"/>
                <a:ea typeface="微软雅黑" pitchFamily="34" charset="-122"/>
                <a:cs typeface="方正兰亭纤黑简体"/>
              </a:rPr>
              <a:t>Click here to add a text description, a short question description text, and the text is added here.</a:t>
            </a:r>
          </a:p>
        </p:txBody>
      </p:sp>
      <p:sp>
        <p:nvSpPr>
          <p:cNvPr id="19" name="TextBox 59"/>
          <p:cNvSpPr>
            <a:spLocks noChangeArrowheads="1"/>
          </p:cNvSpPr>
          <p:nvPr/>
        </p:nvSpPr>
        <p:spPr bwMode="auto">
          <a:xfrm flipH="1">
            <a:off x="8224107" y="4141060"/>
            <a:ext cx="3045355" cy="4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lIns="91311" tIns="45655" rIns="91311" bIns="4565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a:lnSpc>
                <a:spcPct val="100000"/>
              </a:lnSpc>
              <a:spcBef>
                <a:spcPct val="0"/>
              </a:spcBef>
              <a:buFont typeface="Arial" pitchFamily="34" charset="0"/>
              <a:buNone/>
            </a:pPr>
            <a:r>
              <a:rPr lang="zh-CN" altLang="en-US" sz="2000" dirty="0">
                <a:latin typeface="微软雅黑" pitchFamily="34" charset="-122"/>
                <a:ea typeface="微软雅黑" pitchFamily="34" charset="-122"/>
                <a:sym typeface="方正兰亭黑_GBK" pitchFamily="2" charset="-122"/>
              </a:rPr>
              <a:t>Add a text title here</a:t>
            </a:r>
          </a:p>
        </p:txBody>
      </p:sp>
      <p:sp>
        <p:nvSpPr>
          <p:cNvPr id="20" name="矩形 17"/>
          <p:cNvSpPr>
            <a:spLocks noChangeArrowheads="1"/>
          </p:cNvSpPr>
          <p:nvPr/>
        </p:nvSpPr>
        <p:spPr bwMode="auto">
          <a:xfrm>
            <a:off x="8423768" y="4526914"/>
            <a:ext cx="3315423" cy="83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lIns="91311" tIns="45655" rIns="91311" bIns="45655">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lvl="0" algn="just" eaLnBrk="1" fontAlgn="base" hangingPunct="1">
              <a:spcBef>
                <a:spcPct val="0"/>
              </a:spcBef>
              <a:spcAft>
                <a:spcPct val="0"/>
              </a:spcAft>
            </a:pPr>
            <a:r>
              <a:rPr lang="zh-CN" altLang="en-US" sz="1600" dirty="0">
                <a:solidFill>
                  <a:prstClr val="black"/>
                </a:solidFill>
                <a:latin typeface="微软雅黑" pitchFamily="34" charset="-122"/>
                <a:ea typeface="微软雅黑" pitchFamily="34" charset="-122"/>
                <a:cs typeface="方正兰亭纤黑简体"/>
              </a:rPr>
              <a:t>Click here to add a text description, a short question description text, and the text is added here.</a:t>
            </a:r>
          </a:p>
        </p:txBody>
      </p:sp>
      <p:sp>
        <p:nvSpPr>
          <p:cNvPr id="21" name="TextBox 59"/>
          <p:cNvSpPr>
            <a:spLocks noChangeArrowheads="1"/>
          </p:cNvSpPr>
          <p:nvPr/>
        </p:nvSpPr>
        <p:spPr bwMode="auto">
          <a:xfrm flipH="1">
            <a:off x="307816" y="4110890"/>
            <a:ext cx="3265474" cy="4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lIns="91311" tIns="45655" rIns="91311" bIns="4565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a:lnSpc>
                <a:spcPct val="100000"/>
              </a:lnSpc>
              <a:spcBef>
                <a:spcPct val="0"/>
              </a:spcBef>
              <a:buFont typeface="Arial" pitchFamily="34" charset="0"/>
              <a:buNone/>
            </a:pPr>
            <a:r>
              <a:rPr lang="zh-CN" altLang="en-US" sz="2000" dirty="0">
                <a:latin typeface="微软雅黑" pitchFamily="34" charset="-122"/>
                <a:ea typeface="微软雅黑" pitchFamily="34" charset="-122"/>
                <a:sym typeface="方正兰亭黑_GBK" pitchFamily="2" charset="-122"/>
              </a:rPr>
              <a:t>Add a text title here</a:t>
            </a:r>
          </a:p>
        </p:txBody>
      </p:sp>
      <p:sp>
        <p:nvSpPr>
          <p:cNvPr id="22" name="矩形 17"/>
          <p:cNvSpPr>
            <a:spLocks noChangeArrowheads="1"/>
          </p:cNvSpPr>
          <p:nvPr/>
        </p:nvSpPr>
        <p:spPr bwMode="auto">
          <a:xfrm>
            <a:off x="334752" y="4496747"/>
            <a:ext cx="2872497" cy="83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lIns="91311" tIns="45655" rIns="91311" bIns="45655">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lvl="0" algn="just" eaLnBrk="1" fontAlgn="base" hangingPunct="1">
              <a:spcBef>
                <a:spcPct val="0"/>
              </a:spcBef>
              <a:spcAft>
                <a:spcPct val="0"/>
              </a:spcAft>
            </a:pPr>
            <a:r>
              <a:rPr lang="zh-CN" altLang="en-US" sz="1600" dirty="0">
                <a:solidFill>
                  <a:prstClr val="black"/>
                </a:solidFill>
                <a:latin typeface="微软雅黑" pitchFamily="34" charset="-122"/>
                <a:ea typeface="微软雅黑" pitchFamily="34" charset="-122"/>
                <a:cs typeface="方正兰亭纤黑简体"/>
              </a:rPr>
              <a:t>Click here to add a text description, a short question description text, and the text is added here.</a:t>
            </a:r>
          </a:p>
        </p:txBody>
      </p:sp>
      <p:grpSp>
        <p:nvGrpSpPr>
          <p:cNvPr id="25" name="组合 24"/>
          <p:cNvGrpSpPr>
            <a:grpSpLocks/>
          </p:cNvGrpSpPr>
          <p:nvPr/>
        </p:nvGrpSpPr>
        <p:grpSpPr bwMode="auto">
          <a:xfrm rot="10800000" flipV="1">
            <a:off x="5627100" y="968502"/>
            <a:ext cx="2308772" cy="2313522"/>
            <a:chOff x="0" y="0"/>
            <a:chExt cx="1970470" cy="1970470"/>
          </a:xfrm>
        </p:grpSpPr>
        <p:sp>
          <p:nvSpPr>
            <p:cNvPr id="26" name="任意多边形 25"/>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75000"/>
                <a:lumOff val="25000"/>
              </a:schemeClr>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a:p>
          </p:txBody>
        </p:sp>
        <p:sp>
          <p:nvSpPr>
            <p:cNvPr id="27" name="任意多边形 26"/>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rgbClr val="7B1B1B"/>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a:p>
          </p:txBody>
        </p:sp>
      </p:grpSp>
      <p:sp>
        <p:nvSpPr>
          <p:cNvPr id="24" name="TextBox 23"/>
          <p:cNvSpPr txBox="1"/>
          <p:nvPr/>
        </p:nvSpPr>
        <p:spPr>
          <a:xfrm>
            <a:off x="1260354" y="156962"/>
            <a:ext cx="4051249" cy="461651"/>
          </a:xfrm>
          <a:prstGeom prst="rect">
            <a:avLst/>
          </a:prstGeom>
          <a:noFill/>
        </p:spPr>
        <p:txBody>
          <a:bodyPr wrap="square" lIns="91424" tIns="45713" rIns="91424" bIns="45713" rtlCol="0">
            <a:spAutoFit/>
          </a:bodyPr>
          <a:lstStyle/>
          <a:p>
            <a:r>
              <a:rPr lang="zh-CN" altLang="en-US" b="1" dirty="0">
                <a:solidFill>
                  <a:srgbClr val="7B1B1B"/>
                </a:solidFill>
                <a:latin typeface="微软雅黑" pitchFamily="34" charset="-122"/>
                <a:ea typeface="微软雅黑" pitchFamily="34" charset="-122"/>
              </a:rPr>
              <a:t>INSUFFICIENT WORK</a:t>
            </a:r>
          </a:p>
        </p:txBody>
      </p:sp>
    </p:spTree>
    <p:extLst>
      <p:ext uri="{BB962C8B-B14F-4D97-AF65-F5344CB8AC3E}">
        <p14:creationId xmlns:p14="http://schemas.microsoft.com/office/powerpoint/2010/main" val="3355087269"/>
      </p:ext>
    </p:extLst>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a14="http://schemas.microsoft.com/office/drawing/2010/main"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by="(-#ppt_w*2)" calcmode="lin" valueType="num">
                                      <p:cBhvr rctx="PPT">
                                        <p:cTn id="7" dur="250" autoRev="1" fill="hold">
                                          <p:stCondLst>
                                            <p:cond delay="0"/>
                                          </p:stCondLst>
                                        </p:cTn>
                                        <p:tgtEl>
                                          <p:spTgt spid="24"/>
                                        </p:tgtEl>
                                        <p:attrNameLst>
                                          <p:attrName>ppt_w</p:attrName>
                                        </p:attrNameLst>
                                      </p:cBhvr>
                                    </p:anim>
                                    <p:anim by="(#ppt_w*0.50)" calcmode="lin" valueType="num">
                                      <p:cBhvr>
                                        <p:cTn id="8" dur="250" decel="50000" autoRev="1" fill="hold">
                                          <p:stCondLst>
                                            <p:cond delay="0"/>
                                          </p:stCondLst>
                                        </p:cTn>
                                        <p:tgtEl>
                                          <p:spTgt spid="24"/>
                                        </p:tgtEl>
                                        <p:attrNameLst>
                                          <p:attrName>ppt_x</p:attrName>
                                        </p:attrNameLst>
                                      </p:cBhvr>
                                    </p:anim>
                                    <p:anim from="(-#ppt_h/2)" to="(#ppt_y)" calcmode="lin" valueType="num">
                                      <p:cBhvr>
                                        <p:cTn id="9" dur="500" fill="hold">
                                          <p:stCondLst>
                                            <p:cond delay="0"/>
                                          </p:stCondLst>
                                        </p:cTn>
                                        <p:tgtEl>
                                          <p:spTgt spid="24"/>
                                        </p:tgtEl>
                                        <p:attrNameLst>
                                          <p:attrName>ppt_y</p:attrName>
                                        </p:attrNameLst>
                                      </p:cBhvr>
                                    </p:anim>
                                    <p:animRot by="21600000">
                                      <p:cBhvr>
                                        <p:cTn id="10" dur="500" fill="hold">
                                          <p:stCondLst>
                                            <p:cond delay="0"/>
                                          </p:stCondLst>
                                        </p:cTn>
                                        <p:tgtEl>
                                          <p:spTgt spid="24"/>
                                        </p:tgtEl>
                                        <p:attrNameLst>
                                          <p:attrName>r</p:attrName>
                                        </p:attrNameLst>
                                      </p:cBhvr>
                                    </p:animRot>
                                  </p:childTnLst>
                                </p:cTn>
                              </p:par>
                            </p:childTnLst>
                          </p:cTn>
                        </p:par>
                        <p:par>
                          <p:cTn id="11" fill="hold">
                            <p:stCondLst>
                              <p:cond delay="125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750"/>
                            </p:stCondLst>
                            <p:childTnLst>
                              <p:par>
                                <p:cTn id="16" presetID="22" presetClass="entr" presetSubtype="4"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00"/>
                                        <p:tgtEl>
                                          <p:spTgt spid="25"/>
                                        </p:tgtEl>
                                      </p:cBhvr>
                                    </p:animEffect>
                                  </p:childTnLst>
                                </p:cTn>
                              </p:par>
                            </p:childTnLst>
                          </p:cTn>
                        </p:par>
                        <p:par>
                          <p:cTn id="19" fill="hold">
                            <p:stCondLst>
                              <p:cond delay="2250"/>
                            </p:stCondLst>
                            <p:childTnLst>
                              <p:par>
                                <p:cTn id="20" presetID="16" presetClass="entr" presetSubtype="2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anim calcmode="lin" valueType="num">
                                      <p:cBhvr>
                                        <p:cTn id="27" dur="500" fill="hold"/>
                                        <p:tgtEl>
                                          <p:spTgt spid="17"/>
                                        </p:tgtEl>
                                        <p:attrNameLst>
                                          <p:attrName>ppt_x</p:attrName>
                                        </p:attrNameLst>
                                      </p:cBhvr>
                                      <p:tavLst>
                                        <p:tav tm="0">
                                          <p:val>
                                            <p:strVal val="#ppt_x"/>
                                          </p:val>
                                        </p:tav>
                                        <p:tav tm="100000">
                                          <p:val>
                                            <p:strVal val="#ppt_x"/>
                                          </p:val>
                                        </p:tav>
                                      </p:tavLst>
                                    </p:anim>
                                    <p:anim calcmode="lin" valueType="num">
                                      <p:cBhvr>
                                        <p:cTn id="28" dur="500" fill="hold"/>
                                        <p:tgtEl>
                                          <p:spTgt spid="17"/>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anim calcmode="lin" valueType="num">
                                      <p:cBhvr>
                                        <p:cTn id="33" dur="500" fill="hold"/>
                                        <p:tgtEl>
                                          <p:spTgt spid="18"/>
                                        </p:tgtEl>
                                        <p:attrNameLst>
                                          <p:attrName>ppt_x</p:attrName>
                                        </p:attrNameLst>
                                      </p:cBhvr>
                                      <p:tavLst>
                                        <p:tav tm="0">
                                          <p:val>
                                            <p:strVal val="#ppt_x"/>
                                          </p:val>
                                        </p:tav>
                                        <p:tav tm="100000">
                                          <p:val>
                                            <p:strVal val="#ppt_x"/>
                                          </p:val>
                                        </p:tav>
                                      </p:tavLst>
                                    </p:anim>
                                    <p:anim calcmode="lin" valueType="num">
                                      <p:cBhvr>
                                        <p:cTn id="34" dur="5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par>
                          <p:cTn id="39" fill="hold">
                            <p:stCondLst>
                              <p:cond delay="4250"/>
                            </p:stCondLst>
                            <p:childTnLst>
                              <p:par>
                                <p:cTn id="40" presetID="22" presetClass="entr" presetSubtype="4"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par>
                          <p:cTn id="43" fill="hold">
                            <p:stCondLst>
                              <p:cond delay="4750"/>
                            </p:stCondLst>
                            <p:childTnLst>
                              <p:par>
                                <p:cTn id="44" presetID="16" presetClass="entr" presetSubtype="21"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arn(inVertical)">
                                      <p:cBhvr>
                                        <p:cTn id="46" dur="500"/>
                                        <p:tgtEl>
                                          <p:spTgt spid="8"/>
                                        </p:tgtEl>
                                      </p:cBhvr>
                                    </p:animEffect>
                                  </p:childTnLst>
                                </p:cTn>
                              </p:par>
                            </p:childTnLst>
                          </p:cTn>
                        </p:par>
                        <p:par>
                          <p:cTn id="47" fill="hold">
                            <p:stCondLst>
                              <p:cond delay="5250"/>
                            </p:stCondLst>
                            <p:childTnLst>
                              <p:par>
                                <p:cTn id="48" presetID="47" presetClass="entr" presetSubtype="0"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anim calcmode="lin" valueType="num">
                                      <p:cBhvr>
                                        <p:cTn id="51" dur="500" fill="hold"/>
                                        <p:tgtEl>
                                          <p:spTgt spid="21"/>
                                        </p:tgtEl>
                                        <p:attrNameLst>
                                          <p:attrName>ppt_x</p:attrName>
                                        </p:attrNameLst>
                                      </p:cBhvr>
                                      <p:tavLst>
                                        <p:tav tm="0">
                                          <p:val>
                                            <p:strVal val="#ppt_x"/>
                                          </p:val>
                                        </p:tav>
                                        <p:tav tm="100000">
                                          <p:val>
                                            <p:strVal val="#ppt_x"/>
                                          </p:val>
                                        </p:tav>
                                      </p:tavLst>
                                    </p:anim>
                                    <p:anim calcmode="lin" valueType="num">
                                      <p:cBhvr>
                                        <p:cTn id="52" dur="500" fill="hold"/>
                                        <p:tgtEl>
                                          <p:spTgt spid="21"/>
                                        </p:tgtEl>
                                        <p:attrNameLst>
                                          <p:attrName>ppt_y</p:attrName>
                                        </p:attrNameLst>
                                      </p:cBhvr>
                                      <p:tavLst>
                                        <p:tav tm="0">
                                          <p:val>
                                            <p:strVal val="#ppt_y-.1"/>
                                          </p:val>
                                        </p:tav>
                                        <p:tav tm="100000">
                                          <p:val>
                                            <p:strVal val="#ppt_y"/>
                                          </p:val>
                                        </p:tav>
                                      </p:tavLst>
                                    </p:anim>
                                  </p:childTnLst>
                                </p:cTn>
                              </p:par>
                            </p:childTnLst>
                          </p:cTn>
                        </p:par>
                        <p:par>
                          <p:cTn id="53" fill="hold">
                            <p:stCondLst>
                              <p:cond delay="5750"/>
                            </p:stCondLst>
                            <p:childTnLst>
                              <p:par>
                                <p:cTn id="54" presetID="47" presetClass="entr" presetSubtype="0"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anim calcmode="lin" valueType="num">
                                      <p:cBhvr>
                                        <p:cTn id="57" dur="500" fill="hold"/>
                                        <p:tgtEl>
                                          <p:spTgt spid="22"/>
                                        </p:tgtEl>
                                        <p:attrNameLst>
                                          <p:attrName>ppt_x</p:attrName>
                                        </p:attrNameLst>
                                      </p:cBhvr>
                                      <p:tavLst>
                                        <p:tav tm="0">
                                          <p:val>
                                            <p:strVal val="#ppt_x"/>
                                          </p:val>
                                        </p:tav>
                                        <p:tav tm="100000">
                                          <p:val>
                                            <p:strVal val="#ppt_x"/>
                                          </p:val>
                                        </p:tav>
                                      </p:tavLst>
                                    </p:anim>
                                    <p:anim calcmode="lin" valueType="num">
                                      <p:cBhvr>
                                        <p:cTn id="58" dur="500" fill="hold"/>
                                        <p:tgtEl>
                                          <p:spTgt spid="22"/>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22" presetClass="entr" presetSubtype="2"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right)">
                                      <p:cBhvr>
                                        <p:cTn id="62" dur="500"/>
                                        <p:tgtEl>
                                          <p:spTgt spid="12"/>
                                        </p:tgtEl>
                                      </p:cBhvr>
                                    </p:animEffect>
                                  </p:childTnLst>
                                </p:cTn>
                              </p:par>
                            </p:childTnLst>
                          </p:cTn>
                        </p:par>
                        <p:par>
                          <p:cTn id="63" fill="hold">
                            <p:stCondLst>
                              <p:cond delay="6750"/>
                            </p:stCondLst>
                            <p:childTnLst>
                              <p:par>
                                <p:cTn id="64" presetID="22" presetClass="entr" presetSubtype="1" fill="hold"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up)">
                                      <p:cBhvr>
                                        <p:cTn id="66" dur="500"/>
                                        <p:tgtEl>
                                          <p:spTgt spid="14"/>
                                        </p:tgtEl>
                                      </p:cBhvr>
                                    </p:animEffect>
                                  </p:childTnLst>
                                </p:cTn>
                              </p:par>
                            </p:childTnLst>
                          </p:cTn>
                        </p:par>
                        <p:par>
                          <p:cTn id="67" fill="hold">
                            <p:stCondLst>
                              <p:cond delay="7250"/>
                            </p:stCondLst>
                            <p:childTnLst>
                              <p:par>
                                <p:cTn id="68" presetID="16" presetClass="entr" presetSubtype="21"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barn(inVertical)">
                                      <p:cBhvr>
                                        <p:cTn id="70" dur="500"/>
                                        <p:tgtEl>
                                          <p:spTgt spid="13"/>
                                        </p:tgtEl>
                                      </p:cBhvr>
                                    </p:animEffect>
                                  </p:childTnLst>
                                </p:cTn>
                              </p:par>
                            </p:childTnLst>
                          </p:cTn>
                        </p:par>
                        <p:par>
                          <p:cTn id="71" fill="hold">
                            <p:stCondLst>
                              <p:cond delay="7750"/>
                            </p:stCondLst>
                            <p:childTnLst>
                              <p:par>
                                <p:cTn id="72" presetID="47" presetClass="entr" presetSubtype="0"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500"/>
                                        <p:tgtEl>
                                          <p:spTgt spid="19"/>
                                        </p:tgtEl>
                                      </p:cBhvr>
                                    </p:animEffect>
                                    <p:anim calcmode="lin" valueType="num">
                                      <p:cBhvr>
                                        <p:cTn id="75" dur="500" fill="hold"/>
                                        <p:tgtEl>
                                          <p:spTgt spid="19"/>
                                        </p:tgtEl>
                                        <p:attrNameLst>
                                          <p:attrName>ppt_x</p:attrName>
                                        </p:attrNameLst>
                                      </p:cBhvr>
                                      <p:tavLst>
                                        <p:tav tm="0">
                                          <p:val>
                                            <p:strVal val="#ppt_x"/>
                                          </p:val>
                                        </p:tav>
                                        <p:tav tm="100000">
                                          <p:val>
                                            <p:strVal val="#ppt_x"/>
                                          </p:val>
                                        </p:tav>
                                      </p:tavLst>
                                    </p:anim>
                                    <p:anim calcmode="lin" valueType="num">
                                      <p:cBhvr>
                                        <p:cTn id="76" dur="500" fill="hold"/>
                                        <p:tgtEl>
                                          <p:spTgt spid="1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47" presetClass="entr" presetSubtype="0"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500"/>
                                        <p:tgtEl>
                                          <p:spTgt spid="20"/>
                                        </p:tgtEl>
                                      </p:cBhvr>
                                    </p:animEffect>
                                    <p:anim calcmode="lin" valueType="num">
                                      <p:cBhvr>
                                        <p:cTn id="81" dur="500" fill="hold"/>
                                        <p:tgtEl>
                                          <p:spTgt spid="20"/>
                                        </p:tgtEl>
                                        <p:attrNameLst>
                                          <p:attrName>ppt_x</p:attrName>
                                        </p:attrNameLst>
                                      </p:cBhvr>
                                      <p:tavLst>
                                        <p:tav tm="0">
                                          <p:val>
                                            <p:strVal val="#ppt_x"/>
                                          </p:val>
                                        </p:tav>
                                        <p:tav tm="100000">
                                          <p:val>
                                            <p:strVal val="#ppt_x"/>
                                          </p:val>
                                        </p:tav>
                                      </p:tavLst>
                                    </p:anim>
                                    <p:anim calcmode="lin" valueType="num">
                                      <p:cBhvr>
                                        <p:cTn id="82"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12" grpId="0" animBg="1"/>
      <p:bldP spid="13" grpId="0"/>
      <p:bldP spid="17" grpId="0"/>
      <p:bldP spid="18" grpId="0"/>
      <p:bldP spid="19" grpId="0"/>
      <p:bldP spid="20" grpId="0"/>
      <p:bldP spid="21" grpId="0"/>
      <p:bldP spid="22" grpId="0"/>
      <p:bldP spid="2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黑色背景"/>
          <p:cNvPicPr>
            <a:picLocks noChangeAspect="1" noChangeArrowheads="1"/>
          </p:cNvPicPr>
          <p:nvPr/>
        </p:nvPicPr>
        <p:blipFill rotWithShape="1">
          <a:blip r:embed="rId3">
            <a:extLst>
              <a:ext uri="{28A0092B-C50C-407E-A947-70E740481C1C}">
                <a14:useLocalDpi xmlns:a14="http://schemas.microsoft.com/office/drawing/2010/main" val="0"/>
              </a:ext>
            </a:extLst>
          </a:blip>
          <a:srcRect l="704"/>
          <a:stretch/>
        </p:blipFill>
        <p:spPr bwMode="auto">
          <a:xfrm>
            <a:off x="-7151" y="0"/>
            <a:ext cx="12181916" cy="6859588"/>
          </a:xfrm>
          <a:prstGeom prst="rect">
            <a:avLst/>
          </a:prstGeom>
          <a:noFill/>
          <a:extLst>
            <a:ext uri="{909E8E84-426E-40DD-AFC4-6F175D3DCCD1}">
              <a14:hiddenFill xmlns:a14="http://schemas.microsoft.com/office/drawing/2010/main">
                <a:solidFill>
                  <a:srgbClr val="FFFFFF"/>
                </a:solidFill>
              </a14:hiddenFill>
            </a:ext>
          </a:extLst>
        </p:spPr>
      </p:pic>
      <p:sp>
        <p:nvSpPr>
          <p:cNvPr id="16" name="五边形 1"/>
          <p:cNvSpPr/>
          <p:nvPr/>
        </p:nvSpPr>
        <p:spPr>
          <a:xfrm rot="16200000">
            <a:off x="4243755" y="-1144434"/>
            <a:ext cx="3760576" cy="12188951"/>
          </a:xfrm>
          <a:custGeom>
            <a:avLst/>
            <a:gdLst>
              <a:gd name="connsiteX0" fmla="*/ 0 w 6587753"/>
              <a:gd name="connsiteY0" fmla="*/ 0 h 6859588"/>
              <a:gd name="connsiteX1" fmla="*/ 3293877 w 6587753"/>
              <a:gd name="connsiteY1" fmla="*/ 0 h 6859588"/>
              <a:gd name="connsiteX2" fmla="*/ 6587753 w 6587753"/>
              <a:gd name="connsiteY2" fmla="*/ 3429794 h 6859588"/>
              <a:gd name="connsiteX3" fmla="*/ 3293877 w 6587753"/>
              <a:gd name="connsiteY3" fmla="*/ 6859588 h 6859588"/>
              <a:gd name="connsiteX4" fmla="*/ 0 w 6587753"/>
              <a:gd name="connsiteY4" fmla="*/ 6859588 h 6859588"/>
              <a:gd name="connsiteX5" fmla="*/ 0 w 6587753"/>
              <a:gd name="connsiteY5" fmla="*/ 0 h 6859588"/>
              <a:gd name="connsiteX0" fmla="*/ 0 w 6587753"/>
              <a:gd name="connsiteY0" fmla="*/ 0 h 6859588"/>
              <a:gd name="connsiteX1" fmla="*/ 4717563 w 6587753"/>
              <a:gd name="connsiteY1" fmla="*/ 11575 h 6859588"/>
              <a:gd name="connsiteX2" fmla="*/ 6587753 w 6587753"/>
              <a:gd name="connsiteY2" fmla="*/ 3429794 h 6859588"/>
              <a:gd name="connsiteX3" fmla="*/ 3293877 w 6587753"/>
              <a:gd name="connsiteY3" fmla="*/ 6859588 h 6859588"/>
              <a:gd name="connsiteX4" fmla="*/ 0 w 6587753"/>
              <a:gd name="connsiteY4" fmla="*/ 6859588 h 6859588"/>
              <a:gd name="connsiteX5" fmla="*/ 0 w 6587753"/>
              <a:gd name="connsiteY5" fmla="*/ 0 h 6859588"/>
              <a:gd name="connsiteX0" fmla="*/ 0 w 6587753"/>
              <a:gd name="connsiteY0" fmla="*/ 0 h 6859588"/>
              <a:gd name="connsiteX1" fmla="*/ 4717563 w 6587753"/>
              <a:gd name="connsiteY1" fmla="*/ 11575 h 6859588"/>
              <a:gd name="connsiteX2" fmla="*/ 6587753 w 6587753"/>
              <a:gd name="connsiteY2" fmla="*/ 3429794 h 6859588"/>
              <a:gd name="connsiteX3" fmla="*/ 4578667 w 6587753"/>
              <a:gd name="connsiteY3" fmla="*/ 6848014 h 6859588"/>
              <a:gd name="connsiteX4" fmla="*/ 0 w 6587753"/>
              <a:gd name="connsiteY4" fmla="*/ 6859588 h 6859588"/>
              <a:gd name="connsiteX5" fmla="*/ 0 w 6587753"/>
              <a:gd name="connsiteY5" fmla="*/ 0 h 6859588"/>
              <a:gd name="connsiteX0" fmla="*/ 0 w 9066615"/>
              <a:gd name="connsiteY0" fmla="*/ 0 h 6859588"/>
              <a:gd name="connsiteX1" fmla="*/ 4717563 w 9066615"/>
              <a:gd name="connsiteY1" fmla="*/ 11575 h 6859588"/>
              <a:gd name="connsiteX2" fmla="*/ 9066615 w 9066615"/>
              <a:gd name="connsiteY2" fmla="*/ 3279800 h 6859588"/>
              <a:gd name="connsiteX3" fmla="*/ 4578667 w 9066615"/>
              <a:gd name="connsiteY3" fmla="*/ 6848014 h 6859588"/>
              <a:gd name="connsiteX4" fmla="*/ 0 w 9066615"/>
              <a:gd name="connsiteY4" fmla="*/ 6859588 h 6859588"/>
              <a:gd name="connsiteX5" fmla="*/ 0 w 9066615"/>
              <a:gd name="connsiteY5" fmla="*/ 0 h 6859588"/>
              <a:gd name="connsiteX0" fmla="*/ 0 w 9066615"/>
              <a:gd name="connsiteY0" fmla="*/ 21034 h 6880622"/>
              <a:gd name="connsiteX1" fmla="*/ 4717563 w 9066615"/>
              <a:gd name="connsiteY1" fmla="*/ 0 h 6880622"/>
              <a:gd name="connsiteX2" fmla="*/ 9066615 w 9066615"/>
              <a:gd name="connsiteY2" fmla="*/ 3300834 h 6880622"/>
              <a:gd name="connsiteX3" fmla="*/ 4578667 w 9066615"/>
              <a:gd name="connsiteY3" fmla="*/ 6869048 h 6880622"/>
              <a:gd name="connsiteX4" fmla="*/ 0 w 9066615"/>
              <a:gd name="connsiteY4" fmla="*/ 6880622 h 6880622"/>
              <a:gd name="connsiteX5" fmla="*/ 0 w 9066615"/>
              <a:gd name="connsiteY5" fmla="*/ 21034 h 6880622"/>
              <a:gd name="connsiteX0" fmla="*/ 0 w 9066615"/>
              <a:gd name="connsiteY0" fmla="*/ 7993 h 6867581"/>
              <a:gd name="connsiteX1" fmla="*/ 4764712 w 9066615"/>
              <a:gd name="connsiteY1" fmla="*/ 0 h 6867581"/>
              <a:gd name="connsiteX2" fmla="*/ 9066615 w 9066615"/>
              <a:gd name="connsiteY2" fmla="*/ 3287793 h 6867581"/>
              <a:gd name="connsiteX3" fmla="*/ 4578667 w 9066615"/>
              <a:gd name="connsiteY3" fmla="*/ 6856007 h 6867581"/>
              <a:gd name="connsiteX4" fmla="*/ 0 w 9066615"/>
              <a:gd name="connsiteY4" fmla="*/ 6867581 h 6867581"/>
              <a:gd name="connsiteX5" fmla="*/ 0 w 9066615"/>
              <a:gd name="connsiteY5" fmla="*/ 7993 h 6867581"/>
              <a:gd name="connsiteX0" fmla="*/ 0 w 7392815"/>
              <a:gd name="connsiteY0" fmla="*/ 7993 h 6867581"/>
              <a:gd name="connsiteX1" fmla="*/ 4764712 w 7392815"/>
              <a:gd name="connsiteY1" fmla="*/ 0 h 6867581"/>
              <a:gd name="connsiteX2" fmla="*/ 7392816 w 7392815"/>
              <a:gd name="connsiteY2" fmla="*/ 3411701 h 6867581"/>
              <a:gd name="connsiteX3" fmla="*/ 4578667 w 7392815"/>
              <a:gd name="connsiteY3" fmla="*/ 6856007 h 6867581"/>
              <a:gd name="connsiteX4" fmla="*/ 0 w 7392815"/>
              <a:gd name="connsiteY4" fmla="*/ 6867581 h 6867581"/>
              <a:gd name="connsiteX5" fmla="*/ 0 w 7392815"/>
              <a:gd name="connsiteY5" fmla="*/ 7993 h 686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2815" h="6867581">
                <a:moveTo>
                  <a:pt x="0" y="7993"/>
                </a:moveTo>
                <a:lnTo>
                  <a:pt x="4764712" y="0"/>
                </a:lnTo>
                <a:lnTo>
                  <a:pt x="7392816" y="3411701"/>
                </a:lnTo>
                <a:lnTo>
                  <a:pt x="4578667" y="6856007"/>
                </a:lnTo>
                <a:lnTo>
                  <a:pt x="0" y="6867581"/>
                </a:lnTo>
                <a:lnTo>
                  <a:pt x="0" y="7993"/>
                </a:lnTo>
                <a:close/>
              </a:path>
            </a:pathLst>
          </a:custGeom>
          <a:solidFill>
            <a:srgbClr val="3E0000">
              <a:alpha val="77000"/>
            </a:srgbClr>
          </a:solidFill>
          <a:effectLst>
            <a:glow rad="203200">
              <a:schemeClr val="tx1">
                <a:lumMod val="95000"/>
                <a:lumOff val="5000"/>
                <a:alpha val="33000"/>
              </a:schemeClr>
            </a:glow>
            <a:outerShdw blurRad="50800" dist="38100" dir="16200000" rotWithShape="0">
              <a:prstClr val="black">
                <a:alpha val="40000"/>
              </a:prstClr>
            </a:outerShdw>
          </a:effectLst>
        </p:spPr>
        <p:txBody>
          <a:bodyPr wrap="square" lIns="121758" tIns="60879" rIns="121758" bIns="60879" rtlCol="0" anchor="ctr">
            <a:spAutoFit/>
          </a:bodyPr>
          <a:lstStyle/>
          <a:p>
            <a:pPr algn="ctr" defTabSz="1243700"/>
            <a:endParaRPr lang="zh-CN" altLang="en-US" sz="4300" b="1" dirty="0">
              <a:solidFill>
                <a:srgbClr val="FF3300"/>
              </a:solidFill>
              <a:latin typeface="微软雅黑" panose="020B0503020204020204" pitchFamily="34" charset="-122"/>
              <a:ea typeface="微软雅黑" panose="020B0503020204020204" pitchFamily="34" charset="-122"/>
            </a:endParaRPr>
          </a:p>
        </p:txBody>
      </p:sp>
      <p:sp>
        <p:nvSpPr>
          <p:cNvPr id="7" name="Rectangle 3"/>
          <p:cNvSpPr>
            <a:spLocks/>
          </p:cNvSpPr>
          <p:nvPr/>
        </p:nvSpPr>
        <p:spPr bwMode="auto">
          <a:xfrm>
            <a:off x="1042085" y="3835893"/>
            <a:ext cx="10078448" cy="74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70000"/>
              </a:lnSpc>
              <a:spcBef>
                <a:spcPct val="0"/>
              </a:spcBef>
              <a:spcAft>
                <a:spcPct val="0"/>
              </a:spcAft>
            </a:pPr>
            <a:r>
              <a:rPr lang="zh-CN" altLang="en-US" sz="4300" b="1" dirty="0">
                <a:solidFill>
                  <a:schemeClr val="bg1"/>
                </a:solidFill>
                <a:effectLst>
                  <a:outerShdw blurRad="38100" dist="38100" dir="2700000" algn="tl">
                    <a:srgbClr val="000000">
                      <a:alpha val="43137"/>
                    </a:srgbClr>
                  </a:outerShdw>
                </a:effectLst>
                <a:latin typeface="微软雅黑"/>
                <a:ea typeface="微软雅黑"/>
                <a:cs typeface="Bebas Neue" charset="0"/>
                <a:sym typeface="Bebas Neue" charset="0"/>
              </a:rPr>
              <a:t>Next year's work plan</a:t>
            </a:r>
            <a:endParaRPr lang="en-US" altLang="zh-CN" sz="4300" b="1" dirty="0">
              <a:solidFill>
                <a:schemeClr val="bg1"/>
              </a:solidFill>
              <a:effectLst>
                <a:outerShdw blurRad="38100" dist="38100" dir="2700000" algn="tl">
                  <a:srgbClr val="000000">
                    <a:alpha val="43137"/>
                  </a:srgbClr>
                </a:outerShdw>
              </a:effectLst>
              <a:latin typeface="微软雅黑"/>
              <a:ea typeface="微软雅黑"/>
              <a:cs typeface="Bebas Neue" charset="0"/>
              <a:sym typeface="Bebas Neue" charset="0"/>
            </a:endParaRPr>
          </a:p>
        </p:txBody>
      </p:sp>
      <p:sp>
        <p:nvSpPr>
          <p:cNvPr id="8" name="Rectangle 2"/>
          <p:cNvSpPr>
            <a:spLocks/>
          </p:cNvSpPr>
          <p:nvPr/>
        </p:nvSpPr>
        <p:spPr bwMode="auto">
          <a:xfrm>
            <a:off x="1685376" y="4493415"/>
            <a:ext cx="9145016" cy="43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300" dirty="0">
                <a:solidFill>
                  <a:schemeClr val="bg1"/>
                </a:solidFill>
                <a:effectLst>
                  <a:outerShdw blurRad="38100" dist="38100" dir="2700000" algn="tl">
                    <a:srgbClr val="000000">
                      <a:alpha val="43137"/>
                    </a:srgbClr>
                  </a:outerShdw>
                </a:effectLst>
                <a:latin typeface="微软雅黑"/>
                <a:ea typeface="微软雅黑"/>
                <a:sym typeface="Gill Sans" charset="0"/>
              </a:rPr>
              <a:t>Add a detailed text description here, suggesting that it is relevant to the title and conforms to the overall language style, and the language description is as concise and vivid as possible. Try to control the number of words per slide</a:t>
            </a:r>
            <a:r>
              <a:rPr lang="en-US" altLang="zh-CN" sz="1300" dirty="0">
                <a:solidFill>
                  <a:schemeClr val="bg1"/>
                </a:solidFill>
                <a:effectLst>
                  <a:outerShdw blurRad="38100" dist="38100" dir="2700000" algn="tl">
                    <a:srgbClr val="000000">
                      <a:alpha val="43137"/>
                    </a:srgbClr>
                  </a:outerShdw>
                </a:effectLst>
                <a:latin typeface="微软雅黑"/>
                <a:ea typeface="微软雅黑"/>
                <a:sym typeface="Gill Sans" charset="0"/>
              </a:rPr>
              <a:t>200</a:t>
            </a:r>
            <a:r>
              <a:rPr lang="zh-CN" altLang="en-US" sz="1300" dirty="0">
                <a:solidFill>
                  <a:schemeClr val="bg1"/>
                </a:solidFill>
                <a:effectLst>
                  <a:outerShdw blurRad="38100" dist="38100" dir="2700000" algn="tl">
                    <a:srgbClr val="000000">
                      <a:alpha val="43137"/>
                    </a:srgbClr>
                  </a:outerShdw>
                </a:effectLst>
                <a:latin typeface="微软雅黑"/>
                <a:ea typeface="微软雅黑"/>
                <a:sym typeface="Gill Sans" charset="0"/>
              </a:rPr>
              <a:t>within the word, according to statistics the best control of each slide per page</a:t>
            </a:r>
            <a:r>
              <a:rPr lang="en-US" altLang="zh-CN" sz="1300" dirty="0">
                <a:solidFill>
                  <a:schemeClr val="bg1"/>
                </a:solidFill>
                <a:effectLst>
                  <a:outerShdw blurRad="38100" dist="38100" dir="2700000" algn="tl">
                    <a:srgbClr val="000000">
                      <a:alpha val="43137"/>
                    </a:srgbClr>
                  </a:outerShdw>
                </a:effectLst>
                <a:latin typeface="微软雅黑"/>
                <a:ea typeface="微软雅黑"/>
                <a:sym typeface="Gill Sans" charset="0"/>
              </a:rPr>
              <a:t>5</a:t>
            </a:r>
            <a:r>
              <a:rPr lang="zh-CN" altLang="en-US" sz="1300" dirty="0">
                <a:solidFill>
                  <a:schemeClr val="bg1"/>
                </a:solidFill>
                <a:effectLst>
                  <a:outerShdw blurRad="38100" dist="38100" dir="2700000" algn="tl">
                    <a:srgbClr val="000000">
                      <a:alpha val="43137"/>
                    </a:srgbClr>
                  </a:outerShdw>
                </a:effectLst>
                <a:latin typeface="微软雅黑"/>
                <a:ea typeface="微软雅黑"/>
                <a:sym typeface="Gill Sans" charset="0"/>
              </a:rPr>
              <a:t>Within minutes.</a:t>
            </a:r>
            <a:endParaRPr lang="en-US" sz="1300" dirty="0">
              <a:solidFill>
                <a:schemeClr val="bg1"/>
              </a:solidFill>
              <a:effectLst>
                <a:outerShdw blurRad="38100" dist="38100" dir="2700000" algn="tl">
                  <a:srgbClr val="000000">
                    <a:alpha val="43137"/>
                  </a:srgbClr>
                </a:outerShdw>
              </a:effectLst>
              <a:latin typeface="微软雅黑"/>
              <a:ea typeface="微软雅黑"/>
              <a:cs typeface="Lato Light" charset="0"/>
              <a:sym typeface="Lato Light" charset="0"/>
            </a:endParaRPr>
          </a:p>
        </p:txBody>
      </p:sp>
      <p:pic>
        <p:nvPicPr>
          <p:cNvPr id="13"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4985" y="3866516"/>
            <a:ext cx="3039767" cy="3739742"/>
          </a:xfrm>
          <a:prstGeom prst="rect">
            <a:avLst/>
          </a:prstGeom>
        </p:spPr>
      </p:pic>
      <p:sp>
        <p:nvSpPr>
          <p:cNvPr id="18" name="椭圆 17"/>
          <p:cNvSpPr/>
          <p:nvPr/>
        </p:nvSpPr>
        <p:spPr>
          <a:xfrm>
            <a:off x="5360045" y="2225430"/>
            <a:ext cx="1355396" cy="1355395"/>
          </a:xfrm>
          <a:prstGeom prst="ellipse">
            <a:avLst/>
          </a:prstGeom>
          <a:solidFill>
            <a:schemeClr val="bg1">
              <a:lumMod val="95000"/>
            </a:schemeClr>
          </a:solidFill>
          <a:ln w="1270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524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0" name="任意多边形 27"/>
          <p:cNvSpPr>
            <a:spLocks noChangeArrowheads="1"/>
          </p:cNvSpPr>
          <p:nvPr/>
        </p:nvSpPr>
        <p:spPr bwMode="auto">
          <a:xfrm>
            <a:off x="5652839" y="2555325"/>
            <a:ext cx="740021" cy="658445"/>
          </a:xfrm>
          <a:custGeom>
            <a:avLst/>
            <a:gdLst>
              <a:gd name="T0" fmla="*/ 152941 w 574972"/>
              <a:gd name="T1" fmla="*/ 399844 h 399845"/>
              <a:gd name="T2" fmla="*/ 61228 w 574972"/>
              <a:gd name="T3" fmla="*/ 398217 h 399845"/>
              <a:gd name="T4" fmla="*/ 121790 w 574972"/>
              <a:gd name="T5" fmla="*/ 346388 h 399845"/>
              <a:gd name="T6" fmla="*/ 147415 w 574972"/>
              <a:gd name="T7" fmla="*/ 328444 h 399845"/>
              <a:gd name="T8" fmla="*/ 270881 w 574972"/>
              <a:gd name="T9" fmla="*/ 219691 h 399845"/>
              <a:gd name="T10" fmla="*/ 179168 w 574972"/>
              <a:gd name="T11" fmla="*/ 399845 h 399845"/>
              <a:gd name="T12" fmla="*/ 185489 w 574972"/>
              <a:gd name="T13" fmla="*/ 291396 h 399845"/>
              <a:gd name="T14" fmla="*/ 226257 w 574972"/>
              <a:gd name="T15" fmla="*/ 259235 h 399845"/>
              <a:gd name="T16" fmla="*/ 263531 w 574972"/>
              <a:gd name="T17" fmla="*/ 225912 h 399845"/>
              <a:gd name="T18" fmla="*/ 297108 w 574972"/>
              <a:gd name="T19" fmla="*/ 209429 h 399845"/>
              <a:gd name="T20" fmla="*/ 309758 w 574972"/>
              <a:gd name="T21" fmla="*/ 223349 h 399845"/>
              <a:gd name="T22" fmla="*/ 342372 w 574972"/>
              <a:gd name="T23" fmla="*/ 256672 h 399845"/>
              <a:gd name="T24" fmla="*/ 370328 w 574972"/>
              <a:gd name="T25" fmla="*/ 264362 h 399845"/>
              <a:gd name="T26" fmla="*/ 388821 w 574972"/>
              <a:gd name="T27" fmla="*/ 248907 h 399845"/>
              <a:gd name="T28" fmla="*/ 297108 w 574972"/>
              <a:gd name="T29" fmla="*/ 399844 h 399845"/>
              <a:gd name="T30" fmla="*/ 506761 w 574972"/>
              <a:gd name="T31" fmla="*/ 139370 h 399845"/>
              <a:gd name="T32" fmla="*/ 415048 w 574972"/>
              <a:gd name="T33" fmla="*/ 399844 h 399845"/>
              <a:gd name="T34" fmla="*/ 418375 w 574972"/>
              <a:gd name="T35" fmla="*/ 219183 h 399845"/>
              <a:gd name="T36" fmla="*/ 458488 w 574972"/>
              <a:gd name="T37" fmla="*/ 184898 h 399845"/>
              <a:gd name="T38" fmla="*/ 506761 w 574972"/>
              <a:gd name="T39" fmla="*/ 139370 h 399845"/>
              <a:gd name="T40" fmla="*/ 533039 w 574972"/>
              <a:gd name="T41" fmla="*/ 0 h 399845"/>
              <a:gd name="T42" fmla="*/ 567983 w 574972"/>
              <a:gd name="T43" fmla="*/ 5127 h 399845"/>
              <a:gd name="T44" fmla="*/ 574972 w 574972"/>
              <a:gd name="T45" fmla="*/ 117913 h 399845"/>
              <a:gd name="T46" fmla="*/ 535369 w 574972"/>
              <a:gd name="T47" fmla="*/ 117913 h 399845"/>
              <a:gd name="T48" fmla="*/ 533039 w 574972"/>
              <a:gd name="T49" fmla="*/ 69209 h 399845"/>
              <a:gd name="T50" fmla="*/ 437526 w 574972"/>
              <a:gd name="T51" fmla="*/ 156362 h 399845"/>
              <a:gd name="T52" fmla="*/ 383945 w 574972"/>
              <a:gd name="T53" fmla="*/ 202502 h 399845"/>
              <a:gd name="T54" fmla="*/ 349001 w 574972"/>
              <a:gd name="T55" fmla="*/ 207629 h 399845"/>
              <a:gd name="T56" fmla="*/ 337353 w 574972"/>
              <a:gd name="T57" fmla="*/ 194812 h 399845"/>
              <a:gd name="T58" fmla="*/ 293091 w 574972"/>
              <a:gd name="T59" fmla="*/ 146109 h 399845"/>
              <a:gd name="T60" fmla="*/ 239510 w 574972"/>
              <a:gd name="T61" fmla="*/ 192249 h 399845"/>
              <a:gd name="T62" fmla="*/ 216214 w 574972"/>
              <a:gd name="T63" fmla="*/ 210192 h 399845"/>
              <a:gd name="T64" fmla="*/ 139337 w 574972"/>
              <a:gd name="T65" fmla="*/ 274275 h 399845"/>
              <a:gd name="T66" fmla="*/ 32175 w 574972"/>
              <a:gd name="T67" fmla="*/ 363992 h 399845"/>
              <a:gd name="T68" fmla="*/ 4220 w 574972"/>
              <a:gd name="T69" fmla="*/ 358865 h 399845"/>
              <a:gd name="T70" fmla="*/ 18197 w 574972"/>
              <a:gd name="T71" fmla="*/ 317851 h 399845"/>
              <a:gd name="T72" fmla="*/ 139337 w 574972"/>
              <a:gd name="T73" fmla="*/ 220445 h 399845"/>
              <a:gd name="T74" fmla="*/ 216214 w 574972"/>
              <a:gd name="T75" fmla="*/ 156362 h 399845"/>
              <a:gd name="T76" fmla="*/ 239510 w 574972"/>
              <a:gd name="T77" fmla="*/ 138419 h 399845"/>
              <a:gd name="T78" fmla="*/ 283772 w 574972"/>
              <a:gd name="T79" fmla="*/ 99969 h 399845"/>
              <a:gd name="T80" fmla="*/ 314057 w 574972"/>
              <a:gd name="T81" fmla="*/ 107659 h 399845"/>
              <a:gd name="T82" fmla="*/ 346671 w 574972"/>
              <a:gd name="T83" fmla="*/ 140982 h 399845"/>
              <a:gd name="T84" fmla="*/ 383945 w 574972"/>
              <a:gd name="T85" fmla="*/ 146109 h 399845"/>
              <a:gd name="T86" fmla="*/ 437526 w 574972"/>
              <a:gd name="T87" fmla="*/ 99969 h 399845"/>
              <a:gd name="T88" fmla="*/ 498095 w 574972"/>
              <a:gd name="T89" fmla="*/ 43576 h 399845"/>
              <a:gd name="T90" fmla="*/ 463151 w 574972"/>
              <a:gd name="T91" fmla="*/ 43576 h 399845"/>
              <a:gd name="T92" fmla="*/ 442185 w 574972"/>
              <a:gd name="T93" fmla="*/ 20506 h 399845"/>
              <a:gd name="T94" fmla="*/ 456163 w 574972"/>
              <a:gd name="T95" fmla="*/ 2563 h 399845"/>
              <a:gd name="T96" fmla="*/ 0 w 574972"/>
              <a:gd name="T97" fmla="*/ 0 h 399845"/>
              <a:gd name="T98" fmla="*/ 574972 w 574972"/>
              <a:gd name="T99" fmla="*/ 399845 h 399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T96" t="T97" r="T98" b="T99"/>
            <a:pathLst>
              <a:path w="574972" h="399845">
                <a:moveTo>
                  <a:pt x="152941" y="323694"/>
                </a:moveTo>
                <a:lnTo>
                  <a:pt x="152941" y="399844"/>
                </a:lnTo>
                <a:lnTo>
                  <a:pt x="61228" y="399844"/>
                </a:lnTo>
                <a:lnTo>
                  <a:pt x="61228" y="398217"/>
                </a:lnTo>
                <a:lnTo>
                  <a:pt x="65606" y="394470"/>
                </a:lnTo>
                <a:cubicBezTo>
                  <a:pt x="121790" y="346388"/>
                  <a:pt x="121790" y="346388"/>
                  <a:pt x="121790" y="346388"/>
                </a:cubicBezTo>
                <a:cubicBezTo>
                  <a:pt x="145086" y="328444"/>
                  <a:pt x="145086" y="328444"/>
                  <a:pt x="145086" y="328444"/>
                </a:cubicBezTo>
                <a:cubicBezTo>
                  <a:pt x="147415" y="328444"/>
                  <a:pt x="147415" y="328444"/>
                  <a:pt x="147415" y="328444"/>
                </a:cubicBezTo>
                <a:lnTo>
                  <a:pt x="152941" y="323694"/>
                </a:lnTo>
                <a:close/>
                <a:moveTo>
                  <a:pt x="270881" y="219691"/>
                </a:moveTo>
                <a:lnTo>
                  <a:pt x="270881" y="399845"/>
                </a:lnTo>
                <a:lnTo>
                  <a:pt x="179168" y="399845"/>
                </a:lnTo>
                <a:lnTo>
                  <a:pt x="179168" y="296830"/>
                </a:lnTo>
                <a:lnTo>
                  <a:pt x="185489" y="291396"/>
                </a:lnTo>
                <a:cubicBezTo>
                  <a:pt x="216939" y="264361"/>
                  <a:pt x="216939" y="264361"/>
                  <a:pt x="216939" y="264361"/>
                </a:cubicBezTo>
                <a:cubicBezTo>
                  <a:pt x="226257" y="259235"/>
                  <a:pt x="226257" y="259235"/>
                  <a:pt x="226257" y="259235"/>
                </a:cubicBezTo>
                <a:cubicBezTo>
                  <a:pt x="240235" y="246418"/>
                  <a:pt x="240235" y="246418"/>
                  <a:pt x="240235" y="246418"/>
                </a:cubicBezTo>
                <a:cubicBezTo>
                  <a:pt x="263531" y="225912"/>
                  <a:pt x="263531" y="225912"/>
                  <a:pt x="263531" y="225912"/>
                </a:cubicBezTo>
                <a:lnTo>
                  <a:pt x="270881" y="219691"/>
                </a:lnTo>
                <a:close/>
                <a:moveTo>
                  <a:pt x="297108" y="209429"/>
                </a:moveTo>
                <a:lnTo>
                  <a:pt x="300913" y="213616"/>
                </a:lnTo>
                <a:cubicBezTo>
                  <a:pt x="309758" y="223349"/>
                  <a:pt x="309758" y="223349"/>
                  <a:pt x="309758" y="223349"/>
                </a:cubicBezTo>
                <a:cubicBezTo>
                  <a:pt x="333054" y="248982"/>
                  <a:pt x="333054" y="248982"/>
                  <a:pt x="333054" y="248982"/>
                </a:cubicBezTo>
                <a:cubicBezTo>
                  <a:pt x="342372" y="256672"/>
                  <a:pt x="342372" y="256672"/>
                  <a:pt x="342372" y="256672"/>
                </a:cubicBezTo>
                <a:cubicBezTo>
                  <a:pt x="344702" y="261799"/>
                  <a:pt x="344702" y="261799"/>
                  <a:pt x="344702" y="261799"/>
                </a:cubicBezTo>
                <a:cubicBezTo>
                  <a:pt x="351691" y="269489"/>
                  <a:pt x="363339" y="269489"/>
                  <a:pt x="370328" y="264362"/>
                </a:cubicBezTo>
                <a:cubicBezTo>
                  <a:pt x="379646" y="256672"/>
                  <a:pt x="379646" y="256672"/>
                  <a:pt x="379646" y="256672"/>
                </a:cubicBezTo>
                <a:lnTo>
                  <a:pt x="388821" y="248907"/>
                </a:lnTo>
                <a:lnTo>
                  <a:pt x="388821" y="399844"/>
                </a:lnTo>
                <a:lnTo>
                  <a:pt x="297108" y="399844"/>
                </a:lnTo>
                <a:lnTo>
                  <a:pt x="297108" y="209429"/>
                </a:lnTo>
                <a:close/>
                <a:moveTo>
                  <a:pt x="506761" y="139370"/>
                </a:moveTo>
                <a:lnTo>
                  <a:pt x="506761" y="399844"/>
                </a:lnTo>
                <a:lnTo>
                  <a:pt x="415048" y="399844"/>
                </a:lnTo>
                <a:lnTo>
                  <a:pt x="415048" y="222112"/>
                </a:lnTo>
                <a:lnTo>
                  <a:pt x="418375" y="219183"/>
                </a:lnTo>
                <a:cubicBezTo>
                  <a:pt x="428203" y="210532"/>
                  <a:pt x="428203" y="210532"/>
                  <a:pt x="428203" y="210532"/>
                </a:cubicBezTo>
                <a:cubicBezTo>
                  <a:pt x="458488" y="184898"/>
                  <a:pt x="458488" y="184898"/>
                  <a:pt x="458488" y="184898"/>
                </a:cubicBezTo>
                <a:cubicBezTo>
                  <a:pt x="474795" y="169518"/>
                  <a:pt x="487025" y="157984"/>
                  <a:pt x="496198" y="149332"/>
                </a:cubicBezTo>
                <a:lnTo>
                  <a:pt x="506761" y="139370"/>
                </a:lnTo>
                <a:close/>
                <a:moveTo>
                  <a:pt x="463151" y="0"/>
                </a:moveTo>
                <a:cubicBezTo>
                  <a:pt x="463151" y="0"/>
                  <a:pt x="463151" y="0"/>
                  <a:pt x="533039" y="0"/>
                </a:cubicBezTo>
                <a:cubicBezTo>
                  <a:pt x="533039" y="0"/>
                  <a:pt x="533039" y="0"/>
                  <a:pt x="554006" y="0"/>
                </a:cubicBezTo>
                <a:cubicBezTo>
                  <a:pt x="558665" y="0"/>
                  <a:pt x="563324" y="2563"/>
                  <a:pt x="567983" y="5127"/>
                </a:cubicBezTo>
                <a:cubicBezTo>
                  <a:pt x="572643" y="10253"/>
                  <a:pt x="574972" y="15380"/>
                  <a:pt x="574972" y="20506"/>
                </a:cubicBezTo>
                <a:lnTo>
                  <a:pt x="574972" y="117913"/>
                </a:lnTo>
                <a:cubicBezTo>
                  <a:pt x="574972" y="128166"/>
                  <a:pt x="565654" y="138419"/>
                  <a:pt x="554006" y="138419"/>
                </a:cubicBezTo>
                <a:cubicBezTo>
                  <a:pt x="542358" y="138419"/>
                  <a:pt x="535369" y="128166"/>
                  <a:pt x="535369" y="117913"/>
                </a:cubicBezTo>
                <a:cubicBezTo>
                  <a:pt x="535369" y="117913"/>
                  <a:pt x="535369" y="117913"/>
                  <a:pt x="535369" y="66646"/>
                </a:cubicBezTo>
                <a:cubicBezTo>
                  <a:pt x="535369" y="66646"/>
                  <a:pt x="535369" y="66646"/>
                  <a:pt x="533039" y="69209"/>
                </a:cubicBezTo>
                <a:cubicBezTo>
                  <a:pt x="533039" y="69209"/>
                  <a:pt x="533039" y="69209"/>
                  <a:pt x="467811" y="130729"/>
                </a:cubicBezTo>
                <a:cubicBezTo>
                  <a:pt x="467811" y="130729"/>
                  <a:pt x="467811" y="130729"/>
                  <a:pt x="437526" y="156362"/>
                </a:cubicBezTo>
                <a:cubicBezTo>
                  <a:pt x="437526" y="156362"/>
                  <a:pt x="437526" y="156362"/>
                  <a:pt x="414230" y="176869"/>
                </a:cubicBezTo>
                <a:cubicBezTo>
                  <a:pt x="414230" y="176869"/>
                  <a:pt x="414230" y="176869"/>
                  <a:pt x="383945" y="202502"/>
                </a:cubicBezTo>
                <a:cubicBezTo>
                  <a:pt x="383945" y="202502"/>
                  <a:pt x="383945" y="202502"/>
                  <a:pt x="374627" y="210192"/>
                </a:cubicBezTo>
                <a:cubicBezTo>
                  <a:pt x="367638" y="215319"/>
                  <a:pt x="355990" y="215319"/>
                  <a:pt x="349001" y="207629"/>
                </a:cubicBezTo>
                <a:cubicBezTo>
                  <a:pt x="349001" y="207629"/>
                  <a:pt x="349001" y="207629"/>
                  <a:pt x="346671" y="202502"/>
                </a:cubicBezTo>
                <a:cubicBezTo>
                  <a:pt x="346671" y="202502"/>
                  <a:pt x="346671" y="202502"/>
                  <a:pt x="337353" y="194812"/>
                </a:cubicBezTo>
                <a:cubicBezTo>
                  <a:pt x="337353" y="194812"/>
                  <a:pt x="337353" y="194812"/>
                  <a:pt x="314057" y="169179"/>
                </a:cubicBezTo>
                <a:cubicBezTo>
                  <a:pt x="314057" y="169179"/>
                  <a:pt x="314057" y="169179"/>
                  <a:pt x="293091" y="146109"/>
                </a:cubicBezTo>
                <a:cubicBezTo>
                  <a:pt x="293091" y="146109"/>
                  <a:pt x="293091" y="146109"/>
                  <a:pt x="262806" y="171742"/>
                </a:cubicBezTo>
                <a:cubicBezTo>
                  <a:pt x="262806" y="171742"/>
                  <a:pt x="262806" y="171742"/>
                  <a:pt x="239510" y="192249"/>
                </a:cubicBezTo>
                <a:cubicBezTo>
                  <a:pt x="239510" y="192249"/>
                  <a:pt x="239510" y="192249"/>
                  <a:pt x="225532" y="205065"/>
                </a:cubicBezTo>
                <a:cubicBezTo>
                  <a:pt x="225532" y="205065"/>
                  <a:pt x="225532" y="205065"/>
                  <a:pt x="216214" y="210192"/>
                </a:cubicBezTo>
                <a:cubicBezTo>
                  <a:pt x="216214" y="210192"/>
                  <a:pt x="216214" y="210192"/>
                  <a:pt x="141666" y="274275"/>
                </a:cubicBezTo>
                <a:cubicBezTo>
                  <a:pt x="141666" y="274275"/>
                  <a:pt x="141666" y="274275"/>
                  <a:pt x="139337" y="274275"/>
                </a:cubicBezTo>
                <a:cubicBezTo>
                  <a:pt x="139337" y="274275"/>
                  <a:pt x="139337" y="274275"/>
                  <a:pt x="116041" y="292218"/>
                </a:cubicBezTo>
                <a:cubicBezTo>
                  <a:pt x="116041" y="292218"/>
                  <a:pt x="116041" y="292218"/>
                  <a:pt x="32175" y="363992"/>
                </a:cubicBezTo>
                <a:cubicBezTo>
                  <a:pt x="29845" y="366555"/>
                  <a:pt x="25186" y="366555"/>
                  <a:pt x="22856" y="366555"/>
                </a:cubicBezTo>
                <a:cubicBezTo>
                  <a:pt x="15868" y="369118"/>
                  <a:pt x="8879" y="366555"/>
                  <a:pt x="4220" y="358865"/>
                </a:cubicBezTo>
                <a:cubicBezTo>
                  <a:pt x="-2769" y="348612"/>
                  <a:pt x="-440" y="335795"/>
                  <a:pt x="6549" y="328105"/>
                </a:cubicBezTo>
                <a:cubicBezTo>
                  <a:pt x="6549" y="328105"/>
                  <a:pt x="6549" y="328105"/>
                  <a:pt x="18197" y="317851"/>
                </a:cubicBezTo>
                <a:cubicBezTo>
                  <a:pt x="18197" y="317851"/>
                  <a:pt x="18197" y="317851"/>
                  <a:pt x="116041" y="238389"/>
                </a:cubicBezTo>
                <a:cubicBezTo>
                  <a:pt x="116041" y="238389"/>
                  <a:pt x="116041" y="238389"/>
                  <a:pt x="139337" y="220445"/>
                </a:cubicBezTo>
                <a:cubicBezTo>
                  <a:pt x="139337" y="220445"/>
                  <a:pt x="139337" y="220445"/>
                  <a:pt x="141666" y="217882"/>
                </a:cubicBezTo>
                <a:cubicBezTo>
                  <a:pt x="141666" y="217882"/>
                  <a:pt x="141666" y="217882"/>
                  <a:pt x="216214" y="156362"/>
                </a:cubicBezTo>
                <a:cubicBezTo>
                  <a:pt x="216214" y="156362"/>
                  <a:pt x="216214" y="156362"/>
                  <a:pt x="223203" y="148672"/>
                </a:cubicBezTo>
                <a:cubicBezTo>
                  <a:pt x="223203" y="148672"/>
                  <a:pt x="223203" y="148672"/>
                  <a:pt x="239510" y="138419"/>
                </a:cubicBezTo>
                <a:cubicBezTo>
                  <a:pt x="239510" y="138419"/>
                  <a:pt x="239510" y="138419"/>
                  <a:pt x="262806" y="117913"/>
                </a:cubicBezTo>
                <a:cubicBezTo>
                  <a:pt x="262806" y="117913"/>
                  <a:pt x="262806" y="117913"/>
                  <a:pt x="283772" y="99969"/>
                </a:cubicBezTo>
                <a:cubicBezTo>
                  <a:pt x="293091" y="92279"/>
                  <a:pt x="302409" y="94843"/>
                  <a:pt x="309398" y="102533"/>
                </a:cubicBezTo>
                <a:cubicBezTo>
                  <a:pt x="309398" y="102533"/>
                  <a:pt x="309398" y="102533"/>
                  <a:pt x="314057" y="107659"/>
                </a:cubicBezTo>
                <a:cubicBezTo>
                  <a:pt x="314057" y="107659"/>
                  <a:pt x="314057" y="107659"/>
                  <a:pt x="337353" y="133292"/>
                </a:cubicBezTo>
                <a:cubicBezTo>
                  <a:pt x="337353" y="133292"/>
                  <a:pt x="337353" y="133292"/>
                  <a:pt x="346671" y="140982"/>
                </a:cubicBezTo>
                <a:cubicBezTo>
                  <a:pt x="346671" y="140982"/>
                  <a:pt x="346671" y="140982"/>
                  <a:pt x="365308" y="161489"/>
                </a:cubicBezTo>
                <a:cubicBezTo>
                  <a:pt x="365308" y="161489"/>
                  <a:pt x="365308" y="161489"/>
                  <a:pt x="383945" y="146109"/>
                </a:cubicBezTo>
                <a:cubicBezTo>
                  <a:pt x="383945" y="146109"/>
                  <a:pt x="383945" y="146109"/>
                  <a:pt x="414230" y="120476"/>
                </a:cubicBezTo>
                <a:cubicBezTo>
                  <a:pt x="414230" y="120476"/>
                  <a:pt x="414230" y="120476"/>
                  <a:pt x="437526" y="99969"/>
                </a:cubicBezTo>
                <a:cubicBezTo>
                  <a:pt x="437526" y="99969"/>
                  <a:pt x="437526" y="99969"/>
                  <a:pt x="477129" y="61520"/>
                </a:cubicBezTo>
                <a:cubicBezTo>
                  <a:pt x="477129" y="61520"/>
                  <a:pt x="477129" y="61520"/>
                  <a:pt x="498095" y="43576"/>
                </a:cubicBezTo>
                <a:cubicBezTo>
                  <a:pt x="498095" y="43576"/>
                  <a:pt x="498095" y="43576"/>
                  <a:pt x="486447" y="43576"/>
                </a:cubicBezTo>
                <a:cubicBezTo>
                  <a:pt x="486447" y="43576"/>
                  <a:pt x="486447" y="43576"/>
                  <a:pt x="463151" y="43576"/>
                </a:cubicBezTo>
                <a:cubicBezTo>
                  <a:pt x="460822" y="43576"/>
                  <a:pt x="458492" y="43576"/>
                  <a:pt x="456163" y="41013"/>
                </a:cubicBezTo>
                <a:cubicBezTo>
                  <a:pt x="449174" y="38450"/>
                  <a:pt x="442185" y="30760"/>
                  <a:pt x="442185" y="20506"/>
                </a:cubicBezTo>
                <a:cubicBezTo>
                  <a:pt x="442185" y="12816"/>
                  <a:pt x="446844" y="5127"/>
                  <a:pt x="453833" y="2563"/>
                </a:cubicBezTo>
                <a:cubicBezTo>
                  <a:pt x="453833" y="2563"/>
                  <a:pt x="456163" y="2563"/>
                  <a:pt x="456163" y="2563"/>
                </a:cubicBezTo>
                <a:cubicBezTo>
                  <a:pt x="458492" y="0"/>
                  <a:pt x="460822" y="0"/>
                  <a:pt x="463151" y="0"/>
                </a:cubicBezTo>
                <a:close/>
              </a:path>
            </a:pathLst>
          </a:custGeom>
          <a:solidFill>
            <a:srgbClr val="7B1B1B"/>
          </a:solidFill>
          <a:ln>
            <a:noFill/>
          </a:ln>
          <a:effectLst>
            <a:outerShdw blurRad="63500" sx="102000" sy="102000" algn="ctr" rotWithShape="0">
              <a:prstClr val="black">
                <a:alpha val="40000"/>
              </a:prstClr>
            </a:outerShdw>
          </a:effectLst>
        </p:spPr>
        <p:txBody>
          <a:bodyPr lIns="68580" tIns="34290" rIns="68580" bIns="34290"/>
          <a:lstStyle/>
          <a:p>
            <a:endParaRPr lang="zh-CN" altLang="en-US"/>
          </a:p>
        </p:txBody>
      </p:sp>
    </p:spTree>
    <p:extLst>
      <p:ext uri="{BB962C8B-B14F-4D97-AF65-F5344CB8AC3E}">
        <p14:creationId xmlns:p14="http://schemas.microsoft.com/office/powerpoint/2010/main" val="2627267968"/>
      </p:ext>
    </p:extLst>
  </p:cSld>
  <p:clrMapOvr>
    <a:masterClrMapping/>
  </p:clrMapOvr>
  <mc:AlternateContent xmlns:mc="http://schemas.openxmlformats.org/markup-compatibility/2006" xmlns:p14="http://schemas.microsoft.com/office/powerpoint/2010/main">
    <mc:Choice Requires="p14">
      <p:transition spd="slow" p14:dur="2000" advTm="4000">
        <p14:vortex dir="r"/>
      </p:transition>
    </mc:Choice>
    <mc:Fallback xmlns:a14="http://schemas.microsoft.com/office/drawing/2010/main"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250"/>
                                        <p:tgtEl>
                                          <p:spTgt spid="18"/>
                                        </p:tgtEl>
                                      </p:cBhvr>
                                    </p:animEffect>
                                    <p:anim calcmode="lin" valueType="num">
                                      <p:cBhvr>
                                        <p:cTn id="29" dur="250" fill="hold"/>
                                        <p:tgtEl>
                                          <p:spTgt spid="18"/>
                                        </p:tgtEl>
                                        <p:attrNameLst>
                                          <p:attrName>ppt_x</p:attrName>
                                        </p:attrNameLst>
                                      </p:cBhvr>
                                      <p:tavLst>
                                        <p:tav tm="0">
                                          <p:val>
                                            <p:strVal val="#ppt_x"/>
                                          </p:val>
                                        </p:tav>
                                        <p:tav tm="100000">
                                          <p:val>
                                            <p:strVal val="#ppt_x"/>
                                          </p:val>
                                        </p:tav>
                                      </p:tavLst>
                                    </p:anim>
                                    <p:anim calcmode="lin" valueType="num">
                                      <p:cBhvr>
                                        <p:cTn id="30" dur="250" fill="hold"/>
                                        <p:tgtEl>
                                          <p:spTgt spid="18"/>
                                        </p:tgtEl>
                                        <p:attrNameLst>
                                          <p:attrName>ppt_y</p:attrName>
                                        </p:attrNameLst>
                                      </p:cBhvr>
                                      <p:tavLst>
                                        <p:tav tm="0">
                                          <p:val>
                                            <p:strVal val="#ppt_y+.1"/>
                                          </p:val>
                                        </p:tav>
                                        <p:tav tm="100000">
                                          <p:val>
                                            <p:strVal val="#ppt_y"/>
                                          </p:val>
                                        </p:tav>
                                      </p:tavLst>
                                    </p:anim>
                                  </p:childTnLst>
                                </p:cTn>
                              </p:par>
                            </p:childTnLst>
                          </p:cTn>
                        </p:par>
                        <p:par>
                          <p:cTn id="31" fill="hold">
                            <p:stCondLst>
                              <p:cond delay="1750"/>
                            </p:stCondLst>
                            <p:childTnLst>
                              <p:par>
                                <p:cTn id="32" presetID="10" presetClass="exit" presetSubtype="0" fill="hold" nodeType="after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par>
                                <p:cTn id="35" presetID="22" presetClass="entr" presetSubtype="4"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p:bldP spid="8" grpId="0"/>
      <p:bldP spid="18" grpId="0" animBg="1"/>
      <p:bldP spid="2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6"/>
          <p:cNvSpPr>
            <a:spLocks noChangeArrowheads="1"/>
          </p:cNvSpPr>
          <p:nvPr/>
        </p:nvSpPr>
        <p:spPr bwMode="auto">
          <a:xfrm rot="-5400000">
            <a:off x="-172958" y="3594390"/>
            <a:ext cx="3447261" cy="244029"/>
          </a:xfrm>
          <a:prstGeom prst="rightArrow">
            <a:avLst>
              <a:gd name="adj1" fmla="val 28481"/>
              <a:gd name="adj2" fmla="val 87195"/>
            </a:avLst>
          </a:prstGeom>
          <a:solidFill>
            <a:schemeClr val="tx1">
              <a:lumMod val="75000"/>
              <a:lumOff val="25000"/>
            </a:schemeClr>
          </a:solidFill>
          <a:ln>
            <a:noFill/>
          </a:ln>
        </p:spPr>
        <p:txBody>
          <a:bodyPr lIns="91319" tIns="45659" rIns="91319" bIns="45659"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sz="1300">
              <a:latin typeface="微软雅黑" pitchFamily="34" charset="-122"/>
              <a:ea typeface="微软雅黑" pitchFamily="34" charset="-122"/>
              <a:sym typeface="方正兰亭黑_GBK" pitchFamily="2" charset="-122"/>
            </a:endParaRPr>
          </a:p>
        </p:txBody>
      </p:sp>
      <p:sp>
        <p:nvSpPr>
          <p:cNvPr id="4" name="矩形 8"/>
          <p:cNvSpPr>
            <a:spLocks noChangeArrowheads="1"/>
          </p:cNvSpPr>
          <p:nvPr/>
        </p:nvSpPr>
        <p:spPr bwMode="auto">
          <a:xfrm>
            <a:off x="1891358" y="4838234"/>
            <a:ext cx="598981" cy="601802"/>
          </a:xfrm>
          <a:prstGeom prst="rect">
            <a:avLst/>
          </a:prstGeom>
          <a:solidFill>
            <a:srgbClr val="7B1B1B"/>
          </a:solidFill>
          <a:ln>
            <a:noFill/>
          </a:ln>
        </p:spPr>
        <p:txBody>
          <a:bodyPr lIns="91319" tIns="45659" rIns="91319" bIns="45659"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sz="1300">
              <a:latin typeface="微软雅黑" pitchFamily="34" charset="-122"/>
              <a:ea typeface="微软雅黑" pitchFamily="34" charset="-122"/>
              <a:sym typeface="方正兰亭黑_GBK" pitchFamily="2" charset="-122"/>
            </a:endParaRPr>
          </a:p>
        </p:txBody>
      </p:sp>
      <p:sp>
        <p:nvSpPr>
          <p:cNvPr id="5" name="矩形 9"/>
          <p:cNvSpPr>
            <a:spLocks noChangeArrowheads="1"/>
          </p:cNvSpPr>
          <p:nvPr/>
        </p:nvSpPr>
        <p:spPr bwMode="auto">
          <a:xfrm>
            <a:off x="2884908" y="4328527"/>
            <a:ext cx="597396" cy="1111508"/>
          </a:xfrm>
          <a:prstGeom prst="rect">
            <a:avLst/>
          </a:prstGeom>
          <a:solidFill>
            <a:srgbClr val="7B1B1B"/>
          </a:solidFill>
          <a:ln>
            <a:noFill/>
          </a:ln>
        </p:spPr>
        <p:txBody>
          <a:bodyPr lIns="91319" tIns="45659" rIns="91319" bIns="45659"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sz="1300">
              <a:latin typeface="微软雅黑" pitchFamily="34" charset="-122"/>
              <a:ea typeface="微软雅黑" pitchFamily="34" charset="-122"/>
              <a:sym typeface="方正兰亭黑_GBK" pitchFamily="2" charset="-122"/>
            </a:endParaRPr>
          </a:p>
        </p:txBody>
      </p:sp>
      <p:sp>
        <p:nvSpPr>
          <p:cNvPr id="6" name="矩形 10"/>
          <p:cNvSpPr>
            <a:spLocks noChangeArrowheads="1"/>
          </p:cNvSpPr>
          <p:nvPr/>
        </p:nvSpPr>
        <p:spPr bwMode="auto">
          <a:xfrm>
            <a:off x="3876871" y="3898216"/>
            <a:ext cx="597396" cy="1541820"/>
          </a:xfrm>
          <a:prstGeom prst="rect">
            <a:avLst/>
          </a:prstGeom>
          <a:solidFill>
            <a:srgbClr val="7B1B1B"/>
          </a:solidFill>
          <a:ln>
            <a:noFill/>
          </a:ln>
        </p:spPr>
        <p:txBody>
          <a:bodyPr lIns="91319" tIns="45659" rIns="91319" bIns="45659"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sz="1300">
              <a:latin typeface="微软雅黑" pitchFamily="34" charset="-122"/>
              <a:ea typeface="微软雅黑" pitchFamily="34" charset="-122"/>
              <a:sym typeface="方正兰亭黑_GBK" pitchFamily="2" charset="-122"/>
            </a:endParaRPr>
          </a:p>
        </p:txBody>
      </p:sp>
      <p:sp>
        <p:nvSpPr>
          <p:cNvPr id="7" name="矩形 11"/>
          <p:cNvSpPr>
            <a:spLocks noChangeArrowheads="1"/>
          </p:cNvSpPr>
          <p:nvPr/>
        </p:nvSpPr>
        <p:spPr bwMode="auto">
          <a:xfrm>
            <a:off x="4870419" y="3768011"/>
            <a:ext cx="597397" cy="1672024"/>
          </a:xfrm>
          <a:prstGeom prst="rect">
            <a:avLst/>
          </a:prstGeom>
          <a:solidFill>
            <a:srgbClr val="7B1B1B"/>
          </a:solidFill>
          <a:ln>
            <a:noFill/>
          </a:ln>
        </p:spPr>
        <p:txBody>
          <a:bodyPr lIns="91319" tIns="45659" rIns="91319" bIns="45659"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sz="1300">
              <a:latin typeface="微软雅黑" pitchFamily="34" charset="-122"/>
              <a:ea typeface="微软雅黑" pitchFamily="34" charset="-122"/>
              <a:sym typeface="方正兰亭黑_GBK" pitchFamily="2" charset="-122"/>
            </a:endParaRPr>
          </a:p>
        </p:txBody>
      </p:sp>
      <p:sp>
        <p:nvSpPr>
          <p:cNvPr id="8" name="矩形 12"/>
          <p:cNvSpPr>
            <a:spLocks noChangeArrowheads="1"/>
          </p:cNvSpPr>
          <p:nvPr/>
        </p:nvSpPr>
        <p:spPr bwMode="auto">
          <a:xfrm>
            <a:off x="5862382" y="3526657"/>
            <a:ext cx="598981" cy="1913380"/>
          </a:xfrm>
          <a:prstGeom prst="rect">
            <a:avLst/>
          </a:prstGeom>
          <a:solidFill>
            <a:srgbClr val="7B1B1B"/>
          </a:solidFill>
          <a:ln>
            <a:noFill/>
          </a:ln>
        </p:spPr>
        <p:txBody>
          <a:bodyPr lIns="91319" tIns="45659" rIns="91319" bIns="45659"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sz="1300">
              <a:latin typeface="微软雅黑" pitchFamily="34" charset="-122"/>
              <a:ea typeface="微软雅黑" pitchFamily="34" charset="-122"/>
              <a:sym typeface="方正兰亭黑_GBK" pitchFamily="2" charset="-122"/>
            </a:endParaRPr>
          </a:p>
        </p:txBody>
      </p:sp>
      <p:sp>
        <p:nvSpPr>
          <p:cNvPr id="10" name="矩形 14"/>
          <p:cNvSpPr>
            <a:spLocks noChangeArrowheads="1"/>
          </p:cNvSpPr>
          <p:nvPr/>
        </p:nvSpPr>
        <p:spPr bwMode="auto">
          <a:xfrm>
            <a:off x="6920108" y="3141695"/>
            <a:ext cx="597396" cy="2235718"/>
          </a:xfrm>
          <a:prstGeom prst="rect">
            <a:avLst/>
          </a:prstGeom>
          <a:solidFill>
            <a:srgbClr val="7B1B1B"/>
          </a:solidFill>
          <a:ln>
            <a:noFill/>
          </a:ln>
        </p:spPr>
        <p:txBody>
          <a:bodyPr lIns="91319" tIns="45659" rIns="91319" bIns="45659"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sz="1300">
              <a:latin typeface="微软雅黑" pitchFamily="34" charset="-122"/>
              <a:ea typeface="微软雅黑" pitchFamily="34" charset="-122"/>
              <a:sym typeface="方正兰亭黑_GBK" pitchFamily="2" charset="-122"/>
            </a:endParaRPr>
          </a:p>
        </p:txBody>
      </p:sp>
      <p:sp>
        <p:nvSpPr>
          <p:cNvPr id="11" name="右箭头 15"/>
          <p:cNvSpPr>
            <a:spLocks noChangeArrowheads="1"/>
          </p:cNvSpPr>
          <p:nvPr/>
        </p:nvSpPr>
        <p:spPr bwMode="auto">
          <a:xfrm rot="-1109557">
            <a:off x="1758256" y="3072525"/>
            <a:ext cx="5874135" cy="473184"/>
          </a:xfrm>
          <a:prstGeom prst="rightArrow">
            <a:avLst>
              <a:gd name="adj1" fmla="val 52352"/>
              <a:gd name="adj2" fmla="val 115297"/>
            </a:avLst>
          </a:prstGeom>
          <a:solidFill>
            <a:schemeClr val="tx1">
              <a:lumMod val="75000"/>
              <a:lumOff val="25000"/>
            </a:schemeClr>
          </a:solidFill>
          <a:ln>
            <a:noFill/>
          </a:ln>
        </p:spPr>
        <p:txBody>
          <a:bodyPr lIns="91319" tIns="45659" rIns="91319" bIns="45659"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sz="1300">
              <a:solidFill>
                <a:schemeClr val="bg1">
                  <a:lumMod val="95000"/>
                </a:schemeClr>
              </a:solidFill>
              <a:latin typeface="微软雅黑" pitchFamily="34" charset="-122"/>
              <a:ea typeface="微软雅黑" pitchFamily="34" charset="-122"/>
              <a:sym typeface="方正兰亭黑_GBK" pitchFamily="2" charset="-122"/>
            </a:endParaRPr>
          </a:p>
        </p:txBody>
      </p:sp>
      <p:sp>
        <p:nvSpPr>
          <p:cNvPr id="12" name="文本框 16"/>
          <p:cNvSpPr>
            <a:spLocks noChangeArrowheads="1"/>
          </p:cNvSpPr>
          <p:nvPr/>
        </p:nvSpPr>
        <p:spPr bwMode="auto">
          <a:xfrm>
            <a:off x="1873930" y="5586122"/>
            <a:ext cx="6301513" cy="32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500">
                <a:latin typeface="微软雅黑" pitchFamily="34" charset="-122"/>
                <a:ea typeface="微软雅黑" pitchFamily="34" charset="-122"/>
                <a:sym typeface="方正兰亭黑_GBK" pitchFamily="2" charset="-122"/>
              </a:rPr>
              <a:t>Project 1 Project 2 Project 3 Project 5 Project 5 Project 6</a:t>
            </a:r>
            <a:endParaRPr lang="zh-CN" altLang="en-US">
              <a:latin typeface="微软雅黑" pitchFamily="34" charset="-122"/>
              <a:ea typeface="微软雅黑" pitchFamily="34" charset="-122"/>
            </a:endParaRPr>
          </a:p>
        </p:txBody>
      </p:sp>
      <p:sp>
        <p:nvSpPr>
          <p:cNvPr id="13" name="文本框 17"/>
          <p:cNvSpPr>
            <a:spLocks noChangeArrowheads="1"/>
          </p:cNvSpPr>
          <p:nvPr/>
        </p:nvSpPr>
        <p:spPr bwMode="auto">
          <a:xfrm>
            <a:off x="88591" y="4258399"/>
            <a:ext cx="1338615" cy="32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500" dirty="0">
                <a:latin typeface="微软雅黑" pitchFamily="34" charset="-122"/>
                <a:ea typeface="微软雅黑" pitchFamily="34" charset="-122"/>
                <a:sym typeface="方正兰亭黑_GBK" pitchFamily="2" charset="-122"/>
              </a:rPr>
              <a:t>Click to enter the text</a:t>
            </a:r>
            <a:endParaRPr lang="zh-CN" altLang="en-US" dirty="0">
              <a:latin typeface="微软雅黑" pitchFamily="34" charset="-122"/>
              <a:ea typeface="微软雅黑" pitchFamily="34" charset="-122"/>
            </a:endParaRPr>
          </a:p>
        </p:txBody>
      </p:sp>
      <p:sp>
        <p:nvSpPr>
          <p:cNvPr id="14" name="文本框 18"/>
          <p:cNvSpPr>
            <a:spLocks noChangeArrowheads="1"/>
          </p:cNvSpPr>
          <p:nvPr/>
        </p:nvSpPr>
        <p:spPr bwMode="auto">
          <a:xfrm>
            <a:off x="3346143" y="2487833"/>
            <a:ext cx="1338615" cy="32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500" dirty="0">
                <a:latin typeface="微软雅黑" pitchFamily="34" charset="-122"/>
                <a:ea typeface="微软雅黑" pitchFamily="34" charset="-122"/>
                <a:sym typeface="方正兰亭黑_GBK" pitchFamily="2" charset="-122"/>
              </a:rPr>
              <a:t>Click to enter the text</a:t>
            </a:r>
            <a:endParaRPr lang="zh-CN" altLang="en-US" dirty="0">
              <a:latin typeface="微软雅黑" pitchFamily="34" charset="-122"/>
              <a:ea typeface="微软雅黑" pitchFamily="34" charset="-122"/>
            </a:endParaRPr>
          </a:p>
        </p:txBody>
      </p:sp>
      <p:sp>
        <p:nvSpPr>
          <p:cNvPr id="15" name="矩形 85"/>
          <p:cNvSpPr>
            <a:spLocks noChangeArrowheads="1"/>
          </p:cNvSpPr>
          <p:nvPr/>
        </p:nvSpPr>
        <p:spPr bwMode="auto">
          <a:xfrm>
            <a:off x="7989227" y="2295076"/>
            <a:ext cx="3366622" cy="44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lIns="115057" tIns="57526" rIns="115057" bIns="5752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r">
              <a:buNone/>
            </a:pPr>
            <a:r>
              <a:rPr lang="zh-CN" altLang="en-US" sz="2400" b="1" dirty="0">
                <a:latin typeface="微软雅黑" pitchFamily="34" charset="-122"/>
                <a:ea typeface="微软雅黑" pitchFamily="34" charset="-122"/>
              </a:rPr>
              <a:t>Add a text title here</a:t>
            </a:r>
          </a:p>
        </p:txBody>
      </p:sp>
      <p:sp>
        <p:nvSpPr>
          <p:cNvPr id="16" name="文本框 13"/>
          <p:cNvSpPr>
            <a:spLocks noChangeArrowheads="1"/>
          </p:cNvSpPr>
          <p:nvPr/>
        </p:nvSpPr>
        <p:spPr bwMode="auto">
          <a:xfrm>
            <a:off x="7989226" y="2849539"/>
            <a:ext cx="4019012" cy="107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15" tIns="45655" rIns="91315" bIns="45655">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eaLnBrk="1" fontAlgn="base" hangingPunct="1">
              <a:spcBef>
                <a:spcPct val="0"/>
              </a:spcBef>
              <a:spcAft>
                <a:spcPct val="0"/>
              </a:spcAft>
            </a:pPr>
            <a:r>
              <a:rPr lang="zh-CN" altLang="en-US" sz="1600" dirty="0">
                <a:solidFill>
                  <a:prstClr val="black"/>
                </a:solidFill>
                <a:latin typeface="微软雅黑" pitchFamily="34" charset="-122"/>
                <a:ea typeface="微软雅黑" pitchFamily="34" charset="-122"/>
                <a:cs typeface="方正兰亭纤黑简体"/>
              </a:rPr>
              <a:t>     Click here to add a text description, a short question description text, and the text is added here. Click here to add a text description, a short question description text, and the text is added here.</a:t>
            </a:r>
          </a:p>
        </p:txBody>
      </p:sp>
      <p:sp>
        <p:nvSpPr>
          <p:cNvPr id="17" name="右箭头 7"/>
          <p:cNvSpPr>
            <a:spLocks noChangeArrowheads="1"/>
          </p:cNvSpPr>
          <p:nvPr/>
        </p:nvSpPr>
        <p:spPr bwMode="auto">
          <a:xfrm>
            <a:off x="1533239" y="5287600"/>
            <a:ext cx="6468362" cy="244531"/>
          </a:xfrm>
          <a:prstGeom prst="rightArrow">
            <a:avLst>
              <a:gd name="adj1" fmla="val 28481"/>
              <a:gd name="adj2" fmla="val 87128"/>
            </a:avLst>
          </a:prstGeom>
          <a:solidFill>
            <a:schemeClr val="tx1">
              <a:lumMod val="75000"/>
              <a:lumOff val="25000"/>
            </a:schemeClr>
          </a:solidFill>
          <a:ln>
            <a:noFill/>
          </a:ln>
        </p:spPr>
        <p:txBody>
          <a:bodyPr lIns="91319" tIns="45659" rIns="91319" bIns="45659"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sz="1300">
              <a:latin typeface="微软雅黑" pitchFamily="34" charset="-122"/>
              <a:ea typeface="微软雅黑" pitchFamily="34" charset="-122"/>
              <a:sym typeface="方正兰亭黑_GBK" pitchFamily="2" charset="-122"/>
            </a:endParaRPr>
          </a:p>
        </p:txBody>
      </p:sp>
      <p:sp>
        <p:nvSpPr>
          <p:cNvPr id="18" name="TextBox 17"/>
          <p:cNvSpPr txBox="1"/>
          <p:nvPr/>
        </p:nvSpPr>
        <p:spPr>
          <a:xfrm>
            <a:off x="1260354" y="156962"/>
            <a:ext cx="4392485" cy="461651"/>
          </a:xfrm>
          <a:prstGeom prst="rect">
            <a:avLst/>
          </a:prstGeom>
          <a:noFill/>
        </p:spPr>
        <p:txBody>
          <a:bodyPr wrap="square" lIns="91424" tIns="45713" rIns="91424" bIns="45713" rtlCol="0">
            <a:spAutoFit/>
          </a:bodyPr>
          <a:lstStyle/>
          <a:p>
            <a:r>
              <a:rPr lang="zh-CN" altLang="en-US" b="1" dirty="0">
                <a:solidFill>
                  <a:srgbClr val="7B1B1B"/>
                </a:solidFill>
                <a:latin typeface="微软雅黑" pitchFamily="34" charset="-122"/>
                <a:ea typeface="微软雅黑" pitchFamily="34" charset="-122"/>
              </a:rPr>
              <a:t>NEXT YEAR'S WORK PLAN</a:t>
            </a:r>
          </a:p>
        </p:txBody>
      </p:sp>
    </p:spTree>
    <p:extLst>
      <p:ext uri="{BB962C8B-B14F-4D97-AF65-F5344CB8AC3E}">
        <p14:creationId xmlns:p14="http://schemas.microsoft.com/office/powerpoint/2010/main" val="4052211075"/>
      </p:ext>
    </p:extLst>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a14="http://schemas.microsoft.com/office/drawing/2010/main"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250" autoRev="1" fill="hold">
                                          <p:stCondLst>
                                            <p:cond delay="0"/>
                                          </p:stCondLst>
                                        </p:cTn>
                                        <p:tgtEl>
                                          <p:spTgt spid="18"/>
                                        </p:tgtEl>
                                        <p:attrNameLst>
                                          <p:attrName>ppt_w</p:attrName>
                                        </p:attrNameLst>
                                      </p:cBhvr>
                                    </p:anim>
                                    <p:anim by="(#ppt_w*0.50)" calcmode="lin" valueType="num">
                                      <p:cBhvr>
                                        <p:cTn id="8" dur="250" decel="50000" autoRev="1" fill="hold">
                                          <p:stCondLst>
                                            <p:cond delay="0"/>
                                          </p:stCondLst>
                                        </p:cTn>
                                        <p:tgtEl>
                                          <p:spTgt spid="18"/>
                                        </p:tgtEl>
                                        <p:attrNameLst>
                                          <p:attrName>ppt_x</p:attrName>
                                        </p:attrNameLst>
                                      </p:cBhvr>
                                    </p:anim>
                                    <p:anim from="(-#ppt_h/2)" to="(#ppt_y)" calcmode="lin" valueType="num">
                                      <p:cBhvr>
                                        <p:cTn id="9" dur="500" fill="hold">
                                          <p:stCondLst>
                                            <p:cond delay="0"/>
                                          </p:stCondLst>
                                        </p:cTn>
                                        <p:tgtEl>
                                          <p:spTgt spid="18"/>
                                        </p:tgtEl>
                                        <p:attrNameLst>
                                          <p:attrName>ppt_y</p:attrName>
                                        </p:attrNameLst>
                                      </p:cBhvr>
                                    </p:anim>
                                    <p:animRot by="21600000">
                                      <p:cBhvr>
                                        <p:cTn id="10" dur="500" fill="hold">
                                          <p:stCondLst>
                                            <p:cond delay="0"/>
                                          </p:stCondLst>
                                        </p:cTn>
                                        <p:tgtEl>
                                          <p:spTgt spid="18"/>
                                        </p:tgtEl>
                                        <p:attrNameLst>
                                          <p:attrName>r</p:attrName>
                                        </p:attrNameLst>
                                      </p:cBhvr>
                                    </p:animRot>
                                  </p:childTnLst>
                                </p:cTn>
                              </p:par>
                            </p:childTnLst>
                          </p:cTn>
                        </p:par>
                        <p:par>
                          <p:cTn id="11" fill="hold">
                            <p:stCondLst>
                              <p:cond delay="1350"/>
                            </p:stCondLst>
                            <p:childTnLst>
                              <p:par>
                                <p:cTn id="12" presetID="22" presetClass="entr" presetSubtype="4"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par>
                          <p:cTn id="21" fill="hold">
                            <p:stCondLst>
                              <p:cond delay="1850"/>
                            </p:stCondLst>
                            <p:childTnLst>
                              <p:par>
                                <p:cTn id="22" presetID="22" presetClass="entr" presetSubtype="4"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250"/>
                                        <p:tgtEl>
                                          <p:spTgt spid="4"/>
                                        </p:tgtEl>
                                      </p:cBhvr>
                                    </p:animEffect>
                                  </p:childTnLst>
                                </p:cTn>
                              </p:par>
                            </p:childTnLst>
                          </p:cTn>
                        </p:par>
                        <p:par>
                          <p:cTn id="25" fill="hold">
                            <p:stCondLst>
                              <p:cond delay="2100"/>
                            </p:stCondLst>
                            <p:childTnLst>
                              <p:par>
                                <p:cTn id="26" presetID="22" presetClass="entr" presetSubtype="4"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250"/>
                                        <p:tgtEl>
                                          <p:spTgt spid="5"/>
                                        </p:tgtEl>
                                      </p:cBhvr>
                                    </p:animEffect>
                                  </p:childTnLst>
                                </p:cTn>
                              </p:par>
                            </p:childTnLst>
                          </p:cTn>
                        </p:par>
                        <p:par>
                          <p:cTn id="29" fill="hold">
                            <p:stCondLst>
                              <p:cond delay="2350"/>
                            </p:stCondLst>
                            <p:childTnLst>
                              <p:par>
                                <p:cTn id="30" presetID="22" presetClass="entr" presetSubtype="4"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250"/>
                                        <p:tgtEl>
                                          <p:spTgt spid="6"/>
                                        </p:tgtEl>
                                      </p:cBhvr>
                                    </p:animEffect>
                                  </p:childTnLst>
                                </p:cTn>
                              </p:par>
                            </p:childTnLst>
                          </p:cTn>
                        </p:par>
                        <p:par>
                          <p:cTn id="33" fill="hold">
                            <p:stCondLst>
                              <p:cond delay="2600"/>
                            </p:stCondLst>
                            <p:childTnLst>
                              <p:par>
                                <p:cTn id="34" presetID="22" presetClass="entr" presetSubtype="4"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250"/>
                                        <p:tgtEl>
                                          <p:spTgt spid="7"/>
                                        </p:tgtEl>
                                      </p:cBhvr>
                                    </p:animEffect>
                                  </p:childTnLst>
                                </p:cTn>
                              </p:par>
                            </p:childTnLst>
                          </p:cTn>
                        </p:par>
                        <p:par>
                          <p:cTn id="37" fill="hold">
                            <p:stCondLst>
                              <p:cond delay="2850"/>
                            </p:stCondLst>
                            <p:childTnLst>
                              <p:par>
                                <p:cTn id="38" presetID="22" presetClass="entr" presetSubtype="4"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250"/>
                                        <p:tgtEl>
                                          <p:spTgt spid="8"/>
                                        </p:tgtEl>
                                      </p:cBhvr>
                                    </p:animEffect>
                                  </p:childTnLst>
                                </p:cTn>
                              </p:par>
                            </p:childTnLst>
                          </p:cTn>
                        </p:par>
                        <p:par>
                          <p:cTn id="41" fill="hold">
                            <p:stCondLst>
                              <p:cond delay="3100"/>
                            </p:stCondLst>
                            <p:childTnLst>
                              <p:par>
                                <p:cTn id="42" presetID="22" presetClass="entr" presetSubtype="4"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250"/>
                                        <p:tgtEl>
                                          <p:spTgt spid="10"/>
                                        </p:tgtEl>
                                      </p:cBhvr>
                                    </p:animEffect>
                                  </p:childTnLst>
                                </p:cTn>
                              </p:par>
                            </p:childTnLst>
                          </p:cTn>
                        </p:par>
                        <p:par>
                          <p:cTn id="45" fill="hold">
                            <p:stCondLst>
                              <p:cond delay="3350"/>
                            </p:stCondLst>
                            <p:childTnLst>
                              <p:par>
                                <p:cTn id="46" presetID="22" presetClass="entr" presetSubtype="4"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down)">
                                      <p:cBhvr>
                                        <p:cTn id="48" dur="500"/>
                                        <p:tgtEl>
                                          <p:spTgt spid="12"/>
                                        </p:tgtEl>
                                      </p:cBhvr>
                                    </p:animEffect>
                                  </p:childTnLst>
                                </p:cTn>
                              </p:par>
                            </p:childTnLst>
                          </p:cTn>
                        </p:par>
                        <p:par>
                          <p:cTn id="49" fill="hold">
                            <p:stCondLst>
                              <p:cond delay="3850"/>
                            </p:stCondLst>
                            <p:childTnLst>
                              <p:par>
                                <p:cTn id="50" presetID="22" presetClass="entr" presetSubtype="4"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00"/>
                                        <p:tgtEl>
                                          <p:spTgt spid="11"/>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43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anim calcmode="lin" valueType="num">
                                      <p:cBhvr>
                                        <p:cTn id="60" dur="500" fill="hold"/>
                                        <p:tgtEl>
                                          <p:spTgt spid="15"/>
                                        </p:tgtEl>
                                        <p:attrNameLst>
                                          <p:attrName>ppt_x</p:attrName>
                                        </p:attrNameLst>
                                      </p:cBhvr>
                                      <p:tavLst>
                                        <p:tav tm="0">
                                          <p:val>
                                            <p:strVal val="#ppt_x"/>
                                          </p:val>
                                        </p:tav>
                                        <p:tav tm="100000">
                                          <p:val>
                                            <p:strVal val="#ppt_x"/>
                                          </p:val>
                                        </p:tav>
                                      </p:tavLst>
                                    </p:anim>
                                    <p:anim calcmode="lin" valueType="num">
                                      <p:cBhvr>
                                        <p:cTn id="61" dur="5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4850"/>
                            </p:stCondLst>
                            <p:childTnLst>
                              <p:par>
                                <p:cTn id="63" presetID="42" presetClass="entr" presetSubtype="0"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anim calcmode="lin" valueType="num">
                                      <p:cBhvr>
                                        <p:cTn id="66" dur="500" fill="hold"/>
                                        <p:tgtEl>
                                          <p:spTgt spid="16"/>
                                        </p:tgtEl>
                                        <p:attrNameLst>
                                          <p:attrName>ppt_x</p:attrName>
                                        </p:attrNameLst>
                                      </p:cBhvr>
                                      <p:tavLst>
                                        <p:tav tm="0">
                                          <p:val>
                                            <p:strVal val="#ppt_x"/>
                                          </p:val>
                                        </p:tav>
                                        <p:tav tm="100000">
                                          <p:val>
                                            <p:strVal val="#ppt_x"/>
                                          </p:val>
                                        </p:tav>
                                      </p:tavLst>
                                    </p:anim>
                                    <p:anim calcmode="lin" valueType="num">
                                      <p:cBhvr>
                                        <p:cTn id="67"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10" grpId="0" animBg="1"/>
      <p:bldP spid="11" grpId="0" animBg="1"/>
      <p:bldP spid="12" grpId="0"/>
      <p:bldP spid="13" grpId="0"/>
      <p:bldP spid="14" grpId="0"/>
      <p:bldP spid="15" grpId="0"/>
      <p:bldP spid="16" grpId="0"/>
      <p:bldP spid="17" grpId="0" animBg="1"/>
      <p:bldP spid="1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92048" y="1887214"/>
            <a:ext cx="6107002" cy="1035880"/>
            <a:chOff x="3224915" y="1122758"/>
            <a:chExt cx="4588616" cy="776730"/>
          </a:xfrm>
        </p:grpSpPr>
        <p:sp>
          <p:nvSpPr>
            <p:cNvPr id="3" name="Freeform 14"/>
            <p:cNvSpPr>
              <a:spLocks/>
            </p:cNvSpPr>
            <p:nvPr/>
          </p:nvSpPr>
          <p:spPr bwMode="auto">
            <a:xfrm>
              <a:off x="3224915" y="1317540"/>
              <a:ext cx="4390340" cy="581948"/>
            </a:xfrm>
            <a:custGeom>
              <a:avLst/>
              <a:gdLst>
                <a:gd name="T0" fmla="*/ 1666 w 3327"/>
                <a:gd name="T1" fmla="*/ 441 h 441"/>
                <a:gd name="T2" fmla="*/ 219 w 3327"/>
                <a:gd name="T3" fmla="*/ 441 h 441"/>
                <a:gd name="T4" fmla="*/ 219 w 3327"/>
                <a:gd name="T5" fmla="*/ 441 h 441"/>
                <a:gd name="T6" fmla="*/ 198 w 3327"/>
                <a:gd name="T7" fmla="*/ 439 h 441"/>
                <a:gd name="T8" fmla="*/ 176 w 3327"/>
                <a:gd name="T9" fmla="*/ 435 h 441"/>
                <a:gd name="T10" fmla="*/ 154 w 3327"/>
                <a:gd name="T11" fmla="*/ 431 h 441"/>
                <a:gd name="T12" fmla="*/ 134 w 3327"/>
                <a:gd name="T13" fmla="*/ 423 h 441"/>
                <a:gd name="T14" fmla="*/ 116 w 3327"/>
                <a:gd name="T15" fmla="*/ 413 h 441"/>
                <a:gd name="T16" fmla="*/ 96 w 3327"/>
                <a:gd name="T17" fmla="*/ 403 h 441"/>
                <a:gd name="T18" fmla="*/ 80 w 3327"/>
                <a:gd name="T19" fmla="*/ 389 h 441"/>
                <a:gd name="T20" fmla="*/ 64 w 3327"/>
                <a:gd name="T21" fmla="*/ 375 h 441"/>
                <a:gd name="T22" fmla="*/ 50 w 3327"/>
                <a:gd name="T23" fmla="*/ 359 h 441"/>
                <a:gd name="T24" fmla="*/ 38 w 3327"/>
                <a:gd name="T25" fmla="*/ 343 h 441"/>
                <a:gd name="T26" fmla="*/ 26 w 3327"/>
                <a:gd name="T27" fmla="*/ 325 h 441"/>
                <a:gd name="T28" fmla="*/ 16 w 3327"/>
                <a:gd name="T29" fmla="*/ 305 h 441"/>
                <a:gd name="T30" fmla="*/ 10 w 3327"/>
                <a:gd name="T31" fmla="*/ 285 h 441"/>
                <a:gd name="T32" fmla="*/ 4 w 3327"/>
                <a:gd name="T33" fmla="*/ 263 h 441"/>
                <a:gd name="T34" fmla="*/ 0 w 3327"/>
                <a:gd name="T35" fmla="*/ 241 h 441"/>
                <a:gd name="T36" fmla="*/ 0 w 3327"/>
                <a:gd name="T37" fmla="*/ 219 h 441"/>
                <a:gd name="T38" fmla="*/ 0 w 3327"/>
                <a:gd name="T39" fmla="*/ 219 h 441"/>
                <a:gd name="T40" fmla="*/ 0 w 3327"/>
                <a:gd name="T41" fmla="*/ 219 h 441"/>
                <a:gd name="T42" fmla="*/ 0 w 3327"/>
                <a:gd name="T43" fmla="*/ 198 h 441"/>
                <a:gd name="T44" fmla="*/ 4 w 3327"/>
                <a:gd name="T45" fmla="*/ 176 h 441"/>
                <a:gd name="T46" fmla="*/ 10 w 3327"/>
                <a:gd name="T47" fmla="*/ 154 h 441"/>
                <a:gd name="T48" fmla="*/ 16 w 3327"/>
                <a:gd name="T49" fmla="*/ 134 h 441"/>
                <a:gd name="T50" fmla="*/ 26 w 3327"/>
                <a:gd name="T51" fmla="*/ 114 h 441"/>
                <a:gd name="T52" fmla="*/ 38 w 3327"/>
                <a:gd name="T53" fmla="*/ 96 h 441"/>
                <a:gd name="T54" fmla="*/ 50 w 3327"/>
                <a:gd name="T55" fmla="*/ 80 h 441"/>
                <a:gd name="T56" fmla="*/ 64 w 3327"/>
                <a:gd name="T57" fmla="*/ 64 h 441"/>
                <a:gd name="T58" fmla="*/ 80 w 3327"/>
                <a:gd name="T59" fmla="*/ 50 h 441"/>
                <a:gd name="T60" fmla="*/ 96 w 3327"/>
                <a:gd name="T61" fmla="*/ 38 h 441"/>
                <a:gd name="T62" fmla="*/ 116 w 3327"/>
                <a:gd name="T63" fmla="*/ 26 h 441"/>
                <a:gd name="T64" fmla="*/ 134 w 3327"/>
                <a:gd name="T65" fmla="*/ 16 h 441"/>
                <a:gd name="T66" fmla="*/ 154 w 3327"/>
                <a:gd name="T67" fmla="*/ 10 h 441"/>
                <a:gd name="T68" fmla="*/ 176 w 3327"/>
                <a:gd name="T69" fmla="*/ 4 h 441"/>
                <a:gd name="T70" fmla="*/ 198 w 3327"/>
                <a:gd name="T71" fmla="*/ 0 h 441"/>
                <a:gd name="T72" fmla="*/ 219 w 3327"/>
                <a:gd name="T73" fmla="*/ 0 h 441"/>
                <a:gd name="T74" fmla="*/ 3327 w 3327"/>
                <a:gd name="T75"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27" h="441">
                  <a:moveTo>
                    <a:pt x="1666" y="441"/>
                  </a:moveTo>
                  <a:lnTo>
                    <a:pt x="219" y="441"/>
                  </a:lnTo>
                  <a:lnTo>
                    <a:pt x="219" y="441"/>
                  </a:lnTo>
                  <a:lnTo>
                    <a:pt x="198" y="439"/>
                  </a:lnTo>
                  <a:lnTo>
                    <a:pt x="176" y="435"/>
                  </a:lnTo>
                  <a:lnTo>
                    <a:pt x="154" y="431"/>
                  </a:lnTo>
                  <a:lnTo>
                    <a:pt x="134" y="423"/>
                  </a:lnTo>
                  <a:lnTo>
                    <a:pt x="116" y="413"/>
                  </a:lnTo>
                  <a:lnTo>
                    <a:pt x="96" y="403"/>
                  </a:lnTo>
                  <a:lnTo>
                    <a:pt x="80" y="389"/>
                  </a:lnTo>
                  <a:lnTo>
                    <a:pt x="64" y="375"/>
                  </a:lnTo>
                  <a:lnTo>
                    <a:pt x="50" y="359"/>
                  </a:lnTo>
                  <a:lnTo>
                    <a:pt x="38" y="343"/>
                  </a:lnTo>
                  <a:lnTo>
                    <a:pt x="26" y="325"/>
                  </a:lnTo>
                  <a:lnTo>
                    <a:pt x="16" y="305"/>
                  </a:lnTo>
                  <a:lnTo>
                    <a:pt x="10" y="285"/>
                  </a:lnTo>
                  <a:lnTo>
                    <a:pt x="4" y="263"/>
                  </a:lnTo>
                  <a:lnTo>
                    <a:pt x="0" y="241"/>
                  </a:lnTo>
                  <a:lnTo>
                    <a:pt x="0" y="219"/>
                  </a:lnTo>
                  <a:lnTo>
                    <a:pt x="0" y="219"/>
                  </a:lnTo>
                  <a:lnTo>
                    <a:pt x="0" y="219"/>
                  </a:lnTo>
                  <a:lnTo>
                    <a:pt x="0" y="198"/>
                  </a:lnTo>
                  <a:lnTo>
                    <a:pt x="4" y="176"/>
                  </a:lnTo>
                  <a:lnTo>
                    <a:pt x="10" y="154"/>
                  </a:lnTo>
                  <a:lnTo>
                    <a:pt x="16" y="134"/>
                  </a:lnTo>
                  <a:lnTo>
                    <a:pt x="26" y="114"/>
                  </a:lnTo>
                  <a:lnTo>
                    <a:pt x="38" y="96"/>
                  </a:lnTo>
                  <a:lnTo>
                    <a:pt x="50" y="80"/>
                  </a:lnTo>
                  <a:lnTo>
                    <a:pt x="64" y="64"/>
                  </a:lnTo>
                  <a:lnTo>
                    <a:pt x="80" y="50"/>
                  </a:lnTo>
                  <a:lnTo>
                    <a:pt x="96" y="38"/>
                  </a:lnTo>
                  <a:lnTo>
                    <a:pt x="116" y="26"/>
                  </a:lnTo>
                  <a:lnTo>
                    <a:pt x="134" y="16"/>
                  </a:lnTo>
                  <a:lnTo>
                    <a:pt x="154" y="10"/>
                  </a:lnTo>
                  <a:lnTo>
                    <a:pt x="176" y="4"/>
                  </a:lnTo>
                  <a:lnTo>
                    <a:pt x="198" y="0"/>
                  </a:lnTo>
                  <a:lnTo>
                    <a:pt x="219" y="0"/>
                  </a:lnTo>
                  <a:lnTo>
                    <a:pt x="3327" y="0"/>
                  </a:lnTo>
                </a:path>
              </a:pathLst>
            </a:custGeom>
            <a:noFill/>
            <a:ln w="190500">
              <a:solidFill>
                <a:srgbClr val="7B1B1B"/>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 name="等腰三角形 3"/>
            <p:cNvSpPr/>
            <p:nvPr/>
          </p:nvSpPr>
          <p:spPr>
            <a:xfrm rot="5400000">
              <a:off x="7466715" y="1196033"/>
              <a:ext cx="420091" cy="273541"/>
            </a:xfrm>
            <a:prstGeom prst="triangl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5" name="组合 4"/>
          <p:cNvGrpSpPr/>
          <p:nvPr/>
        </p:nvGrpSpPr>
        <p:grpSpPr>
          <a:xfrm>
            <a:off x="6074946" y="2659804"/>
            <a:ext cx="2918924" cy="1056238"/>
            <a:chOff x="4564530" y="1702066"/>
            <a:chExt cx="2193191" cy="791995"/>
          </a:xfrm>
        </p:grpSpPr>
        <p:sp>
          <p:nvSpPr>
            <p:cNvPr id="6" name="Freeform 15"/>
            <p:cNvSpPr>
              <a:spLocks/>
            </p:cNvSpPr>
            <p:nvPr/>
          </p:nvSpPr>
          <p:spPr bwMode="auto">
            <a:xfrm>
              <a:off x="4564530" y="1914752"/>
              <a:ext cx="2193191" cy="579309"/>
            </a:xfrm>
            <a:custGeom>
              <a:avLst/>
              <a:gdLst>
                <a:gd name="T0" fmla="*/ 640 w 1662"/>
                <a:gd name="T1" fmla="*/ 0 h 439"/>
                <a:gd name="T2" fmla="*/ 1441 w 1662"/>
                <a:gd name="T3" fmla="*/ 0 h 439"/>
                <a:gd name="T4" fmla="*/ 1441 w 1662"/>
                <a:gd name="T5" fmla="*/ 0 h 439"/>
                <a:gd name="T6" fmla="*/ 1465 w 1662"/>
                <a:gd name="T7" fmla="*/ 0 h 439"/>
                <a:gd name="T8" fmla="*/ 1487 w 1662"/>
                <a:gd name="T9" fmla="*/ 4 h 439"/>
                <a:gd name="T10" fmla="*/ 1507 w 1662"/>
                <a:gd name="T11" fmla="*/ 8 h 439"/>
                <a:gd name="T12" fmla="*/ 1527 w 1662"/>
                <a:gd name="T13" fmla="*/ 16 h 439"/>
                <a:gd name="T14" fmla="*/ 1547 w 1662"/>
                <a:gd name="T15" fmla="*/ 26 h 439"/>
                <a:gd name="T16" fmla="*/ 1565 w 1662"/>
                <a:gd name="T17" fmla="*/ 36 h 439"/>
                <a:gd name="T18" fmla="*/ 1581 w 1662"/>
                <a:gd name="T19" fmla="*/ 50 h 439"/>
                <a:gd name="T20" fmla="*/ 1596 w 1662"/>
                <a:gd name="T21" fmla="*/ 64 h 439"/>
                <a:gd name="T22" fmla="*/ 1610 w 1662"/>
                <a:gd name="T23" fmla="*/ 80 h 439"/>
                <a:gd name="T24" fmla="*/ 1624 w 1662"/>
                <a:gd name="T25" fmla="*/ 96 h 439"/>
                <a:gd name="T26" fmla="*/ 1634 w 1662"/>
                <a:gd name="T27" fmla="*/ 114 h 439"/>
                <a:gd name="T28" fmla="*/ 1644 w 1662"/>
                <a:gd name="T29" fmla="*/ 134 h 439"/>
                <a:gd name="T30" fmla="*/ 1652 w 1662"/>
                <a:gd name="T31" fmla="*/ 154 h 439"/>
                <a:gd name="T32" fmla="*/ 1656 w 1662"/>
                <a:gd name="T33" fmla="*/ 176 h 439"/>
                <a:gd name="T34" fmla="*/ 1660 w 1662"/>
                <a:gd name="T35" fmla="*/ 198 h 439"/>
                <a:gd name="T36" fmla="*/ 1662 w 1662"/>
                <a:gd name="T37" fmla="*/ 219 h 439"/>
                <a:gd name="T38" fmla="*/ 1662 w 1662"/>
                <a:gd name="T39" fmla="*/ 219 h 439"/>
                <a:gd name="T40" fmla="*/ 1662 w 1662"/>
                <a:gd name="T41" fmla="*/ 219 h 439"/>
                <a:gd name="T42" fmla="*/ 1660 w 1662"/>
                <a:gd name="T43" fmla="*/ 241 h 439"/>
                <a:gd name="T44" fmla="*/ 1656 w 1662"/>
                <a:gd name="T45" fmla="*/ 263 h 439"/>
                <a:gd name="T46" fmla="*/ 1652 w 1662"/>
                <a:gd name="T47" fmla="*/ 285 h 439"/>
                <a:gd name="T48" fmla="*/ 1644 w 1662"/>
                <a:gd name="T49" fmla="*/ 305 h 439"/>
                <a:gd name="T50" fmla="*/ 1634 w 1662"/>
                <a:gd name="T51" fmla="*/ 325 h 439"/>
                <a:gd name="T52" fmla="*/ 1624 w 1662"/>
                <a:gd name="T53" fmla="*/ 343 h 439"/>
                <a:gd name="T54" fmla="*/ 1610 w 1662"/>
                <a:gd name="T55" fmla="*/ 359 h 439"/>
                <a:gd name="T56" fmla="*/ 1596 w 1662"/>
                <a:gd name="T57" fmla="*/ 375 h 439"/>
                <a:gd name="T58" fmla="*/ 1581 w 1662"/>
                <a:gd name="T59" fmla="*/ 389 h 439"/>
                <a:gd name="T60" fmla="*/ 1565 w 1662"/>
                <a:gd name="T61" fmla="*/ 401 h 439"/>
                <a:gd name="T62" fmla="*/ 1547 w 1662"/>
                <a:gd name="T63" fmla="*/ 413 h 439"/>
                <a:gd name="T64" fmla="*/ 1527 w 1662"/>
                <a:gd name="T65" fmla="*/ 423 h 439"/>
                <a:gd name="T66" fmla="*/ 1507 w 1662"/>
                <a:gd name="T67" fmla="*/ 429 h 439"/>
                <a:gd name="T68" fmla="*/ 1487 w 1662"/>
                <a:gd name="T69" fmla="*/ 435 h 439"/>
                <a:gd name="T70" fmla="*/ 1465 w 1662"/>
                <a:gd name="T71" fmla="*/ 439 h 439"/>
                <a:gd name="T72" fmla="*/ 1441 w 1662"/>
                <a:gd name="T73" fmla="*/ 439 h 439"/>
                <a:gd name="T74" fmla="*/ 0 w 1662"/>
                <a:gd name="T75" fmla="*/ 439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2" h="439">
                  <a:moveTo>
                    <a:pt x="640" y="0"/>
                  </a:moveTo>
                  <a:lnTo>
                    <a:pt x="1441" y="0"/>
                  </a:lnTo>
                  <a:lnTo>
                    <a:pt x="1441" y="0"/>
                  </a:lnTo>
                  <a:lnTo>
                    <a:pt x="1465" y="0"/>
                  </a:lnTo>
                  <a:lnTo>
                    <a:pt x="1487" y="4"/>
                  </a:lnTo>
                  <a:lnTo>
                    <a:pt x="1507" y="8"/>
                  </a:lnTo>
                  <a:lnTo>
                    <a:pt x="1527" y="16"/>
                  </a:lnTo>
                  <a:lnTo>
                    <a:pt x="1547" y="26"/>
                  </a:lnTo>
                  <a:lnTo>
                    <a:pt x="1565" y="36"/>
                  </a:lnTo>
                  <a:lnTo>
                    <a:pt x="1581" y="50"/>
                  </a:lnTo>
                  <a:lnTo>
                    <a:pt x="1596" y="64"/>
                  </a:lnTo>
                  <a:lnTo>
                    <a:pt x="1610" y="80"/>
                  </a:lnTo>
                  <a:lnTo>
                    <a:pt x="1624" y="96"/>
                  </a:lnTo>
                  <a:lnTo>
                    <a:pt x="1634" y="114"/>
                  </a:lnTo>
                  <a:lnTo>
                    <a:pt x="1644" y="134"/>
                  </a:lnTo>
                  <a:lnTo>
                    <a:pt x="1652" y="154"/>
                  </a:lnTo>
                  <a:lnTo>
                    <a:pt x="1656" y="176"/>
                  </a:lnTo>
                  <a:lnTo>
                    <a:pt x="1660" y="198"/>
                  </a:lnTo>
                  <a:lnTo>
                    <a:pt x="1662" y="219"/>
                  </a:lnTo>
                  <a:lnTo>
                    <a:pt x="1662" y="219"/>
                  </a:lnTo>
                  <a:lnTo>
                    <a:pt x="1662" y="219"/>
                  </a:lnTo>
                  <a:lnTo>
                    <a:pt x="1660" y="241"/>
                  </a:lnTo>
                  <a:lnTo>
                    <a:pt x="1656" y="263"/>
                  </a:lnTo>
                  <a:lnTo>
                    <a:pt x="1652" y="285"/>
                  </a:lnTo>
                  <a:lnTo>
                    <a:pt x="1644" y="305"/>
                  </a:lnTo>
                  <a:lnTo>
                    <a:pt x="1634" y="325"/>
                  </a:lnTo>
                  <a:lnTo>
                    <a:pt x="1624" y="343"/>
                  </a:lnTo>
                  <a:lnTo>
                    <a:pt x="1610" y="359"/>
                  </a:lnTo>
                  <a:lnTo>
                    <a:pt x="1596" y="375"/>
                  </a:lnTo>
                  <a:lnTo>
                    <a:pt x="1581" y="389"/>
                  </a:lnTo>
                  <a:lnTo>
                    <a:pt x="1565" y="401"/>
                  </a:lnTo>
                  <a:lnTo>
                    <a:pt x="1547" y="413"/>
                  </a:lnTo>
                  <a:lnTo>
                    <a:pt x="1527" y="423"/>
                  </a:lnTo>
                  <a:lnTo>
                    <a:pt x="1507" y="429"/>
                  </a:lnTo>
                  <a:lnTo>
                    <a:pt x="1487" y="435"/>
                  </a:lnTo>
                  <a:lnTo>
                    <a:pt x="1465" y="439"/>
                  </a:lnTo>
                  <a:lnTo>
                    <a:pt x="1441" y="439"/>
                  </a:lnTo>
                  <a:lnTo>
                    <a:pt x="0" y="439"/>
                  </a:lnTo>
                </a:path>
              </a:pathLst>
            </a:custGeom>
            <a:noFill/>
            <a:ln w="190500">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等腰三角形 6"/>
            <p:cNvSpPr/>
            <p:nvPr/>
          </p:nvSpPr>
          <p:spPr>
            <a:xfrm rot="16200000">
              <a:off x="5172875" y="1775341"/>
              <a:ext cx="420091" cy="273541"/>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8" name="组合 7"/>
          <p:cNvGrpSpPr/>
          <p:nvPr/>
        </p:nvGrpSpPr>
        <p:grpSpPr>
          <a:xfrm>
            <a:off x="4273012" y="3439439"/>
            <a:ext cx="2925948" cy="1052713"/>
            <a:chOff x="3210611" y="2286656"/>
            <a:chExt cx="2198469" cy="789352"/>
          </a:xfrm>
        </p:grpSpPr>
        <p:sp>
          <p:nvSpPr>
            <p:cNvPr id="9" name="Freeform 16"/>
            <p:cNvSpPr>
              <a:spLocks/>
            </p:cNvSpPr>
            <p:nvPr/>
          </p:nvSpPr>
          <p:spPr bwMode="auto">
            <a:xfrm>
              <a:off x="3210611" y="2494060"/>
              <a:ext cx="2198469" cy="581948"/>
            </a:xfrm>
            <a:custGeom>
              <a:avLst/>
              <a:gdLst>
                <a:gd name="T0" fmla="*/ 1666 w 1666"/>
                <a:gd name="T1" fmla="*/ 441 h 441"/>
                <a:gd name="T2" fmla="*/ 219 w 1666"/>
                <a:gd name="T3" fmla="*/ 441 h 441"/>
                <a:gd name="T4" fmla="*/ 219 w 1666"/>
                <a:gd name="T5" fmla="*/ 441 h 441"/>
                <a:gd name="T6" fmla="*/ 198 w 1666"/>
                <a:gd name="T7" fmla="*/ 441 h 441"/>
                <a:gd name="T8" fmla="*/ 176 w 1666"/>
                <a:gd name="T9" fmla="*/ 437 h 441"/>
                <a:gd name="T10" fmla="*/ 154 w 1666"/>
                <a:gd name="T11" fmla="*/ 431 h 441"/>
                <a:gd name="T12" fmla="*/ 134 w 1666"/>
                <a:gd name="T13" fmla="*/ 425 h 441"/>
                <a:gd name="T14" fmla="*/ 116 w 1666"/>
                <a:gd name="T15" fmla="*/ 415 h 441"/>
                <a:gd name="T16" fmla="*/ 96 w 1666"/>
                <a:gd name="T17" fmla="*/ 403 h 441"/>
                <a:gd name="T18" fmla="*/ 80 w 1666"/>
                <a:gd name="T19" fmla="*/ 391 h 441"/>
                <a:gd name="T20" fmla="*/ 64 w 1666"/>
                <a:gd name="T21" fmla="*/ 377 h 441"/>
                <a:gd name="T22" fmla="*/ 50 w 1666"/>
                <a:gd name="T23" fmla="*/ 361 h 441"/>
                <a:gd name="T24" fmla="*/ 38 w 1666"/>
                <a:gd name="T25" fmla="*/ 345 h 441"/>
                <a:gd name="T26" fmla="*/ 26 w 1666"/>
                <a:gd name="T27" fmla="*/ 325 h 441"/>
                <a:gd name="T28" fmla="*/ 16 w 1666"/>
                <a:gd name="T29" fmla="*/ 307 h 441"/>
                <a:gd name="T30" fmla="*/ 10 w 1666"/>
                <a:gd name="T31" fmla="*/ 287 h 441"/>
                <a:gd name="T32" fmla="*/ 4 w 1666"/>
                <a:gd name="T33" fmla="*/ 265 h 441"/>
                <a:gd name="T34" fmla="*/ 0 w 1666"/>
                <a:gd name="T35" fmla="*/ 243 h 441"/>
                <a:gd name="T36" fmla="*/ 0 w 1666"/>
                <a:gd name="T37" fmla="*/ 222 h 441"/>
                <a:gd name="T38" fmla="*/ 0 w 1666"/>
                <a:gd name="T39" fmla="*/ 222 h 441"/>
                <a:gd name="T40" fmla="*/ 0 w 1666"/>
                <a:gd name="T41" fmla="*/ 222 h 441"/>
                <a:gd name="T42" fmla="*/ 0 w 1666"/>
                <a:gd name="T43" fmla="*/ 198 h 441"/>
                <a:gd name="T44" fmla="*/ 4 w 1666"/>
                <a:gd name="T45" fmla="*/ 178 h 441"/>
                <a:gd name="T46" fmla="*/ 10 w 1666"/>
                <a:gd name="T47" fmla="*/ 156 h 441"/>
                <a:gd name="T48" fmla="*/ 16 w 1666"/>
                <a:gd name="T49" fmla="*/ 136 h 441"/>
                <a:gd name="T50" fmla="*/ 26 w 1666"/>
                <a:gd name="T51" fmla="*/ 116 h 441"/>
                <a:gd name="T52" fmla="*/ 38 w 1666"/>
                <a:gd name="T53" fmla="*/ 98 h 441"/>
                <a:gd name="T54" fmla="*/ 50 w 1666"/>
                <a:gd name="T55" fmla="*/ 82 h 441"/>
                <a:gd name="T56" fmla="*/ 64 w 1666"/>
                <a:gd name="T57" fmla="*/ 66 h 441"/>
                <a:gd name="T58" fmla="*/ 80 w 1666"/>
                <a:gd name="T59" fmla="*/ 52 h 441"/>
                <a:gd name="T60" fmla="*/ 96 w 1666"/>
                <a:gd name="T61" fmla="*/ 38 h 441"/>
                <a:gd name="T62" fmla="*/ 116 w 1666"/>
                <a:gd name="T63" fmla="*/ 28 h 441"/>
                <a:gd name="T64" fmla="*/ 134 w 1666"/>
                <a:gd name="T65" fmla="*/ 18 h 441"/>
                <a:gd name="T66" fmla="*/ 154 w 1666"/>
                <a:gd name="T67" fmla="*/ 10 h 441"/>
                <a:gd name="T68" fmla="*/ 176 w 1666"/>
                <a:gd name="T69" fmla="*/ 6 h 441"/>
                <a:gd name="T70" fmla="*/ 198 w 1666"/>
                <a:gd name="T71" fmla="*/ 2 h 441"/>
                <a:gd name="T72" fmla="*/ 219 w 1666"/>
                <a:gd name="T73" fmla="*/ 0 h 441"/>
                <a:gd name="T74" fmla="*/ 1026 w 1666"/>
                <a:gd name="T75"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6" h="441">
                  <a:moveTo>
                    <a:pt x="1666" y="441"/>
                  </a:moveTo>
                  <a:lnTo>
                    <a:pt x="219" y="441"/>
                  </a:lnTo>
                  <a:lnTo>
                    <a:pt x="219" y="441"/>
                  </a:lnTo>
                  <a:lnTo>
                    <a:pt x="198" y="441"/>
                  </a:lnTo>
                  <a:lnTo>
                    <a:pt x="176" y="437"/>
                  </a:lnTo>
                  <a:lnTo>
                    <a:pt x="154" y="431"/>
                  </a:lnTo>
                  <a:lnTo>
                    <a:pt x="134" y="425"/>
                  </a:lnTo>
                  <a:lnTo>
                    <a:pt x="116" y="415"/>
                  </a:lnTo>
                  <a:lnTo>
                    <a:pt x="96" y="403"/>
                  </a:lnTo>
                  <a:lnTo>
                    <a:pt x="80" y="391"/>
                  </a:lnTo>
                  <a:lnTo>
                    <a:pt x="64" y="377"/>
                  </a:lnTo>
                  <a:lnTo>
                    <a:pt x="50" y="361"/>
                  </a:lnTo>
                  <a:lnTo>
                    <a:pt x="38" y="345"/>
                  </a:lnTo>
                  <a:lnTo>
                    <a:pt x="26" y="325"/>
                  </a:lnTo>
                  <a:lnTo>
                    <a:pt x="16" y="307"/>
                  </a:lnTo>
                  <a:lnTo>
                    <a:pt x="10" y="287"/>
                  </a:lnTo>
                  <a:lnTo>
                    <a:pt x="4" y="265"/>
                  </a:lnTo>
                  <a:lnTo>
                    <a:pt x="0" y="243"/>
                  </a:lnTo>
                  <a:lnTo>
                    <a:pt x="0" y="222"/>
                  </a:lnTo>
                  <a:lnTo>
                    <a:pt x="0" y="222"/>
                  </a:lnTo>
                  <a:lnTo>
                    <a:pt x="0" y="222"/>
                  </a:lnTo>
                  <a:lnTo>
                    <a:pt x="0" y="198"/>
                  </a:lnTo>
                  <a:lnTo>
                    <a:pt x="4" y="178"/>
                  </a:lnTo>
                  <a:lnTo>
                    <a:pt x="10" y="156"/>
                  </a:lnTo>
                  <a:lnTo>
                    <a:pt x="16" y="136"/>
                  </a:lnTo>
                  <a:lnTo>
                    <a:pt x="26" y="116"/>
                  </a:lnTo>
                  <a:lnTo>
                    <a:pt x="38" y="98"/>
                  </a:lnTo>
                  <a:lnTo>
                    <a:pt x="50" y="82"/>
                  </a:lnTo>
                  <a:lnTo>
                    <a:pt x="64" y="66"/>
                  </a:lnTo>
                  <a:lnTo>
                    <a:pt x="80" y="52"/>
                  </a:lnTo>
                  <a:lnTo>
                    <a:pt x="96" y="38"/>
                  </a:lnTo>
                  <a:lnTo>
                    <a:pt x="116" y="28"/>
                  </a:lnTo>
                  <a:lnTo>
                    <a:pt x="134" y="18"/>
                  </a:lnTo>
                  <a:lnTo>
                    <a:pt x="154" y="10"/>
                  </a:lnTo>
                  <a:lnTo>
                    <a:pt x="176" y="6"/>
                  </a:lnTo>
                  <a:lnTo>
                    <a:pt x="198" y="2"/>
                  </a:lnTo>
                  <a:lnTo>
                    <a:pt x="219" y="0"/>
                  </a:lnTo>
                  <a:lnTo>
                    <a:pt x="1026" y="0"/>
                  </a:lnTo>
                </a:path>
              </a:pathLst>
            </a:custGeom>
            <a:noFill/>
            <a:ln w="190500">
              <a:solidFill>
                <a:srgbClr val="7B1B1B"/>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ln>
                  <a:solidFill>
                    <a:sysClr val="windowText" lastClr="000000"/>
                  </a:solidFill>
                </a:ln>
              </a:endParaRPr>
            </a:p>
          </p:txBody>
        </p:sp>
        <p:sp>
          <p:nvSpPr>
            <p:cNvPr id="10" name="等腰三角形 9"/>
            <p:cNvSpPr/>
            <p:nvPr/>
          </p:nvSpPr>
          <p:spPr>
            <a:xfrm rot="5400000">
              <a:off x="4407824" y="2359931"/>
              <a:ext cx="420091" cy="273541"/>
            </a:xfrm>
            <a:prstGeom prst="triangl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1" name="组合 10"/>
          <p:cNvGrpSpPr/>
          <p:nvPr/>
        </p:nvGrpSpPr>
        <p:grpSpPr>
          <a:xfrm>
            <a:off x="6074946" y="4208505"/>
            <a:ext cx="2918924" cy="1059759"/>
            <a:chOff x="4564530" y="2863321"/>
            <a:chExt cx="2193191" cy="794635"/>
          </a:xfrm>
        </p:grpSpPr>
        <p:sp>
          <p:nvSpPr>
            <p:cNvPr id="12" name="Freeform 17"/>
            <p:cNvSpPr>
              <a:spLocks/>
            </p:cNvSpPr>
            <p:nvPr/>
          </p:nvSpPr>
          <p:spPr bwMode="auto">
            <a:xfrm>
              <a:off x="4564530" y="3076008"/>
              <a:ext cx="2193191" cy="581948"/>
            </a:xfrm>
            <a:custGeom>
              <a:avLst/>
              <a:gdLst>
                <a:gd name="T0" fmla="*/ 640 w 1662"/>
                <a:gd name="T1" fmla="*/ 0 h 441"/>
                <a:gd name="T2" fmla="*/ 1441 w 1662"/>
                <a:gd name="T3" fmla="*/ 0 h 441"/>
                <a:gd name="T4" fmla="*/ 1441 w 1662"/>
                <a:gd name="T5" fmla="*/ 0 h 441"/>
                <a:gd name="T6" fmla="*/ 1465 w 1662"/>
                <a:gd name="T7" fmla="*/ 2 h 441"/>
                <a:gd name="T8" fmla="*/ 1487 w 1662"/>
                <a:gd name="T9" fmla="*/ 4 h 441"/>
                <a:gd name="T10" fmla="*/ 1507 w 1662"/>
                <a:gd name="T11" fmla="*/ 10 h 441"/>
                <a:gd name="T12" fmla="*/ 1527 w 1662"/>
                <a:gd name="T13" fmla="*/ 18 h 441"/>
                <a:gd name="T14" fmla="*/ 1547 w 1662"/>
                <a:gd name="T15" fmla="*/ 28 h 441"/>
                <a:gd name="T16" fmla="*/ 1565 w 1662"/>
                <a:gd name="T17" fmla="*/ 38 h 441"/>
                <a:gd name="T18" fmla="*/ 1581 w 1662"/>
                <a:gd name="T19" fmla="*/ 50 h 441"/>
                <a:gd name="T20" fmla="*/ 1596 w 1662"/>
                <a:gd name="T21" fmla="*/ 66 h 441"/>
                <a:gd name="T22" fmla="*/ 1610 w 1662"/>
                <a:gd name="T23" fmla="*/ 80 h 441"/>
                <a:gd name="T24" fmla="*/ 1624 w 1662"/>
                <a:gd name="T25" fmla="*/ 98 h 441"/>
                <a:gd name="T26" fmla="*/ 1634 w 1662"/>
                <a:gd name="T27" fmla="*/ 116 h 441"/>
                <a:gd name="T28" fmla="*/ 1644 w 1662"/>
                <a:gd name="T29" fmla="*/ 136 h 441"/>
                <a:gd name="T30" fmla="*/ 1652 w 1662"/>
                <a:gd name="T31" fmla="*/ 156 h 441"/>
                <a:gd name="T32" fmla="*/ 1656 w 1662"/>
                <a:gd name="T33" fmla="*/ 176 h 441"/>
                <a:gd name="T34" fmla="*/ 1660 w 1662"/>
                <a:gd name="T35" fmla="*/ 198 h 441"/>
                <a:gd name="T36" fmla="*/ 1662 w 1662"/>
                <a:gd name="T37" fmla="*/ 222 h 441"/>
                <a:gd name="T38" fmla="*/ 1662 w 1662"/>
                <a:gd name="T39" fmla="*/ 222 h 441"/>
                <a:gd name="T40" fmla="*/ 1662 w 1662"/>
                <a:gd name="T41" fmla="*/ 222 h 441"/>
                <a:gd name="T42" fmla="*/ 1660 w 1662"/>
                <a:gd name="T43" fmla="*/ 243 h 441"/>
                <a:gd name="T44" fmla="*/ 1656 w 1662"/>
                <a:gd name="T45" fmla="*/ 265 h 441"/>
                <a:gd name="T46" fmla="*/ 1652 w 1662"/>
                <a:gd name="T47" fmla="*/ 285 h 441"/>
                <a:gd name="T48" fmla="*/ 1644 w 1662"/>
                <a:gd name="T49" fmla="*/ 307 h 441"/>
                <a:gd name="T50" fmla="*/ 1634 w 1662"/>
                <a:gd name="T51" fmla="*/ 325 h 441"/>
                <a:gd name="T52" fmla="*/ 1624 w 1662"/>
                <a:gd name="T53" fmla="*/ 343 h 441"/>
                <a:gd name="T54" fmla="*/ 1610 w 1662"/>
                <a:gd name="T55" fmla="*/ 361 h 441"/>
                <a:gd name="T56" fmla="*/ 1596 w 1662"/>
                <a:gd name="T57" fmla="*/ 377 h 441"/>
                <a:gd name="T58" fmla="*/ 1581 w 1662"/>
                <a:gd name="T59" fmla="*/ 391 h 441"/>
                <a:gd name="T60" fmla="*/ 1565 w 1662"/>
                <a:gd name="T61" fmla="*/ 403 h 441"/>
                <a:gd name="T62" fmla="*/ 1547 w 1662"/>
                <a:gd name="T63" fmla="*/ 415 h 441"/>
                <a:gd name="T64" fmla="*/ 1527 w 1662"/>
                <a:gd name="T65" fmla="*/ 423 h 441"/>
                <a:gd name="T66" fmla="*/ 1507 w 1662"/>
                <a:gd name="T67" fmla="*/ 431 h 441"/>
                <a:gd name="T68" fmla="*/ 1487 w 1662"/>
                <a:gd name="T69" fmla="*/ 437 h 441"/>
                <a:gd name="T70" fmla="*/ 1465 w 1662"/>
                <a:gd name="T71" fmla="*/ 439 h 441"/>
                <a:gd name="T72" fmla="*/ 1441 w 1662"/>
                <a:gd name="T73" fmla="*/ 441 h 441"/>
                <a:gd name="T74" fmla="*/ 0 w 1662"/>
                <a:gd name="T75" fmla="*/ 441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2" h="441">
                  <a:moveTo>
                    <a:pt x="640" y="0"/>
                  </a:moveTo>
                  <a:lnTo>
                    <a:pt x="1441" y="0"/>
                  </a:lnTo>
                  <a:lnTo>
                    <a:pt x="1441" y="0"/>
                  </a:lnTo>
                  <a:lnTo>
                    <a:pt x="1465" y="2"/>
                  </a:lnTo>
                  <a:lnTo>
                    <a:pt x="1487" y="4"/>
                  </a:lnTo>
                  <a:lnTo>
                    <a:pt x="1507" y="10"/>
                  </a:lnTo>
                  <a:lnTo>
                    <a:pt x="1527" y="18"/>
                  </a:lnTo>
                  <a:lnTo>
                    <a:pt x="1547" y="28"/>
                  </a:lnTo>
                  <a:lnTo>
                    <a:pt x="1565" y="38"/>
                  </a:lnTo>
                  <a:lnTo>
                    <a:pt x="1581" y="50"/>
                  </a:lnTo>
                  <a:lnTo>
                    <a:pt x="1596" y="66"/>
                  </a:lnTo>
                  <a:lnTo>
                    <a:pt x="1610" y="80"/>
                  </a:lnTo>
                  <a:lnTo>
                    <a:pt x="1624" y="98"/>
                  </a:lnTo>
                  <a:lnTo>
                    <a:pt x="1634" y="116"/>
                  </a:lnTo>
                  <a:lnTo>
                    <a:pt x="1644" y="136"/>
                  </a:lnTo>
                  <a:lnTo>
                    <a:pt x="1652" y="156"/>
                  </a:lnTo>
                  <a:lnTo>
                    <a:pt x="1656" y="176"/>
                  </a:lnTo>
                  <a:lnTo>
                    <a:pt x="1660" y="198"/>
                  </a:lnTo>
                  <a:lnTo>
                    <a:pt x="1662" y="222"/>
                  </a:lnTo>
                  <a:lnTo>
                    <a:pt x="1662" y="222"/>
                  </a:lnTo>
                  <a:lnTo>
                    <a:pt x="1662" y="222"/>
                  </a:lnTo>
                  <a:lnTo>
                    <a:pt x="1660" y="243"/>
                  </a:lnTo>
                  <a:lnTo>
                    <a:pt x="1656" y="265"/>
                  </a:lnTo>
                  <a:lnTo>
                    <a:pt x="1652" y="285"/>
                  </a:lnTo>
                  <a:lnTo>
                    <a:pt x="1644" y="307"/>
                  </a:lnTo>
                  <a:lnTo>
                    <a:pt x="1634" y="325"/>
                  </a:lnTo>
                  <a:lnTo>
                    <a:pt x="1624" y="343"/>
                  </a:lnTo>
                  <a:lnTo>
                    <a:pt x="1610" y="361"/>
                  </a:lnTo>
                  <a:lnTo>
                    <a:pt x="1596" y="377"/>
                  </a:lnTo>
                  <a:lnTo>
                    <a:pt x="1581" y="391"/>
                  </a:lnTo>
                  <a:lnTo>
                    <a:pt x="1565" y="403"/>
                  </a:lnTo>
                  <a:lnTo>
                    <a:pt x="1547" y="415"/>
                  </a:lnTo>
                  <a:lnTo>
                    <a:pt x="1527" y="423"/>
                  </a:lnTo>
                  <a:lnTo>
                    <a:pt x="1507" y="431"/>
                  </a:lnTo>
                  <a:lnTo>
                    <a:pt x="1487" y="437"/>
                  </a:lnTo>
                  <a:lnTo>
                    <a:pt x="1465" y="439"/>
                  </a:lnTo>
                  <a:lnTo>
                    <a:pt x="1441" y="441"/>
                  </a:lnTo>
                  <a:lnTo>
                    <a:pt x="0" y="441"/>
                  </a:lnTo>
                </a:path>
              </a:pathLst>
            </a:custGeom>
            <a:noFill/>
            <a:ln w="190500">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等腰三角形 12"/>
            <p:cNvSpPr/>
            <p:nvPr/>
          </p:nvSpPr>
          <p:spPr>
            <a:xfrm rot="16200000">
              <a:off x="5172875" y="2936596"/>
              <a:ext cx="420091" cy="273541"/>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4" name="组合 13"/>
          <p:cNvGrpSpPr/>
          <p:nvPr/>
        </p:nvGrpSpPr>
        <p:grpSpPr>
          <a:xfrm>
            <a:off x="2" y="4984616"/>
            <a:ext cx="6327962" cy="560251"/>
            <a:chOff x="1" y="3445269"/>
            <a:chExt cx="4754639" cy="420091"/>
          </a:xfrm>
        </p:grpSpPr>
        <p:sp>
          <p:nvSpPr>
            <p:cNvPr id="15" name="Line 18"/>
            <p:cNvSpPr>
              <a:spLocks noChangeShapeType="1"/>
            </p:cNvSpPr>
            <p:nvPr/>
          </p:nvSpPr>
          <p:spPr bwMode="auto">
            <a:xfrm flipH="1">
              <a:off x="1" y="3657955"/>
              <a:ext cx="4564529" cy="0"/>
            </a:xfrm>
            <a:prstGeom prst="line">
              <a:avLst/>
            </a:prstGeom>
            <a:noFill/>
            <a:ln w="190500">
              <a:solidFill>
                <a:srgbClr val="7B1B1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等腰三角形 15"/>
            <p:cNvSpPr/>
            <p:nvPr/>
          </p:nvSpPr>
          <p:spPr>
            <a:xfrm rot="5400000">
              <a:off x="4407824" y="3518544"/>
              <a:ext cx="420091" cy="273541"/>
            </a:xfrm>
            <a:prstGeom prst="triangl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7" name="矩形 16"/>
          <p:cNvSpPr/>
          <p:nvPr/>
        </p:nvSpPr>
        <p:spPr>
          <a:xfrm>
            <a:off x="685289" y="2098555"/>
            <a:ext cx="3238512" cy="923166"/>
          </a:xfrm>
          <a:prstGeom prst="rect">
            <a:avLst/>
          </a:prstGeom>
        </p:spPr>
        <p:txBody>
          <a:bodyPr wrap="square" lIns="121758" tIns="60879" rIns="121758" bIns="60879">
            <a:spAutoFit/>
          </a:bodyPr>
          <a:lstStyle/>
          <a:p>
            <a:pPr defTabSz="1217421"/>
            <a:r>
              <a:rPr lang="zh-CN" altLang="en-US" sz="2000" dirty="0">
                <a:solidFill>
                  <a:prstClr val="black">
                    <a:lumMod val="65000"/>
                    <a:lumOff val="35000"/>
                  </a:prstClr>
                </a:solidFill>
                <a:latin typeface="百度综艺简体" pitchFamily="2" charset="-122"/>
                <a:ea typeface="百度综艺简体"/>
              </a:rPr>
              <a:t>Add a text title here</a:t>
            </a:r>
          </a:p>
          <a:p>
            <a:pPr lvl="0" algn="just" fontAlgn="base">
              <a:spcBef>
                <a:spcPct val="0"/>
              </a:spcBef>
              <a:spcAft>
                <a:spcPct val="0"/>
              </a:spcAft>
            </a:pPr>
            <a:r>
              <a:rPr lang="zh-CN" altLang="en-US" sz="1600" dirty="0">
                <a:solidFill>
                  <a:prstClr val="black"/>
                </a:solidFill>
                <a:latin typeface="微软雅黑" pitchFamily="34" charset="-122"/>
                <a:ea typeface="微软雅黑" pitchFamily="34" charset="-122"/>
                <a:cs typeface="方正兰亭纤黑简体"/>
              </a:rPr>
              <a:t>Click here to add a text statement and a short question description.</a:t>
            </a:r>
          </a:p>
        </p:txBody>
      </p:sp>
      <p:sp>
        <p:nvSpPr>
          <p:cNvPr id="18" name="矩形 17"/>
          <p:cNvSpPr/>
          <p:nvPr/>
        </p:nvSpPr>
        <p:spPr>
          <a:xfrm>
            <a:off x="685289" y="3697448"/>
            <a:ext cx="3238512" cy="923166"/>
          </a:xfrm>
          <a:prstGeom prst="rect">
            <a:avLst/>
          </a:prstGeom>
        </p:spPr>
        <p:txBody>
          <a:bodyPr wrap="square" lIns="121758" tIns="60879" rIns="121758" bIns="60879">
            <a:spAutoFit/>
          </a:bodyPr>
          <a:lstStyle/>
          <a:p>
            <a:pPr defTabSz="1217421"/>
            <a:r>
              <a:rPr lang="zh-CN" altLang="en-US" sz="2000" dirty="0">
                <a:solidFill>
                  <a:prstClr val="black">
                    <a:lumMod val="65000"/>
                    <a:lumOff val="35000"/>
                  </a:prstClr>
                </a:solidFill>
                <a:latin typeface="百度综艺简体" pitchFamily="2" charset="-122"/>
                <a:ea typeface="百度综艺简体"/>
              </a:rPr>
              <a:t>Add a text title here</a:t>
            </a:r>
          </a:p>
          <a:p>
            <a:pPr lvl="0" algn="just" fontAlgn="base">
              <a:spcBef>
                <a:spcPct val="0"/>
              </a:spcBef>
              <a:spcAft>
                <a:spcPct val="0"/>
              </a:spcAft>
            </a:pPr>
            <a:r>
              <a:rPr lang="zh-CN" altLang="en-US" sz="1600" dirty="0">
                <a:solidFill>
                  <a:prstClr val="black"/>
                </a:solidFill>
                <a:latin typeface="微软雅黑" pitchFamily="34" charset="-122"/>
                <a:ea typeface="微软雅黑" pitchFamily="34" charset="-122"/>
                <a:cs typeface="方正兰亭纤黑简体"/>
              </a:rPr>
              <a:t>Click here to add a text statement and a short question description.</a:t>
            </a:r>
          </a:p>
        </p:txBody>
      </p:sp>
      <p:sp>
        <p:nvSpPr>
          <p:cNvPr id="19" name="矩形 18"/>
          <p:cNvSpPr/>
          <p:nvPr/>
        </p:nvSpPr>
        <p:spPr>
          <a:xfrm>
            <a:off x="9468819" y="2720393"/>
            <a:ext cx="2700955" cy="1169387"/>
          </a:xfrm>
          <a:prstGeom prst="rect">
            <a:avLst/>
          </a:prstGeom>
        </p:spPr>
        <p:txBody>
          <a:bodyPr wrap="square" lIns="121758" tIns="60879" rIns="121758" bIns="60879">
            <a:spAutoFit/>
          </a:bodyPr>
          <a:lstStyle/>
          <a:p>
            <a:pPr defTabSz="1217421"/>
            <a:r>
              <a:rPr lang="zh-CN" altLang="en-US" sz="2000" dirty="0">
                <a:solidFill>
                  <a:prstClr val="black">
                    <a:lumMod val="65000"/>
                    <a:lumOff val="35000"/>
                  </a:prstClr>
                </a:solidFill>
                <a:latin typeface="百度综艺简体" pitchFamily="2" charset="-122"/>
                <a:ea typeface="百度综艺简体"/>
              </a:rPr>
              <a:t>Add a text title here</a:t>
            </a:r>
          </a:p>
          <a:p>
            <a:pPr lvl="0" algn="just" fontAlgn="base">
              <a:spcBef>
                <a:spcPct val="0"/>
              </a:spcBef>
              <a:spcAft>
                <a:spcPct val="0"/>
              </a:spcAft>
            </a:pPr>
            <a:r>
              <a:rPr lang="zh-CN" altLang="en-US" sz="1600" dirty="0">
                <a:solidFill>
                  <a:prstClr val="black"/>
                </a:solidFill>
                <a:latin typeface="微软雅黑" pitchFamily="34" charset="-122"/>
                <a:ea typeface="微软雅黑" pitchFamily="34" charset="-122"/>
                <a:cs typeface="方正兰亭纤黑简体"/>
              </a:rPr>
              <a:t>Click here to add a text statement and a short question description.</a:t>
            </a:r>
          </a:p>
        </p:txBody>
      </p:sp>
      <p:sp>
        <p:nvSpPr>
          <p:cNvPr id="20" name="矩形 19"/>
          <p:cNvSpPr/>
          <p:nvPr/>
        </p:nvSpPr>
        <p:spPr>
          <a:xfrm>
            <a:off x="9468818" y="4291719"/>
            <a:ext cx="2700955" cy="1169387"/>
          </a:xfrm>
          <a:prstGeom prst="rect">
            <a:avLst/>
          </a:prstGeom>
        </p:spPr>
        <p:txBody>
          <a:bodyPr wrap="square" lIns="121758" tIns="60879" rIns="121758" bIns="60879">
            <a:spAutoFit/>
          </a:bodyPr>
          <a:lstStyle/>
          <a:p>
            <a:pPr defTabSz="1217421"/>
            <a:r>
              <a:rPr lang="zh-CN" altLang="en-US" sz="2000" dirty="0">
                <a:solidFill>
                  <a:prstClr val="black">
                    <a:lumMod val="65000"/>
                    <a:lumOff val="35000"/>
                  </a:prstClr>
                </a:solidFill>
                <a:latin typeface="百度综艺简体" pitchFamily="2" charset="-122"/>
                <a:ea typeface="百度综艺简体"/>
              </a:rPr>
              <a:t>Add a text title here</a:t>
            </a:r>
          </a:p>
          <a:p>
            <a:pPr lvl="0" algn="just" fontAlgn="base">
              <a:spcBef>
                <a:spcPct val="0"/>
              </a:spcBef>
              <a:spcAft>
                <a:spcPct val="0"/>
              </a:spcAft>
            </a:pPr>
            <a:r>
              <a:rPr lang="zh-CN" altLang="en-US" sz="1600" dirty="0">
                <a:solidFill>
                  <a:prstClr val="black"/>
                </a:solidFill>
                <a:latin typeface="微软雅黑" pitchFamily="34" charset="-122"/>
                <a:ea typeface="微软雅黑" pitchFamily="34" charset="-122"/>
                <a:cs typeface="方正兰亭纤黑简体"/>
              </a:rPr>
              <a:t>Click here to add a text statement and a short question description.</a:t>
            </a:r>
          </a:p>
        </p:txBody>
      </p:sp>
      <p:sp>
        <p:nvSpPr>
          <p:cNvPr id="21" name="矩形 20"/>
          <p:cNvSpPr/>
          <p:nvPr/>
        </p:nvSpPr>
        <p:spPr>
          <a:xfrm>
            <a:off x="321232" y="5654478"/>
            <a:ext cx="7488697" cy="677265"/>
          </a:xfrm>
          <a:prstGeom prst="rect">
            <a:avLst/>
          </a:prstGeom>
        </p:spPr>
        <p:txBody>
          <a:bodyPr wrap="square" lIns="121758" tIns="60879" rIns="121758" bIns="60879">
            <a:spAutoFit/>
          </a:bodyPr>
          <a:lstStyle/>
          <a:p>
            <a:pPr algn="ctr" defTabSz="1217421"/>
            <a:r>
              <a:rPr lang="zh-CN" altLang="en-US" sz="2000" dirty="0">
                <a:solidFill>
                  <a:prstClr val="black">
                    <a:lumMod val="65000"/>
                    <a:lumOff val="35000"/>
                  </a:prstClr>
                </a:solidFill>
                <a:latin typeface="百度综艺简体" pitchFamily="2" charset="-122"/>
                <a:ea typeface="百度综艺简体"/>
              </a:rPr>
              <a:t>Add a text title here</a:t>
            </a:r>
          </a:p>
          <a:p>
            <a:pPr lvl="0" algn="just" fontAlgn="base">
              <a:spcBef>
                <a:spcPct val="0"/>
              </a:spcBef>
              <a:spcAft>
                <a:spcPct val="0"/>
              </a:spcAft>
            </a:pPr>
            <a:r>
              <a:rPr lang="zh-CN" altLang="en-US" sz="1600" dirty="0">
                <a:solidFill>
                  <a:prstClr val="black"/>
                </a:solidFill>
                <a:latin typeface="微软雅黑" pitchFamily="34" charset="-122"/>
                <a:ea typeface="微软雅黑" pitchFamily="34" charset="-122"/>
                <a:cs typeface="方正兰亭纤黑简体"/>
              </a:rPr>
              <a:t>Click here to add a text description, a short question description text, and the text is added here.</a:t>
            </a:r>
          </a:p>
        </p:txBody>
      </p:sp>
      <p:sp>
        <p:nvSpPr>
          <p:cNvPr id="22" name="等腰三角形 21"/>
          <p:cNvSpPr/>
          <p:nvPr/>
        </p:nvSpPr>
        <p:spPr>
          <a:xfrm rot="16200000">
            <a:off x="3832831" y="2452886"/>
            <a:ext cx="318580" cy="164308"/>
          </a:xfrm>
          <a:prstGeom prst="triangl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solidFill>
                <a:schemeClr val="tx1"/>
              </a:solidFill>
            </a:endParaRPr>
          </a:p>
        </p:txBody>
      </p:sp>
      <p:sp>
        <p:nvSpPr>
          <p:cNvPr id="23" name="等腰三角形 22"/>
          <p:cNvSpPr/>
          <p:nvPr/>
        </p:nvSpPr>
        <p:spPr>
          <a:xfrm rot="16200000">
            <a:off x="3832831" y="4011114"/>
            <a:ext cx="318580" cy="164308"/>
          </a:xfrm>
          <a:prstGeom prst="triangl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solidFill>
                <a:schemeClr val="tx1"/>
              </a:solidFill>
            </a:endParaRPr>
          </a:p>
        </p:txBody>
      </p:sp>
      <p:sp>
        <p:nvSpPr>
          <p:cNvPr id="24" name="等腰三角形 23"/>
          <p:cNvSpPr/>
          <p:nvPr/>
        </p:nvSpPr>
        <p:spPr>
          <a:xfrm rot="5400000">
            <a:off x="9114652" y="4798052"/>
            <a:ext cx="318580" cy="16430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solidFill>
                <a:schemeClr val="tx1"/>
              </a:solidFill>
            </a:endParaRPr>
          </a:p>
        </p:txBody>
      </p:sp>
      <p:sp>
        <p:nvSpPr>
          <p:cNvPr id="25" name="等腰三角形 24"/>
          <p:cNvSpPr/>
          <p:nvPr/>
        </p:nvSpPr>
        <p:spPr>
          <a:xfrm rot="5400000">
            <a:off x="9114652" y="3247592"/>
            <a:ext cx="318580" cy="16430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solidFill>
                <a:schemeClr val="tx1"/>
              </a:solidFill>
            </a:endParaRPr>
          </a:p>
        </p:txBody>
      </p:sp>
      <p:sp>
        <p:nvSpPr>
          <p:cNvPr id="26" name="等腰三角形 25"/>
          <p:cNvSpPr/>
          <p:nvPr/>
        </p:nvSpPr>
        <p:spPr>
          <a:xfrm rot="10800000">
            <a:off x="2983607" y="5486079"/>
            <a:ext cx="317926" cy="164646"/>
          </a:xfrm>
          <a:prstGeom prst="triangl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solidFill>
                <a:schemeClr val="tx1"/>
              </a:solidFill>
            </a:endParaRPr>
          </a:p>
        </p:txBody>
      </p:sp>
      <p:sp>
        <p:nvSpPr>
          <p:cNvPr id="28" name="TextBox 27"/>
          <p:cNvSpPr txBox="1"/>
          <p:nvPr/>
        </p:nvSpPr>
        <p:spPr>
          <a:xfrm>
            <a:off x="1260354" y="156962"/>
            <a:ext cx="4703553"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itchFamily="34" charset="-122"/>
                <a:ea typeface="微软雅黑" pitchFamily="34" charset="-122"/>
              </a:rPr>
              <a:t>NEXT YEAR'S WORK PLAN</a:t>
            </a:r>
          </a:p>
        </p:txBody>
      </p:sp>
    </p:spTree>
    <p:extLst>
      <p:ext uri="{BB962C8B-B14F-4D97-AF65-F5344CB8AC3E}">
        <p14:creationId xmlns:p14="http://schemas.microsoft.com/office/powerpoint/2010/main" val="157734407"/>
      </p:ext>
    </p:extLst>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a14="http://schemas.microsoft.com/office/drawing/2010/main"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by="(-#ppt_w*2)" calcmode="lin" valueType="num">
                                      <p:cBhvr rctx="PPT">
                                        <p:cTn id="7" dur="250" autoRev="1" fill="hold">
                                          <p:stCondLst>
                                            <p:cond delay="0"/>
                                          </p:stCondLst>
                                        </p:cTn>
                                        <p:tgtEl>
                                          <p:spTgt spid="28"/>
                                        </p:tgtEl>
                                        <p:attrNameLst>
                                          <p:attrName>ppt_w</p:attrName>
                                        </p:attrNameLst>
                                      </p:cBhvr>
                                    </p:anim>
                                    <p:anim by="(#ppt_w*0.50)" calcmode="lin" valueType="num">
                                      <p:cBhvr>
                                        <p:cTn id="8" dur="250" decel="50000" autoRev="1" fill="hold">
                                          <p:stCondLst>
                                            <p:cond delay="0"/>
                                          </p:stCondLst>
                                        </p:cTn>
                                        <p:tgtEl>
                                          <p:spTgt spid="28"/>
                                        </p:tgtEl>
                                        <p:attrNameLst>
                                          <p:attrName>ppt_x</p:attrName>
                                        </p:attrNameLst>
                                      </p:cBhvr>
                                    </p:anim>
                                    <p:anim from="(-#ppt_h/2)" to="(#ppt_y)" calcmode="lin" valueType="num">
                                      <p:cBhvr>
                                        <p:cTn id="9" dur="500" fill="hold">
                                          <p:stCondLst>
                                            <p:cond delay="0"/>
                                          </p:stCondLst>
                                        </p:cTn>
                                        <p:tgtEl>
                                          <p:spTgt spid="28"/>
                                        </p:tgtEl>
                                        <p:attrNameLst>
                                          <p:attrName>ppt_y</p:attrName>
                                        </p:attrNameLst>
                                      </p:cBhvr>
                                    </p:anim>
                                    <p:animRot by="21600000">
                                      <p:cBhvr>
                                        <p:cTn id="10" dur="500" fill="hold">
                                          <p:stCondLst>
                                            <p:cond delay="0"/>
                                          </p:stCondLst>
                                        </p:cTn>
                                        <p:tgtEl>
                                          <p:spTgt spid="28"/>
                                        </p:tgtEl>
                                        <p:attrNameLst>
                                          <p:attrName>r</p:attrName>
                                        </p:attrNameLst>
                                      </p:cBhvr>
                                    </p:animRot>
                                  </p:childTnLst>
                                </p:cTn>
                              </p:par>
                            </p:childTnLst>
                          </p:cTn>
                        </p:par>
                        <p:par>
                          <p:cTn id="11" fill="hold">
                            <p:stCondLst>
                              <p:cond delay="1350"/>
                            </p:stCondLst>
                            <p:childTnLst>
                              <p:par>
                                <p:cTn id="12" presetID="22" presetClass="entr" presetSubtype="8"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300"/>
                                        <p:tgtEl>
                                          <p:spTgt spid="14"/>
                                        </p:tgtEl>
                                      </p:cBhvr>
                                    </p:animEffect>
                                  </p:childTnLst>
                                </p:cTn>
                              </p:par>
                            </p:childTnLst>
                          </p:cTn>
                        </p:par>
                        <p:par>
                          <p:cTn id="15" fill="hold">
                            <p:stCondLst>
                              <p:cond delay="1650"/>
                            </p:stCondLst>
                            <p:childTnLst>
                              <p:par>
                                <p:cTn id="16" presetID="22" presetClass="entr" presetSubtype="4"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300"/>
                                        <p:tgtEl>
                                          <p:spTgt spid="11"/>
                                        </p:tgtEl>
                                      </p:cBhvr>
                                    </p:animEffect>
                                  </p:childTnLst>
                                </p:cTn>
                              </p:par>
                            </p:childTnLst>
                          </p:cTn>
                        </p:par>
                        <p:par>
                          <p:cTn id="19" fill="hold">
                            <p:stCondLst>
                              <p:cond delay="1950"/>
                            </p:stCondLst>
                            <p:childTnLst>
                              <p:par>
                                <p:cTn id="20" presetID="22" presetClass="entr" presetSubtype="4"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300"/>
                                        <p:tgtEl>
                                          <p:spTgt spid="8"/>
                                        </p:tgtEl>
                                      </p:cBhvr>
                                    </p:animEffect>
                                  </p:childTnLst>
                                </p:cTn>
                              </p:par>
                            </p:childTnLst>
                          </p:cTn>
                        </p:par>
                        <p:par>
                          <p:cTn id="23" fill="hold">
                            <p:stCondLst>
                              <p:cond delay="2250"/>
                            </p:stCondLst>
                            <p:childTnLst>
                              <p:par>
                                <p:cTn id="24" presetID="22" presetClass="entr" presetSubtype="4"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300"/>
                                        <p:tgtEl>
                                          <p:spTgt spid="5"/>
                                        </p:tgtEl>
                                      </p:cBhvr>
                                    </p:animEffect>
                                  </p:childTnLst>
                                </p:cTn>
                              </p:par>
                            </p:childTnLst>
                          </p:cTn>
                        </p:par>
                        <p:par>
                          <p:cTn id="27" fill="hold">
                            <p:stCondLst>
                              <p:cond delay="2550"/>
                            </p:stCondLst>
                            <p:childTnLst>
                              <p:par>
                                <p:cTn id="28" presetID="22" presetClass="entr" presetSubtype="4"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300"/>
                                        <p:tgtEl>
                                          <p:spTgt spid="2"/>
                                        </p:tgtEl>
                                      </p:cBhvr>
                                    </p:animEffect>
                                  </p:childTnLst>
                                </p:cTn>
                              </p:par>
                            </p:childTnLst>
                          </p:cTn>
                        </p:par>
                        <p:par>
                          <p:cTn id="31" fill="hold">
                            <p:stCondLst>
                              <p:cond delay="2850"/>
                            </p:stCondLst>
                            <p:childTnLst>
                              <p:par>
                                <p:cTn id="32" presetID="2" presetClass="entr" presetSubtype="4"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300" fill="hold"/>
                                        <p:tgtEl>
                                          <p:spTgt spid="26"/>
                                        </p:tgtEl>
                                        <p:attrNameLst>
                                          <p:attrName>ppt_x</p:attrName>
                                        </p:attrNameLst>
                                      </p:cBhvr>
                                      <p:tavLst>
                                        <p:tav tm="0">
                                          <p:val>
                                            <p:strVal val="#ppt_x"/>
                                          </p:val>
                                        </p:tav>
                                        <p:tav tm="100000">
                                          <p:val>
                                            <p:strVal val="#ppt_x"/>
                                          </p:val>
                                        </p:tav>
                                      </p:tavLst>
                                    </p:anim>
                                    <p:anim calcmode="lin" valueType="num">
                                      <p:cBhvr additive="base">
                                        <p:cTn id="35" dur="300" fill="hold"/>
                                        <p:tgtEl>
                                          <p:spTgt spid="26"/>
                                        </p:tgtEl>
                                        <p:attrNameLst>
                                          <p:attrName>ppt_y</p:attrName>
                                        </p:attrNameLst>
                                      </p:cBhvr>
                                      <p:tavLst>
                                        <p:tav tm="0">
                                          <p:val>
                                            <p:strVal val="1+#ppt_h/2"/>
                                          </p:val>
                                        </p:tav>
                                        <p:tav tm="100000">
                                          <p:val>
                                            <p:strVal val="#ppt_y"/>
                                          </p:val>
                                        </p:tav>
                                      </p:tavLst>
                                    </p:anim>
                                  </p:childTnLst>
                                </p:cTn>
                              </p:par>
                            </p:childTnLst>
                          </p:cTn>
                        </p:par>
                        <p:par>
                          <p:cTn id="36" fill="hold">
                            <p:stCondLst>
                              <p:cond delay="3150"/>
                            </p:stCondLst>
                            <p:childTnLst>
                              <p:par>
                                <p:cTn id="37" presetID="10"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300"/>
                                        <p:tgtEl>
                                          <p:spTgt spid="21"/>
                                        </p:tgtEl>
                                      </p:cBhvr>
                                    </p:animEffect>
                                  </p:childTnLst>
                                </p:cTn>
                              </p:par>
                            </p:childTnLst>
                          </p:cTn>
                        </p:par>
                        <p:par>
                          <p:cTn id="40" fill="hold">
                            <p:stCondLst>
                              <p:cond delay="3450"/>
                            </p:stCondLst>
                            <p:childTnLst>
                              <p:par>
                                <p:cTn id="41" presetID="2" presetClass="entr" presetSubtype="2"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300" fill="hold"/>
                                        <p:tgtEl>
                                          <p:spTgt spid="24"/>
                                        </p:tgtEl>
                                        <p:attrNameLst>
                                          <p:attrName>ppt_x</p:attrName>
                                        </p:attrNameLst>
                                      </p:cBhvr>
                                      <p:tavLst>
                                        <p:tav tm="0">
                                          <p:val>
                                            <p:strVal val="1+#ppt_w/2"/>
                                          </p:val>
                                        </p:tav>
                                        <p:tav tm="100000">
                                          <p:val>
                                            <p:strVal val="#ppt_x"/>
                                          </p:val>
                                        </p:tav>
                                      </p:tavLst>
                                    </p:anim>
                                    <p:anim calcmode="lin" valueType="num">
                                      <p:cBhvr additive="base">
                                        <p:cTn id="44" dur="300" fill="hold"/>
                                        <p:tgtEl>
                                          <p:spTgt spid="24"/>
                                        </p:tgtEl>
                                        <p:attrNameLst>
                                          <p:attrName>ppt_y</p:attrName>
                                        </p:attrNameLst>
                                      </p:cBhvr>
                                      <p:tavLst>
                                        <p:tav tm="0">
                                          <p:val>
                                            <p:strVal val="#ppt_y"/>
                                          </p:val>
                                        </p:tav>
                                        <p:tav tm="100000">
                                          <p:val>
                                            <p:strVal val="#ppt_y"/>
                                          </p:val>
                                        </p:tav>
                                      </p:tavLst>
                                    </p:anim>
                                  </p:childTnLst>
                                </p:cTn>
                              </p:par>
                            </p:childTnLst>
                          </p:cTn>
                        </p:par>
                        <p:par>
                          <p:cTn id="45" fill="hold">
                            <p:stCondLst>
                              <p:cond delay="3750"/>
                            </p:stCondLst>
                            <p:childTnLst>
                              <p:par>
                                <p:cTn id="46" presetID="10" presetClass="entr" presetSubtype="0"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300"/>
                                        <p:tgtEl>
                                          <p:spTgt spid="20"/>
                                        </p:tgtEl>
                                      </p:cBhvr>
                                    </p:animEffect>
                                  </p:childTnLst>
                                </p:cTn>
                              </p:par>
                            </p:childTnLst>
                          </p:cTn>
                        </p:par>
                        <p:par>
                          <p:cTn id="49" fill="hold">
                            <p:stCondLst>
                              <p:cond delay="4050"/>
                            </p:stCondLst>
                            <p:childTnLst>
                              <p:par>
                                <p:cTn id="50" presetID="2" presetClass="entr" presetSubtype="8"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300" fill="hold"/>
                                        <p:tgtEl>
                                          <p:spTgt spid="23"/>
                                        </p:tgtEl>
                                        <p:attrNameLst>
                                          <p:attrName>ppt_x</p:attrName>
                                        </p:attrNameLst>
                                      </p:cBhvr>
                                      <p:tavLst>
                                        <p:tav tm="0">
                                          <p:val>
                                            <p:strVal val="0-#ppt_w/2"/>
                                          </p:val>
                                        </p:tav>
                                        <p:tav tm="100000">
                                          <p:val>
                                            <p:strVal val="#ppt_x"/>
                                          </p:val>
                                        </p:tav>
                                      </p:tavLst>
                                    </p:anim>
                                    <p:anim calcmode="lin" valueType="num">
                                      <p:cBhvr additive="base">
                                        <p:cTn id="53" dur="30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4350"/>
                            </p:stCondLst>
                            <p:childTnLst>
                              <p:par>
                                <p:cTn id="55" presetID="10"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300"/>
                                        <p:tgtEl>
                                          <p:spTgt spid="18"/>
                                        </p:tgtEl>
                                      </p:cBhvr>
                                    </p:animEffect>
                                  </p:childTnLst>
                                </p:cTn>
                              </p:par>
                            </p:childTnLst>
                          </p:cTn>
                        </p:par>
                        <p:par>
                          <p:cTn id="58" fill="hold">
                            <p:stCondLst>
                              <p:cond delay="4650"/>
                            </p:stCondLst>
                            <p:childTnLst>
                              <p:par>
                                <p:cTn id="59" presetID="2" presetClass="entr" presetSubtype="2"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300" fill="hold"/>
                                        <p:tgtEl>
                                          <p:spTgt spid="25"/>
                                        </p:tgtEl>
                                        <p:attrNameLst>
                                          <p:attrName>ppt_x</p:attrName>
                                        </p:attrNameLst>
                                      </p:cBhvr>
                                      <p:tavLst>
                                        <p:tav tm="0">
                                          <p:val>
                                            <p:strVal val="1+#ppt_w/2"/>
                                          </p:val>
                                        </p:tav>
                                        <p:tav tm="100000">
                                          <p:val>
                                            <p:strVal val="#ppt_x"/>
                                          </p:val>
                                        </p:tav>
                                      </p:tavLst>
                                    </p:anim>
                                    <p:anim calcmode="lin" valueType="num">
                                      <p:cBhvr additive="base">
                                        <p:cTn id="62" dur="3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4950"/>
                            </p:stCondLst>
                            <p:childTnLst>
                              <p:par>
                                <p:cTn id="64" presetID="10" presetClass="entr" presetSubtype="0"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300"/>
                                        <p:tgtEl>
                                          <p:spTgt spid="19"/>
                                        </p:tgtEl>
                                      </p:cBhvr>
                                    </p:animEffect>
                                  </p:childTnLst>
                                </p:cTn>
                              </p:par>
                            </p:childTnLst>
                          </p:cTn>
                        </p:par>
                        <p:par>
                          <p:cTn id="67" fill="hold">
                            <p:stCondLst>
                              <p:cond delay="5250"/>
                            </p:stCondLst>
                            <p:childTnLst>
                              <p:par>
                                <p:cTn id="68" presetID="2" presetClass="entr" presetSubtype="8"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300" fill="hold"/>
                                        <p:tgtEl>
                                          <p:spTgt spid="22"/>
                                        </p:tgtEl>
                                        <p:attrNameLst>
                                          <p:attrName>ppt_x</p:attrName>
                                        </p:attrNameLst>
                                      </p:cBhvr>
                                      <p:tavLst>
                                        <p:tav tm="0">
                                          <p:val>
                                            <p:strVal val="0-#ppt_w/2"/>
                                          </p:val>
                                        </p:tav>
                                        <p:tav tm="100000">
                                          <p:val>
                                            <p:strVal val="#ppt_x"/>
                                          </p:val>
                                        </p:tav>
                                      </p:tavLst>
                                    </p:anim>
                                    <p:anim calcmode="lin" valueType="num">
                                      <p:cBhvr additive="base">
                                        <p:cTn id="71" dur="300" fill="hold"/>
                                        <p:tgtEl>
                                          <p:spTgt spid="22"/>
                                        </p:tgtEl>
                                        <p:attrNameLst>
                                          <p:attrName>ppt_y</p:attrName>
                                        </p:attrNameLst>
                                      </p:cBhvr>
                                      <p:tavLst>
                                        <p:tav tm="0">
                                          <p:val>
                                            <p:strVal val="#ppt_y"/>
                                          </p:val>
                                        </p:tav>
                                        <p:tav tm="100000">
                                          <p:val>
                                            <p:strVal val="#ppt_y"/>
                                          </p:val>
                                        </p:tav>
                                      </p:tavLst>
                                    </p:anim>
                                  </p:childTnLst>
                                </p:cTn>
                              </p:par>
                            </p:childTnLst>
                          </p:cTn>
                        </p:par>
                        <p:par>
                          <p:cTn id="72" fill="hold">
                            <p:stCondLst>
                              <p:cond delay="5550"/>
                            </p:stCondLst>
                            <p:childTnLst>
                              <p:par>
                                <p:cTn id="73" presetID="10" presetClass="entr" presetSubtype="0"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3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animBg="1"/>
      <p:bldP spid="23" grpId="0" animBg="1"/>
      <p:bldP spid="24" grpId="0" animBg="1"/>
      <p:bldP spid="25" grpId="0" animBg="1"/>
      <p:bldP spid="26" grpId="0" animBg="1"/>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椭圆 14"/>
          <p:cNvSpPr>
            <a:spLocks noChangeArrowheads="1"/>
          </p:cNvSpPr>
          <p:nvPr/>
        </p:nvSpPr>
        <p:spPr bwMode="auto">
          <a:xfrm>
            <a:off x="5069785" y="2774898"/>
            <a:ext cx="2151895" cy="2154736"/>
          </a:xfrm>
          <a:prstGeom prst="ellipse">
            <a:avLst/>
          </a:prstGeom>
          <a:blipFill dpi="0" rotWithShape="1">
            <a:blip r:embed="rId3" cstate="print"/>
            <a:srcRect/>
            <a:stretch>
              <a:fillRect/>
            </a:stretch>
          </a:blipFill>
          <a:ln>
            <a:noFill/>
          </a:ln>
          <a:extLst>
            <a:ext uri="{91240B29-F687-4F45-9708-019B960494DF}">
              <a14:hiddenLine xmlns:a14="http://schemas.microsoft.com/office/drawing/2010/main" w="12700" cap="flat" cmpd="sng">
                <a:solidFill>
                  <a:srgbClr val="42719B"/>
                </a:solidFill>
                <a:bevel/>
                <a:headEnd/>
                <a:tailEnd/>
              </a14:hiddenLine>
            </a:ext>
          </a:extLst>
        </p:spPr>
        <p:txBody>
          <a:bodyPr lIns="91319" tIns="45659" rIns="91319" bIns="45659" anchor="ctr"/>
          <a:lstStyle/>
          <a:p>
            <a:pPr algn="ctr"/>
            <a:endParaRPr lang="zh-CN" altLang="zh-CN">
              <a:latin typeface="宋体" pitchFamily="2" charset="-122"/>
              <a:sym typeface="宋体" pitchFamily="2" charset="-122"/>
            </a:endParaRPr>
          </a:p>
        </p:txBody>
      </p:sp>
      <p:sp>
        <p:nvSpPr>
          <p:cNvPr id="6154" name="任意多边形 15"/>
          <p:cNvSpPr>
            <a:spLocks noChangeArrowheads="1"/>
          </p:cNvSpPr>
          <p:nvPr/>
        </p:nvSpPr>
        <p:spPr bwMode="auto">
          <a:xfrm>
            <a:off x="1125697" y="2112760"/>
            <a:ext cx="4955063" cy="1678377"/>
          </a:xfrm>
          <a:custGeom>
            <a:avLst/>
            <a:gdLst>
              <a:gd name="T0" fmla="*/ 4963098 w 4963098"/>
              <a:gd name="T1" fmla="*/ 0 h 1676733"/>
              <a:gd name="T2" fmla="*/ 4963098 w 4963098"/>
              <a:gd name="T3" fmla="*/ 529569 h 1676733"/>
              <a:gd name="T4" fmla="*/ 4904851 w 4963098"/>
              <a:gd name="T5" fmla="*/ 532510 h 1676733"/>
              <a:gd name="T6" fmla="*/ 3822718 w 4963098"/>
              <a:gd name="T7" fmla="*/ 1614644 h 1676733"/>
              <a:gd name="T8" fmla="*/ 3819744 w 4963098"/>
              <a:gd name="T9" fmla="*/ 1673539 h 1676733"/>
              <a:gd name="T10" fmla="*/ 3461656 w 4963098"/>
              <a:gd name="T11" fmla="*/ 1673539 h 1676733"/>
              <a:gd name="T12" fmla="*/ 3461656 w 4963098"/>
              <a:gd name="T13" fmla="*/ 1676733 h 1676733"/>
              <a:gd name="T14" fmla="*/ 0 w 4963098"/>
              <a:gd name="T15" fmla="*/ 1676733 h 1676733"/>
              <a:gd name="T16" fmla="*/ 0 w 4963098"/>
              <a:gd name="T17" fmla="*/ 1210789 h 1676733"/>
              <a:gd name="T18" fmla="*/ 3317336 w 4963098"/>
              <a:gd name="T19" fmla="*/ 1210789 h 1676733"/>
              <a:gd name="T20" fmla="*/ 3397184 w 4963098"/>
              <a:gd name="T21" fmla="*/ 997304 h 1676733"/>
              <a:gd name="T22" fmla="*/ 4798481 w 4963098"/>
              <a:gd name="T23" fmla="*/ 8312 h 16767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63098"/>
              <a:gd name="T37" fmla="*/ 0 h 1676733"/>
              <a:gd name="T38" fmla="*/ 4963098 w 4963098"/>
              <a:gd name="T39" fmla="*/ 1676733 h 16767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63098" h="1676733">
                <a:moveTo>
                  <a:pt x="4963098" y="0"/>
                </a:moveTo>
                <a:lnTo>
                  <a:pt x="4963098" y="529569"/>
                </a:lnTo>
                <a:lnTo>
                  <a:pt x="4904851" y="532510"/>
                </a:lnTo>
                <a:cubicBezTo>
                  <a:pt x="4334273" y="590456"/>
                  <a:pt x="3880663" y="1044066"/>
                  <a:pt x="3822718" y="1614644"/>
                </a:cubicBezTo>
                <a:lnTo>
                  <a:pt x="3819744" y="1673539"/>
                </a:lnTo>
                <a:lnTo>
                  <a:pt x="3461656" y="1673539"/>
                </a:lnTo>
                <a:lnTo>
                  <a:pt x="3461656" y="1676733"/>
                </a:lnTo>
                <a:lnTo>
                  <a:pt x="0" y="1676733"/>
                </a:lnTo>
                <a:lnTo>
                  <a:pt x="0" y="1210789"/>
                </a:lnTo>
                <a:lnTo>
                  <a:pt x="3317336" y="1210789"/>
                </a:lnTo>
                <a:lnTo>
                  <a:pt x="3397184" y="997304"/>
                </a:lnTo>
                <a:cubicBezTo>
                  <a:pt x="3653890" y="458266"/>
                  <a:pt x="4178296" y="71296"/>
                  <a:pt x="4798481" y="8312"/>
                </a:cubicBezTo>
                <a:close/>
              </a:path>
            </a:pathLst>
          </a:custGeom>
          <a:solidFill>
            <a:srgbClr val="7B1B1B"/>
          </a:solidFill>
          <a:ln>
            <a:noFill/>
          </a:ln>
        </p:spPr>
        <p:txBody>
          <a:bodyPr lIns="91319" tIns="45659" rIns="91319" bIns="45659" anchor="ctr"/>
          <a:lstStyle/>
          <a:p>
            <a:pPr algn="ctr"/>
            <a:endParaRPr lang="zh-CN" altLang="zh-CN">
              <a:latin typeface="宋体" pitchFamily="2" charset="-122"/>
              <a:sym typeface="宋体" pitchFamily="2" charset="-122"/>
            </a:endParaRPr>
          </a:p>
        </p:txBody>
      </p:sp>
      <p:sp>
        <p:nvSpPr>
          <p:cNvPr id="6155" name="任意多边形 16"/>
          <p:cNvSpPr>
            <a:spLocks noChangeArrowheads="1"/>
          </p:cNvSpPr>
          <p:nvPr/>
        </p:nvSpPr>
        <p:spPr bwMode="auto">
          <a:xfrm rot="10800000" flipV="1">
            <a:off x="6226545" y="2115937"/>
            <a:ext cx="4937633" cy="1673613"/>
          </a:xfrm>
          <a:custGeom>
            <a:avLst/>
            <a:gdLst>
              <a:gd name="T0" fmla="*/ 4946769 w 4946769"/>
              <a:gd name="T1" fmla="*/ 0 h 1673539"/>
              <a:gd name="T2" fmla="*/ 4782152 w 4946769"/>
              <a:gd name="T3" fmla="*/ 8312 h 1673539"/>
              <a:gd name="T4" fmla="*/ 3380855 w 4946769"/>
              <a:gd name="T5" fmla="*/ 997304 h 1673539"/>
              <a:gd name="T6" fmla="*/ 3303396 w 4946769"/>
              <a:gd name="T7" fmla="*/ 1204401 h 1673539"/>
              <a:gd name="T8" fmla="*/ 0 w 4946769"/>
              <a:gd name="T9" fmla="*/ 1204401 h 1673539"/>
              <a:gd name="T10" fmla="*/ 0 w 4946769"/>
              <a:gd name="T11" fmla="*/ 1670345 h 1673539"/>
              <a:gd name="T12" fmla="*/ 3215503 w 4946769"/>
              <a:gd name="T13" fmla="*/ 1670345 h 1673539"/>
              <a:gd name="T14" fmla="*/ 3215352 w 4946769"/>
              <a:gd name="T15" fmla="*/ 1673539 h 1673539"/>
              <a:gd name="T16" fmla="*/ 3803415 w 4946769"/>
              <a:gd name="T17" fmla="*/ 1673539 h 1673539"/>
              <a:gd name="T18" fmla="*/ 3806389 w 4946769"/>
              <a:gd name="T19" fmla="*/ 1614644 h 1673539"/>
              <a:gd name="T20" fmla="*/ 4888522 w 4946769"/>
              <a:gd name="T21" fmla="*/ 532510 h 1673539"/>
              <a:gd name="T22" fmla="*/ 4946769 w 4946769"/>
              <a:gd name="T23" fmla="*/ 529569 h 16735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46769"/>
              <a:gd name="T37" fmla="*/ 0 h 1673539"/>
              <a:gd name="T38" fmla="*/ 4946769 w 4946769"/>
              <a:gd name="T39" fmla="*/ 1673539 h 16735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46769" h="1673539">
                <a:moveTo>
                  <a:pt x="4946769" y="0"/>
                </a:moveTo>
                <a:lnTo>
                  <a:pt x="4782152" y="8312"/>
                </a:lnTo>
                <a:cubicBezTo>
                  <a:pt x="4161967" y="71296"/>
                  <a:pt x="3637561" y="458266"/>
                  <a:pt x="3380855" y="997304"/>
                </a:cubicBezTo>
                <a:lnTo>
                  <a:pt x="3303396" y="1204401"/>
                </a:lnTo>
                <a:lnTo>
                  <a:pt x="0" y="1204401"/>
                </a:lnTo>
                <a:lnTo>
                  <a:pt x="0" y="1670345"/>
                </a:lnTo>
                <a:lnTo>
                  <a:pt x="3215503" y="1670345"/>
                </a:lnTo>
                <a:lnTo>
                  <a:pt x="3215352" y="1673539"/>
                </a:lnTo>
                <a:lnTo>
                  <a:pt x="3803415" y="1673539"/>
                </a:lnTo>
                <a:lnTo>
                  <a:pt x="3806389" y="1614644"/>
                </a:lnTo>
                <a:cubicBezTo>
                  <a:pt x="3864334" y="1044066"/>
                  <a:pt x="4317944" y="590456"/>
                  <a:pt x="4888522" y="532510"/>
                </a:cubicBezTo>
                <a:lnTo>
                  <a:pt x="4946769" y="529569"/>
                </a:lnTo>
                <a:close/>
              </a:path>
            </a:pathLst>
          </a:custGeom>
          <a:solidFill>
            <a:srgbClr val="7B1B1B"/>
          </a:solidFill>
          <a:ln>
            <a:noFill/>
          </a:ln>
        </p:spPr>
        <p:txBody>
          <a:bodyPr lIns="91319" tIns="45659" rIns="91319" bIns="45659" anchor="ctr"/>
          <a:lstStyle/>
          <a:p>
            <a:pPr algn="ctr"/>
            <a:endParaRPr lang="zh-CN" altLang="zh-CN">
              <a:latin typeface="宋体" pitchFamily="2" charset="-122"/>
              <a:sym typeface="宋体" pitchFamily="2" charset="-122"/>
            </a:endParaRPr>
          </a:p>
        </p:txBody>
      </p:sp>
      <p:sp>
        <p:nvSpPr>
          <p:cNvPr id="6156" name="任意多边形 17"/>
          <p:cNvSpPr>
            <a:spLocks noChangeArrowheads="1"/>
          </p:cNvSpPr>
          <p:nvPr/>
        </p:nvSpPr>
        <p:spPr bwMode="auto">
          <a:xfrm rot="10800000">
            <a:off x="6226545" y="3927691"/>
            <a:ext cx="4937633" cy="1676788"/>
          </a:xfrm>
          <a:custGeom>
            <a:avLst/>
            <a:gdLst>
              <a:gd name="T0" fmla="*/ 3461656 w 4946769"/>
              <a:gd name="T1" fmla="*/ 1676733 h 1676733"/>
              <a:gd name="T2" fmla="*/ 0 w 4946769"/>
              <a:gd name="T3" fmla="*/ 1676733 h 1676733"/>
              <a:gd name="T4" fmla="*/ 0 w 4946769"/>
              <a:gd name="T5" fmla="*/ 1210789 h 1676733"/>
              <a:gd name="T6" fmla="*/ 3301007 w 4946769"/>
              <a:gd name="T7" fmla="*/ 1210789 h 1676733"/>
              <a:gd name="T8" fmla="*/ 3380855 w 4946769"/>
              <a:gd name="T9" fmla="*/ 997304 h 1676733"/>
              <a:gd name="T10" fmla="*/ 4782152 w 4946769"/>
              <a:gd name="T11" fmla="*/ 8312 h 1676733"/>
              <a:gd name="T12" fmla="*/ 4946769 w 4946769"/>
              <a:gd name="T13" fmla="*/ 0 h 1676733"/>
              <a:gd name="T14" fmla="*/ 4946769 w 4946769"/>
              <a:gd name="T15" fmla="*/ 529569 h 1676733"/>
              <a:gd name="T16" fmla="*/ 4888522 w 4946769"/>
              <a:gd name="T17" fmla="*/ 532510 h 1676733"/>
              <a:gd name="T18" fmla="*/ 3806389 w 4946769"/>
              <a:gd name="T19" fmla="*/ 1614644 h 1676733"/>
              <a:gd name="T20" fmla="*/ 3803415 w 4946769"/>
              <a:gd name="T21" fmla="*/ 1673539 h 1676733"/>
              <a:gd name="T22" fmla="*/ 3461656 w 4946769"/>
              <a:gd name="T23" fmla="*/ 1673539 h 16767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46769"/>
              <a:gd name="T37" fmla="*/ 0 h 1676733"/>
              <a:gd name="T38" fmla="*/ 4946769 w 4946769"/>
              <a:gd name="T39" fmla="*/ 1676733 h 16767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46769" h="1676733">
                <a:moveTo>
                  <a:pt x="3461656" y="1676733"/>
                </a:moveTo>
                <a:lnTo>
                  <a:pt x="0" y="1676733"/>
                </a:lnTo>
                <a:lnTo>
                  <a:pt x="0" y="1210789"/>
                </a:lnTo>
                <a:lnTo>
                  <a:pt x="3301007" y="1210789"/>
                </a:lnTo>
                <a:lnTo>
                  <a:pt x="3380855" y="997304"/>
                </a:lnTo>
                <a:cubicBezTo>
                  <a:pt x="3637561" y="458266"/>
                  <a:pt x="4161967" y="71296"/>
                  <a:pt x="4782152" y="8312"/>
                </a:cubicBezTo>
                <a:lnTo>
                  <a:pt x="4946769" y="0"/>
                </a:lnTo>
                <a:lnTo>
                  <a:pt x="4946769" y="529569"/>
                </a:lnTo>
                <a:lnTo>
                  <a:pt x="4888522" y="532510"/>
                </a:lnTo>
                <a:cubicBezTo>
                  <a:pt x="4317944" y="590456"/>
                  <a:pt x="3864334" y="1044066"/>
                  <a:pt x="3806389" y="1614644"/>
                </a:cubicBezTo>
                <a:lnTo>
                  <a:pt x="3803415" y="1673539"/>
                </a:lnTo>
                <a:lnTo>
                  <a:pt x="3461656" y="1673539"/>
                </a:lnTo>
                <a:close/>
              </a:path>
            </a:pathLst>
          </a:custGeom>
          <a:solidFill>
            <a:schemeClr val="tx1">
              <a:lumMod val="75000"/>
              <a:lumOff val="25000"/>
            </a:schemeClr>
          </a:solidFill>
          <a:ln>
            <a:noFill/>
          </a:ln>
        </p:spPr>
        <p:txBody>
          <a:bodyPr lIns="91319" tIns="45659" rIns="91319" bIns="45659" anchor="ctr"/>
          <a:lstStyle/>
          <a:p>
            <a:pPr algn="ctr"/>
            <a:endParaRPr lang="zh-CN" altLang="zh-CN">
              <a:latin typeface="宋体" pitchFamily="2" charset="-122"/>
              <a:sym typeface="宋体" pitchFamily="2" charset="-122"/>
            </a:endParaRPr>
          </a:p>
        </p:txBody>
      </p:sp>
      <p:sp>
        <p:nvSpPr>
          <p:cNvPr id="6157" name="任意多边形 18"/>
          <p:cNvSpPr>
            <a:spLocks noChangeArrowheads="1"/>
          </p:cNvSpPr>
          <p:nvPr/>
        </p:nvSpPr>
        <p:spPr bwMode="auto">
          <a:xfrm flipV="1">
            <a:off x="1125697" y="3930869"/>
            <a:ext cx="4955063" cy="1673613"/>
          </a:xfrm>
          <a:custGeom>
            <a:avLst/>
            <a:gdLst>
              <a:gd name="T0" fmla="*/ 3231680 w 4963097"/>
              <a:gd name="T1" fmla="*/ 1673539 h 1673539"/>
              <a:gd name="T2" fmla="*/ 3819743 w 4963097"/>
              <a:gd name="T3" fmla="*/ 1673539 h 1673539"/>
              <a:gd name="T4" fmla="*/ 3822717 w 4963097"/>
              <a:gd name="T5" fmla="*/ 1614644 h 1673539"/>
              <a:gd name="T6" fmla="*/ 4904850 w 4963097"/>
              <a:gd name="T7" fmla="*/ 532510 h 1673539"/>
              <a:gd name="T8" fmla="*/ 4963097 w 4963097"/>
              <a:gd name="T9" fmla="*/ 529569 h 1673539"/>
              <a:gd name="T10" fmla="*/ 4963097 w 4963097"/>
              <a:gd name="T11" fmla="*/ 0 h 1673539"/>
              <a:gd name="T12" fmla="*/ 4798480 w 4963097"/>
              <a:gd name="T13" fmla="*/ 8312 h 1673539"/>
              <a:gd name="T14" fmla="*/ 3397183 w 4963097"/>
              <a:gd name="T15" fmla="*/ 997304 h 1673539"/>
              <a:gd name="T16" fmla="*/ 3319938 w 4963097"/>
              <a:gd name="T17" fmla="*/ 1203828 h 1673539"/>
              <a:gd name="T18" fmla="*/ 0 w 4963097"/>
              <a:gd name="T19" fmla="*/ 1203828 h 1673539"/>
              <a:gd name="T20" fmla="*/ 0 w 4963097"/>
              <a:gd name="T21" fmla="*/ 1669772 h 1673539"/>
              <a:gd name="T22" fmla="*/ 3231859 w 4963097"/>
              <a:gd name="T23" fmla="*/ 1669772 h 16735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63097"/>
              <a:gd name="T37" fmla="*/ 0 h 1673539"/>
              <a:gd name="T38" fmla="*/ 4963097 w 4963097"/>
              <a:gd name="T39" fmla="*/ 1673539 h 16735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63097" h="1673539">
                <a:moveTo>
                  <a:pt x="3231680" y="1673539"/>
                </a:moveTo>
                <a:lnTo>
                  <a:pt x="3819743" y="1673539"/>
                </a:lnTo>
                <a:lnTo>
                  <a:pt x="3822717" y="1614644"/>
                </a:lnTo>
                <a:cubicBezTo>
                  <a:pt x="3880662" y="1044066"/>
                  <a:pt x="4334272" y="590456"/>
                  <a:pt x="4904850" y="532510"/>
                </a:cubicBezTo>
                <a:lnTo>
                  <a:pt x="4963097" y="529569"/>
                </a:lnTo>
                <a:lnTo>
                  <a:pt x="4963097" y="0"/>
                </a:lnTo>
                <a:lnTo>
                  <a:pt x="4798480" y="8312"/>
                </a:lnTo>
                <a:cubicBezTo>
                  <a:pt x="4178295" y="71296"/>
                  <a:pt x="3653889" y="458266"/>
                  <a:pt x="3397183" y="997304"/>
                </a:cubicBezTo>
                <a:lnTo>
                  <a:pt x="3319938" y="1203828"/>
                </a:lnTo>
                <a:lnTo>
                  <a:pt x="0" y="1203828"/>
                </a:lnTo>
                <a:lnTo>
                  <a:pt x="0" y="1669772"/>
                </a:lnTo>
                <a:lnTo>
                  <a:pt x="3231859" y="1669772"/>
                </a:lnTo>
                <a:close/>
              </a:path>
            </a:pathLst>
          </a:custGeom>
          <a:solidFill>
            <a:schemeClr val="tx1">
              <a:lumMod val="75000"/>
              <a:lumOff val="25000"/>
            </a:schemeClr>
          </a:solidFill>
          <a:ln>
            <a:noFill/>
          </a:ln>
        </p:spPr>
        <p:txBody>
          <a:bodyPr lIns="91319" tIns="45659" rIns="91319" bIns="45659" anchor="ctr"/>
          <a:lstStyle/>
          <a:p>
            <a:pPr algn="ctr"/>
            <a:endParaRPr lang="zh-CN" altLang="zh-CN">
              <a:latin typeface="宋体" pitchFamily="2" charset="-122"/>
              <a:sym typeface="宋体" pitchFamily="2" charset="-122"/>
            </a:endParaRPr>
          </a:p>
        </p:txBody>
      </p:sp>
      <p:sp>
        <p:nvSpPr>
          <p:cNvPr id="6158" name="文本框 19"/>
          <p:cNvSpPr>
            <a:spLocks noChangeArrowheads="1"/>
          </p:cNvSpPr>
          <p:nvPr/>
        </p:nvSpPr>
        <p:spPr bwMode="auto">
          <a:xfrm>
            <a:off x="1469556" y="3333761"/>
            <a:ext cx="2368972" cy="749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p>
            <a:r>
              <a:rPr lang="zh-CN" altLang="en-US" sz="2100" dirty="0">
                <a:solidFill>
                  <a:schemeClr val="bg1">
                    <a:lumMod val="95000"/>
                  </a:schemeClr>
                </a:solidFill>
                <a:latin typeface="百度综艺简体" pitchFamily="2" charset="-122"/>
                <a:ea typeface="百度综艺简体"/>
              </a:rPr>
              <a:t>Add a text title here</a:t>
            </a:r>
          </a:p>
          <a:p>
            <a:endParaRPr lang="zh-CN" altLang="en-US" sz="2100" dirty="0">
              <a:solidFill>
                <a:schemeClr val="bg1">
                  <a:lumMod val="95000"/>
                </a:schemeClr>
              </a:solidFill>
              <a:latin typeface="微软雅黑" pitchFamily="34" charset="-122"/>
              <a:ea typeface="微软雅黑" pitchFamily="34" charset="-122"/>
              <a:sym typeface="微软雅黑" pitchFamily="34" charset="-122"/>
            </a:endParaRPr>
          </a:p>
        </p:txBody>
      </p:sp>
      <p:sp>
        <p:nvSpPr>
          <p:cNvPr id="6159" name="文本框 20"/>
          <p:cNvSpPr>
            <a:spLocks noChangeArrowheads="1"/>
          </p:cNvSpPr>
          <p:nvPr/>
        </p:nvSpPr>
        <p:spPr bwMode="auto">
          <a:xfrm>
            <a:off x="8267516" y="3909959"/>
            <a:ext cx="2368972" cy="749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p>
            <a:r>
              <a:rPr lang="zh-CN" altLang="en-US" sz="2100" dirty="0">
                <a:solidFill>
                  <a:schemeClr val="bg1">
                    <a:lumMod val="95000"/>
                  </a:schemeClr>
                </a:solidFill>
                <a:latin typeface="百度综艺简体" pitchFamily="2" charset="-122"/>
                <a:ea typeface="百度综艺简体"/>
              </a:rPr>
              <a:t>Add a text title here</a:t>
            </a:r>
          </a:p>
          <a:p>
            <a:endParaRPr lang="zh-CN" altLang="en-US" sz="2100" dirty="0">
              <a:solidFill>
                <a:schemeClr val="bg1">
                  <a:lumMod val="95000"/>
                </a:schemeClr>
              </a:solidFill>
              <a:latin typeface="微软雅黑" pitchFamily="34" charset="-122"/>
              <a:ea typeface="微软雅黑" pitchFamily="34" charset="-122"/>
              <a:sym typeface="微软雅黑" pitchFamily="34" charset="-122"/>
            </a:endParaRPr>
          </a:p>
        </p:txBody>
      </p:sp>
      <p:sp>
        <p:nvSpPr>
          <p:cNvPr id="6160" name="文本框 21"/>
          <p:cNvSpPr>
            <a:spLocks noChangeArrowheads="1"/>
          </p:cNvSpPr>
          <p:nvPr/>
        </p:nvSpPr>
        <p:spPr bwMode="auto">
          <a:xfrm>
            <a:off x="1475894" y="3909959"/>
            <a:ext cx="2368972" cy="749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p>
            <a:r>
              <a:rPr lang="zh-CN" altLang="en-US" sz="2100" dirty="0">
                <a:solidFill>
                  <a:schemeClr val="bg1">
                    <a:lumMod val="95000"/>
                  </a:schemeClr>
                </a:solidFill>
                <a:latin typeface="百度综艺简体" pitchFamily="2" charset="-122"/>
                <a:ea typeface="百度综艺简体"/>
              </a:rPr>
              <a:t>Add a text title here</a:t>
            </a:r>
          </a:p>
          <a:p>
            <a:endParaRPr lang="zh-CN" altLang="en-US" sz="2100" dirty="0">
              <a:solidFill>
                <a:schemeClr val="bg1">
                  <a:lumMod val="95000"/>
                </a:schemeClr>
              </a:solidFill>
              <a:latin typeface="微软雅黑" pitchFamily="34" charset="-122"/>
              <a:ea typeface="微软雅黑" pitchFamily="34" charset="-122"/>
              <a:sym typeface="微软雅黑" pitchFamily="34" charset="-122"/>
            </a:endParaRPr>
          </a:p>
        </p:txBody>
      </p:sp>
      <p:sp>
        <p:nvSpPr>
          <p:cNvPr id="6161" name="文本框 22"/>
          <p:cNvSpPr>
            <a:spLocks noChangeArrowheads="1"/>
          </p:cNvSpPr>
          <p:nvPr/>
        </p:nvSpPr>
        <p:spPr bwMode="auto">
          <a:xfrm>
            <a:off x="8267516" y="3333761"/>
            <a:ext cx="2368972" cy="749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p>
            <a:r>
              <a:rPr lang="zh-CN" altLang="en-US" sz="2100" dirty="0">
                <a:solidFill>
                  <a:schemeClr val="bg1">
                    <a:lumMod val="95000"/>
                  </a:schemeClr>
                </a:solidFill>
                <a:latin typeface="百度综艺简体" pitchFamily="2" charset="-122"/>
                <a:ea typeface="百度综艺简体"/>
              </a:rPr>
              <a:t>Add a text title here</a:t>
            </a:r>
          </a:p>
          <a:p>
            <a:endParaRPr lang="zh-CN" altLang="en-US" sz="2100" dirty="0">
              <a:solidFill>
                <a:schemeClr val="bg1">
                  <a:lumMod val="95000"/>
                </a:schemeClr>
              </a:solidFill>
              <a:latin typeface="微软雅黑" pitchFamily="34" charset="-122"/>
              <a:ea typeface="微软雅黑" pitchFamily="34" charset="-122"/>
              <a:sym typeface="微软雅黑" pitchFamily="34" charset="-122"/>
            </a:endParaRPr>
          </a:p>
        </p:txBody>
      </p:sp>
      <p:sp>
        <p:nvSpPr>
          <p:cNvPr id="6162" name="文本框 23"/>
          <p:cNvSpPr>
            <a:spLocks noChangeArrowheads="1"/>
          </p:cNvSpPr>
          <p:nvPr/>
        </p:nvSpPr>
        <p:spPr bwMode="auto">
          <a:xfrm>
            <a:off x="526420" y="2064232"/>
            <a:ext cx="3968747" cy="584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19" tIns="45659" rIns="91319" bIns="45659">
            <a:spAutoFit/>
          </a:bodyPr>
          <a:lstStyle/>
          <a:p>
            <a:pPr algn="just" fontAlgn="base">
              <a:spcBef>
                <a:spcPct val="0"/>
              </a:spcBef>
              <a:spcAft>
                <a:spcPct val="0"/>
              </a:spcAft>
            </a:pPr>
            <a:r>
              <a:rPr lang="zh-CN" altLang="en-US" sz="1600" dirty="0">
                <a:solidFill>
                  <a:prstClr val="black"/>
                </a:solidFill>
                <a:latin typeface="微软雅黑" pitchFamily="34" charset="-122"/>
                <a:ea typeface="微软雅黑" pitchFamily="34" charset="-122"/>
                <a:cs typeface="方正兰亭纤黑简体"/>
              </a:rPr>
              <a:t>Click here to add a text description, a short question description text, and the text is added here.</a:t>
            </a:r>
          </a:p>
        </p:txBody>
      </p:sp>
      <p:sp>
        <p:nvSpPr>
          <p:cNvPr id="22" name="文本框 23"/>
          <p:cNvSpPr>
            <a:spLocks noChangeArrowheads="1"/>
          </p:cNvSpPr>
          <p:nvPr/>
        </p:nvSpPr>
        <p:spPr bwMode="auto">
          <a:xfrm>
            <a:off x="7738485" y="2064232"/>
            <a:ext cx="3968747" cy="584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19" tIns="45659" rIns="91319" bIns="45659">
            <a:spAutoFit/>
          </a:bodyPr>
          <a:lstStyle/>
          <a:p>
            <a:pPr algn="just" fontAlgn="base">
              <a:spcBef>
                <a:spcPct val="0"/>
              </a:spcBef>
              <a:spcAft>
                <a:spcPct val="0"/>
              </a:spcAft>
            </a:pPr>
            <a:r>
              <a:rPr lang="zh-CN" altLang="en-US" sz="1600" dirty="0">
                <a:solidFill>
                  <a:prstClr val="black"/>
                </a:solidFill>
                <a:latin typeface="微软雅黑" pitchFamily="34" charset="-122"/>
                <a:ea typeface="微软雅黑" pitchFamily="34" charset="-122"/>
                <a:cs typeface="方正兰亭纤黑简体"/>
              </a:rPr>
              <a:t>Click here to add a text description, a short question description text, and the text is added here.</a:t>
            </a:r>
          </a:p>
        </p:txBody>
      </p:sp>
      <p:sp>
        <p:nvSpPr>
          <p:cNvPr id="23" name="文本框 23"/>
          <p:cNvSpPr>
            <a:spLocks noChangeArrowheads="1"/>
          </p:cNvSpPr>
          <p:nvPr/>
        </p:nvSpPr>
        <p:spPr bwMode="auto">
          <a:xfrm>
            <a:off x="430584" y="4582192"/>
            <a:ext cx="3968747" cy="584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19" tIns="45659" rIns="91319" bIns="45659">
            <a:spAutoFit/>
          </a:bodyPr>
          <a:lstStyle/>
          <a:p>
            <a:pPr algn="just" fontAlgn="base">
              <a:spcBef>
                <a:spcPct val="0"/>
              </a:spcBef>
              <a:spcAft>
                <a:spcPct val="0"/>
              </a:spcAft>
            </a:pPr>
            <a:r>
              <a:rPr lang="zh-CN" altLang="en-US" sz="1600" dirty="0">
                <a:solidFill>
                  <a:prstClr val="black"/>
                </a:solidFill>
                <a:latin typeface="微软雅黑" pitchFamily="34" charset="-122"/>
                <a:ea typeface="微软雅黑" pitchFamily="34" charset="-122"/>
                <a:cs typeface="方正兰亭纤黑简体"/>
              </a:rPr>
              <a:t>Click here to add a text description, a short question description text, and the text is added here.</a:t>
            </a:r>
          </a:p>
        </p:txBody>
      </p:sp>
      <p:sp>
        <p:nvSpPr>
          <p:cNvPr id="24" name="文本框 23"/>
          <p:cNvSpPr>
            <a:spLocks noChangeArrowheads="1"/>
          </p:cNvSpPr>
          <p:nvPr/>
        </p:nvSpPr>
        <p:spPr bwMode="auto">
          <a:xfrm>
            <a:off x="7748420" y="4678225"/>
            <a:ext cx="3968747" cy="584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19" tIns="45659" rIns="91319" bIns="45659">
            <a:spAutoFit/>
          </a:bodyPr>
          <a:lstStyle/>
          <a:p>
            <a:pPr algn="just" fontAlgn="base">
              <a:spcBef>
                <a:spcPct val="0"/>
              </a:spcBef>
              <a:spcAft>
                <a:spcPct val="0"/>
              </a:spcAft>
            </a:pPr>
            <a:r>
              <a:rPr lang="zh-CN" altLang="en-US" sz="1600" dirty="0">
                <a:solidFill>
                  <a:prstClr val="black"/>
                </a:solidFill>
                <a:latin typeface="微软雅黑" pitchFamily="34" charset="-122"/>
                <a:ea typeface="微软雅黑" pitchFamily="34" charset="-122"/>
                <a:cs typeface="方正兰亭纤黑简体"/>
              </a:rPr>
              <a:t>Click here to add a text description, a short question description text, and the text is added here.</a:t>
            </a:r>
          </a:p>
        </p:txBody>
      </p:sp>
      <p:sp>
        <p:nvSpPr>
          <p:cNvPr id="16" name="TextBox 15"/>
          <p:cNvSpPr txBox="1"/>
          <p:nvPr/>
        </p:nvSpPr>
        <p:spPr>
          <a:xfrm>
            <a:off x="1260354" y="156962"/>
            <a:ext cx="5472605" cy="461651"/>
          </a:xfrm>
          <a:prstGeom prst="rect">
            <a:avLst/>
          </a:prstGeom>
          <a:noFill/>
        </p:spPr>
        <p:txBody>
          <a:bodyPr wrap="square" lIns="91424" tIns="45713" rIns="91424" bIns="45713" rtlCol="0">
            <a:spAutoFit/>
          </a:bodyPr>
          <a:lstStyle/>
          <a:p>
            <a:r>
              <a:rPr lang="zh-CN" altLang="en-US" b="1" dirty="0">
                <a:solidFill>
                  <a:srgbClr val="7B1B1B"/>
                </a:solidFill>
                <a:latin typeface="微软雅黑" pitchFamily="34" charset="-122"/>
                <a:ea typeface="微软雅黑" pitchFamily="34" charset="-122"/>
              </a:rPr>
              <a:t>NEXT YEAR'S WORK PLAN</a:t>
            </a:r>
          </a:p>
        </p:txBody>
      </p:sp>
    </p:spTree>
    <p:extLst>
      <p:ext uri="{BB962C8B-B14F-4D97-AF65-F5344CB8AC3E}">
        <p14:creationId xmlns:p14="http://schemas.microsoft.com/office/powerpoint/2010/main" val="747696369"/>
      </p:ext>
    </p:extLst>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a14="http://schemas.microsoft.com/office/drawing/2010/main"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by="(-#ppt_w*2)" calcmode="lin" valueType="num">
                                      <p:cBhvr rctx="PPT">
                                        <p:cTn id="7" dur="250" autoRev="1" fill="hold">
                                          <p:stCondLst>
                                            <p:cond delay="0"/>
                                          </p:stCondLst>
                                        </p:cTn>
                                        <p:tgtEl>
                                          <p:spTgt spid="16"/>
                                        </p:tgtEl>
                                        <p:attrNameLst>
                                          <p:attrName>ppt_w</p:attrName>
                                        </p:attrNameLst>
                                      </p:cBhvr>
                                    </p:anim>
                                    <p:anim by="(#ppt_w*0.50)" calcmode="lin" valueType="num">
                                      <p:cBhvr>
                                        <p:cTn id="8" dur="250" decel="50000" autoRev="1" fill="hold">
                                          <p:stCondLst>
                                            <p:cond delay="0"/>
                                          </p:stCondLst>
                                        </p:cTn>
                                        <p:tgtEl>
                                          <p:spTgt spid="16"/>
                                        </p:tgtEl>
                                        <p:attrNameLst>
                                          <p:attrName>ppt_x</p:attrName>
                                        </p:attrNameLst>
                                      </p:cBhvr>
                                    </p:anim>
                                    <p:anim from="(-#ppt_h/2)" to="(#ppt_y)" calcmode="lin" valueType="num">
                                      <p:cBhvr>
                                        <p:cTn id="9" dur="500" fill="hold">
                                          <p:stCondLst>
                                            <p:cond delay="0"/>
                                          </p:stCondLst>
                                        </p:cTn>
                                        <p:tgtEl>
                                          <p:spTgt spid="16"/>
                                        </p:tgtEl>
                                        <p:attrNameLst>
                                          <p:attrName>ppt_y</p:attrName>
                                        </p:attrNameLst>
                                      </p:cBhvr>
                                    </p:anim>
                                    <p:animRot by="21600000">
                                      <p:cBhvr>
                                        <p:cTn id="10" dur="500" fill="hold">
                                          <p:stCondLst>
                                            <p:cond delay="0"/>
                                          </p:stCondLst>
                                        </p:cTn>
                                        <p:tgtEl>
                                          <p:spTgt spid="16"/>
                                        </p:tgtEl>
                                        <p:attrNameLst>
                                          <p:attrName>r</p:attrName>
                                        </p:attrNameLst>
                                      </p:cBhvr>
                                    </p:animRot>
                                  </p:childTnLst>
                                </p:cTn>
                              </p:par>
                            </p:childTnLst>
                          </p:cTn>
                        </p:par>
                        <p:par>
                          <p:cTn id="11" fill="hold">
                            <p:stCondLst>
                              <p:cond delay="1350"/>
                            </p:stCondLst>
                            <p:childTnLst>
                              <p:par>
                                <p:cTn id="12" presetID="2" presetClass="entr" presetSubtype="8" fill="hold" grpId="0" nodeType="afterEffect">
                                  <p:stCondLst>
                                    <p:cond delay="0"/>
                                  </p:stCondLst>
                                  <p:childTnLst>
                                    <p:set>
                                      <p:cBhvr>
                                        <p:cTn id="13" dur="1" fill="hold">
                                          <p:stCondLst>
                                            <p:cond delay="0"/>
                                          </p:stCondLst>
                                        </p:cTn>
                                        <p:tgtEl>
                                          <p:spTgt spid="6154"/>
                                        </p:tgtEl>
                                        <p:attrNameLst>
                                          <p:attrName>style.visibility</p:attrName>
                                        </p:attrNameLst>
                                      </p:cBhvr>
                                      <p:to>
                                        <p:strVal val="visible"/>
                                      </p:to>
                                    </p:set>
                                    <p:anim calcmode="lin" valueType="num">
                                      <p:cBhvr additive="base">
                                        <p:cTn id="14" dur="250" fill="hold"/>
                                        <p:tgtEl>
                                          <p:spTgt spid="6154"/>
                                        </p:tgtEl>
                                        <p:attrNameLst>
                                          <p:attrName>ppt_x</p:attrName>
                                        </p:attrNameLst>
                                      </p:cBhvr>
                                      <p:tavLst>
                                        <p:tav tm="0">
                                          <p:val>
                                            <p:strVal val="0-#ppt_w/2"/>
                                          </p:val>
                                        </p:tav>
                                        <p:tav tm="100000">
                                          <p:val>
                                            <p:strVal val="#ppt_x"/>
                                          </p:val>
                                        </p:tav>
                                      </p:tavLst>
                                    </p:anim>
                                    <p:anim calcmode="lin" valueType="num">
                                      <p:cBhvr additive="base">
                                        <p:cTn id="15" dur="250" fill="hold"/>
                                        <p:tgtEl>
                                          <p:spTgt spid="6154"/>
                                        </p:tgtEl>
                                        <p:attrNameLst>
                                          <p:attrName>ppt_y</p:attrName>
                                        </p:attrNameLst>
                                      </p:cBhvr>
                                      <p:tavLst>
                                        <p:tav tm="0">
                                          <p:val>
                                            <p:strVal val="#ppt_y"/>
                                          </p:val>
                                        </p:tav>
                                        <p:tav tm="100000">
                                          <p:val>
                                            <p:strVal val="#ppt_y"/>
                                          </p:val>
                                        </p:tav>
                                      </p:tavLst>
                                    </p:anim>
                                  </p:childTnLst>
                                </p:cTn>
                              </p:par>
                            </p:childTnLst>
                          </p:cTn>
                        </p:par>
                        <p:par>
                          <p:cTn id="16" fill="hold">
                            <p:stCondLst>
                              <p:cond delay="1600"/>
                            </p:stCondLst>
                            <p:childTnLst>
                              <p:par>
                                <p:cTn id="17" presetID="2" presetClass="entr" presetSubtype="2" fill="hold" grpId="0" nodeType="afterEffect">
                                  <p:stCondLst>
                                    <p:cond delay="0"/>
                                  </p:stCondLst>
                                  <p:childTnLst>
                                    <p:set>
                                      <p:cBhvr>
                                        <p:cTn id="18" dur="1" fill="hold">
                                          <p:stCondLst>
                                            <p:cond delay="0"/>
                                          </p:stCondLst>
                                        </p:cTn>
                                        <p:tgtEl>
                                          <p:spTgt spid="6155"/>
                                        </p:tgtEl>
                                        <p:attrNameLst>
                                          <p:attrName>style.visibility</p:attrName>
                                        </p:attrNameLst>
                                      </p:cBhvr>
                                      <p:to>
                                        <p:strVal val="visible"/>
                                      </p:to>
                                    </p:set>
                                    <p:anim calcmode="lin" valueType="num">
                                      <p:cBhvr additive="base">
                                        <p:cTn id="19" dur="250" fill="hold"/>
                                        <p:tgtEl>
                                          <p:spTgt spid="6155"/>
                                        </p:tgtEl>
                                        <p:attrNameLst>
                                          <p:attrName>ppt_x</p:attrName>
                                        </p:attrNameLst>
                                      </p:cBhvr>
                                      <p:tavLst>
                                        <p:tav tm="0">
                                          <p:val>
                                            <p:strVal val="1+#ppt_w/2"/>
                                          </p:val>
                                        </p:tav>
                                        <p:tav tm="100000">
                                          <p:val>
                                            <p:strVal val="#ppt_x"/>
                                          </p:val>
                                        </p:tav>
                                      </p:tavLst>
                                    </p:anim>
                                    <p:anim calcmode="lin" valueType="num">
                                      <p:cBhvr additive="base">
                                        <p:cTn id="20" dur="250" fill="hold"/>
                                        <p:tgtEl>
                                          <p:spTgt spid="6155"/>
                                        </p:tgtEl>
                                        <p:attrNameLst>
                                          <p:attrName>ppt_y</p:attrName>
                                        </p:attrNameLst>
                                      </p:cBhvr>
                                      <p:tavLst>
                                        <p:tav tm="0">
                                          <p:val>
                                            <p:strVal val="#ppt_y"/>
                                          </p:val>
                                        </p:tav>
                                        <p:tav tm="100000">
                                          <p:val>
                                            <p:strVal val="#ppt_y"/>
                                          </p:val>
                                        </p:tav>
                                      </p:tavLst>
                                    </p:anim>
                                  </p:childTnLst>
                                </p:cTn>
                              </p:par>
                            </p:childTnLst>
                          </p:cTn>
                        </p:par>
                        <p:par>
                          <p:cTn id="21" fill="hold">
                            <p:stCondLst>
                              <p:cond delay="1850"/>
                            </p:stCondLst>
                            <p:childTnLst>
                              <p:par>
                                <p:cTn id="22" presetID="2" presetClass="entr" presetSubtype="8" fill="hold" grpId="0" nodeType="afterEffect">
                                  <p:stCondLst>
                                    <p:cond delay="0"/>
                                  </p:stCondLst>
                                  <p:childTnLst>
                                    <p:set>
                                      <p:cBhvr>
                                        <p:cTn id="23" dur="1" fill="hold">
                                          <p:stCondLst>
                                            <p:cond delay="0"/>
                                          </p:stCondLst>
                                        </p:cTn>
                                        <p:tgtEl>
                                          <p:spTgt spid="6157"/>
                                        </p:tgtEl>
                                        <p:attrNameLst>
                                          <p:attrName>style.visibility</p:attrName>
                                        </p:attrNameLst>
                                      </p:cBhvr>
                                      <p:to>
                                        <p:strVal val="visible"/>
                                      </p:to>
                                    </p:set>
                                    <p:anim calcmode="lin" valueType="num">
                                      <p:cBhvr additive="base">
                                        <p:cTn id="24" dur="250" fill="hold"/>
                                        <p:tgtEl>
                                          <p:spTgt spid="6157"/>
                                        </p:tgtEl>
                                        <p:attrNameLst>
                                          <p:attrName>ppt_x</p:attrName>
                                        </p:attrNameLst>
                                      </p:cBhvr>
                                      <p:tavLst>
                                        <p:tav tm="0">
                                          <p:val>
                                            <p:strVal val="0-#ppt_w/2"/>
                                          </p:val>
                                        </p:tav>
                                        <p:tav tm="100000">
                                          <p:val>
                                            <p:strVal val="#ppt_x"/>
                                          </p:val>
                                        </p:tav>
                                      </p:tavLst>
                                    </p:anim>
                                    <p:anim calcmode="lin" valueType="num">
                                      <p:cBhvr additive="base">
                                        <p:cTn id="25" dur="250" fill="hold"/>
                                        <p:tgtEl>
                                          <p:spTgt spid="6157"/>
                                        </p:tgtEl>
                                        <p:attrNameLst>
                                          <p:attrName>ppt_y</p:attrName>
                                        </p:attrNameLst>
                                      </p:cBhvr>
                                      <p:tavLst>
                                        <p:tav tm="0">
                                          <p:val>
                                            <p:strVal val="#ppt_y"/>
                                          </p:val>
                                        </p:tav>
                                        <p:tav tm="100000">
                                          <p:val>
                                            <p:strVal val="#ppt_y"/>
                                          </p:val>
                                        </p:tav>
                                      </p:tavLst>
                                    </p:anim>
                                  </p:childTnLst>
                                </p:cTn>
                              </p:par>
                            </p:childTnLst>
                          </p:cTn>
                        </p:par>
                        <p:par>
                          <p:cTn id="26" fill="hold">
                            <p:stCondLst>
                              <p:cond delay="2100"/>
                            </p:stCondLst>
                            <p:childTnLst>
                              <p:par>
                                <p:cTn id="27" presetID="2" presetClass="entr" presetSubtype="2" fill="hold" grpId="0" nodeType="afterEffect">
                                  <p:stCondLst>
                                    <p:cond delay="0"/>
                                  </p:stCondLst>
                                  <p:childTnLst>
                                    <p:set>
                                      <p:cBhvr>
                                        <p:cTn id="28" dur="1" fill="hold">
                                          <p:stCondLst>
                                            <p:cond delay="0"/>
                                          </p:stCondLst>
                                        </p:cTn>
                                        <p:tgtEl>
                                          <p:spTgt spid="6156"/>
                                        </p:tgtEl>
                                        <p:attrNameLst>
                                          <p:attrName>style.visibility</p:attrName>
                                        </p:attrNameLst>
                                      </p:cBhvr>
                                      <p:to>
                                        <p:strVal val="visible"/>
                                      </p:to>
                                    </p:set>
                                    <p:anim calcmode="lin" valueType="num">
                                      <p:cBhvr additive="base">
                                        <p:cTn id="29" dur="250" fill="hold"/>
                                        <p:tgtEl>
                                          <p:spTgt spid="6156"/>
                                        </p:tgtEl>
                                        <p:attrNameLst>
                                          <p:attrName>ppt_x</p:attrName>
                                        </p:attrNameLst>
                                      </p:cBhvr>
                                      <p:tavLst>
                                        <p:tav tm="0">
                                          <p:val>
                                            <p:strVal val="1+#ppt_w/2"/>
                                          </p:val>
                                        </p:tav>
                                        <p:tav tm="100000">
                                          <p:val>
                                            <p:strVal val="#ppt_x"/>
                                          </p:val>
                                        </p:tav>
                                      </p:tavLst>
                                    </p:anim>
                                    <p:anim calcmode="lin" valueType="num">
                                      <p:cBhvr additive="base">
                                        <p:cTn id="30" dur="250" fill="hold"/>
                                        <p:tgtEl>
                                          <p:spTgt spid="6156"/>
                                        </p:tgtEl>
                                        <p:attrNameLst>
                                          <p:attrName>ppt_y</p:attrName>
                                        </p:attrNameLst>
                                      </p:cBhvr>
                                      <p:tavLst>
                                        <p:tav tm="0">
                                          <p:val>
                                            <p:strVal val="#ppt_y"/>
                                          </p:val>
                                        </p:tav>
                                        <p:tav tm="100000">
                                          <p:val>
                                            <p:strVal val="#ppt_y"/>
                                          </p:val>
                                        </p:tav>
                                      </p:tavLst>
                                    </p:anim>
                                  </p:childTnLst>
                                </p:cTn>
                              </p:par>
                            </p:childTnLst>
                          </p:cTn>
                        </p:par>
                        <p:par>
                          <p:cTn id="31" fill="hold">
                            <p:stCondLst>
                              <p:cond delay="2350"/>
                            </p:stCondLst>
                            <p:childTnLst>
                              <p:par>
                                <p:cTn id="32" presetID="53" presetClass="entr" presetSubtype="16" fill="hold" grpId="0" nodeType="afterEffect">
                                  <p:stCondLst>
                                    <p:cond delay="0"/>
                                  </p:stCondLst>
                                  <p:childTnLst>
                                    <p:set>
                                      <p:cBhvr>
                                        <p:cTn id="33" dur="1" fill="hold">
                                          <p:stCondLst>
                                            <p:cond delay="0"/>
                                          </p:stCondLst>
                                        </p:cTn>
                                        <p:tgtEl>
                                          <p:spTgt spid="6153"/>
                                        </p:tgtEl>
                                        <p:attrNameLst>
                                          <p:attrName>style.visibility</p:attrName>
                                        </p:attrNameLst>
                                      </p:cBhvr>
                                      <p:to>
                                        <p:strVal val="visible"/>
                                      </p:to>
                                    </p:set>
                                    <p:anim calcmode="lin" valueType="num">
                                      <p:cBhvr>
                                        <p:cTn id="34" dur="500" fill="hold"/>
                                        <p:tgtEl>
                                          <p:spTgt spid="6153"/>
                                        </p:tgtEl>
                                        <p:attrNameLst>
                                          <p:attrName>ppt_w</p:attrName>
                                        </p:attrNameLst>
                                      </p:cBhvr>
                                      <p:tavLst>
                                        <p:tav tm="0">
                                          <p:val>
                                            <p:fltVal val="0"/>
                                          </p:val>
                                        </p:tav>
                                        <p:tav tm="100000">
                                          <p:val>
                                            <p:strVal val="#ppt_w"/>
                                          </p:val>
                                        </p:tav>
                                      </p:tavLst>
                                    </p:anim>
                                    <p:anim calcmode="lin" valueType="num">
                                      <p:cBhvr>
                                        <p:cTn id="35" dur="500" fill="hold"/>
                                        <p:tgtEl>
                                          <p:spTgt spid="6153"/>
                                        </p:tgtEl>
                                        <p:attrNameLst>
                                          <p:attrName>ppt_h</p:attrName>
                                        </p:attrNameLst>
                                      </p:cBhvr>
                                      <p:tavLst>
                                        <p:tav tm="0">
                                          <p:val>
                                            <p:fltVal val="0"/>
                                          </p:val>
                                        </p:tav>
                                        <p:tav tm="100000">
                                          <p:val>
                                            <p:strVal val="#ppt_h"/>
                                          </p:val>
                                        </p:tav>
                                      </p:tavLst>
                                    </p:anim>
                                    <p:animEffect transition="in" filter="fade">
                                      <p:cBhvr>
                                        <p:cTn id="36" dur="500"/>
                                        <p:tgtEl>
                                          <p:spTgt spid="6153"/>
                                        </p:tgtEl>
                                      </p:cBhvr>
                                    </p:animEffect>
                                  </p:childTnLst>
                                </p:cTn>
                              </p:par>
                            </p:childTnLst>
                          </p:cTn>
                        </p:par>
                        <p:par>
                          <p:cTn id="37" fill="hold">
                            <p:stCondLst>
                              <p:cond delay="2850"/>
                            </p:stCondLst>
                            <p:childTnLst>
                              <p:par>
                                <p:cTn id="38" presetID="16" presetClass="entr" presetSubtype="21" fill="hold" grpId="0" nodeType="afterEffect">
                                  <p:stCondLst>
                                    <p:cond delay="0"/>
                                  </p:stCondLst>
                                  <p:childTnLst>
                                    <p:set>
                                      <p:cBhvr>
                                        <p:cTn id="39" dur="1" fill="hold">
                                          <p:stCondLst>
                                            <p:cond delay="0"/>
                                          </p:stCondLst>
                                        </p:cTn>
                                        <p:tgtEl>
                                          <p:spTgt spid="6158"/>
                                        </p:tgtEl>
                                        <p:attrNameLst>
                                          <p:attrName>style.visibility</p:attrName>
                                        </p:attrNameLst>
                                      </p:cBhvr>
                                      <p:to>
                                        <p:strVal val="visible"/>
                                      </p:to>
                                    </p:set>
                                    <p:animEffect transition="in" filter="barn(inVertical)">
                                      <p:cBhvr>
                                        <p:cTn id="40" dur="500"/>
                                        <p:tgtEl>
                                          <p:spTgt spid="6158"/>
                                        </p:tgtEl>
                                      </p:cBhvr>
                                    </p:animEffect>
                                  </p:childTnLst>
                                </p:cTn>
                              </p:par>
                            </p:childTnLst>
                          </p:cTn>
                        </p:par>
                        <p:par>
                          <p:cTn id="41" fill="hold">
                            <p:stCondLst>
                              <p:cond delay="3350"/>
                            </p:stCondLst>
                            <p:childTnLst>
                              <p:par>
                                <p:cTn id="42" presetID="16" presetClass="entr" presetSubtype="21" fill="hold" grpId="0" nodeType="afterEffect">
                                  <p:stCondLst>
                                    <p:cond delay="0"/>
                                  </p:stCondLst>
                                  <p:childTnLst>
                                    <p:set>
                                      <p:cBhvr>
                                        <p:cTn id="43" dur="1" fill="hold">
                                          <p:stCondLst>
                                            <p:cond delay="0"/>
                                          </p:stCondLst>
                                        </p:cTn>
                                        <p:tgtEl>
                                          <p:spTgt spid="6162"/>
                                        </p:tgtEl>
                                        <p:attrNameLst>
                                          <p:attrName>style.visibility</p:attrName>
                                        </p:attrNameLst>
                                      </p:cBhvr>
                                      <p:to>
                                        <p:strVal val="visible"/>
                                      </p:to>
                                    </p:set>
                                    <p:animEffect transition="in" filter="barn(inVertical)">
                                      <p:cBhvr>
                                        <p:cTn id="44" dur="500"/>
                                        <p:tgtEl>
                                          <p:spTgt spid="6162"/>
                                        </p:tgtEl>
                                      </p:cBhvr>
                                    </p:animEffect>
                                  </p:childTnLst>
                                </p:cTn>
                              </p:par>
                            </p:childTnLst>
                          </p:cTn>
                        </p:par>
                        <p:par>
                          <p:cTn id="45" fill="hold">
                            <p:stCondLst>
                              <p:cond delay="3850"/>
                            </p:stCondLst>
                            <p:childTnLst>
                              <p:par>
                                <p:cTn id="46" presetID="16" presetClass="entr" presetSubtype="21" fill="hold" grpId="0" nodeType="afterEffect">
                                  <p:stCondLst>
                                    <p:cond delay="0"/>
                                  </p:stCondLst>
                                  <p:childTnLst>
                                    <p:set>
                                      <p:cBhvr>
                                        <p:cTn id="47" dur="1" fill="hold">
                                          <p:stCondLst>
                                            <p:cond delay="0"/>
                                          </p:stCondLst>
                                        </p:cTn>
                                        <p:tgtEl>
                                          <p:spTgt spid="6161"/>
                                        </p:tgtEl>
                                        <p:attrNameLst>
                                          <p:attrName>style.visibility</p:attrName>
                                        </p:attrNameLst>
                                      </p:cBhvr>
                                      <p:to>
                                        <p:strVal val="visible"/>
                                      </p:to>
                                    </p:set>
                                    <p:animEffect transition="in" filter="barn(inVertical)">
                                      <p:cBhvr>
                                        <p:cTn id="48" dur="500"/>
                                        <p:tgtEl>
                                          <p:spTgt spid="6161"/>
                                        </p:tgtEl>
                                      </p:cBhvr>
                                    </p:animEffect>
                                  </p:childTnLst>
                                </p:cTn>
                              </p:par>
                            </p:childTnLst>
                          </p:cTn>
                        </p:par>
                        <p:par>
                          <p:cTn id="49" fill="hold">
                            <p:stCondLst>
                              <p:cond delay="4350"/>
                            </p:stCondLst>
                            <p:childTnLst>
                              <p:par>
                                <p:cTn id="50" presetID="16" presetClass="entr" presetSubtype="21"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4850"/>
                            </p:stCondLst>
                            <p:childTnLst>
                              <p:par>
                                <p:cTn id="54" presetID="16" presetClass="entr" presetSubtype="21" fill="hold" grpId="0" nodeType="afterEffect">
                                  <p:stCondLst>
                                    <p:cond delay="0"/>
                                  </p:stCondLst>
                                  <p:childTnLst>
                                    <p:set>
                                      <p:cBhvr>
                                        <p:cTn id="55" dur="1" fill="hold">
                                          <p:stCondLst>
                                            <p:cond delay="0"/>
                                          </p:stCondLst>
                                        </p:cTn>
                                        <p:tgtEl>
                                          <p:spTgt spid="6159"/>
                                        </p:tgtEl>
                                        <p:attrNameLst>
                                          <p:attrName>style.visibility</p:attrName>
                                        </p:attrNameLst>
                                      </p:cBhvr>
                                      <p:to>
                                        <p:strVal val="visible"/>
                                      </p:to>
                                    </p:set>
                                    <p:animEffect transition="in" filter="barn(inVertical)">
                                      <p:cBhvr>
                                        <p:cTn id="56" dur="500"/>
                                        <p:tgtEl>
                                          <p:spTgt spid="6159"/>
                                        </p:tgtEl>
                                      </p:cBhvr>
                                    </p:animEffect>
                                  </p:childTnLst>
                                </p:cTn>
                              </p:par>
                            </p:childTnLst>
                          </p:cTn>
                        </p:par>
                        <p:par>
                          <p:cTn id="57" fill="hold">
                            <p:stCondLst>
                              <p:cond delay="5350"/>
                            </p:stCondLst>
                            <p:childTnLst>
                              <p:par>
                                <p:cTn id="58" presetID="16" presetClass="entr" presetSubtype="2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barn(inVertical)">
                                      <p:cBhvr>
                                        <p:cTn id="60" dur="500"/>
                                        <p:tgtEl>
                                          <p:spTgt spid="24"/>
                                        </p:tgtEl>
                                      </p:cBhvr>
                                    </p:animEffect>
                                  </p:childTnLst>
                                </p:cTn>
                              </p:par>
                            </p:childTnLst>
                          </p:cTn>
                        </p:par>
                        <p:par>
                          <p:cTn id="61" fill="hold">
                            <p:stCondLst>
                              <p:cond delay="5850"/>
                            </p:stCondLst>
                            <p:childTnLst>
                              <p:par>
                                <p:cTn id="62" presetID="16" presetClass="entr" presetSubtype="21" fill="hold" grpId="0" nodeType="afterEffect">
                                  <p:stCondLst>
                                    <p:cond delay="0"/>
                                  </p:stCondLst>
                                  <p:childTnLst>
                                    <p:set>
                                      <p:cBhvr>
                                        <p:cTn id="63" dur="1" fill="hold">
                                          <p:stCondLst>
                                            <p:cond delay="0"/>
                                          </p:stCondLst>
                                        </p:cTn>
                                        <p:tgtEl>
                                          <p:spTgt spid="6160"/>
                                        </p:tgtEl>
                                        <p:attrNameLst>
                                          <p:attrName>style.visibility</p:attrName>
                                        </p:attrNameLst>
                                      </p:cBhvr>
                                      <p:to>
                                        <p:strVal val="visible"/>
                                      </p:to>
                                    </p:set>
                                    <p:animEffect transition="in" filter="barn(inVertical)">
                                      <p:cBhvr>
                                        <p:cTn id="64" dur="500"/>
                                        <p:tgtEl>
                                          <p:spTgt spid="6160"/>
                                        </p:tgtEl>
                                      </p:cBhvr>
                                    </p:animEffect>
                                  </p:childTnLst>
                                </p:cTn>
                              </p:par>
                            </p:childTnLst>
                          </p:cTn>
                        </p:par>
                        <p:par>
                          <p:cTn id="65" fill="hold">
                            <p:stCondLst>
                              <p:cond delay="6350"/>
                            </p:stCondLst>
                            <p:childTnLst>
                              <p:par>
                                <p:cTn id="66" presetID="16" presetClass="entr" presetSubtype="21"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barn(inVertical)">
                                      <p:cBhvr>
                                        <p:cTn id="6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4" grpId="0" animBg="1"/>
      <p:bldP spid="6155" grpId="0" animBg="1"/>
      <p:bldP spid="6156" grpId="0" animBg="1"/>
      <p:bldP spid="6157" grpId="0" animBg="1"/>
      <p:bldP spid="6158" grpId="0"/>
      <p:bldP spid="6159" grpId="0"/>
      <p:bldP spid="6160" grpId="0"/>
      <p:bldP spid="6161" grpId="0"/>
      <p:bldP spid="6162" grpId="0"/>
      <p:bldP spid="22" grpId="0"/>
      <p:bldP spid="23" grpId="0"/>
      <p:bldP spid="2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黑色背景"/>
          <p:cNvPicPr>
            <a:picLocks noChangeAspect="1" noChangeArrowheads="1"/>
          </p:cNvPicPr>
          <p:nvPr/>
        </p:nvPicPr>
        <p:blipFill rotWithShape="1">
          <a:blip r:embed="rId3">
            <a:extLst>
              <a:ext uri="{28A0092B-C50C-407E-A947-70E740481C1C}">
                <a14:useLocalDpi xmlns:a14="http://schemas.microsoft.com/office/drawing/2010/main" val="0"/>
              </a:ext>
            </a:extLst>
          </a:blip>
          <a:srcRect l="704"/>
          <a:stretch/>
        </p:blipFill>
        <p:spPr bwMode="auto">
          <a:xfrm>
            <a:off x="-7151" y="0"/>
            <a:ext cx="12181916" cy="6859588"/>
          </a:xfrm>
          <a:prstGeom prst="rect">
            <a:avLst/>
          </a:prstGeom>
          <a:noFill/>
          <a:extLst>
            <a:ext uri="{909E8E84-426E-40DD-AFC4-6F175D3DCCD1}">
              <a14:hiddenFill xmlns:a14="http://schemas.microsoft.com/office/drawing/2010/main">
                <a:solidFill>
                  <a:srgbClr val="FFFFFF"/>
                </a:solidFill>
              </a14:hiddenFill>
            </a:ext>
          </a:extLst>
        </p:spPr>
      </p:pic>
      <p:sp>
        <p:nvSpPr>
          <p:cNvPr id="16" name="五边形 1"/>
          <p:cNvSpPr/>
          <p:nvPr/>
        </p:nvSpPr>
        <p:spPr>
          <a:xfrm rot="16200000">
            <a:off x="4243755" y="-1144434"/>
            <a:ext cx="3760576" cy="12188951"/>
          </a:xfrm>
          <a:custGeom>
            <a:avLst/>
            <a:gdLst>
              <a:gd name="connsiteX0" fmla="*/ 0 w 6587753"/>
              <a:gd name="connsiteY0" fmla="*/ 0 h 6859588"/>
              <a:gd name="connsiteX1" fmla="*/ 3293877 w 6587753"/>
              <a:gd name="connsiteY1" fmla="*/ 0 h 6859588"/>
              <a:gd name="connsiteX2" fmla="*/ 6587753 w 6587753"/>
              <a:gd name="connsiteY2" fmla="*/ 3429794 h 6859588"/>
              <a:gd name="connsiteX3" fmla="*/ 3293877 w 6587753"/>
              <a:gd name="connsiteY3" fmla="*/ 6859588 h 6859588"/>
              <a:gd name="connsiteX4" fmla="*/ 0 w 6587753"/>
              <a:gd name="connsiteY4" fmla="*/ 6859588 h 6859588"/>
              <a:gd name="connsiteX5" fmla="*/ 0 w 6587753"/>
              <a:gd name="connsiteY5" fmla="*/ 0 h 6859588"/>
              <a:gd name="connsiteX0" fmla="*/ 0 w 6587753"/>
              <a:gd name="connsiteY0" fmla="*/ 0 h 6859588"/>
              <a:gd name="connsiteX1" fmla="*/ 4717563 w 6587753"/>
              <a:gd name="connsiteY1" fmla="*/ 11575 h 6859588"/>
              <a:gd name="connsiteX2" fmla="*/ 6587753 w 6587753"/>
              <a:gd name="connsiteY2" fmla="*/ 3429794 h 6859588"/>
              <a:gd name="connsiteX3" fmla="*/ 3293877 w 6587753"/>
              <a:gd name="connsiteY3" fmla="*/ 6859588 h 6859588"/>
              <a:gd name="connsiteX4" fmla="*/ 0 w 6587753"/>
              <a:gd name="connsiteY4" fmla="*/ 6859588 h 6859588"/>
              <a:gd name="connsiteX5" fmla="*/ 0 w 6587753"/>
              <a:gd name="connsiteY5" fmla="*/ 0 h 6859588"/>
              <a:gd name="connsiteX0" fmla="*/ 0 w 6587753"/>
              <a:gd name="connsiteY0" fmla="*/ 0 h 6859588"/>
              <a:gd name="connsiteX1" fmla="*/ 4717563 w 6587753"/>
              <a:gd name="connsiteY1" fmla="*/ 11575 h 6859588"/>
              <a:gd name="connsiteX2" fmla="*/ 6587753 w 6587753"/>
              <a:gd name="connsiteY2" fmla="*/ 3429794 h 6859588"/>
              <a:gd name="connsiteX3" fmla="*/ 4578667 w 6587753"/>
              <a:gd name="connsiteY3" fmla="*/ 6848014 h 6859588"/>
              <a:gd name="connsiteX4" fmla="*/ 0 w 6587753"/>
              <a:gd name="connsiteY4" fmla="*/ 6859588 h 6859588"/>
              <a:gd name="connsiteX5" fmla="*/ 0 w 6587753"/>
              <a:gd name="connsiteY5" fmla="*/ 0 h 6859588"/>
              <a:gd name="connsiteX0" fmla="*/ 0 w 9066615"/>
              <a:gd name="connsiteY0" fmla="*/ 0 h 6859588"/>
              <a:gd name="connsiteX1" fmla="*/ 4717563 w 9066615"/>
              <a:gd name="connsiteY1" fmla="*/ 11575 h 6859588"/>
              <a:gd name="connsiteX2" fmla="*/ 9066615 w 9066615"/>
              <a:gd name="connsiteY2" fmla="*/ 3279800 h 6859588"/>
              <a:gd name="connsiteX3" fmla="*/ 4578667 w 9066615"/>
              <a:gd name="connsiteY3" fmla="*/ 6848014 h 6859588"/>
              <a:gd name="connsiteX4" fmla="*/ 0 w 9066615"/>
              <a:gd name="connsiteY4" fmla="*/ 6859588 h 6859588"/>
              <a:gd name="connsiteX5" fmla="*/ 0 w 9066615"/>
              <a:gd name="connsiteY5" fmla="*/ 0 h 6859588"/>
              <a:gd name="connsiteX0" fmla="*/ 0 w 9066615"/>
              <a:gd name="connsiteY0" fmla="*/ 21034 h 6880622"/>
              <a:gd name="connsiteX1" fmla="*/ 4717563 w 9066615"/>
              <a:gd name="connsiteY1" fmla="*/ 0 h 6880622"/>
              <a:gd name="connsiteX2" fmla="*/ 9066615 w 9066615"/>
              <a:gd name="connsiteY2" fmla="*/ 3300834 h 6880622"/>
              <a:gd name="connsiteX3" fmla="*/ 4578667 w 9066615"/>
              <a:gd name="connsiteY3" fmla="*/ 6869048 h 6880622"/>
              <a:gd name="connsiteX4" fmla="*/ 0 w 9066615"/>
              <a:gd name="connsiteY4" fmla="*/ 6880622 h 6880622"/>
              <a:gd name="connsiteX5" fmla="*/ 0 w 9066615"/>
              <a:gd name="connsiteY5" fmla="*/ 21034 h 6880622"/>
              <a:gd name="connsiteX0" fmla="*/ 0 w 9066615"/>
              <a:gd name="connsiteY0" fmla="*/ 7993 h 6867581"/>
              <a:gd name="connsiteX1" fmla="*/ 4764712 w 9066615"/>
              <a:gd name="connsiteY1" fmla="*/ 0 h 6867581"/>
              <a:gd name="connsiteX2" fmla="*/ 9066615 w 9066615"/>
              <a:gd name="connsiteY2" fmla="*/ 3287793 h 6867581"/>
              <a:gd name="connsiteX3" fmla="*/ 4578667 w 9066615"/>
              <a:gd name="connsiteY3" fmla="*/ 6856007 h 6867581"/>
              <a:gd name="connsiteX4" fmla="*/ 0 w 9066615"/>
              <a:gd name="connsiteY4" fmla="*/ 6867581 h 6867581"/>
              <a:gd name="connsiteX5" fmla="*/ 0 w 9066615"/>
              <a:gd name="connsiteY5" fmla="*/ 7993 h 6867581"/>
              <a:gd name="connsiteX0" fmla="*/ 0 w 7392815"/>
              <a:gd name="connsiteY0" fmla="*/ 7993 h 6867581"/>
              <a:gd name="connsiteX1" fmla="*/ 4764712 w 7392815"/>
              <a:gd name="connsiteY1" fmla="*/ 0 h 6867581"/>
              <a:gd name="connsiteX2" fmla="*/ 7392816 w 7392815"/>
              <a:gd name="connsiteY2" fmla="*/ 3411701 h 6867581"/>
              <a:gd name="connsiteX3" fmla="*/ 4578667 w 7392815"/>
              <a:gd name="connsiteY3" fmla="*/ 6856007 h 6867581"/>
              <a:gd name="connsiteX4" fmla="*/ 0 w 7392815"/>
              <a:gd name="connsiteY4" fmla="*/ 6867581 h 6867581"/>
              <a:gd name="connsiteX5" fmla="*/ 0 w 7392815"/>
              <a:gd name="connsiteY5" fmla="*/ 7993 h 686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2815" h="6867581">
                <a:moveTo>
                  <a:pt x="0" y="7993"/>
                </a:moveTo>
                <a:lnTo>
                  <a:pt x="4764712" y="0"/>
                </a:lnTo>
                <a:lnTo>
                  <a:pt x="7392816" y="3411701"/>
                </a:lnTo>
                <a:lnTo>
                  <a:pt x="4578667" y="6856007"/>
                </a:lnTo>
                <a:lnTo>
                  <a:pt x="0" y="6867581"/>
                </a:lnTo>
                <a:lnTo>
                  <a:pt x="0" y="7993"/>
                </a:lnTo>
                <a:close/>
              </a:path>
            </a:pathLst>
          </a:custGeom>
          <a:solidFill>
            <a:srgbClr val="3E0000">
              <a:alpha val="77000"/>
            </a:srgbClr>
          </a:solidFill>
          <a:effectLst>
            <a:glow rad="203200">
              <a:schemeClr val="tx1">
                <a:lumMod val="95000"/>
                <a:lumOff val="5000"/>
                <a:alpha val="33000"/>
              </a:schemeClr>
            </a:glow>
            <a:outerShdw blurRad="50800" dist="38100" dir="16200000" rotWithShape="0">
              <a:prstClr val="black">
                <a:alpha val="40000"/>
              </a:prstClr>
            </a:outerShdw>
          </a:effectLst>
        </p:spPr>
        <p:txBody>
          <a:bodyPr wrap="square" lIns="121758" tIns="60879" rIns="121758" bIns="60879" rtlCol="0" anchor="ctr">
            <a:spAutoFit/>
          </a:bodyPr>
          <a:lstStyle/>
          <a:p>
            <a:pPr algn="ctr" defTabSz="1243700"/>
            <a:endParaRPr lang="zh-CN" altLang="en-US" sz="4300" b="1" dirty="0">
              <a:solidFill>
                <a:srgbClr val="FF3300"/>
              </a:solidFill>
              <a:latin typeface="微软雅黑" panose="020B0503020204020204" pitchFamily="34" charset="-122"/>
              <a:ea typeface="微软雅黑" panose="020B0503020204020204" pitchFamily="34" charset="-122"/>
            </a:endParaRPr>
          </a:p>
        </p:txBody>
      </p:sp>
      <p:sp>
        <p:nvSpPr>
          <p:cNvPr id="7" name="Rectangle 3"/>
          <p:cNvSpPr>
            <a:spLocks/>
          </p:cNvSpPr>
          <p:nvPr/>
        </p:nvSpPr>
        <p:spPr bwMode="auto">
          <a:xfrm>
            <a:off x="1042085" y="3835893"/>
            <a:ext cx="10078448" cy="74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70000"/>
              </a:lnSpc>
              <a:spcBef>
                <a:spcPct val="0"/>
              </a:spcBef>
              <a:spcAft>
                <a:spcPct val="0"/>
              </a:spcAft>
            </a:pPr>
            <a:r>
              <a:rPr lang="zh-CN" altLang="en-US" sz="4300" b="1" dirty="0">
                <a:solidFill>
                  <a:schemeClr val="bg1"/>
                </a:solidFill>
                <a:effectLst>
                  <a:outerShdw blurRad="38100" dist="38100" dir="2700000" algn="tl">
                    <a:srgbClr val="000000">
                      <a:alpha val="43137"/>
                    </a:srgbClr>
                  </a:outerShdw>
                </a:effectLst>
                <a:latin typeface="微软雅黑"/>
                <a:ea typeface="微软雅黑"/>
                <a:cs typeface="Bebas Neue" charset="0"/>
                <a:sym typeface="Bebas Neue" charset="0"/>
              </a:rPr>
              <a:t>Team members</a:t>
            </a:r>
            <a:endParaRPr lang="en-US" altLang="zh-CN" sz="4300" b="1" dirty="0">
              <a:solidFill>
                <a:schemeClr val="bg1"/>
              </a:solidFill>
              <a:effectLst>
                <a:outerShdw blurRad="38100" dist="38100" dir="2700000" algn="tl">
                  <a:srgbClr val="000000">
                    <a:alpha val="43137"/>
                  </a:srgbClr>
                </a:outerShdw>
              </a:effectLst>
              <a:latin typeface="微软雅黑"/>
              <a:ea typeface="微软雅黑"/>
              <a:cs typeface="Bebas Neue" charset="0"/>
              <a:sym typeface="Bebas Neue" charset="0"/>
            </a:endParaRPr>
          </a:p>
        </p:txBody>
      </p:sp>
      <p:sp>
        <p:nvSpPr>
          <p:cNvPr id="8" name="Rectangle 2"/>
          <p:cNvSpPr>
            <a:spLocks/>
          </p:cNvSpPr>
          <p:nvPr/>
        </p:nvSpPr>
        <p:spPr bwMode="auto">
          <a:xfrm>
            <a:off x="1685376" y="4493415"/>
            <a:ext cx="9145016" cy="43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300" dirty="0">
                <a:solidFill>
                  <a:schemeClr val="bg1"/>
                </a:solidFill>
                <a:effectLst>
                  <a:outerShdw blurRad="38100" dist="38100" dir="2700000" algn="tl">
                    <a:srgbClr val="000000">
                      <a:alpha val="43137"/>
                    </a:srgbClr>
                  </a:outerShdw>
                </a:effectLst>
                <a:latin typeface="微软雅黑"/>
                <a:ea typeface="微软雅黑"/>
                <a:sym typeface="Gill Sans" charset="0"/>
              </a:rPr>
              <a:t>Add a detailed text description here, suggesting that it is relevant to the title and conforms to the overall language style, and the language description is as concise and vivid as possible. Try to control the number of words per slide</a:t>
            </a:r>
            <a:r>
              <a:rPr lang="en-US" altLang="zh-CN" sz="1300" dirty="0">
                <a:solidFill>
                  <a:schemeClr val="bg1"/>
                </a:solidFill>
                <a:effectLst>
                  <a:outerShdw blurRad="38100" dist="38100" dir="2700000" algn="tl">
                    <a:srgbClr val="000000">
                      <a:alpha val="43137"/>
                    </a:srgbClr>
                  </a:outerShdw>
                </a:effectLst>
                <a:latin typeface="微软雅黑"/>
                <a:ea typeface="微软雅黑"/>
                <a:sym typeface="Gill Sans" charset="0"/>
              </a:rPr>
              <a:t>200</a:t>
            </a:r>
            <a:r>
              <a:rPr lang="zh-CN" altLang="en-US" sz="1300" dirty="0">
                <a:solidFill>
                  <a:schemeClr val="bg1"/>
                </a:solidFill>
                <a:effectLst>
                  <a:outerShdw blurRad="38100" dist="38100" dir="2700000" algn="tl">
                    <a:srgbClr val="000000">
                      <a:alpha val="43137"/>
                    </a:srgbClr>
                  </a:outerShdw>
                </a:effectLst>
                <a:latin typeface="微软雅黑"/>
                <a:ea typeface="微软雅黑"/>
                <a:sym typeface="Gill Sans" charset="0"/>
              </a:rPr>
              <a:t>within the word, according to statistics the best control of each slide per page</a:t>
            </a:r>
            <a:r>
              <a:rPr lang="en-US" altLang="zh-CN" sz="1300" dirty="0">
                <a:solidFill>
                  <a:schemeClr val="bg1"/>
                </a:solidFill>
                <a:effectLst>
                  <a:outerShdw blurRad="38100" dist="38100" dir="2700000" algn="tl">
                    <a:srgbClr val="000000">
                      <a:alpha val="43137"/>
                    </a:srgbClr>
                  </a:outerShdw>
                </a:effectLst>
                <a:latin typeface="微软雅黑"/>
                <a:ea typeface="微软雅黑"/>
                <a:sym typeface="Gill Sans" charset="0"/>
              </a:rPr>
              <a:t>5</a:t>
            </a:r>
            <a:r>
              <a:rPr lang="zh-CN" altLang="en-US" sz="1300" dirty="0">
                <a:solidFill>
                  <a:schemeClr val="bg1"/>
                </a:solidFill>
                <a:effectLst>
                  <a:outerShdw blurRad="38100" dist="38100" dir="2700000" algn="tl">
                    <a:srgbClr val="000000">
                      <a:alpha val="43137"/>
                    </a:srgbClr>
                  </a:outerShdw>
                </a:effectLst>
                <a:latin typeface="微软雅黑"/>
                <a:ea typeface="微软雅黑"/>
                <a:sym typeface="Gill Sans" charset="0"/>
              </a:rPr>
              <a:t>Within minutes. Add a detailed text description here, suggested to be relevant to the title and in line with the overall language style</a:t>
            </a:r>
            <a:endParaRPr lang="en-US" sz="1300" dirty="0">
              <a:solidFill>
                <a:schemeClr val="bg1"/>
              </a:solidFill>
              <a:effectLst>
                <a:outerShdw blurRad="38100" dist="38100" dir="2700000" algn="tl">
                  <a:srgbClr val="000000">
                    <a:alpha val="43137"/>
                  </a:srgbClr>
                </a:outerShdw>
              </a:effectLst>
              <a:latin typeface="微软雅黑"/>
              <a:ea typeface="微软雅黑"/>
              <a:cs typeface="Lato Light" charset="0"/>
              <a:sym typeface="Lato Light" charset="0"/>
            </a:endParaRPr>
          </a:p>
        </p:txBody>
      </p:sp>
      <p:pic>
        <p:nvPicPr>
          <p:cNvPr id="13"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4985" y="3866516"/>
            <a:ext cx="3039767" cy="3739742"/>
          </a:xfrm>
          <a:prstGeom prst="rect">
            <a:avLst/>
          </a:prstGeom>
        </p:spPr>
      </p:pic>
      <p:sp>
        <p:nvSpPr>
          <p:cNvPr id="18" name="椭圆 17"/>
          <p:cNvSpPr/>
          <p:nvPr/>
        </p:nvSpPr>
        <p:spPr>
          <a:xfrm>
            <a:off x="5360045" y="2225430"/>
            <a:ext cx="1355396" cy="1355395"/>
          </a:xfrm>
          <a:prstGeom prst="ellipse">
            <a:avLst/>
          </a:prstGeom>
          <a:solidFill>
            <a:schemeClr val="bg1">
              <a:lumMod val="95000"/>
            </a:schemeClr>
          </a:solidFill>
          <a:ln w="1270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524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9" name="Freeform 6"/>
          <p:cNvSpPr>
            <a:spLocks noEditPoints="1" noChangeArrowheads="1"/>
          </p:cNvSpPr>
          <p:nvPr/>
        </p:nvSpPr>
        <p:spPr bwMode="auto">
          <a:xfrm>
            <a:off x="5610618" y="2376020"/>
            <a:ext cx="854250" cy="909758"/>
          </a:xfrm>
          <a:custGeom>
            <a:avLst/>
            <a:gdLst>
              <a:gd name="T0" fmla="*/ 1460524 w 957"/>
              <a:gd name="T1" fmla="*/ 614776 h 1020"/>
              <a:gd name="T2" fmla="*/ 1486079 w 957"/>
              <a:gd name="T3" fmla="*/ 840653 h 1020"/>
              <a:gd name="T4" fmla="*/ 1383862 w 957"/>
              <a:gd name="T5" fmla="*/ 1007605 h 1020"/>
              <a:gd name="T6" fmla="*/ 1423176 w 957"/>
              <a:gd name="T7" fmla="*/ 669772 h 1020"/>
              <a:gd name="T8" fmla="*/ 1383862 w 957"/>
              <a:gd name="T9" fmla="*/ 298550 h 1020"/>
              <a:gd name="T10" fmla="*/ 1873324 w 957"/>
              <a:gd name="T11" fmla="*/ 1816831 h 1020"/>
              <a:gd name="T12" fmla="*/ 1383862 w 957"/>
              <a:gd name="T13" fmla="*/ 2003425 h 1020"/>
              <a:gd name="T14" fmla="*/ 939611 w 957"/>
              <a:gd name="T15" fmla="*/ 31426 h 1020"/>
              <a:gd name="T16" fmla="*/ 1383862 w 957"/>
              <a:gd name="T17" fmla="*/ 604956 h 1020"/>
              <a:gd name="T18" fmla="*/ 1334719 w 957"/>
              <a:gd name="T19" fmla="*/ 970286 h 1020"/>
              <a:gd name="T20" fmla="*/ 1383862 w 957"/>
              <a:gd name="T21" fmla="*/ 1007605 h 1020"/>
              <a:gd name="T22" fmla="*/ 1307199 w 957"/>
              <a:gd name="T23" fmla="*/ 1111704 h 1020"/>
              <a:gd name="T24" fmla="*/ 1344547 w 957"/>
              <a:gd name="T25" fmla="*/ 1420075 h 1020"/>
              <a:gd name="T26" fmla="*/ 1383862 w 957"/>
              <a:gd name="T27" fmla="*/ 2003425 h 1020"/>
              <a:gd name="T28" fmla="*/ 939611 w 957"/>
              <a:gd name="T29" fmla="*/ 1932716 h 1020"/>
              <a:gd name="T30" fmla="*/ 969096 w 957"/>
              <a:gd name="T31" fmla="*/ 1903254 h 1020"/>
              <a:gd name="T32" fmla="*/ 939611 w 957"/>
              <a:gd name="T33" fmla="*/ 1875756 h 1020"/>
              <a:gd name="T34" fmla="*/ 943542 w 957"/>
              <a:gd name="T35" fmla="*/ 1856114 h 1020"/>
              <a:gd name="T36" fmla="*/ 943542 w 957"/>
              <a:gd name="T37" fmla="*/ 1799154 h 1020"/>
              <a:gd name="T38" fmla="*/ 939611 w 957"/>
              <a:gd name="T39" fmla="*/ 1769692 h 1020"/>
              <a:gd name="T40" fmla="*/ 1157805 w 957"/>
              <a:gd name="T41" fmla="*/ 1302226 h 1020"/>
              <a:gd name="T42" fmla="*/ 941576 w 957"/>
              <a:gd name="T43" fmla="*/ 1392577 h 1020"/>
              <a:gd name="T44" fmla="*/ 939611 w 957"/>
              <a:gd name="T45" fmla="*/ 1204019 h 1020"/>
              <a:gd name="T46" fmla="*/ 1020205 w 957"/>
              <a:gd name="T47" fmla="*/ 1233481 h 1020"/>
              <a:gd name="T48" fmla="*/ 939611 w 957"/>
              <a:gd name="T49" fmla="*/ 1005641 h 1020"/>
              <a:gd name="T50" fmla="*/ 1153873 w 957"/>
              <a:gd name="T51" fmla="*/ 985999 h 1020"/>
              <a:gd name="T52" fmla="*/ 1305233 w 957"/>
              <a:gd name="T53" fmla="*/ 626561 h 1020"/>
              <a:gd name="T54" fmla="*/ 939611 w 957"/>
              <a:gd name="T55" fmla="*/ 31426 h 1020"/>
              <a:gd name="T56" fmla="*/ 776456 w 957"/>
              <a:gd name="T57" fmla="*/ 68745 h 1020"/>
              <a:gd name="T58" fmla="*/ 939611 w 957"/>
              <a:gd name="T59" fmla="*/ 31426 h 1020"/>
              <a:gd name="T60" fmla="*/ 835428 w 957"/>
              <a:gd name="T61" fmla="*/ 400685 h 1020"/>
              <a:gd name="T62" fmla="*/ 577920 w 957"/>
              <a:gd name="T63" fmla="*/ 557816 h 1020"/>
              <a:gd name="T64" fmla="*/ 711588 w 957"/>
              <a:gd name="T65" fmla="*/ 993856 h 1020"/>
              <a:gd name="T66" fmla="*/ 937645 w 957"/>
              <a:gd name="T67" fmla="*/ 938860 h 1020"/>
              <a:gd name="T68" fmla="*/ 939611 w 957"/>
              <a:gd name="T69" fmla="*/ 1005641 h 1020"/>
              <a:gd name="T70" fmla="*/ 860982 w 957"/>
              <a:gd name="T71" fmla="*/ 1233481 h 1020"/>
              <a:gd name="T72" fmla="*/ 939611 w 957"/>
              <a:gd name="T73" fmla="*/ 1392577 h 1020"/>
              <a:gd name="T74" fmla="*/ 727314 w 957"/>
              <a:gd name="T75" fmla="*/ 1306155 h 1020"/>
              <a:gd name="T76" fmla="*/ 939611 w 957"/>
              <a:gd name="T77" fmla="*/ 1769692 h 1020"/>
              <a:gd name="T78" fmla="*/ 939611 w 957"/>
              <a:gd name="T79" fmla="*/ 1799154 h 1020"/>
              <a:gd name="T80" fmla="*/ 939611 w 957"/>
              <a:gd name="T81" fmla="*/ 1856114 h 1020"/>
              <a:gd name="T82" fmla="*/ 916022 w 957"/>
              <a:gd name="T83" fmla="*/ 1903254 h 1020"/>
              <a:gd name="T84" fmla="*/ 939611 w 957"/>
              <a:gd name="T85" fmla="*/ 2003425 h 1020"/>
              <a:gd name="T86" fmla="*/ 497325 w 957"/>
              <a:gd name="T87" fmla="*/ 1433824 h 1020"/>
              <a:gd name="T88" fmla="*/ 672274 w 957"/>
              <a:gd name="T89" fmla="*/ 1257051 h 1020"/>
              <a:gd name="T90" fmla="*/ 520914 w 957"/>
              <a:gd name="T91" fmla="*/ 1019390 h 1020"/>
              <a:gd name="T92" fmla="*/ 497325 w 957"/>
              <a:gd name="T93" fmla="*/ 936896 h 1020"/>
              <a:gd name="T94" fmla="*/ 542537 w 957"/>
              <a:gd name="T95" fmla="*/ 669772 h 1020"/>
              <a:gd name="T96" fmla="*/ 497325 w 957"/>
              <a:gd name="T97" fmla="*/ 280872 h 1020"/>
              <a:gd name="T98" fmla="*/ 420663 w 957"/>
              <a:gd name="T99" fmla="*/ 614776 h 1020"/>
              <a:gd name="T100" fmla="*/ 497325 w 957"/>
              <a:gd name="T101" fmla="*/ 608884 h 1020"/>
              <a:gd name="T102" fmla="*/ 497325 w 957"/>
              <a:gd name="T103" fmla="*/ 936896 h 1020"/>
              <a:gd name="T104" fmla="*/ 446217 w 957"/>
              <a:gd name="T105" fmla="*/ 962430 h 1020"/>
              <a:gd name="T106" fmla="*/ 391177 w 957"/>
              <a:gd name="T107" fmla="*/ 705127 h 1020"/>
              <a:gd name="T108" fmla="*/ 497325 w 957"/>
              <a:gd name="T109" fmla="*/ 2003425 h 1020"/>
              <a:gd name="T110" fmla="*/ 5897 w 957"/>
              <a:gd name="T111" fmla="*/ 1816831 h 1020"/>
              <a:gd name="T112" fmla="*/ 497325 w 957"/>
              <a:gd name="T113" fmla="*/ 2003425 h 10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57"/>
              <a:gd name="T172" fmla="*/ 0 h 1020"/>
              <a:gd name="T173" fmla="*/ 957 w 957"/>
              <a:gd name="T174" fmla="*/ 1020 h 10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rgbClr val="3E0000"/>
          </a:solidFill>
          <a:ln>
            <a:noFill/>
          </a:ln>
          <a:effectLst>
            <a:outerShdw blurRad="63500" sx="102000" sy="102000" algn="ctr" rotWithShape="0">
              <a:prstClr val="black">
                <a:alpha val="40000"/>
              </a:prstClr>
            </a:outerShdw>
          </a:effectLst>
        </p:spPr>
        <p:txBody>
          <a:bodyPr lIns="91440" tIns="45720" rIns="91440" bIns="45720"/>
          <a:lstStyle/>
          <a:p>
            <a:endParaRPr lang="zh-CN" altLang="en-US"/>
          </a:p>
        </p:txBody>
      </p:sp>
    </p:spTree>
    <p:extLst>
      <p:ext uri="{BB962C8B-B14F-4D97-AF65-F5344CB8AC3E}">
        <p14:creationId xmlns:p14="http://schemas.microsoft.com/office/powerpoint/2010/main" val="1215734654"/>
      </p:ext>
    </p:extLst>
  </p:cSld>
  <p:clrMapOvr>
    <a:masterClrMapping/>
  </p:clrMapOvr>
  <mc:AlternateContent xmlns:mc="http://schemas.openxmlformats.org/markup-compatibility/2006" xmlns:p14="http://schemas.microsoft.com/office/powerpoint/2010/main">
    <mc:Choice Requires="p14">
      <p:transition spd="slow" p14:dur="2000" advTm="4000">
        <p14:vortex dir="r"/>
      </p:transition>
    </mc:Choice>
    <mc:Fallback xmlns:a14="http://schemas.microsoft.com/office/drawing/2010/main"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250"/>
                                        <p:tgtEl>
                                          <p:spTgt spid="18"/>
                                        </p:tgtEl>
                                      </p:cBhvr>
                                    </p:animEffect>
                                    <p:anim calcmode="lin" valueType="num">
                                      <p:cBhvr>
                                        <p:cTn id="29" dur="250" fill="hold"/>
                                        <p:tgtEl>
                                          <p:spTgt spid="18"/>
                                        </p:tgtEl>
                                        <p:attrNameLst>
                                          <p:attrName>ppt_x</p:attrName>
                                        </p:attrNameLst>
                                      </p:cBhvr>
                                      <p:tavLst>
                                        <p:tav tm="0">
                                          <p:val>
                                            <p:strVal val="#ppt_x"/>
                                          </p:val>
                                        </p:tav>
                                        <p:tav tm="100000">
                                          <p:val>
                                            <p:strVal val="#ppt_x"/>
                                          </p:val>
                                        </p:tav>
                                      </p:tavLst>
                                    </p:anim>
                                    <p:anim calcmode="lin" valueType="num">
                                      <p:cBhvr>
                                        <p:cTn id="30" dur="250" fill="hold"/>
                                        <p:tgtEl>
                                          <p:spTgt spid="18"/>
                                        </p:tgtEl>
                                        <p:attrNameLst>
                                          <p:attrName>ppt_y</p:attrName>
                                        </p:attrNameLst>
                                      </p:cBhvr>
                                      <p:tavLst>
                                        <p:tav tm="0">
                                          <p:val>
                                            <p:strVal val="#ppt_y+.1"/>
                                          </p:val>
                                        </p:tav>
                                        <p:tav tm="100000">
                                          <p:val>
                                            <p:strVal val="#ppt_y"/>
                                          </p:val>
                                        </p:tav>
                                      </p:tavLst>
                                    </p:anim>
                                  </p:childTnLst>
                                </p:cTn>
                              </p:par>
                            </p:childTnLst>
                          </p:cTn>
                        </p:par>
                        <p:par>
                          <p:cTn id="31" fill="hold">
                            <p:stCondLst>
                              <p:cond delay="1750"/>
                            </p:stCondLst>
                            <p:childTnLst>
                              <p:par>
                                <p:cTn id="32" presetID="10" presetClass="exit" presetSubtype="0" fill="hold" nodeType="after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par>
                                <p:cTn id="35" presetID="22" presetClass="entr" presetSubtype="4"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p:bldP spid="8" grpId="0"/>
      <p:bldP spid="18" grpId="0" animBg="1"/>
      <p:bldP spid="1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404233" y="2640552"/>
            <a:ext cx="6965646" cy="2299824"/>
            <a:chOff x="3309205" y="1979955"/>
            <a:chExt cx="5233775" cy="1724469"/>
          </a:xfrm>
        </p:grpSpPr>
        <p:sp>
          <p:nvSpPr>
            <p:cNvPr id="3" name="Freeform 5"/>
            <p:cNvSpPr>
              <a:spLocks/>
            </p:cNvSpPr>
            <p:nvPr/>
          </p:nvSpPr>
          <p:spPr bwMode="auto">
            <a:xfrm>
              <a:off x="3309205" y="1979955"/>
              <a:ext cx="871047" cy="1724469"/>
            </a:xfrm>
            <a:custGeom>
              <a:avLst/>
              <a:gdLst>
                <a:gd name="T0" fmla="*/ 929 w 929"/>
                <a:gd name="T1" fmla="*/ 1724 h 1724"/>
                <a:gd name="T2" fmla="*/ 0 w 929"/>
                <a:gd name="T3" fmla="*/ 1383 h 1724"/>
                <a:gd name="T4" fmla="*/ 0 w 929"/>
                <a:gd name="T5" fmla="*/ 0 h 1724"/>
                <a:gd name="T6" fmla="*/ 929 w 929"/>
                <a:gd name="T7" fmla="*/ 342 h 1724"/>
                <a:gd name="T8" fmla="*/ 929 w 929"/>
                <a:gd name="T9" fmla="*/ 1724 h 1724"/>
              </a:gdLst>
              <a:ahLst/>
              <a:cxnLst>
                <a:cxn ang="0">
                  <a:pos x="T0" y="T1"/>
                </a:cxn>
                <a:cxn ang="0">
                  <a:pos x="T2" y="T3"/>
                </a:cxn>
                <a:cxn ang="0">
                  <a:pos x="T4" y="T5"/>
                </a:cxn>
                <a:cxn ang="0">
                  <a:pos x="T6" y="T7"/>
                </a:cxn>
                <a:cxn ang="0">
                  <a:pos x="T8" y="T9"/>
                </a:cxn>
              </a:cxnLst>
              <a:rect l="0" t="0" r="r" b="b"/>
              <a:pathLst>
                <a:path w="929" h="1724">
                  <a:moveTo>
                    <a:pt x="929" y="1724"/>
                  </a:moveTo>
                  <a:lnTo>
                    <a:pt x="0" y="1383"/>
                  </a:lnTo>
                  <a:lnTo>
                    <a:pt x="0" y="0"/>
                  </a:lnTo>
                  <a:lnTo>
                    <a:pt x="929" y="342"/>
                  </a:lnTo>
                  <a:lnTo>
                    <a:pt x="929" y="1724"/>
                  </a:lnTo>
                  <a:close/>
                </a:path>
              </a:pathLst>
            </a:custGeom>
            <a:solidFill>
              <a:srgbClr val="7B1B1B"/>
            </a:solidFill>
            <a:ln>
              <a:noFill/>
            </a:ln>
          </p:spPr>
          <p:txBody>
            <a:bodyPr vert="horz" wrap="square" lIns="58745" tIns="29372" rIns="58745" bIns="29372" numCol="1" anchor="t" anchorCtr="0" compatLnSpc="1">
              <a:prstTxWarp prst="textNoShape">
                <a:avLst/>
              </a:prstTxWarp>
            </a:bodyPr>
            <a:lstStyle/>
            <a:p>
              <a:endParaRPr lang="zh-CN" altLang="en-US">
                <a:solidFill>
                  <a:prstClr val="black"/>
                </a:solidFill>
              </a:endParaRPr>
            </a:p>
          </p:txBody>
        </p:sp>
        <p:sp>
          <p:nvSpPr>
            <p:cNvPr id="4" name="Freeform 6"/>
            <p:cNvSpPr>
              <a:spLocks/>
            </p:cNvSpPr>
            <p:nvPr/>
          </p:nvSpPr>
          <p:spPr bwMode="auto">
            <a:xfrm>
              <a:off x="4180252" y="1979955"/>
              <a:ext cx="873859" cy="1724469"/>
            </a:xfrm>
            <a:custGeom>
              <a:avLst/>
              <a:gdLst>
                <a:gd name="T0" fmla="*/ 0 w 932"/>
                <a:gd name="T1" fmla="*/ 1724 h 1724"/>
                <a:gd name="T2" fmla="*/ 932 w 932"/>
                <a:gd name="T3" fmla="*/ 1383 h 1724"/>
                <a:gd name="T4" fmla="*/ 932 w 932"/>
                <a:gd name="T5" fmla="*/ 0 h 1724"/>
                <a:gd name="T6" fmla="*/ 0 w 932"/>
                <a:gd name="T7" fmla="*/ 342 h 1724"/>
                <a:gd name="T8" fmla="*/ 0 w 932"/>
                <a:gd name="T9" fmla="*/ 1724 h 1724"/>
              </a:gdLst>
              <a:ahLst/>
              <a:cxnLst>
                <a:cxn ang="0">
                  <a:pos x="T0" y="T1"/>
                </a:cxn>
                <a:cxn ang="0">
                  <a:pos x="T2" y="T3"/>
                </a:cxn>
                <a:cxn ang="0">
                  <a:pos x="T4" y="T5"/>
                </a:cxn>
                <a:cxn ang="0">
                  <a:pos x="T6" y="T7"/>
                </a:cxn>
                <a:cxn ang="0">
                  <a:pos x="T8" y="T9"/>
                </a:cxn>
              </a:cxnLst>
              <a:rect l="0" t="0" r="r" b="b"/>
              <a:pathLst>
                <a:path w="932" h="1724">
                  <a:moveTo>
                    <a:pt x="0" y="1724"/>
                  </a:moveTo>
                  <a:lnTo>
                    <a:pt x="932" y="1383"/>
                  </a:lnTo>
                  <a:lnTo>
                    <a:pt x="932" y="0"/>
                  </a:lnTo>
                  <a:lnTo>
                    <a:pt x="0" y="342"/>
                  </a:lnTo>
                  <a:lnTo>
                    <a:pt x="0" y="1724"/>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745" tIns="29372" rIns="58745" bIns="29372" numCol="1" anchor="t" anchorCtr="0" compatLnSpc="1">
              <a:prstTxWarp prst="textNoShape">
                <a:avLst/>
              </a:prstTxWarp>
            </a:bodyPr>
            <a:lstStyle/>
            <a:p>
              <a:endParaRPr lang="zh-CN" altLang="en-US">
                <a:solidFill>
                  <a:prstClr val="black"/>
                </a:solidFill>
              </a:endParaRPr>
            </a:p>
          </p:txBody>
        </p:sp>
        <p:sp>
          <p:nvSpPr>
            <p:cNvPr id="5" name="Freeform 7"/>
            <p:cNvSpPr>
              <a:spLocks/>
            </p:cNvSpPr>
            <p:nvPr/>
          </p:nvSpPr>
          <p:spPr bwMode="auto">
            <a:xfrm>
              <a:off x="5054107" y="1979955"/>
              <a:ext cx="871984" cy="1724469"/>
            </a:xfrm>
            <a:custGeom>
              <a:avLst/>
              <a:gdLst>
                <a:gd name="T0" fmla="*/ 930 w 930"/>
                <a:gd name="T1" fmla="*/ 1724 h 1724"/>
                <a:gd name="T2" fmla="*/ 0 w 930"/>
                <a:gd name="T3" fmla="*/ 1383 h 1724"/>
                <a:gd name="T4" fmla="*/ 0 w 930"/>
                <a:gd name="T5" fmla="*/ 0 h 1724"/>
                <a:gd name="T6" fmla="*/ 930 w 930"/>
                <a:gd name="T7" fmla="*/ 342 h 1724"/>
                <a:gd name="T8" fmla="*/ 930 w 930"/>
                <a:gd name="T9" fmla="*/ 1724 h 1724"/>
              </a:gdLst>
              <a:ahLst/>
              <a:cxnLst>
                <a:cxn ang="0">
                  <a:pos x="T0" y="T1"/>
                </a:cxn>
                <a:cxn ang="0">
                  <a:pos x="T2" y="T3"/>
                </a:cxn>
                <a:cxn ang="0">
                  <a:pos x="T4" y="T5"/>
                </a:cxn>
                <a:cxn ang="0">
                  <a:pos x="T6" y="T7"/>
                </a:cxn>
                <a:cxn ang="0">
                  <a:pos x="T8" y="T9"/>
                </a:cxn>
              </a:cxnLst>
              <a:rect l="0" t="0" r="r" b="b"/>
              <a:pathLst>
                <a:path w="930" h="1724">
                  <a:moveTo>
                    <a:pt x="930" y="1724"/>
                  </a:moveTo>
                  <a:lnTo>
                    <a:pt x="0" y="1383"/>
                  </a:lnTo>
                  <a:lnTo>
                    <a:pt x="0" y="0"/>
                  </a:lnTo>
                  <a:lnTo>
                    <a:pt x="930" y="342"/>
                  </a:lnTo>
                  <a:lnTo>
                    <a:pt x="930" y="1724"/>
                  </a:lnTo>
                  <a:close/>
                </a:path>
              </a:pathLst>
            </a:custGeom>
            <a:solidFill>
              <a:srgbClr val="7B1B1B"/>
            </a:solidFill>
            <a:ln>
              <a:noFill/>
            </a:ln>
          </p:spPr>
          <p:txBody>
            <a:bodyPr vert="horz" wrap="square" lIns="58745" tIns="29372" rIns="58745" bIns="29372" numCol="1" anchor="t" anchorCtr="0" compatLnSpc="1">
              <a:prstTxWarp prst="textNoShape">
                <a:avLst/>
              </a:prstTxWarp>
            </a:bodyPr>
            <a:lstStyle/>
            <a:p>
              <a:endParaRPr lang="zh-CN" altLang="en-US">
                <a:solidFill>
                  <a:prstClr val="black"/>
                </a:solidFill>
              </a:endParaRPr>
            </a:p>
          </p:txBody>
        </p:sp>
        <p:sp>
          <p:nvSpPr>
            <p:cNvPr id="6" name="Freeform 8"/>
            <p:cNvSpPr>
              <a:spLocks/>
            </p:cNvSpPr>
            <p:nvPr/>
          </p:nvSpPr>
          <p:spPr bwMode="auto">
            <a:xfrm>
              <a:off x="5926095" y="1979955"/>
              <a:ext cx="871047" cy="1724469"/>
            </a:xfrm>
            <a:custGeom>
              <a:avLst/>
              <a:gdLst>
                <a:gd name="T0" fmla="*/ 0 w 929"/>
                <a:gd name="T1" fmla="*/ 1724 h 1724"/>
                <a:gd name="T2" fmla="*/ 929 w 929"/>
                <a:gd name="T3" fmla="*/ 1383 h 1724"/>
                <a:gd name="T4" fmla="*/ 929 w 929"/>
                <a:gd name="T5" fmla="*/ 0 h 1724"/>
                <a:gd name="T6" fmla="*/ 0 w 929"/>
                <a:gd name="T7" fmla="*/ 342 h 1724"/>
                <a:gd name="T8" fmla="*/ 0 w 929"/>
                <a:gd name="T9" fmla="*/ 1724 h 1724"/>
              </a:gdLst>
              <a:ahLst/>
              <a:cxnLst>
                <a:cxn ang="0">
                  <a:pos x="T0" y="T1"/>
                </a:cxn>
                <a:cxn ang="0">
                  <a:pos x="T2" y="T3"/>
                </a:cxn>
                <a:cxn ang="0">
                  <a:pos x="T4" y="T5"/>
                </a:cxn>
                <a:cxn ang="0">
                  <a:pos x="T6" y="T7"/>
                </a:cxn>
                <a:cxn ang="0">
                  <a:pos x="T8" y="T9"/>
                </a:cxn>
              </a:cxnLst>
              <a:rect l="0" t="0" r="r" b="b"/>
              <a:pathLst>
                <a:path w="929" h="1724">
                  <a:moveTo>
                    <a:pt x="0" y="1724"/>
                  </a:moveTo>
                  <a:lnTo>
                    <a:pt x="929" y="1383"/>
                  </a:lnTo>
                  <a:lnTo>
                    <a:pt x="929" y="0"/>
                  </a:lnTo>
                  <a:lnTo>
                    <a:pt x="0" y="342"/>
                  </a:lnTo>
                  <a:lnTo>
                    <a:pt x="0" y="1724"/>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745" tIns="29372" rIns="58745" bIns="29372" numCol="1" anchor="t" anchorCtr="0" compatLnSpc="1">
              <a:prstTxWarp prst="textNoShape">
                <a:avLst/>
              </a:prstTxWarp>
            </a:bodyPr>
            <a:lstStyle/>
            <a:p>
              <a:endParaRPr lang="zh-CN" altLang="en-US">
                <a:solidFill>
                  <a:prstClr val="black"/>
                </a:solidFill>
              </a:endParaRPr>
            </a:p>
          </p:txBody>
        </p:sp>
        <p:sp>
          <p:nvSpPr>
            <p:cNvPr id="7" name="Freeform 9"/>
            <p:cNvSpPr>
              <a:spLocks/>
            </p:cNvSpPr>
            <p:nvPr/>
          </p:nvSpPr>
          <p:spPr bwMode="auto">
            <a:xfrm>
              <a:off x="6797140" y="1979955"/>
              <a:ext cx="873859" cy="1724469"/>
            </a:xfrm>
            <a:custGeom>
              <a:avLst/>
              <a:gdLst>
                <a:gd name="T0" fmla="*/ 932 w 932"/>
                <a:gd name="T1" fmla="*/ 1724 h 1724"/>
                <a:gd name="T2" fmla="*/ 0 w 932"/>
                <a:gd name="T3" fmla="*/ 1383 h 1724"/>
                <a:gd name="T4" fmla="*/ 0 w 932"/>
                <a:gd name="T5" fmla="*/ 0 h 1724"/>
                <a:gd name="T6" fmla="*/ 932 w 932"/>
                <a:gd name="T7" fmla="*/ 342 h 1724"/>
                <a:gd name="T8" fmla="*/ 932 w 932"/>
                <a:gd name="T9" fmla="*/ 1724 h 1724"/>
              </a:gdLst>
              <a:ahLst/>
              <a:cxnLst>
                <a:cxn ang="0">
                  <a:pos x="T0" y="T1"/>
                </a:cxn>
                <a:cxn ang="0">
                  <a:pos x="T2" y="T3"/>
                </a:cxn>
                <a:cxn ang="0">
                  <a:pos x="T4" y="T5"/>
                </a:cxn>
                <a:cxn ang="0">
                  <a:pos x="T6" y="T7"/>
                </a:cxn>
                <a:cxn ang="0">
                  <a:pos x="T8" y="T9"/>
                </a:cxn>
              </a:cxnLst>
              <a:rect l="0" t="0" r="r" b="b"/>
              <a:pathLst>
                <a:path w="932" h="1724">
                  <a:moveTo>
                    <a:pt x="932" y="1724"/>
                  </a:moveTo>
                  <a:lnTo>
                    <a:pt x="0" y="1383"/>
                  </a:lnTo>
                  <a:lnTo>
                    <a:pt x="0" y="0"/>
                  </a:lnTo>
                  <a:lnTo>
                    <a:pt x="932" y="342"/>
                  </a:lnTo>
                  <a:lnTo>
                    <a:pt x="932" y="1724"/>
                  </a:lnTo>
                  <a:close/>
                </a:path>
              </a:pathLst>
            </a:custGeom>
            <a:solidFill>
              <a:srgbClr val="7B1B1B"/>
            </a:solidFill>
            <a:ln>
              <a:noFill/>
            </a:ln>
          </p:spPr>
          <p:txBody>
            <a:bodyPr vert="horz" wrap="square" lIns="58745" tIns="29372" rIns="58745" bIns="29372" numCol="1" anchor="t" anchorCtr="0" compatLnSpc="1">
              <a:prstTxWarp prst="textNoShape">
                <a:avLst/>
              </a:prstTxWarp>
            </a:bodyPr>
            <a:lstStyle/>
            <a:p>
              <a:endParaRPr lang="zh-CN" altLang="en-US">
                <a:solidFill>
                  <a:prstClr val="black"/>
                </a:solidFill>
              </a:endParaRPr>
            </a:p>
          </p:txBody>
        </p:sp>
        <p:sp>
          <p:nvSpPr>
            <p:cNvPr id="8" name="Freeform 10"/>
            <p:cNvSpPr>
              <a:spLocks/>
            </p:cNvSpPr>
            <p:nvPr/>
          </p:nvSpPr>
          <p:spPr bwMode="auto">
            <a:xfrm>
              <a:off x="7670996" y="1979955"/>
              <a:ext cx="871984" cy="1724469"/>
            </a:xfrm>
            <a:custGeom>
              <a:avLst/>
              <a:gdLst>
                <a:gd name="T0" fmla="*/ 0 w 930"/>
                <a:gd name="T1" fmla="*/ 1724 h 1724"/>
                <a:gd name="T2" fmla="*/ 930 w 930"/>
                <a:gd name="T3" fmla="*/ 1383 h 1724"/>
                <a:gd name="T4" fmla="*/ 930 w 930"/>
                <a:gd name="T5" fmla="*/ 0 h 1724"/>
                <a:gd name="T6" fmla="*/ 0 w 930"/>
                <a:gd name="T7" fmla="*/ 342 h 1724"/>
                <a:gd name="T8" fmla="*/ 0 w 930"/>
                <a:gd name="T9" fmla="*/ 1724 h 1724"/>
              </a:gdLst>
              <a:ahLst/>
              <a:cxnLst>
                <a:cxn ang="0">
                  <a:pos x="T0" y="T1"/>
                </a:cxn>
                <a:cxn ang="0">
                  <a:pos x="T2" y="T3"/>
                </a:cxn>
                <a:cxn ang="0">
                  <a:pos x="T4" y="T5"/>
                </a:cxn>
                <a:cxn ang="0">
                  <a:pos x="T6" y="T7"/>
                </a:cxn>
                <a:cxn ang="0">
                  <a:pos x="T8" y="T9"/>
                </a:cxn>
              </a:cxnLst>
              <a:rect l="0" t="0" r="r" b="b"/>
              <a:pathLst>
                <a:path w="930" h="1724">
                  <a:moveTo>
                    <a:pt x="0" y="1724"/>
                  </a:moveTo>
                  <a:lnTo>
                    <a:pt x="930" y="1383"/>
                  </a:lnTo>
                  <a:lnTo>
                    <a:pt x="930" y="0"/>
                  </a:lnTo>
                  <a:lnTo>
                    <a:pt x="0" y="342"/>
                  </a:lnTo>
                  <a:lnTo>
                    <a:pt x="0" y="1724"/>
                  </a:lnTo>
                  <a:close/>
                </a:path>
              </a:pathLst>
            </a:custGeom>
            <a:solidFill>
              <a:schemeClr val="tx1">
                <a:lumMod val="75000"/>
                <a:lumOff val="25000"/>
              </a:schemeClr>
            </a:solidFill>
            <a:ln>
              <a:noFill/>
            </a:ln>
          </p:spPr>
          <p:txBody>
            <a:bodyPr vert="horz" wrap="square" lIns="58745" tIns="29372" rIns="58745" bIns="29372" numCol="1" anchor="t" anchorCtr="0" compatLnSpc="1">
              <a:prstTxWarp prst="textNoShape">
                <a:avLst/>
              </a:prstTxWarp>
            </a:bodyPr>
            <a:lstStyle/>
            <a:p>
              <a:endParaRPr lang="zh-CN" altLang="en-US">
                <a:solidFill>
                  <a:prstClr val="black"/>
                </a:solidFill>
              </a:endParaRPr>
            </a:p>
          </p:txBody>
        </p:sp>
        <p:sp>
          <p:nvSpPr>
            <p:cNvPr id="9" name="Freeform 11"/>
            <p:cNvSpPr>
              <a:spLocks/>
            </p:cNvSpPr>
            <p:nvPr/>
          </p:nvSpPr>
          <p:spPr bwMode="auto">
            <a:xfrm>
              <a:off x="4180249" y="2312044"/>
              <a:ext cx="871984" cy="1392380"/>
            </a:xfrm>
            <a:custGeom>
              <a:avLst/>
              <a:gdLst>
                <a:gd name="T0" fmla="*/ 29 w 930"/>
                <a:gd name="T1" fmla="*/ 0 h 1392"/>
                <a:gd name="T2" fmla="*/ 0 w 930"/>
                <a:gd name="T3" fmla="*/ 10 h 1392"/>
                <a:gd name="T4" fmla="*/ 0 w 930"/>
                <a:gd name="T5" fmla="*/ 1392 h 1392"/>
                <a:gd name="T6" fmla="*/ 930 w 930"/>
                <a:gd name="T7" fmla="*/ 1053 h 1392"/>
                <a:gd name="T8" fmla="*/ 29 w 930"/>
                <a:gd name="T9" fmla="*/ 0 h 1392"/>
              </a:gdLst>
              <a:ahLst/>
              <a:cxnLst>
                <a:cxn ang="0">
                  <a:pos x="T0" y="T1"/>
                </a:cxn>
                <a:cxn ang="0">
                  <a:pos x="T2" y="T3"/>
                </a:cxn>
                <a:cxn ang="0">
                  <a:pos x="T4" y="T5"/>
                </a:cxn>
                <a:cxn ang="0">
                  <a:pos x="T6" y="T7"/>
                </a:cxn>
                <a:cxn ang="0">
                  <a:pos x="T8" y="T9"/>
                </a:cxn>
              </a:cxnLst>
              <a:rect l="0" t="0" r="r" b="b"/>
              <a:pathLst>
                <a:path w="930" h="1392">
                  <a:moveTo>
                    <a:pt x="29" y="0"/>
                  </a:moveTo>
                  <a:lnTo>
                    <a:pt x="0" y="10"/>
                  </a:lnTo>
                  <a:lnTo>
                    <a:pt x="0" y="1392"/>
                  </a:lnTo>
                  <a:lnTo>
                    <a:pt x="930" y="1053"/>
                  </a:lnTo>
                  <a:lnTo>
                    <a:pt x="29" y="0"/>
                  </a:lnTo>
                  <a:close/>
                </a:path>
              </a:pathLst>
            </a:custGeom>
            <a:solidFill>
              <a:srgbClr val="0D0D0D">
                <a:alpha val="12157"/>
              </a:srgbClr>
            </a:solidFill>
            <a:ln>
              <a:noFill/>
            </a:ln>
          </p:spPr>
          <p:txBody>
            <a:bodyPr vert="horz" wrap="square" lIns="58745" tIns="29372" rIns="58745" bIns="29372" numCol="1" anchor="t" anchorCtr="0" compatLnSpc="1">
              <a:prstTxWarp prst="textNoShape">
                <a:avLst/>
              </a:prstTxWarp>
            </a:bodyPr>
            <a:lstStyle/>
            <a:p>
              <a:endParaRPr lang="zh-CN" altLang="en-US">
                <a:solidFill>
                  <a:prstClr val="black"/>
                </a:solidFill>
              </a:endParaRPr>
            </a:p>
          </p:txBody>
        </p:sp>
        <p:sp>
          <p:nvSpPr>
            <p:cNvPr id="10" name="Freeform 12"/>
            <p:cNvSpPr>
              <a:spLocks/>
            </p:cNvSpPr>
            <p:nvPr/>
          </p:nvSpPr>
          <p:spPr bwMode="auto">
            <a:xfrm>
              <a:off x="5926095" y="2312044"/>
              <a:ext cx="871047" cy="1392380"/>
            </a:xfrm>
            <a:custGeom>
              <a:avLst/>
              <a:gdLst>
                <a:gd name="T0" fmla="*/ 26 w 929"/>
                <a:gd name="T1" fmla="*/ 0 h 1392"/>
                <a:gd name="T2" fmla="*/ 0 w 929"/>
                <a:gd name="T3" fmla="*/ 10 h 1392"/>
                <a:gd name="T4" fmla="*/ 0 w 929"/>
                <a:gd name="T5" fmla="*/ 1392 h 1392"/>
                <a:gd name="T6" fmla="*/ 929 w 929"/>
                <a:gd name="T7" fmla="*/ 1053 h 1392"/>
                <a:gd name="T8" fmla="*/ 26 w 929"/>
                <a:gd name="T9" fmla="*/ 0 h 1392"/>
              </a:gdLst>
              <a:ahLst/>
              <a:cxnLst>
                <a:cxn ang="0">
                  <a:pos x="T0" y="T1"/>
                </a:cxn>
                <a:cxn ang="0">
                  <a:pos x="T2" y="T3"/>
                </a:cxn>
                <a:cxn ang="0">
                  <a:pos x="T4" y="T5"/>
                </a:cxn>
                <a:cxn ang="0">
                  <a:pos x="T6" y="T7"/>
                </a:cxn>
                <a:cxn ang="0">
                  <a:pos x="T8" y="T9"/>
                </a:cxn>
              </a:cxnLst>
              <a:rect l="0" t="0" r="r" b="b"/>
              <a:pathLst>
                <a:path w="929" h="1392">
                  <a:moveTo>
                    <a:pt x="26" y="0"/>
                  </a:moveTo>
                  <a:lnTo>
                    <a:pt x="0" y="10"/>
                  </a:lnTo>
                  <a:lnTo>
                    <a:pt x="0" y="1392"/>
                  </a:lnTo>
                  <a:lnTo>
                    <a:pt x="929" y="1053"/>
                  </a:lnTo>
                  <a:lnTo>
                    <a:pt x="26" y="0"/>
                  </a:lnTo>
                  <a:close/>
                </a:path>
              </a:pathLst>
            </a:custGeom>
            <a:solidFill>
              <a:srgbClr val="0D0D0D">
                <a:alpha val="12157"/>
              </a:srgbClr>
            </a:solidFill>
            <a:ln>
              <a:noFill/>
            </a:ln>
          </p:spPr>
          <p:txBody>
            <a:bodyPr vert="horz" wrap="square" lIns="58745" tIns="29372" rIns="58745" bIns="29372" numCol="1" anchor="t" anchorCtr="0" compatLnSpc="1">
              <a:prstTxWarp prst="textNoShape">
                <a:avLst/>
              </a:prstTxWarp>
            </a:bodyPr>
            <a:lstStyle/>
            <a:p>
              <a:endParaRPr lang="zh-CN" altLang="en-US">
                <a:solidFill>
                  <a:prstClr val="black"/>
                </a:solidFill>
              </a:endParaRPr>
            </a:p>
          </p:txBody>
        </p:sp>
        <p:sp>
          <p:nvSpPr>
            <p:cNvPr id="11" name="Freeform 13"/>
            <p:cNvSpPr>
              <a:spLocks/>
            </p:cNvSpPr>
            <p:nvPr/>
          </p:nvSpPr>
          <p:spPr bwMode="auto">
            <a:xfrm>
              <a:off x="7670996" y="2312044"/>
              <a:ext cx="871984" cy="1392380"/>
            </a:xfrm>
            <a:custGeom>
              <a:avLst/>
              <a:gdLst>
                <a:gd name="T0" fmla="*/ 26 w 930"/>
                <a:gd name="T1" fmla="*/ 0 h 1392"/>
                <a:gd name="T2" fmla="*/ 0 w 930"/>
                <a:gd name="T3" fmla="*/ 10 h 1392"/>
                <a:gd name="T4" fmla="*/ 0 w 930"/>
                <a:gd name="T5" fmla="*/ 1392 h 1392"/>
                <a:gd name="T6" fmla="*/ 930 w 930"/>
                <a:gd name="T7" fmla="*/ 1053 h 1392"/>
                <a:gd name="T8" fmla="*/ 26 w 930"/>
                <a:gd name="T9" fmla="*/ 0 h 1392"/>
              </a:gdLst>
              <a:ahLst/>
              <a:cxnLst>
                <a:cxn ang="0">
                  <a:pos x="T0" y="T1"/>
                </a:cxn>
                <a:cxn ang="0">
                  <a:pos x="T2" y="T3"/>
                </a:cxn>
                <a:cxn ang="0">
                  <a:pos x="T4" y="T5"/>
                </a:cxn>
                <a:cxn ang="0">
                  <a:pos x="T6" y="T7"/>
                </a:cxn>
                <a:cxn ang="0">
                  <a:pos x="T8" y="T9"/>
                </a:cxn>
              </a:cxnLst>
              <a:rect l="0" t="0" r="r" b="b"/>
              <a:pathLst>
                <a:path w="930" h="1392">
                  <a:moveTo>
                    <a:pt x="26" y="0"/>
                  </a:moveTo>
                  <a:lnTo>
                    <a:pt x="0" y="10"/>
                  </a:lnTo>
                  <a:lnTo>
                    <a:pt x="0" y="1392"/>
                  </a:lnTo>
                  <a:lnTo>
                    <a:pt x="930" y="1053"/>
                  </a:lnTo>
                  <a:lnTo>
                    <a:pt x="26" y="0"/>
                  </a:lnTo>
                  <a:close/>
                </a:path>
              </a:pathLst>
            </a:custGeom>
            <a:solidFill>
              <a:srgbClr val="0D0D0D">
                <a:alpha val="12157"/>
              </a:srgbClr>
            </a:solidFill>
            <a:ln>
              <a:noFill/>
            </a:ln>
          </p:spPr>
          <p:txBody>
            <a:bodyPr vert="horz" wrap="square" lIns="58745" tIns="29372" rIns="58745" bIns="29372" numCol="1" anchor="t" anchorCtr="0" compatLnSpc="1">
              <a:prstTxWarp prst="textNoShape">
                <a:avLst/>
              </a:prstTxWarp>
            </a:bodyPr>
            <a:lstStyle/>
            <a:p>
              <a:endParaRPr lang="zh-CN" altLang="en-US">
                <a:solidFill>
                  <a:prstClr val="black"/>
                </a:solidFill>
              </a:endParaRPr>
            </a:p>
          </p:txBody>
        </p:sp>
        <p:sp>
          <p:nvSpPr>
            <p:cNvPr id="12" name="Freeform 14"/>
            <p:cNvSpPr>
              <a:spLocks noEditPoints="1"/>
            </p:cNvSpPr>
            <p:nvPr/>
          </p:nvSpPr>
          <p:spPr bwMode="auto">
            <a:xfrm>
              <a:off x="7997291" y="2639133"/>
              <a:ext cx="256907" cy="318086"/>
            </a:xfrm>
            <a:custGeom>
              <a:avLst/>
              <a:gdLst>
                <a:gd name="T0" fmla="*/ 116 w 116"/>
                <a:gd name="T1" fmla="*/ 118 h 134"/>
                <a:gd name="T2" fmla="*/ 116 w 116"/>
                <a:gd name="T3" fmla="*/ 17 h 134"/>
                <a:gd name="T4" fmla="*/ 97 w 116"/>
                <a:gd name="T5" fmla="*/ 0 h 134"/>
                <a:gd name="T6" fmla="*/ 19 w 116"/>
                <a:gd name="T7" fmla="*/ 0 h 134"/>
                <a:gd name="T8" fmla="*/ 0 w 116"/>
                <a:gd name="T9" fmla="*/ 17 h 134"/>
                <a:gd name="T10" fmla="*/ 0 w 116"/>
                <a:gd name="T11" fmla="*/ 118 h 134"/>
                <a:gd name="T12" fmla="*/ 19 w 116"/>
                <a:gd name="T13" fmla="*/ 134 h 134"/>
                <a:gd name="T14" fmla="*/ 97 w 116"/>
                <a:gd name="T15" fmla="*/ 134 h 134"/>
                <a:gd name="T16" fmla="*/ 116 w 116"/>
                <a:gd name="T17" fmla="*/ 118 h 134"/>
                <a:gd name="T18" fmla="*/ 39 w 116"/>
                <a:gd name="T19" fmla="*/ 118 h 134"/>
                <a:gd name="T20" fmla="*/ 19 w 116"/>
                <a:gd name="T21" fmla="*/ 118 h 134"/>
                <a:gd name="T22" fmla="*/ 19 w 116"/>
                <a:gd name="T23" fmla="*/ 101 h 134"/>
                <a:gd name="T24" fmla="*/ 39 w 116"/>
                <a:gd name="T25" fmla="*/ 101 h 134"/>
                <a:gd name="T26" fmla="*/ 39 w 116"/>
                <a:gd name="T27" fmla="*/ 118 h 134"/>
                <a:gd name="T28" fmla="*/ 39 w 116"/>
                <a:gd name="T29" fmla="*/ 93 h 134"/>
                <a:gd name="T30" fmla="*/ 19 w 116"/>
                <a:gd name="T31" fmla="*/ 93 h 134"/>
                <a:gd name="T32" fmla="*/ 19 w 116"/>
                <a:gd name="T33" fmla="*/ 76 h 134"/>
                <a:gd name="T34" fmla="*/ 39 w 116"/>
                <a:gd name="T35" fmla="*/ 76 h 134"/>
                <a:gd name="T36" fmla="*/ 39 w 116"/>
                <a:gd name="T37" fmla="*/ 93 h 134"/>
                <a:gd name="T38" fmla="*/ 39 w 116"/>
                <a:gd name="T39" fmla="*/ 67 h 134"/>
                <a:gd name="T40" fmla="*/ 19 w 116"/>
                <a:gd name="T41" fmla="*/ 67 h 134"/>
                <a:gd name="T42" fmla="*/ 19 w 116"/>
                <a:gd name="T43" fmla="*/ 51 h 134"/>
                <a:gd name="T44" fmla="*/ 39 w 116"/>
                <a:gd name="T45" fmla="*/ 51 h 134"/>
                <a:gd name="T46" fmla="*/ 39 w 116"/>
                <a:gd name="T47" fmla="*/ 67 h 134"/>
                <a:gd name="T48" fmla="*/ 68 w 116"/>
                <a:gd name="T49" fmla="*/ 118 h 134"/>
                <a:gd name="T50" fmla="*/ 48 w 116"/>
                <a:gd name="T51" fmla="*/ 118 h 134"/>
                <a:gd name="T52" fmla="*/ 48 w 116"/>
                <a:gd name="T53" fmla="*/ 101 h 134"/>
                <a:gd name="T54" fmla="*/ 68 w 116"/>
                <a:gd name="T55" fmla="*/ 101 h 134"/>
                <a:gd name="T56" fmla="*/ 68 w 116"/>
                <a:gd name="T57" fmla="*/ 118 h 134"/>
                <a:gd name="T58" fmla="*/ 68 w 116"/>
                <a:gd name="T59" fmla="*/ 93 h 134"/>
                <a:gd name="T60" fmla="*/ 48 w 116"/>
                <a:gd name="T61" fmla="*/ 93 h 134"/>
                <a:gd name="T62" fmla="*/ 48 w 116"/>
                <a:gd name="T63" fmla="*/ 76 h 134"/>
                <a:gd name="T64" fmla="*/ 68 w 116"/>
                <a:gd name="T65" fmla="*/ 76 h 134"/>
                <a:gd name="T66" fmla="*/ 68 w 116"/>
                <a:gd name="T67" fmla="*/ 93 h 134"/>
                <a:gd name="T68" fmla="*/ 68 w 116"/>
                <a:gd name="T69" fmla="*/ 67 h 134"/>
                <a:gd name="T70" fmla="*/ 48 w 116"/>
                <a:gd name="T71" fmla="*/ 67 h 134"/>
                <a:gd name="T72" fmla="*/ 48 w 116"/>
                <a:gd name="T73" fmla="*/ 51 h 134"/>
                <a:gd name="T74" fmla="*/ 68 w 116"/>
                <a:gd name="T75" fmla="*/ 51 h 134"/>
                <a:gd name="T76" fmla="*/ 68 w 116"/>
                <a:gd name="T77" fmla="*/ 67 h 134"/>
                <a:gd name="T78" fmla="*/ 97 w 116"/>
                <a:gd name="T79" fmla="*/ 118 h 134"/>
                <a:gd name="T80" fmla="*/ 77 w 116"/>
                <a:gd name="T81" fmla="*/ 118 h 134"/>
                <a:gd name="T82" fmla="*/ 77 w 116"/>
                <a:gd name="T83" fmla="*/ 101 h 134"/>
                <a:gd name="T84" fmla="*/ 97 w 116"/>
                <a:gd name="T85" fmla="*/ 101 h 134"/>
                <a:gd name="T86" fmla="*/ 97 w 116"/>
                <a:gd name="T87" fmla="*/ 118 h 134"/>
                <a:gd name="T88" fmla="*/ 97 w 116"/>
                <a:gd name="T89" fmla="*/ 93 h 134"/>
                <a:gd name="T90" fmla="*/ 77 w 116"/>
                <a:gd name="T91" fmla="*/ 93 h 134"/>
                <a:gd name="T92" fmla="*/ 77 w 116"/>
                <a:gd name="T93" fmla="*/ 76 h 134"/>
                <a:gd name="T94" fmla="*/ 97 w 116"/>
                <a:gd name="T95" fmla="*/ 76 h 134"/>
                <a:gd name="T96" fmla="*/ 97 w 116"/>
                <a:gd name="T97" fmla="*/ 93 h 134"/>
                <a:gd name="T98" fmla="*/ 97 w 116"/>
                <a:gd name="T99" fmla="*/ 67 h 134"/>
                <a:gd name="T100" fmla="*/ 77 w 116"/>
                <a:gd name="T101" fmla="*/ 67 h 134"/>
                <a:gd name="T102" fmla="*/ 77 w 116"/>
                <a:gd name="T103" fmla="*/ 51 h 134"/>
                <a:gd name="T104" fmla="*/ 97 w 116"/>
                <a:gd name="T105" fmla="*/ 51 h 134"/>
                <a:gd name="T106" fmla="*/ 97 w 116"/>
                <a:gd name="T107" fmla="*/ 67 h 134"/>
                <a:gd name="T108" fmla="*/ 97 w 116"/>
                <a:gd name="T109" fmla="*/ 42 h 134"/>
                <a:gd name="T110" fmla="*/ 19 w 116"/>
                <a:gd name="T111" fmla="*/ 42 h 134"/>
                <a:gd name="T112" fmla="*/ 19 w 116"/>
                <a:gd name="T113" fmla="*/ 17 h 134"/>
                <a:gd name="T114" fmla="*/ 97 w 116"/>
                <a:gd name="T115" fmla="*/ 17 h 134"/>
                <a:gd name="T116" fmla="*/ 97 w 116"/>
                <a:gd name="T117" fmla="*/ 4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6" h="134">
                  <a:moveTo>
                    <a:pt x="116" y="118"/>
                  </a:moveTo>
                  <a:cubicBezTo>
                    <a:pt x="116" y="17"/>
                    <a:pt x="116" y="17"/>
                    <a:pt x="116" y="17"/>
                  </a:cubicBezTo>
                  <a:cubicBezTo>
                    <a:pt x="116" y="8"/>
                    <a:pt x="108" y="0"/>
                    <a:pt x="97" y="0"/>
                  </a:cubicBezTo>
                  <a:cubicBezTo>
                    <a:pt x="19" y="0"/>
                    <a:pt x="19" y="0"/>
                    <a:pt x="19" y="0"/>
                  </a:cubicBezTo>
                  <a:cubicBezTo>
                    <a:pt x="8" y="0"/>
                    <a:pt x="0" y="8"/>
                    <a:pt x="0" y="17"/>
                  </a:cubicBezTo>
                  <a:cubicBezTo>
                    <a:pt x="0" y="118"/>
                    <a:pt x="0" y="118"/>
                    <a:pt x="0" y="118"/>
                  </a:cubicBezTo>
                  <a:cubicBezTo>
                    <a:pt x="0" y="127"/>
                    <a:pt x="8" y="134"/>
                    <a:pt x="19" y="134"/>
                  </a:cubicBezTo>
                  <a:cubicBezTo>
                    <a:pt x="97" y="134"/>
                    <a:pt x="97" y="134"/>
                    <a:pt x="97" y="134"/>
                  </a:cubicBezTo>
                  <a:cubicBezTo>
                    <a:pt x="108" y="134"/>
                    <a:pt x="116" y="127"/>
                    <a:pt x="116" y="118"/>
                  </a:cubicBezTo>
                  <a:close/>
                  <a:moveTo>
                    <a:pt x="39" y="118"/>
                  </a:moveTo>
                  <a:cubicBezTo>
                    <a:pt x="19" y="118"/>
                    <a:pt x="19" y="118"/>
                    <a:pt x="19" y="118"/>
                  </a:cubicBezTo>
                  <a:cubicBezTo>
                    <a:pt x="19" y="101"/>
                    <a:pt x="19" y="101"/>
                    <a:pt x="19" y="101"/>
                  </a:cubicBezTo>
                  <a:cubicBezTo>
                    <a:pt x="39" y="101"/>
                    <a:pt x="39" y="101"/>
                    <a:pt x="39" y="101"/>
                  </a:cubicBezTo>
                  <a:lnTo>
                    <a:pt x="39" y="118"/>
                  </a:lnTo>
                  <a:close/>
                  <a:moveTo>
                    <a:pt x="39" y="93"/>
                  </a:moveTo>
                  <a:cubicBezTo>
                    <a:pt x="19" y="93"/>
                    <a:pt x="19" y="93"/>
                    <a:pt x="19" y="93"/>
                  </a:cubicBezTo>
                  <a:cubicBezTo>
                    <a:pt x="19" y="76"/>
                    <a:pt x="19" y="76"/>
                    <a:pt x="19" y="76"/>
                  </a:cubicBezTo>
                  <a:cubicBezTo>
                    <a:pt x="39" y="76"/>
                    <a:pt x="39" y="76"/>
                    <a:pt x="39" y="76"/>
                  </a:cubicBezTo>
                  <a:lnTo>
                    <a:pt x="39" y="93"/>
                  </a:lnTo>
                  <a:close/>
                  <a:moveTo>
                    <a:pt x="39" y="67"/>
                  </a:moveTo>
                  <a:cubicBezTo>
                    <a:pt x="19" y="67"/>
                    <a:pt x="19" y="67"/>
                    <a:pt x="19" y="67"/>
                  </a:cubicBezTo>
                  <a:cubicBezTo>
                    <a:pt x="19" y="51"/>
                    <a:pt x="19" y="51"/>
                    <a:pt x="19" y="51"/>
                  </a:cubicBezTo>
                  <a:cubicBezTo>
                    <a:pt x="39" y="51"/>
                    <a:pt x="39" y="51"/>
                    <a:pt x="39" y="51"/>
                  </a:cubicBezTo>
                  <a:lnTo>
                    <a:pt x="39" y="67"/>
                  </a:lnTo>
                  <a:close/>
                  <a:moveTo>
                    <a:pt x="68" y="118"/>
                  </a:moveTo>
                  <a:cubicBezTo>
                    <a:pt x="48" y="118"/>
                    <a:pt x="48" y="118"/>
                    <a:pt x="48" y="118"/>
                  </a:cubicBezTo>
                  <a:cubicBezTo>
                    <a:pt x="48" y="101"/>
                    <a:pt x="48" y="101"/>
                    <a:pt x="48" y="101"/>
                  </a:cubicBezTo>
                  <a:cubicBezTo>
                    <a:pt x="68" y="101"/>
                    <a:pt x="68" y="101"/>
                    <a:pt x="68" y="101"/>
                  </a:cubicBezTo>
                  <a:lnTo>
                    <a:pt x="68" y="118"/>
                  </a:lnTo>
                  <a:close/>
                  <a:moveTo>
                    <a:pt x="68" y="93"/>
                  </a:moveTo>
                  <a:cubicBezTo>
                    <a:pt x="48" y="93"/>
                    <a:pt x="48" y="93"/>
                    <a:pt x="48" y="93"/>
                  </a:cubicBezTo>
                  <a:cubicBezTo>
                    <a:pt x="48" y="76"/>
                    <a:pt x="48" y="76"/>
                    <a:pt x="48" y="76"/>
                  </a:cubicBezTo>
                  <a:cubicBezTo>
                    <a:pt x="68" y="76"/>
                    <a:pt x="68" y="76"/>
                    <a:pt x="68" y="76"/>
                  </a:cubicBezTo>
                  <a:lnTo>
                    <a:pt x="68" y="93"/>
                  </a:lnTo>
                  <a:close/>
                  <a:moveTo>
                    <a:pt x="68" y="67"/>
                  </a:moveTo>
                  <a:cubicBezTo>
                    <a:pt x="48" y="67"/>
                    <a:pt x="48" y="67"/>
                    <a:pt x="48" y="67"/>
                  </a:cubicBezTo>
                  <a:cubicBezTo>
                    <a:pt x="48" y="51"/>
                    <a:pt x="48" y="51"/>
                    <a:pt x="48" y="51"/>
                  </a:cubicBezTo>
                  <a:cubicBezTo>
                    <a:pt x="68" y="51"/>
                    <a:pt x="68" y="51"/>
                    <a:pt x="68" y="51"/>
                  </a:cubicBezTo>
                  <a:lnTo>
                    <a:pt x="68" y="67"/>
                  </a:lnTo>
                  <a:close/>
                  <a:moveTo>
                    <a:pt x="97" y="118"/>
                  </a:moveTo>
                  <a:cubicBezTo>
                    <a:pt x="77" y="118"/>
                    <a:pt x="77" y="118"/>
                    <a:pt x="77" y="118"/>
                  </a:cubicBezTo>
                  <a:cubicBezTo>
                    <a:pt x="77" y="101"/>
                    <a:pt x="77" y="101"/>
                    <a:pt x="77" y="101"/>
                  </a:cubicBezTo>
                  <a:cubicBezTo>
                    <a:pt x="97" y="101"/>
                    <a:pt x="97" y="101"/>
                    <a:pt x="97" y="101"/>
                  </a:cubicBezTo>
                  <a:lnTo>
                    <a:pt x="97" y="118"/>
                  </a:lnTo>
                  <a:close/>
                  <a:moveTo>
                    <a:pt x="97" y="93"/>
                  </a:moveTo>
                  <a:cubicBezTo>
                    <a:pt x="77" y="93"/>
                    <a:pt x="77" y="93"/>
                    <a:pt x="77" y="93"/>
                  </a:cubicBezTo>
                  <a:cubicBezTo>
                    <a:pt x="77" y="76"/>
                    <a:pt x="77" y="76"/>
                    <a:pt x="77" y="76"/>
                  </a:cubicBezTo>
                  <a:cubicBezTo>
                    <a:pt x="97" y="76"/>
                    <a:pt x="97" y="76"/>
                    <a:pt x="97" y="76"/>
                  </a:cubicBezTo>
                  <a:lnTo>
                    <a:pt x="97" y="93"/>
                  </a:lnTo>
                  <a:close/>
                  <a:moveTo>
                    <a:pt x="97" y="67"/>
                  </a:moveTo>
                  <a:cubicBezTo>
                    <a:pt x="77" y="67"/>
                    <a:pt x="77" y="67"/>
                    <a:pt x="77" y="67"/>
                  </a:cubicBezTo>
                  <a:cubicBezTo>
                    <a:pt x="77" y="51"/>
                    <a:pt x="77" y="51"/>
                    <a:pt x="77" y="51"/>
                  </a:cubicBezTo>
                  <a:cubicBezTo>
                    <a:pt x="97" y="51"/>
                    <a:pt x="97" y="51"/>
                    <a:pt x="97" y="51"/>
                  </a:cubicBezTo>
                  <a:lnTo>
                    <a:pt x="97" y="67"/>
                  </a:lnTo>
                  <a:close/>
                  <a:moveTo>
                    <a:pt x="97" y="42"/>
                  </a:moveTo>
                  <a:cubicBezTo>
                    <a:pt x="19" y="42"/>
                    <a:pt x="19" y="42"/>
                    <a:pt x="19" y="42"/>
                  </a:cubicBezTo>
                  <a:cubicBezTo>
                    <a:pt x="19" y="17"/>
                    <a:pt x="19" y="17"/>
                    <a:pt x="19" y="17"/>
                  </a:cubicBezTo>
                  <a:cubicBezTo>
                    <a:pt x="97" y="17"/>
                    <a:pt x="97" y="17"/>
                    <a:pt x="97" y="17"/>
                  </a:cubicBezTo>
                  <a:lnTo>
                    <a:pt x="97"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745" tIns="29372" rIns="58745" bIns="29372" numCol="1" anchor="t" anchorCtr="0" compatLnSpc="1">
              <a:prstTxWarp prst="textNoShape">
                <a:avLst/>
              </a:prstTxWarp>
            </a:bodyPr>
            <a:lstStyle/>
            <a:p>
              <a:endParaRPr lang="zh-CN" altLang="en-US">
                <a:solidFill>
                  <a:prstClr val="black"/>
                </a:solidFill>
              </a:endParaRPr>
            </a:p>
          </p:txBody>
        </p:sp>
        <p:sp>
          <p:nvSpPr>
            <p:cNvPr id="13" name="Freeform 15"/>
            <p:cNvSpPr>
              <a:spLocks noEditPoints="1"/>
            </p:cNvSpPr>
            <p:nvPr/>
          </p:nvSpPr>
          <p:spPr bwMode="auto">
            <a:xfrm>
              <a:off x="6216753" y="2632132"/>
              <a:ext cx="331916" cy="335091"/>
            </a:xfrm>
            <a:custGeom>
              <a:avLst/>
              <a:gdLst>
                <a:gd name="T0" fmla="*/ 131 w 150"/>
                <a:gd name="T1" fmla="*/ 0 h 141"/>
                <a:gd name="T2" fmla="*/ 19 w 150"/>
                <a:gd name="T3" fmla="*/ 0 h 141"/>
                <a:gd name="T4" fmla="*/ 0 w 150"/>
                <a:gd name="T5" fmla="*/ 19 h 141"/>
                <a:gd name="T6" fmla="*/ 0 w 150"/>
                <a:gd name="T7" fmla="*/ 94 h 141"/>
                <a:gd name="T8" fmla="*/ 19 w 150"/>
                <a:gd name="T9" fmla="*/ 113 h 141"/>
                <a:gd name="T10" fmla="*/ 31 w 150"/>
                <a:gd name="T11" fmla="*/ 113 h 141"/>
                <a:gd name="T12" fmla="*/ 19 w 150"/>
                <a:gd name="T13" fmla="*/ 131 h 141"/>
                <a:gd name="T14" fmla="*/ 28 w 150"/>
                <a:gd name="T15" fmla="*/ 141 h 141"/>
                <a:gd name="T16" fmla="*/ 65 w 150"/>
                <a:gd name="T17" fmla="*/ 113 h 141"/>
                <a:gd name="T18" fmla="*/ 65 w 150"/>
                <a:gd name="T19" fmla="*/ 122 h 141"/>
                <a:gd name="T20" fmla="*/ 84 w 150"/>
                <a:gd name="T21" fmla="*/ 122 h 141"/>
                <a:gd name="T22" fmla="*/ 84 w 150"/>
                <a:gd name="T23" fmla="*/ 113 h 141"/>
                <a:gd name="T24" fmla="*/ 84 w 150"/>
                <a:gd name="T25" fmla="*/ 113 h 141"/>
                <a:gd name="T26" fmla="*/ 121 w 150"/>
                <a:gd name="T27" fmla="*/ 141 h 141"/>
                <a:gd name="T28" fmla="*/ 131 w 150"/>
                <a:gd name="T29" fmla="*/ 131 h 141"/>
                <a:gd name="T30" fmla="*/ 118 w 150"/>
                <a:gd name="T31" fmla="*/ 113 h 141"/>
                <a:gd name="T32" fmla="*/ 131 w 150"/>
                <a:gd name="T33" fmla="*/ 113 h 141"/>
                <a:gd name="T34" fmla="*/ 150 w 150"/>
                <a:gd name="T35" fmla="*/ 94 h 141"/>
                <a:gd name="T36" fmla="*/ 150 w 150"/>
                <a:gd name="T37" fmla="*/ 19 h 141"/>
                <a:gd name="T38" fmla="*/ 131 w 150"/>
                <a:gd name="T39" fmla="*/ 0 h 141"/>
                <a:gd name="T40" fmla="*/ 131 w 150"/>
                <a:gd name="T41" fmla="*/ 94 h 141"/>
                <a:gd name="T42" fmla="*/ 19 w 150"/>
                <a:gd name="T43" fmla="*/ 94 h 141"/>
                <a:gd name="T44" fmla="*/ 19 w 150"/>
                <a:gd name="T45" fmla="*/ 19 h 141"/>
                <a:gd name="T46" fmla="*/ 131 w 150"/>
                <a:gd name="T47" fmla="*/ 19 h 141"/>
                <a:gd name="T48" fmla="*/ 131 w 150"/>
                <a:gd name="T49" fmla="*/ 9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41">
                  <a:moveTo>
                    <a:pt x="131" y="0"/>
                  </a:moveTo>
                  <a:cubicBezTo>
                    <a:pt x="19" y="0"/>
                    <a:pt x="19" y="0"/>
                    <a:pt x="19" y="0"/>
                  </a:cubicBezTo>
                  <a:cubicBezTo>
                    <a:pt x="8" y="0"/>
                    <a:pt x="0" y="9"/>
                    <a:pt x="0" y="19"/>
                  </a:cubicBezTo>
                  <a:cubicBezTo>
                    <a:pt x="0" y="94"/>
                    <a:pt x="0" y="94"/>
                    <a:pt x="0" y="94"/>
                  </a:cubicBezTo>
                  <a:cubicBezTo>
                    <a:pt x="0" y="104"/>
                    <a:pt x="8" y="113"/>
                    <a:pt x="19" y="113"/>
                  </a:cubicBezTo>
                  <a:cubicBezTo>
                    <a:pt x="31" y="113"/>
                    <a:pt x="31" y="113"/>
                    <a:pt x="31" y="113"/>
                  </a:cubicBezTo>
                  <a:cubicBezTo>
                    <a:pt x="19" y="131"/>
                    <a:pt x="19" y="131"/>
                    <a:pt x="19" y="131"/>
                  </a:cubicBezTo>
                  <a:cubicBezTo>
                    <a:pt x="28" y="141"/>
                    <a:pt x="28" y="141"/>
                    <a:pt x="28" y="141"/>
                  </a:cubicBezTo>
                  <a:cubicBezTo>
                    <a:pt x="65" y="113"/>
                    <a:pt x="65" y="113"/>
                    <a:pt x="65" y="113"/>
                  </a:cubicBezTo>
                  <a:cubicBezTo>
                    <a:pt x="65" y="122"/>
                    <a:pt x="65" y="122"/>
                    <a:pt x="65" y="122"/>
                  </a:cubicBezTo>
                  <a:cubicBezTo>
                    <a:pt x="84" y="122"/>
                    <a:pt x="84" y="122"/>
                    <a:pt x="84" y="122"/>
                  </a:cubicBezTo>
                  <a:cubicBezTo>
                    <a:pt x="84" y="113"/>
                    <a:pt x="84" y="113"/>
                    <a:pt x="84" y="113"/>
                  </a:cubicBezTo>
                  <a:cubicBezTo>
                    <a:pt x="84" y="113"/>
                    <a:pt x="84" y="113"/>
                    <a:pt x="84" y="113"/>
                  </a:cubicBezTo>
                  <a:cubicBezTo>
                    <a:pt x="121" y="141"/>
                    <a:pt x="121" y="141"/>
                    <a:pt x="121" y="141"/>
                  </a:cubicBezTo>
                  <a:cubicBezTo>
                    <a:pt x="131" y="131"/>
                    <a:pt x="131" y="131"/>
                    <a:pt x="131" y="131"/>
                  </a:cubicBezTo>
                  <a:cubicBezTo>
                    <a:pt x="118" y="113"/>
                    <a:pt x="118" y="113"/>
                    <a:pt x="118" y="113"/>
                  </a:cubicBezTo>
                  <a:cubicBezTo>
                    <a:pt x="131" y="113"/>
                    <a:pt x="131" y="113"/>
                    <a:pt x="131" y="113"/>
                  </a:cubicBezTo>
                  <a:cubicBezTo>
                    <a:pt x="141" y="113"/>
                    <a:pt x="150" y="104"/>
                    <a:pt x="150" y="94"/>
                  </a:cubicBezTo>
                  <a:cubicBezTo>
                    <a:pt x="150" y="19"/>
                    <a:pt x="150" y="19"/>
                    <a:pt x="150" y="19"/>
                  </a:cubicBezTo>
                  <a:cubicBezTo>
                    <a:pt x="150" y="9"/>
                    <a:pt x="141" y="0"/>
                    <a:pt x="131" y="0"/>
                  </a:cubicBezTo>
                  <a:close/>
                  <a:moveTo>
                    <a:pt x="131" y="94"/>
                  </a:moveTo>
                  <a:cubicBezTo>
                    <a:pt x="19" y="94"/>
                    <a:pt x="19" y="94"/>
                    <a:pt x="19" y="94"/>
                  </a:cubicBezTo>
                  <a:cubicBezTo>
                    <a:pt x="19" y="19"/>
                    <a:pt x="19" y="19"/>
                    <a:pt x="19" y="19"/>
                  </a:cubicBezTo>
                  <a:cubicBezTo>
                    <a:pt x="131" y="19"/>
                    <a:pt x="131" y="19"/>
                    <a:pt x="131" y="19"/>
                  </a:cubicBezTo>
                  <a:lnTo>
                    <a:pt x="131"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745" tIns="29372" rIns="58745" bIns="29372" numCol="1" anchor="t" anchorCtr="0" compatLnSpc="1">
              <a:prstTxWarp prst="textNoShape">
                <a:avLst/>
              </a:prstTxWarp>
            </a:bodyPr>
            <a:lstStyle/>
            <a:p>
              <a:endParaRPr lang="zh-CN" altLang="en-US">
                <a:solidFill>
                  <a:prstClr val="black"/>
                </a:solidFill>
              </a:endParaRPr>
            </a:p>
          </p:txBody>
        </p:sp>
        <p:sp>
          <p:nvSpPr>
            <p:cNvPr id="14" name="Freeform 16"/>
            <p:cNvSpPr>
              <a:spLocks/>
            </p:cNvSpPr>
            <p:nvPr/>
          </p:nvSpPr>
          <p:spPr bwMode="auto">
            <a:xfrm>
              <a:off x="6278635" y="2699149"/>
              <a:ext cx="186586" cy="133036"/>
            </a:xfrm>
            <a:custGeom>
              <a:avLst/>
              <a:gdLst>
                <a:gd name="T0" fmla="*/ 154 w 199"/>
                <a:gd name="T1" fmla="*/ 66 h 133"/>
                <a:gd name="T2" fmla="*/ 199 w 199"/>
                <a:gd name="T3" fmla="*/ 111 h 133"/>
                <a:gd name="T4" fmla="*/ 199 w 199"/>
                <a:gd name="T5" fmla="*/ 0 h 133"/>
                <a:gd name="T6" fmla="*/ 87 w 199"/>
                <a:gd name="T7" fmla="*/ 0 h 133"/>
                <a:gd name="T8" fmla="*/ 132 w 199"/>
                <a:gd name="T9" fmla="*/ 45 h 133"/>
                <a:gd name="T10" fmla="*/ 87 w 199"/>
                <a:gd name="T11" fmla="*/ 90 h 133"/>
                <a:gd name="T12" fmla="*/ 45 w 199"/>
                <a:gd name="T13" fmla="*/ 45 h 133"/>
                <a:gd name="T14" fmla="*/ 0 w 199"/>
                <a:gd name="T15" fmla="*/ 45 h 133"/>
                <a:gd name="T16" fmla="*/ 87 w 199"/>
                <a:gd name="T17" fmla="*/ 133 h 133"/>
                <a:gd name="T18" fmla="*/ 154 w 199"/>
                <a:gd name="T19" fmla="*/ 6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33">
                  <a:moveTo>
                    <a:pt x="154" y="66"/>
                  </a:moveTo>
                  <a:lnTo>
                    <a:pt x="199" y="111"/>
                  </a:lnTo>
                  <a:lnTo>
                    <a:pt x="199" y="0"/>
                  </a:lnTo>
                  <a:lnTo>
                    <a:pt x="87" y="0"/>
                  </a:lnTo>
                  <a:lnTo>
                    <a:pt x="132" y="45"/>
                  </a:lnTo>
                  <a:lnTo>
                    <a:pt x="87" y="90"/>
                  </a:lnTo>
                  <a:lnTo>
                    <a:pt x="45" y="45"/>
                  </a:lnTo>
                  <a:lnTo>
                    <a:pt x="0" y="45"/>
                  </a:lnTo>
                  <a:lnTo>
                    <a:pt x="87" y="133"/>
                  </a:lnTo>
                  <a:lnTo>
                    <a:pt x="154"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745" tIns="29372" rIns="58745" bIns="29372" numCol="1" anchor="t" anchorCtr="0" compatLnSpc="1">
              <a:prstTxWarp prst="textNoShape">
                <a:avLst/>
              </a:prstTxWarp>
            </a:bodyPr>
            <a:lstStyle/>
            <a:p>
              <a:endParaRPr lang="zh-CN" altLang="en-US">
                <a:solidFill>
                  <a:prstClr val="black"/>
                </a:solidFill>
              </a:endParaRPr>
            </a:p>
          </p:txBody>
        </p:sp>
        <p:sp>
          <p:nvSpPr>
            <p:cNvPr id="15" name="Freeform 17"/>
            <p:cNvSpPr>
              <a:spLocks noEditPoints="1"/>
            </p:cNvSpPr>
            <p:nvPr/>
          </p:nvSpPr>
          <p:spPr bwMode="auto">
            <a:xfrm>
              <a:off x="5294137" y="2639133"/>
              <a:ext cx="347856" cy="318086"/>
            </a:xfrm>
            <a:custGeom>
              <a:avLst/>
              <a:gdLst>
                <a:gd name="T0" fmla="*/ 144 w 157"/>
                <a:gd name="T1" fmla="*/ 2 h 134"/>
                <a:gd name="T2" fmla="*/ 119 w 157"/>
                <a:gd name="T3" fmla="*/ 18 h 134"/>
                <a:gd name="T4" fmla="*/ 125 w 157"/>
                <a:gd name="T5" fmla="*/ 20 h 134"/>
                <a:gd name="T6" fmla="*/ 144 w 157"/>
                <a:gd name="T7" fmla="*/ 11 h 134"/>
                <a:gd name="T8" fmla="*/ 137 w 157"/>
                <a:gd name="T9" fmla="*/ 28 h 134"/>
                <a:gd name="T10" fmla="*/ 125 w 157"/>
                <a:gd name="T11" fmla="*/ 26 h 134"/>
                <a:gd name="T12" fmla="*/ 83 w 157"/>
                <a:gd name="T13" fmla="*/ 23 h 134"/>
                <a:gd name="T14" fmla="*/ 25 w 157"/>
                <a:gd name="T15" fmla="*/ 53 h 134"/>
                <a:gd name="T16" fmla="*/ 5 w 157"/>
                <a:gd name="T17" fmla="*/ 63 h 134"/>
                <a:gd name="T18" fmla="*/ 2 w 157"/>
                <a:gd name="T19" fmla="*/ 72 h 134"/>
                <a:gd name="T20" fmla="*/ 25 w 157"/>
                <a:gd name="T21" fmla="*/ 117 h 134"/>
                <a:gd name="T22" fmla="*/ 31 w 157"/>
                <a:gd name="T23" fmla="*/ 130 h 134"/>
                <a:gd name="T24" fmla="*/ 40 w 157"/>
                <a:gd name="T25" fmla="*/ 132 h 134"/>
                <a:gd name="T26" fmla="*/ 118 w 157"/>
                <a:gd name="T27" fmla="*/ 92 h 134"/>
                <a:gd name="T28" fmla="*/ 142 w 157"/>
                <a:gd name="T29" fmla="*/ 55 h 134"/>
                <a:gd name="T30" fmla="*/ 146 w 157"/>
                <a:gd name="T31" fmla="*/ 34 h 134"/>
                <a:gd name="T32" fmla="*/ 144 w 157"/>
                <a:gd name="T33" fmla="*/ 31 h 134"/>
                <a:gd name="T34" fmla="*/ 151 w 157"/>
                <a:gd name="T35" fmla="*/ 23 h 134"/>
                <a:gd name="T36" fmla="*/ 144 w 157"/>
                <a:gd name="T37" fmla="*/ 2 h 134"/>
                <a:gd name="T38" fmla="*/ 133 w 157"/>
                <a:gd name="T39" fmla="*/ 49 h 134"/>
                <a:gd name="T40" fmla="*/ 121 w 157"/>
                <a:gd name="T41" fmla="*/ 45 h 134"/>
                <a:gd name="T42" fmla="*/ 125 w 157"/>
                <a:gd name="T43" fmla="*/ 33 h 134"/>
                <a:gd name="T44" fmla="*/ 132 w 157"/>
                <a:gd name="T45" fmla="*/ 33 h 134"/>
                <a:gd name="T46" fmla="*/ 129 w 157"/>
                <a:gd name="T47" fmla="*/ 36 h 134"/>
                <a:gd name="T48" fmla="*/ 127 w 157"/>
                <a:gd name="T49" fmla="*/ 44 h 134"/>
                <a:gd name="T50" fmla="*/ 134 w 157"/>
                <a:gd name="T51" fmla="*/ 42 h 134"/>
                <a:gd name="T52" fmla="*/ 138 w 157"/>
                <a:gd name="T53" fmla="*/ 38 h 134"/>
                <a:gd name="T54" fmla="*/ 133 w 157"/>
                <a:gd name="T55" fmla="*/ 4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134">
                  <a:moveTo>
                    <a:pt x="144" y="2"/>
                  </a:moveTo>
                  <a:cubicBezTo>
                    <a:pt x="135" y="0"/>
                    <a:pt x="119" y="18"/>
                    <a:pt x="119" y="18"/>
                  </a:cubicBezTo>
                  <a:cubicBezTo>
                    <a:pt x="125" y="20"/>
                    <a:pt x="125" y="20"/>
                    <a:pt x="125" y="20"/>
                  </a:cubicBezTo>
                  <a:cubicBezTo>
                    <a:pt x="125" y="20"/>
                    <a:pt x="139" y="5"/>
                    <a:pt x="144" y="11"/>
                  </a:cubicBezTo>
                  <a:cubicBezTo>
                    <a:pt x="148" y="14"/>
                    <a:pt x="143" y="22"/>
                    <a:pt x="137" y="28"/>
                  </a:cubicBezTo>
                  <a:cubicBezTo>
                    <a:pt x="133" y="27"/>
                    <a:pt x="128" y="26"/>
                    <a:pt x="125" y="26"/>
                  </a:cubicBezTo>
                  <a:cubicBezTo>
                    <a:pt x="110" y="22"/>
                    <a:pt x="90" y="19"/>
                    <a:pt x="83" y="23"/>
                  </a:cubicBezTo>
                  <a:cubicBezTo>
                    <a:pt x="25" y="53"/>
                    <a:pt x="25" y="53"/>
                    <a:pt x="25" y="53"/>
                  </a:cubicBezTo>
                  <a:cubicBezTo>
                    <a:pt x="5" y="63"/>
                    <a:pt x="5" y="63"/>
                    <a:pt x="5" y="63"/>
                  </a:cubicBezTo>
                  <a:cubicBezTo>
                    <a:pt x="1" y="65"/>
                    <a:pt x="0" y="68"/>
                    <a:pt x="2" y="72"/>
                  </a:cubicBezTo>
                  <a:cubicBezTo>
                    <a:pt x="25" y="117"/>
                    <a:pt x="25" y="117"/>
                    <a:pt x="25" y="117"/>
                  </a:cubicBezTo>
                  <a:cubicBezTo>
                    <a:pt x="31" y="130"/>
                    <a:pt x="31" y="130"/>
                    <a:pt x="31" y="130"/>
                  </a:cubicBezTo>
                  <a:cubicBezTo>
                    <a:pt x="33" y="133"/>
                    <a:pt x="37" y="134"/>
                    <a:pt x="40" y="132"/>
                  </a:cubicBezTo>
                  <a:cubicBezTo>
                    <a:pt x="118" y="92"/>
                    <a:pt x="118" y="92"/>
                    <a:pt x="118" y="92"/>
                  </a:cubicBezTo>
                  <a:cubicBezTo>
                    <a:pt x="126" y="88"/>
                    <a:pt x="136" y="69"/>
                    <a:pt x="142" y="55"/>
                  </a:cubicBezTo>
                  <a:cubicBezTo>
                    <a:pt x="144" y="49"/>
                    <a:pt x="149" y="40"/>
                    <a:pt x="146" y="34"/>
                  </a:cubicBezTo>
                  <a:cubicBezTo>
                    <a:pt x="145" y="33"/>
                    <a:pt x="145" y="32"/>
                    <a:pt x="144" y="31"/>
                  </a:cubicBezTo>
                  <a:cubicBezTo>
                    <a:pt x="147" y="28"/>
                    <a:pt x="150" y="25"/>
                    <a:pt x="151" y="23"/>
                  </a:cubicBezTo>
                  <a:cubicBezTo>
                    <a:pt x="157" y="14"/>
                    <a:pt x="154" y="4"/>
                    <a:pt x="144" y="2"/>
                  </a:cubicBezTo>
                  <a:close/>
                  <a:moveTo>
                    <a:pt x="133" y="49"/>
                  </a:moveTo>
                  <a:cubicBezTo>
                    <a:pt x="129" y="51"/>
                    <a:pt x="124" y="50"/>
                    <a:pt x="121" y="45"/>
                  </a:cubicBezTo>
                  <a:cubicBezTo>
                    <a:pt x="119" y="41"/>
                    <a:pt x="121" y="36"/>
                    <a:pt x="125" y="33"/>
                  </a:cubicBezTo>
                  <a:cubicBezTo>
                    <a:pt x="128" y="32"/>
                    <a:pt x="130" y="32"/>
                    <a:pt x="132" y="33"/>
                  </a:cubicBezTo>
                  <a:cubicBezTo>
                    <a:pt x="131" y="34"/>
                    <a:pt x="130" y="35"/>
                    <a:pt x="129" y="36"/>
                  </a:cubicBezTo>
                  <a:cubicBezTo>
                    <a:pt x="128" y="37"/>
                    <a:pt x="124" y="41"/>
                    <a:pt x="127" y="44"/>
                  </a:cubicBezTo>
                  <a:cubicBezTo>
                    <a:pt x="130" y="46"/>
                    <a:pt x="133" y="43"/>
                    <a:pt x="134" y="42"/>
                  </a:cubicBezTo>
                  <a:cubicBezTo>
                    <a:pt x="135" y="41"/>
                    <a:pt x="136" y="40"/>
                    <a:pt x="138" y="38"/>
                  </a:cubicBezTo>
                  <a:cubicBezTo>
                    <a:pt x="139" y="42"/>
                    <a:pt x="137" y="47"/>
                    <a:pt x="133" y="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745" tIns="29372" rIns="58745" bIns="29372" numCol="1" anchor="t" anchorCtr="0" compatLnSpc="1">
              <a:prstTxWarp prst="textNoShape">
                <a:avLst/>
              </a:prstTxWarp>
            </a:bodyPr>
            <a:lstStyle/>
            <a:p>
              <a:endParaRPr lang="zh-CN" altLang="en-US">
                <a:solidFill>
                  <a:prstClr val="black"/>
                </a:solidFill>
              </a:endParaRPr>
            </a:p>
          </p:txBody>
        </p:sp>
        <p:sp>
          <p:nvSpPr>
            <p:cNvPr id="16" name="Freeform 18"/>
            <p:cNvSpPr>
              <a:spLocks noEditPoints="1"/>
            </p:cNvSpPr>
            <p:nvPr/>
          </p:nvSpPr>
          <p:spPr bwMode="auto">
            <a:xfrm>
              <a:off x="4480285" y="2639134"/>
              <a:ext cx="318790" cy="150041"/>
            </a:xfrm>
            <a:custGeom>
              <a:avLst/>
              <a:gdLst>
                <a:gd name="T0" fmla="*/ 126 w 144"/>
                <a:gd name="T1" fmla="*/ 27 h 63"/>
                <a:gd name="T2" fmla="*/ 99 w 144"/>
                <a:gd name="T3" fmla="*/ 27 h 63"/>
                <a:gd name="T4" fmla="*/ 99 w 144"/>
                <a:gd name="T5" fmla="*/ 18 h 63"/>
                <a:gd name="T6" fmla="*/ 82 w 144"/>
                <a:gd name="T7" fmla="*/ 0 h 63"/>
                <a:gd name="T8" fmla="*/ 82 w 144"/>
                <a:gd name="T9" fmla="*/ 0 h 63"/>
                <a:gd name="T10" fmla="*/ 63 w 144"/>
                <a:gd name="T11" fmla="*/ 0 h 63"/>
                <a:gd name="T12" fmla="*/ 63 w 144"/>
                <a:gd name="T13" fmla="*/ 0 h 63"/>
                <a:gd name="T14" fmla="*/ 45 w 144"/>
                <a:gd name="T15" fmla="*/ 18 h 63"/>
                <a:gd name="T16" fmla="*/ 45 w 144"/>
                <a:gd name="T17" fmla="*/ 27 h 63"/>
                <a:gd name="T18" fmla="*/ 18 w 144"/>
                <a:gd name="T19" fmla="*/ 27 h 63"/>
                <a:gd name="T20" fmla="*/ 0 w 144"/>
                <a:gd name="T21" fmla="*/ 45 h 63"/>
                <a:gd name="T22" fmla="*/ 0 w 144"/>
                <a:gd name="T23" fmla="*/ 63 h 63"/>
                <a:gd name="T24" fmla="*/ 144 w 144"/>
                <a:gd name="T25" fmla="*/ 63 h 63"/>
                <a:gd name="T26" fmla="*/ 144 w 144"/>
                <a:gd name="T27" fmla="*/ 45 h 63"/>
                <a:gd name="T28" fmla="*/ 126 w 144"/>
                <a:gd name="T29" fmla="*/ 27 h 63"/>
                <a:gd name="T30" fmla="*/ 54 w 144"/>
                <a:gd name="T31" fmla="*/ 27 h 63"/>
                <a:gd name="T32" fmla="*/ 72 w 144"/>
                <a:gd name="T33" fmla="*/ 9 h 63"/>
                <a:gd name="T34" fmla="*/ 90 w 144"/>
                <a:gd name="T35" fmla="*/ 27 h 63"/>
                <a:gd name="T36" fmla="*/ 54 w 144"/>
                <a:gd name="T37"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63">
                  <a:moveTo>
                    <a:pt x="126" y="27"/>
                  </a:moveTo>
                  <a:cubicBezTo>
                    <a:pt x="99" y="27"/>
                    <a:pt x="99" y="27"/>
                    <a:pt x="99" y="27"/>
                  </a:cubicBezTo>
                  <a:cubicBezTo>
                    <a:pt x="99" y="18"/>
                    <a:pt x="99" y="18"/>
                    <a:pt x="99" y="18"/>
                  </a:cubicBezTo>
                  <a:cubicBezTo>
                    <a:pt x="99" y="8"/>
                    <a:pt x="92" y="1"/>
                    <a:pt x="82" y="0"/>
                  </a:cubicBezTo>
                  <a:cubicBezTo>
                    <a:pt x="82" y="0"/>
                    <a:pt x="82" y="0"/>
                    <a:pt x="82" y="0"/>
                  </a:cubicBezTo>
                  <a:cubicBezTo>
                    <a:pt x="63" y="0"/>
                    <a:pt x="63" y="0"/>
                    <a:pt x="63" y="0"/>
                  </a:cubicBezTo>
                  <a:cubicBezTo>
                    <a:pt x="63" y="0"/>
                    <a:pt x="63" y="0"/>
                    <a:pt x="63" y="0"/>
                  </a:cubicBezTo>
                  <a:cubicBezTo>
                    <a:pt x="53" y="0"/>
                    <a:pt x="45" y="8"/>
                    <a:pt x="45" y="18"/>
                  </a:cubicBezTo>
                  <a:cubicBezTo>
                    <a:pt x="45" y="27"/>
                    <a:pt x="45" y="27"/>
                    <a:pt x="45" y="27"/>
                  </a:cubicBezTo>
                  <a:cubicBezTo>
                    <a:pt x="18" y="27"/>
                    <a:pt x="18" y="27"/>
                    <a:pt x="18" y="27"/>
                  </a:cubicBezTo>
                  <a:cubicBezTo>
                    <a:pt x="8" y="27"/>
                    <a:pt x="0" y="35"/>
                    <a:pt x="0" y="45"/>
                  </a:cubicBezTo>
                  <a:cubicBezTo>
                    <a:pt x="0" y="63"/>
                    <a:pt x="0" y="63"/>
                    <a:pt x="0" y="63"/>
                  </a:cubicBezTo>
                  <a:cubicBezTo>
                    <a:pt x="144" y="63"/>
                    <a:pt x="144" y="63"/>
                    <a:pt x="144" y="63"/>
                  </a:cubicBezTo>
                  <a:cubicBezTo>
                    <a:pt x="144" y="45"/>
                    <a:pt x="144" y="45"/>
                    <a:pt x="144" y="45"/>
                  </a:cubicBezTo>
                  <a:cubicBezTo>
                    <a:pt x="144" y="35"/>
                    <a:pt x="136" y="27"/>
                    <a:pt x="126" y="27"/>
                  </a:cubicBezTo>
                  <a:close/>
                  <a:moveTo>
                    <a:pt x="54" y="27"/>
                  </a:moveTo>
                  <a:cubicBezTo>
                    <a:pt x="54" y="17"/>
                    <a:pt x="62" y="9"/>
                    <a:pt x="72" y="9"/>
                  </a:cubicBezTo>
                  <a:cubicBezTo>
                    <a:pt x="82" y="9"/>
                    <a:pt x="90" y="17"/>
                    <a:pt x="90" y="27"/>
                  </a:cubicBezTo>
                  <a:lnTo>
                    <a:pt x="54"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745" tIns="29372" rIns="58745" bIns="29372" numCol="1" anchor="t" anchorCtr="0" compatLnSpc="1">
              <a:prstTxWarp prst="textNoShape">
                <a:avLst/>
              </a:prstTxWarp>
            </a:bodyPr>
            <a:lstStyle/>
            <a:p>
              <a:endParaRPr lang="zh-CN" altLang="en-US">
                <a:solidFill>
                  <a:prstClr val="black"/>
                </a:solidFill>
              </a:endParaRPr>
            </a:p>
          </p:txBody>
        </p:sp>
        <p:sp>
          <p:nvSpPr>
            <p:cNvPr id="17" name="Rectangle 19"/>
            <p:cNvSpPr>
              <a:spLocks noChangeArrowheads="1"/>
            </p:cNvSpPr>
            <p:nvPr/>
          </p:nvSpPr>
          <p:spPr bwMode="auto">
            <a:xfrm>
              <a:off x="4619990" y="2810180"/>
              <a:ext cx="39380" cy="430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8745" tIns="29372" rIns="58745" bIns="29372" numCol="1" anchor="t" anchorCtr="0" compatLnSpc="1">
              <a:prstTxWarp prst="textNoShape">
                <a:avLst/>
              </a:prstTxWarp>
            </a:bodyPr>
            <a:lstStyle/>
            <a:p>
              <a:endParaRPr lang="zh-CN" altLang="en-US">
                <a:solidFill>
                  <a:prstClr val="black"/>
                </a:solidFill>
              </a:endParaRPr>
            </a:p>
          </p:txBody>
        </p:sp>
        <p:sp>
          <p:nvSpPr>
            <p:cNvPr id="18" name="Freeform 20"/>
            <p:cNvSpPr>
              <a:spLocks/>
            </p:cNvSpPr>
            <p:nvPr/>
          </p:nvSpPr>
          <p:spPr bwMode="auto">
            <a:xfrm>
              <a:off x="4480285" y="2810181"/>
              <a:ext cx="318790" cy="150041"/>
            </a:xfrm>
            <a:custGeom>
              <a:avLst/>
              <a:gdLst>
                <a:gd name="T0" fmla="*/ 90 w 144"/>
                <a:gd name="T1" fmla="*/ 9 h 63"/>
                <a:gd name="T2" fmla="*/ 72 w 144"/>
                <a:gd name="T3" fmla="*/ 27 h 63"/>
                <a:gd name="T4" fmla="*/ 54 w 144"/>
                <a:gd name="T5" fmla="*/ 9 h 63"/>
                <a:gd name="T6" fmla="*/ 54 w 144"/>
                <a:gd name="T7" fmla="*/ 0 h 63"/>
                <a:gd name="T8" fmla="*/ 0 w 144"/>
                <a:gd name="T9" fmla="*/ 0 h 63"/>
                <a:gd name="T10" fmla="*/ 0 w 144"/>
                <a:gd name="T11" fmla="*/ 45 h 63"/>
                <a:gd name="T12" fmla="*/ 18 w 144"/>
                <a:gd name="T13" fmla="*/ 63 h 63"/>
                <a:gd name="T14" fmla="*/ 126 w 144"/>
                <a:gd name="T15" fmla="*/ 63 h 63"/>
                <a:gd name="T16" fmla="*/ 144 w 144"/>
                <a:gd name="T17" fmla="*/ 45 h 63"/>
                <a:gd name="T18" fmla="*/ 144 w 144"/>
                <a:gd name="T19" fmla="*/ 0 h 63"/>
                <a:gd name="T20" fmla="*/ 90 w 144"/>
                <a:gd name="T21" fmla="*/ 0 h 63"/>
                <a:gd name="T22" fmla="*/ 90 w 144"/>
                <a:gd name="T23"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63">
                  <a:moveTo>
                    <a:pt x="90" y="9"/>
                  </a:moveTo>
                  <a:cubicBezTo>
                    <a:pt x="90" y="19"/>
                    <a:pt x="82" y="27"/>
                    <a:pt x="72" y="27"/>
                  </a:cubicBezTo>
                  <a:cubicBezTo>
                    <a:pt x="62" y="27"/>
                    <a:pt x="54" y="19"/>
                    <a:pt x="54" y="9"/>
                  </a:cubicBezTo>
                  <a:cubicBezTo>
                    <a:pt x="54" y="0"/>
                    <a:pt x="54" y="0"/>
                    <a:pt x="54" y="0"/>
                  </a:cubicBezTo>
                  <a:cubicBezTo>
                    <a:pt x="0" y="0"/>
                    <a:pt x="0" y="0"/>
                    <a:pt x="0" y="0"/>
                  </a:cubicBezTo>
                  <a:cubicBezTo>
                    <a:pt x="0" y="45"/>
                    <a:pt x="0" y="45"/>
                    <a:pt x="0" y="45"/>
                  </a:cubicBezTo>
                  <a:cubicBezTo>
                    <a:pt x="0" y="55"/>
                    <a:pt x="8" y="63"/>
                    <a:pt x="18" y="63"/>
                  </a:cubicBezTo>
                  <a:cubicBezTo>
                    <a:pt x="126" y="63"/>
                    <a:pt x="126" y="63"/>
                    <a:pt x="126" y="63"/>
                  </a:cubicBezTo>
                  <a:cubicBezTo>
                    <a:pt x="136" y="63"/>
                    <a:pt x="144" y="55"/>
                    <a:pt x="144" y="45"/>
                  </a:cubicBezTo>
                  <a:cubicBezTo>
                    <a:pt x="144" y="0"/>
                    <a:pt x="144" y="0"/>
                    <a:pt x="144" y="0"/>
                  </a:cubicBezTo>
                  <a:cubicBezTo>
                    <a:pt x="90" y="0"/>
                    <a:pt x="90" y="0"/>
                    <a:pt x="90" y="0"/>
                  </a:cubicBezTo>
                  <a:lnTo>
                    <a:pt x="9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745" tIns="29372" rIns="58745" bIns="29372" numCol="1" anchor="t" anchorCtr="0" compatLnSpc="1">
              <a:prstTxWarp prst="textNoShape">
                <a:avLst/>
              </a:prstTxWarp>
            </a:bodyPr>
            <a:lstStyle/>
            <a:p>
              <a:endParaRPr lang="zh-CN" altLang="en-US">
                <a:solidFill>
                  <a:prstClr val="black"/>
                </a:solidFill>
              </a:endParaRPr>
            </a:p>
          </p:txBody>
        </p:sp>
        <p:sp>
          <p:nvSpPr>
            <p:cNvPr id="19" name="Freeform 21"/>
            <p:cNvSpPr>
              <a:spLocks/>
            </p:cNvSpPr>
            <p:nvPr/>
          </p:nvSpPr>
          <p:spPr bwMode="auto">
            <a:xfrm>
              <a:off x="7089678" y="2658140"/>
              <a:ext cx="317853" cy="311085"/>
            </a:xfrm>
            <a:custGeom>
              <a:avLst/>
              <a:gdLst>
                <a:gd name="T0" fmla="*/ 128 w 143"/>
                <a:gd name="T1" fmla="*/ 20 h 131"/>
                <a:gd name="T2" fmla="*/ 122 w 143"/>
                <a:gd name="T3" fmla="*/ 20 h 131"/>
                <a:gd name="T4" fmla="*/ 114 w 143"/>
                <a:gd name="T5" fmla="*/ 14 h 131"/>
                <a:gd name="T6" fmla="*/ 113 w 143"/>
                <a:gd name="T7" fmla="*/ 14 h 131"/>
                <a:gd name="T8" fmla="*/ 113 w 143"/>
                <a:gd name="T9" fmla="*/ 14 h 131"/>
                <a:gd name="T10" fmla="*/ 113 w 143"/>
                <a:gd name="T11" fmla="*/ 14 h 131"/>
                <a:gd name="T12" fmla="*/ 112 w 143"/>
                <a:gd name="T13" fmla="*/ 15 h 131"/>
                <a:gd name="T14" fmla="*/ 111 w 143"/>
                <a:gd name="T15" fmla="*/ 15 h 131"/>
                <a:gd name="T16" fmla="*/ 107 w 143"/>
                <a:gd name="T17" fmla="*/ 20 h 131"/>
                <a:gd name="T18" fmla="*/ 105 w 143"/>
                <a:gd name="T19" fmla="*/ 23 h 131"/>
                <a:gd name="T20" fmla="*/ 97 w 143"/>
                <a:gd name="T21" fmla="*/ 35 h 131"/>
                <a:gd name="T22" fmla="*/ 77 w 143"/>
                <a:gd name="T23" fmla="*/ 63 h 131"/>
                <a:gd name="T24" fmla="*/ 68 w 143"/>
                <a:gd name="T25" fmla="*/ 76 h 131"/>
                <a:gd name="T26" fmla="*/ 44 w 143"/>
                <a:gd name="T27" fmla="*/ 63 h 131"/>
                <a:gd name="T28" fmla="*/ 39 w 143"/>
                <a:gd name="T29" fmla="*/ 60 h 131"/>
                <a:gd name="T30" fmla="*/ 38 w 143"/>
                <a:gd name="T31" fmla="*/ 59 h 131"/>
                <a:gd name="T32" fmla="*/ 37 w 143"/>
                <a:gd name="T33" fmla="*/ 60 h 131"/>
                <a:gd name="T34" fmla="*/ 36 w 143"/>
                <a:gd name="T35" fmla="*/ 60 h 131"/>
                <a:gd name="T36" fmla="*/ 33 w 143"/>
                <a:gd name="T37" fmla="*/ 63 h 131"/>
                <a:gd name="T38" fmla="*/ 24 w 143"/>
                <a:gd name="T39" fmla="*/ 75 h 131"/>
                <a:gd name="T40" fmla="*/ 2 w 143"/>
                <a:gd name="T41" fmla="*/ 107 h 131"/>
                <a:gd name="T42" fmla="*/ 0 w 143"/>
                <a:gd name="T43" fmla="*/ 113 h 131"/>
                <a:gd name="T44" fmla="*/ 4 w 143"/>
                <a:gd name="T45" fmla="*/ 131 h 131"/>
                <a:gd name="T46" fmla="*/ 32 w 143"/>
                <a:gd name="T47" fmla="*/ 90 h 131"/>
                <a:gd name="T48" fmla="*/ 66 w 143"/>
                <a:gd name="T49" fmla="*/ 98 h 131"/>
                <a:gd name="T50" fmla="*/ 66 w 143"/>
                <a:gd name="T51" fmla="*/ 98 h 131"/>
                <a:gd name="T52" fmla="*/ 67 w 143"/>
                <a:gd name="T53" fmla="*/ 98 h 131"/>
                <a:gd name="T54" fmla="*/ 68 w 143"/>
                <a:gd name="T55" fmla="*/ 98 h 131"/>
                <a:gd name="T56" fmla="*/ 70 w 143"/>
                <a:gd name="T57" fmla="*/ 97 h 131"/>
                <a:gd name="T58" fmla="*/ 94 w 143"/>
                <a:gd name="T59" fmla="*/ 63 h 131"/>
                <a:gd name="T60" fmla="*/ 111 w 143"/>
                <a:gd name="T61" fmla="*/ 40 h 131"/>
                <a:gd name="T62" fmla="*/ 116 w 143"/>
                <a:gd name="T63" fmla="*/ 33 h 131"/>
                <a:gd name="T64" fmla="*/ 119 w 143"/>
                <a:gd name="T65" fmla="*/ 36 h 131"/>
                <a:gd name="T66" fmla="*/ 127 w 143"/>
                <a:gd name="T67" fmla="*/ 42 h 131"/>
                <a:gd name="T68" fmla="*/ 128 w 143"/>
                <a:gd name="T69" fmla="*/ 42 h 131"/>
                <a:gd name="T70" fmla="*/ 128 w 143"/>
                <a:gd name="T71" fmla="*/ 42 h 131"/>
                <a:gd name="T72" fmla="*/ 130 w 143"/>
                <a:gd name="T73" fmla="*/ 42 h 131"/>
                <a:gd name="T74" fmla="*/ 131 w 143"/>
                <a:gd name="T75" fmla="*/ 42 h 131"/>
                <a:gd name="T76" fmla="*/ 143 w 143"/>
                <a:gd name="T77" fmla="*/ 24 h 131"/>
                <a:gd name="T78" fmla="*/ 143 w 143"/>
                <a:gd name="T79" fmla="*/ 12 h 131"/>
                <a:gd name="T80" fmla="*/ 134 w 143"/>
                <a:gd name="T81" fmla="*/ 1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31">
                  <a:moveTo>
                    <a:pt x="134" y="12"/>
                  </a:moveTo>
                  <a:cubicBezTo>
                    <a:pt x="128" y="20"/>
                    <a:pt x="128" y="20"/>
                    <a:pt x="128" y="20"/>
                  </a:cubicBezTo>
                  <a:cubicBezTo>
                    <a:pt x="126" y="23"/>
                    <a:pt x="126" y="23"/>
                    <a:pt x="126" y="23"/>
                  </a:cubicBezTo>
                  <a:cubicBezTo>
                    <a:pt x="122" y="20"/>
                    <a:pt x="122" y="20"/>
                    <a:pt x="122" y="20"/>
                  </a:cubicBezTo>
                  <a:cubicBezTo>
                    <a:pt x="114" y="14"/>
                    <a:pt x="114" y="14"/>
                    <a:pt x="114" y="14"/>
                  </a:cubicBezTo>
                  <a:cubicBezTo>
                    <a:pt x="114" y="14"/>
                    <a:pt x="114" y="14"/>
                    <a:pt x="114" y="14"/>
                  </a:cubicBezTo>
                  <a:cubicBezTo>
                    <a:pt x="114" y="14"/>
                    <a:pt x="114" y="14"/>
                    <a:pt x="114" y="14"/>
                  </a:cubicBezTo>
                  <a:cubicBezTo>
                    <a:pt x="114" y="14"/>
                    <a:pt x="114" y="14"/>
                    <a:pt x="113" y="14"/>
                  </a:cubicBezTo>
                  <a:cubicBezTo>
                    <a:pt x="113" y="14"/>
                    <a:pt x="113" y="14"/>
                    <a:pt x="113" y="14"/>
                  </a:cubicBezTo>
                  <a:cubicBezTo>
                    <a:pt x="113" y="14"/>
                    <a:pt x="113" y="14"/>
                    <a:pt x="113" y="14"/>
                  </a:cubicBezTo>
                  <a:cubicBezTo>
                    <a:pt x="113" y="14"/>
                    <a:pt x="113" y="14"/>
                    <a:pt x="113" y="14"/>
                  </a:cubicBezTo>
                  <a:cubicBezTo>
                    <a:pt x="113" y="14"/>
                    <a:pt x="113" y="14"/>
                    <a:pt x="113" y="14"/>
                  </a:cubicBezTo>
                  <a:cubicBezTo>
                    <a:pt x="112" y="14"/>
                    <a:pt x="112" y="14"/>
                    <a:pt x="112" y="14"/>
                  </a:cubicBezTo>
                  <a:cubicBezTo>
                    <a:pt x="112" y="14"/>
                    <a:pt x="112" y="15"/>
                    <a:pt x="112" y="15"/>
                  </a:cubicBezTo>
                  <a:cubicBezTo>
                    <a:pt x="112" y="15"/>
                    <a:pt x="111" y="15"/>
                    <a:pt x="111" y="15"/>
                  </a:cubicBezTo>
                  <a:cubicBezTo>
                    <a:pt x="111" y="15"/>
                    <a:pt x="111" y="15"/>
                    <a:pt x="111" y="15"/>
                  </a:cubicBezTo>
                  <a:cubicBezTo>
                    <a:pt x="111" y="15"/>
                    <a:pt x="111" y="16"/>
                    <a:pt x="110" y="16"/>
                  </a:cubicBezTo>
                  <a:cubicBezTo>
                    <a:pt x="107" y="20"/>
                    <a:pt x="107" y="20"/>
                    <a:pt x="107" y="20"/>
                  </a:cubicBezTo>
                  <a:cubicBezTo>
                    <a:pt x="108" y="20"/>
                    <a:pt x="108" y="20"/>
                    <a:pt x="108" y="20"/>
                  </a:cubicBezTo>
                  <a:cubicBezTo>
                    <a:pt x="105" y="23"/>
                    <a:pt x="105" y="23"/>
                    <a:pt x="105" y="23"/>
                  </a:cubicBezTo>
                  <a:cubicBezTo>
                    <a:pt x="105" y="23"/>
                    <a:pt x="105" y="23"/>
                    <a:pt x="105" y="23"/>
                  </a:cubicBezTo>
                  <a:cubicBezTo>
                    <a:pt x="97" y="35"/>
                    <a:pt x="97" y="35"/>
                    <a:pt x="97" y="35"/>
                  </a:cubicBezTo>
                  <a:cubicBezTo>
                    <a:pt x="83" y="55"/>
                    <a:pt x="83" y="55"/>
                    <a:pt x="83" y="55"/>
                  </a:cubicBezTo>
                  <a:cubicBezTo>
                    <a:pt x="77" y="63"/>
                    <a:pt x="77" y="63"/>
                    <a:pt x="77" y="63"/>
                  </a:cubicBezTo>
                  <a:cubicBezTo>
                    <a:pt x="76" y="65"/>
                    <a:pt x="76" y="65"/>
                    <a:pt x="76" y="65"/>
                  </a:cubicBezTo>
                  <a:cubicBezTo>
                    <a:pt x="68" y="76"/>
                    <a:pt x="68" y="76"/>
                    <a:pt x="68" y="76"/>
                  </a:cubicBezTo>
                  <a:cubicBezTo>
                    <a:pt x="65" y="80"/>
                    <a:pt x="65" y="80"/>
                    <a:pt x="65" y="80"/>
                  </a:cubicBezTo>
                  <a:cubicBezTo>
                    <a:pt x="44" y="63"/>
                    <a:pt x="44" y="63"/>
                    <a:pt x="44" y="63"/>
                  </a:cubicBezTo>
                  <a:cubicBezTo>
                    <a:pt x="40" y="60"/>
                    <a:pt x="40" y="60"/>
                    <a:pt x="40" y="60"/>
                  </a:cubicBezTo>
                  <a:cubicBezTo>
                    <a:pt x="39" y="60"/>
                    <a:pt x="39" y="60"/>
                    <a:pt x="39" y="60"/>
                  </a:cubicBezTo>
                  <a:cubicBezTo>
                    <a:pt x="39" y="60"/>
                    <a:pt x="38" y="60"/>
                    <a:pt x="38" y="60"/>
                  </a:cubicBezTo>
                  <a:cubicBezTo>
                    <a:pt x="38" y="60"/>
                    <a:pt x="38" y="59"/>
                    <a:pt x="38" y="59"/>
                  </a:cubicBezTo>
                  <a:cubicBezTo>
                    <a:pt x="38" y="59"/>
                    <a:pt x="38" y="59"/>
                    <a:pt x="38" y="59"/>
                  </a:cubicBezTo>
                  <a:cubicBezTo>
                    <a:pt x="37" y="59"/>
                    <a:pt x="37" y="60"/>
                    <a:pt x="37" y="60"/>
                  </a:cubicBezTo>
                  <a:cubicBezTo>
                    <a:pt x="37" y="60"/>
                    <a:pt x="37" y="60"/>
                    <a:pt x="37" y="60"/>
                  </a:cubicBezTo>
                  <a:cubicBezTo>
                    <a:pt x="36" y="60"/>
                    <a:pt x="36" y="60"/>
                    <a:pt x="36" y="60"/>
                  </a:cubicBezTo>
                  <a:cubicBezTo>
                    <a:pt x="35" y="60"/>
                    <a:pt x="35" y="61"/>
                    <a:pt x="35" y="61"/>
                  </a:cubicBezTo>
                  <a:cubicBezTo>
                    <a:pt x="33" y="63"/>
                    <a:pt x="33" y="63"/>
                    <a:pt x="33" y="63"/>
                  </a:cubicBezTo>
                  <a:cubicBezTo>
                    <a:pt x="32" y="64"/>
                    <a:pt x="32" y="64"/>
                    <a:pt x="32" y="64"/>
                  </a:cubicBezTo>
                  <a:cubicBezTo>
                    <a:pt x="24" y="75"/>
                    <a:pt x="24" y="75"/>
                    <a:pt x="24" y="75"/>
                  </a:cubicBezTo>
                  <a:cubicBezTo>
                    <a:pt x="7" y="99"/>
                    <a:pt x="7" y="99"/>
                    <a:pt x="7" y="99"/>
                  </a:cubicBezTo>
                  <a:cubicBezTo>
                    <a:pt x="2" y="107"/>
                    <a:pt x="2" y="107"/>
                    <a:pt x="2" y="107"/>
                  </a:cubicBezTo>
                  <a:cubicBezTo>
                    <a:pt x="0" y="109"/>
                    <a:pt x="0" y="109"/>
                    <a:pt x="0" y="109"/>
                  </a:cubicBezTo>
                  <a:cubicBezTo>
                    <a:pt x="0" y="113"/>
                    <a:pt x="0" y="113"/>
                    <a:pt x="0" y="113"/>
                  </a:cubicBezTo>
                  <a:cubicBezTo>
                    <a:pt x="1" y="131"/>
                    <a:pt x="1" y="131"/>
                    <a:pt x="1" y="131"/>
                  </a:cubicBezTo>
                  <a:cubicBezTo>
                    <a:pt x="4" y="131"/>
                    <a:pt x="4" y="131"/>
                    <a:pt x="4" y="131"/>
                  </a:cubicBezTo>
                  <a:cubicBezTo>
                    <a:pt x="10" y="123"/>
                    <a:pt x="15" y="115"/>
                    <a:pt x="21" y="107"/>
                  </a:cubicBezTo>
                  <a:cubicBezTo>
                    <a:pt x="25" y="101"/>
                    <a:pt x="29" y="95"/>
                    <a:pt x="32" y="90"/>
                  </a:cubicBezTo>
                  <a:cubicBezTo>
                    <a:pt x="37" y="83"/>
                    <a:pt x="40" y="79"/>
                    <a:pt x="40" y="79"/>
                  </a:cubicBezTo>
                  <a:cubicBezTo>
                    <a:pt x="66" y="98"/>
                    <a:pt x="66" y="98"/>
                    <a:pt x="66" y="98"/>
                  </a:cubicBezTo>
                  <a:cubicBezTo>
                    <a:pt x="66" y="98"/>
                    <a:pt x="66" y="98"/>
                    <a:pt x="66" y="98"/>
                  </a:cubicBezTo>
                  <a:cubicBezTo>
                    <a:pt x="66" y="98"/>
                    <a:pt x="66" y="98"/>
                    <a:pt x="66" y="98"/>
                  </a:cubicBezTo>
                  <a:cubicBezTo>
                    <a:pt x="67" y="98"/>
                    <a:pt x="67" y="99"/>
                    <a:pt x="67" y="99"/>
                  </a:cubicBezTo>
                  <a:cubicBezTo>
                    <a:pt x="67" y="99"/>
                    <a:pt x="67" y="98"/>
                    <a:pt x="67" y="98"/>
                  </a:cubicBezTo>
                  <a:cubicBezTo>
                    <a:pt x="67" y="98"/>
                    <a:pt x="67" y="98"/>
                    <a:pt x="68" y="98"/>
                  </a:cubicBezTo>
                  <a:cubicBezTo>
                    <a:pt x="68" y="98"/>
                    <a:pt x="68" y="98"/>
                    <a:pt x="68" y="98"/>
                  </a:cubicBezTo>
                  <a:cubicBezTo>
                    <a:pt x="68" y="98"/>
                    <a:pt x="68" y="98"/>
                    <a:pt x="68" y="98"/>
                  </a:cubicBezTo>
                  <a:cubicBezTo>
                    <a:pt x="69" y="98"/>
                    <a:pt x="69" y="98"/>
                    <a:pt x="70" y="97"/>
                  </a:cubicBezTo>
                  <a:cubicBezTo>
                    <a:pt x="70" y="97"/>
                    <a:pt x="72" y="94"/>
                    <a:pt x="76" y="89"/>
                  </a:cubicBezTo>
                  <a:cubicBezTo>
                    <a:pt x="81" y="83"/>
                    <a:pt x="88" y="73"/>
                    <a:pt x="94" y="63"/>
                  </a:cubicBezTo>
                  <a:cubicBezTo>
                    <a:pt x="96" y="61"/>
                    <a:pt x="98" y="58"/>
                    <a:pt x="100" y="55"/>
                  </a:cubicBezTo>
                  <a:cubicBezTo>
                    <a:pt x="104" y="49"/>
                    <a:pt x="108" y="44"/>
                    <a:pt x="111" y="40"/>
                  </a:cubicBezTo>
                  <a:cubicBezTo>
                    <a:pt x="115" y="35"/>
                    <a:pt x="115" y="35"/>
                    <a:pt x="115" y="35"/>
                  </a:cubicBezTo>
                  <a:cubicBezTo>
                    <a:pt x="116" y="33"/>
                    <a:pt x="116" y="33"/>
                    <a:pt x="116" y="33"/>
                  </a:cubicBezTo>
                  <a:cubicBezTo>
                    <a:pt x="117" y="35"/>
                    <a:pt x="117" y="35"/>
                    <a:pt x="117" y="35"/>
                  </a:cubicBezTo>
                  <a:cubicBezTo>
                    <a:pt x="119" y="36"/>
                    <a:pt x="119" y="36"/>
                    <a:pt x="119" y="36"/>
                  </a:cubicBezTo>
                  <a:cubicBezTo>
                    <a:pt x="126" y="42"/>
                    <a:pt x="126" y="42"/>
                    <a:pt x="126" y="42"/>
                  </a:cubicBezTo>
                  <a:cubicBezTo>
                    <a:pt x="127" y="42"/>
                    <a:pt x="127" y="42"/>
                    <a:pt x="127" y="42"/>
                  </a:cubicBezTo>
                  <a:cubicBezTo>
                    <a:pt x="127" y="42"/>
                    <a:pt x="127" y="42"/>
                    <a:pt x="127" y="42"/>
                  </a:cubicBezTo>
                  <a:cubicBezTo>
                    <a:pt x="128" y="42"/>
                    <a:pt x="128" y="42"/>
                    <a:pt x="128" y="42"/>
                  </a:cubicBezTo>
                  <a:cubicBezTo>
                    <a:pt x="128" y="42"/>
                    <a:pt x="128" y="42"/>
                    <a:pt x="128" y="42"/>
                  </a:cubicBezTo>
                  <a:cubicBezTo>
                    <a:pt x="128" y="42"/>
                    <a:pt x="128" y="42"/>
                    <a:pt x="128" y="42"/>
                  </a:cubicBezTo>
                  <a:cubicBezTo>
                    <a:pt x="129" y="42"/>
                    <a:pt x="129" y="42"/>
                    <a:pt x="129" y="42"/>
                  </a:cubicBezTo>
                  <a:cubicBezTo>
                    <a:pt x="129" y="42"/>
                    <a:pt x="130" y="42"/>
                    <a:pt x="130" y="42"/>
                  </a:cubicBezTo>
                  <a:cubicBezTo>
                    <a:pt x="130" y="42"/>
                    <a:pt x="130" y="42"/>
                    <a:pt x="130" y="42"/>
                  </a:cubicBezTo>
                  <a:cubicBezTo>
                    <a:pt x="130" y="42"/>
                    <a:pt x="130" y="42"/>
                    <a:pt x="131" y="42"/>
                  </a:cubicBezTo>
                  <a:cubicBezTo>
                    <a:pt x="136" y="35"/>
                    <a:pt x="136" y="35"/>
                    <a:pt x="136" y="35"/>
                  </a:cubicBezTo>
                  <a:cubicBezTo>
                    <a:pt x="143" y="24"/>
                    <a:pt x="143" y="24"/>
                    <a:pt x="143" y="24"/>
                  </a:cubicBezTo>
                  <a:cubicBezTo>
                    <a:pt x="143" y="20"/>
                    <a:pt x="143" y="20"/>
                    <a:pt x="143" y="20"/>
                  </a:cubicBezTo>
                  <a:cubicBezTo>
                    <a:pt x="143" y="12"/>
                    <a:pt x="143" y="12"/>
                    <a:pt x="143" y="12"/>
                  </a:cubicBezTo>
                  <a:cubicBezTo>
                    <a:pt x="143" y="0"/>
                    <a:pt x="143" y="0"/>
                    <a:pt x="143" y="0"/>
                  </a:cubicBezTo>
                  <a:lnTo>
                    <a:pt x="134"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745" tIns="29372" rIns="58745" bIns="29372" numCol="1" anchor="t" anchorCtr="0" compatLnSpc="1">
              <a:prstTxWarp prst="textNoShape">
                <a:avLst/>
              </a:prstTxWarp>
            </a:bodyPr>
            <a:lstStyle/>
            <a:p>
              <a:endParaRPr lang="zh-CN" altLang="en-US">
                <a:solidFill>
                  <a:prstClr val="black"/>
                </a:solidFill>
              </a:endParaRPr>
            </a:p>
          </p:txBody>
        </p:sp>
        <p:sp>
          <p:nvSpPr>
            <p:cNvPr id="20" name="Freeform 22"/>
            <p:cNvSpPr>
              <a:spLocks/>
            </p:cNvSpPr>
            <p:nvPr/>
          </p:nvSpPr>
          <p:spPr bwMode="auto">
            <a:xfrm>
              <a:off x="7336271" y="2630131"/>
              <a:ext cx="17815" cy="59016"/>
            </a:xfrm>
            <a:custGeom>
              <a:avLst/>
              <a:gdLst>
                <a:gd name="T0" fmla="*/ 6 w 8"/>
                <a:gd name="T1" fmla="*/ 24 h 25"/>
                <a:gd name="T2" fmla="*/ 8 w 8"/>
                <a:gd name="T3" fmla="*/ 25 h 25"/>
                <a:gd name="T4" fmla="*/ 8 w 8"/>
                <a:gd name="T5" fmla="*/ 21 h 25"/>
                <a:gd name="T6" fmla="*/ 8 w 8"/>
                <a:gd name="T7" fmla="*/ 21 h 25"/>
                <a:gd name="T8" fmla="*/ 8 w 8"/>
                <a:gd name="T9" fmla="*/ 0 h 25"/>
                <a:gd name="T10" fmla="*/ 0 w 8"/>
                <a:gd name="T11" fmla="*/ 0 h 25"/>
                <a:gd name="T12" fmla="*/ 0 w 8"/>
                <a:gd name="T13" fmla="*/ 22 h 25"/>
                <a:gd name="T14" fmla="*/ 6 w 8"/>
                <a:gd name="T15" fmla="*/ 24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25">
                  <a:moveTo>
                    <a:pt x="6" y="24"/>
                  </a:moveTo>
                  <a:cubicBezTo>
                    <a:pt x="8" y="25"/>
                    <a:pt x="8" y="25"/>
                    <a:pt x="8" y="25"/>
                  </a:cubicBezTo>
                  <a:cubicBezTo>
                    <a:pt x="8" y="21"/>
                    <a:pt x="8" y="21"/>
                    <a:pt x="8" y="21"/>
                  </a:cubicBezTo>
                  <a:cubicBezTo>
                    <a:pt x="8" y="21"/>
                    <a:pt x="8" y="21"/>
                    <a:pt x="8" y="21"/>
                  </a:cubicBezTo>
                  <a:cubicBezTo>
                    <a:pt x="8" y="0"/>
                    <a:pt x="8" y="0"/>
                    <a:pt x="8" y="0"/>
                  </a:cubicBezTo>
                  <a:cubicBezTo>
                    <a:pt x="0" y="0"/>
                    <a:pt x="0" y="0"/>
                    <a:pt x="0" y="0"/>
                  </a:cubicBezTo>
                  <a:cubicBezTo>
                    <a:pt x="0" y="22"/>
                    <a:pt x="0" y="22"/>
                    <a:pt x="0" y="22"/>
                  </a:cubicBezTo>
                  <a:cubicBezTo>
                    <a:pt x="3" y="22"/>
                    <a:pt x="5" y="23"/>
                    <a:pt x="6"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745" tIns="29372" rIns="58745" bIns="29372" numCol="1" anchor="t" anchorCtr="0" compatLnSpc="1">
              <a:prstTxWarp prst="textNoShape">
                <a:avLst/>
              </a:prstTxWarp>
            </a:bodyPr>
            <a:lstStyle/>
            <a:p>
              <a:endParaRPr lang="zh-CN" altLang="en-US">
                <a:solidFill>
                  <a:prstClr val="black"/>
                </a:solidFill>
              </a:endParaRPr>
            </a:p>
          </p:txBody>
        </p:sp>
        <p:sp>
          <p:nvSpPr>
            <p:cNvPr id="21" name="Freeform 23"/>
            <p:cNvSpPr>
              <a:spLocks/>
            </p:cNvSpPr>
            <p:nvPr/>
          </p:nvSpPr>
          <p:spPr bwMode="auto">
            <a:xfrm>
              <a:off x="7143118" y="2753164"/>
              <a:ext cx="264408" cy="216059"/>
            </a:xfrm>
            <a:custGeom>
              <a:avLst/>
              <a:gdLst>
                <a:gd name="T0" fmla="*/ 95 w 119"/>
                <a:gd name="T1" fmla="*/ 2 h 91"/>
                <a:gd name="T2" fmla="*/ 93 w 119"/>
                <a:gd name="T3" fmla="*/ 0 h 91"/>
                <a:gd name="T4" fmla="*/ 87 w 119"/>
                <a:gd name="T5" fmla="*/ 7 h 91"/>
                <a:gd name="T6" fmla="*/ 87 w 119"/>
                <a:gd name="T7" fmla="*/ 15 h 91"/>
                <a:gd name="T8" fmla="*/ 82 w 119"/>
                <a:gd name="T9" fmla="*/ 15 h 91"/>
                <a:gd name="T10" fmla="*/ 76 w 119"/>
                <a:gd name="T11" fmla="*/ 23 h 91"/>
                <a:gd name="T12" fmla="*/ 87 w 119"/>
                <a:gd name="T13" fmla="*/ 23 h 91"/>
                <a:gd name="T14" fmla="*/ 87 w 119"/>
                <a:gd name="T15" fmla="*/ 59 h 91"/>
                <a:gd name="T16" fmla="*/ 52 w 119"/>
                <a:gd name="T17" fmla="*/ 59 h 91"/>
                <a:gd name="T18" fmla="*/ 50 w 119"/>
                <a:gd name="T19" fmla="*/ 62 h 91"/>
                <a:gd name="T20" fmla="*/ 50 w 119"/>
                <a:gd name="T21" fmla="*/ 62 h 91"/>
                <a:gd name="T22" fmla="*/ 46 w 119"/>
                <a:gd name="T23" fmla="*/ 64 h 91"/>
                <a:gd name="T24" fmla="*/ 43 w 119"/>
                <a:gd name="T25" fmla="*/ 65 h 91"/>
                <a:gd name="T26" fmla="*/ 38 w 119"/>
                <a:gd name="T27" fmla="*/ 63 h 91"/>
                <a:gd name="T28" fmla="*/ 38 w 119"/>
                <a:gd name="T29" fmla="*/ 63 h 91"/>
                <a:gd name="T30" fmla="*/ 38 w 119"/>
                <a:gd name="T31" fmla="*/ 63 h 91"/>
                <a:gd name="T32" fmla="*/ 32 w 119"/>
                <a:gd name="T33" fmla="*/ 59 h 91"/>
                <a:gd name="T34" fmla="*/ 10 w 119"/>
                <a:gd name="T35" fmla="*/ 59 h 91"/>
                <a:gd name="T36" fmla="*/ 0 w 119"/>
                <a:gd name="T37" fmla="*/ 73 h 91"/>
                <a:gd name="T38" fmla="*/ 0 w 119"/>
                <a:gd name="T39" fmla="*/ 91 h 91"/>
                <a:gd name="T40" fmla="*/ 8 w 119"/>
                <a:gd name="T41" fmla="*/ 91 h 91"/>
                <a:gd name="T42" fmla="*/ 8 w 119"/>
                <a:gd name="T43" fmla="*/ 67 h 91"/>
                <a:gd name="T44" fmla="*/ 44 w 119"/>
                <a:gd name="T45" fmla="*/ 67 h 91"/>
                <a:gd name="T46" fmla="*/ 44 w 119"/>
                <a:gd name="T47" fmla="*/ 91 h 91"/>
                <a:gd name="T48" fmla="*/ 52 w 119"/>
                <a:gd name="T49" fmla="*/ 91 h 91"/>
                <a:gd name="T50" fmla="*/ 52 w 119"/>
                <a:gd name="T51" fmla="*/ 67 h 91"/>
                <a:gd name="T52" fmla="*/ 87 w 119"/>
                <a:gd name="T53" fmla="*/ 67 h 91"/>
                <a:gd name="T54" fmla="*/ 87 w 119"/>
                <a:gd name="T55" fmla="*/ 91 h 91"/>
                <a:gd name="T56" fmla="*/ 95 w 119"/>
                <a:gd name="T57" fmla="*/ 91 h 91"/>
                <a:gd name="T58" fmla="*/ 95 w 119"/>
                <a:gd name="T59" fmla="*/ 67 h 91"/>
                <a:gd name="T60" fmla="*/ 119 w 119"/>
                <a:gd name="T61" fmla="*/ 67 h 91"/>
                <a:gd name="T62" fmla="*/ 119 w 119"/>
                <a:gd name="T63" fmla="*/ 59 h 91"/>
                <a:gd name="T64" fmla="*/ 95 w 119"/>
                <a:gd name="T65" fmla="*/ 59 h 91"/>
                <a:gd name="T66" fmla="*/ 95 w 119"/>
                <a:gd name="T67" fmla="*/ 23 h 91"/>
                <a:gd name="T68" fmla="*/ 119 w 119"/>
                <a:gd name="T69" fmla="*/ 23 h 91"/>
                <a:gd name="T70" fmla="*/ 119 w 119"/>
                <a:gd name="T71" fmla="*/ 15 h 91"/>
                <a:gd name="T72" fmla="*/ 95 w 119"/>
                <a:gd name="T73" fmla="*/ 15 h 91"/>
                <a:gd name="T74" fmla="*/ 95 w 119"/>
                <a:gd name="T75" fmla="*/ 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9" h="91">
                  <a:moveTo>
                    <a:pt x="95" y="2"/>
                  </a:moveTo>
                  <a:cubicBezTo>
                    <a:pt x="93" y="0"/>
                    <a:pt x="93" y="0"/>
                    <a:pt x="93" y="0"/>
                  </a:cubicBezTo>
                  <a:cubicBezTo>
                    <a:pt x="91" y="2"/>
                    <a:pt x="89" y="5"/>
                    <a:pt x="87" y="7"/>
                  </a:cubicBezTo>
                  <a:cubicBezTo>
                    <a:pt x="87" y="15"/>
                    <a:pt x="87" y="15"/>
                    <a:pt x="87" y="15"/>
                  </a:cubicBezTo>
                  <a:cubicBezTo>
                    <a:pt x="82" y="15"/>
                    <a:pt x="82" y="15"/>
                    <a:pt x="82" y="15"/>
                  </a:cubicBezTo>
                  <a:cubicBezTo>
                    <a:pt x="80" y="18"/>
                    <a:pt x="78" y="21"/>
                    <a:pt x="76" y="23"/>
                  </a:cubicBezTo>
                  <a:cubicBezTo>
                    <a:pt x="87" y="23"/>
                    <a:pt x="87" y="23"/>
                    <a:pt x="87" y="23"/>
                  </a:cubicBezTo>
                  <a:cubicBezTo>
                    <a:pt x="87" y="59"/>
                    <a:pt x="87" y="59"/>
                    <a:pt x="87" y="59"/>
                  </a:cubicBezTo>
                  <a:cubicBezTo>
                    <a:pt x="52" y="59"/>
                    <a:pt x="52" y="59"/>
                    <a:pt x="52" y="59"/>
                  </a:cubicBezTo>
                  <a:cubicBezTo>
                    <a:pt x="51" y="60"/>
                    <a:pt x="51" y="61"/>
                    <a:pt x="50" y="62"/>
                  </a:cubicBezTo>
                  <a:cubicBezTo>
                    <a:pt x="50" y="62"/>
                    <a:pt x="50" y="62"/>
                    <a:pt x="50" y="62"/>
                  </a:cubicBezTo>
                  <a:cubicBezTo>
                    <a:pt x="49" y="63"/>
                    <a:pt x="48" y="64"/>
                    <a:pt x="46" y="64"/>
                  </a:cubicBezTo>
                  <a:cubicBezTo>
                    <a:pt x="45" y="64"/>
                    <a:pt x="44" y="65"/>
                    <a:pt x="43" y="65"/>
                  </a:cubicBezTo>
                  <a:cubicBezTo>
                    <a:pt x="41" y="65"/>
                    <a:pt x="39" y="64"/>
                    <a:pt x="38" y="63"/>
                  </a:cubicBezTo>
                  <a:cubicBezTo>
                    <a:pt x="38" y="63"/>
                    <a:pt x="38" y="63"/>
                    <a:pt x="38" y="63"/>
                  </a:cubicBezTo>
                  <a:cubicBezTo>
                    <a:pt x="38" y="63"/>
                    <a:pt x="38" y="63"/>
                    <a:pt x="38" y="63"/>
                  </a:cubicBezTo>
                  <a:cubicBezTo>
                    <a:pt x="32" y="59"/>
                    <a:pt x="32" y="59"/>
                    <a:pt x="32" y="59"/>
                  </a:cubicBezTo>
                  <a:cubicBezTo>
                    <a:pt x="10" y="59"/>
                    <a:pt x="10" y="59"/>
                    <a:pt x="10" y="59"/>
                  </a:cubicBezTo>
                  <a:cubicBezTo>
                    <a:pt x="7" y="63"/>
                    <a:pt x="4" y="68"/>
                    <a:pt x="0" y="73"/>
                  </a:cubicBezTo>
                  <a:cubicBezTo>
                    <a:pt x="0" y="91"/>
                    <a:pt x="0" y="91"/>
                    <a:pt x="0" y="91"/>
                  </a:cubicBezTo>
                  <a:cubicBezTo>
                    <a:pt x="8" y="91"/>
                    <a:pt x="8" y="91"/>
                    <a:pt x="8" y="91"/>
                  </a:cubicBezTo>
                  <a:cubicBezTo>
                    <a:pt x="8" y="67"/>
                    <a:pt x="8" y="67"/>
                    <a:pt x="8" y="67"/>
                  </a:cubicBezTo>
                  <a:cubicBezTo>
                    <a:pt x="44" y="67"/>
                    <a:pt x="44" y="67"/>
                    <a:pt x="44" y="67"/>
                  </a:cubicBezTo>
                  <a:cubicBezTo>
                    <a:pt x="44" y="91"/>
                    <a:pt x="44" y="91"/>
                    <a:pt x="44" y="91"/>
                  </a:cubicBezTo>
                  <a:cubicBezTo>
                    <a:pt x="52" y="91"/>
                    <a:pt x="52" y="91"/>
                    <a:pt x="52" y="91"/>
                  </a:cubicBezTo>
                  <a:cubicBezTo>
                    <a:pt x="52" y="67"/>
                    <a:pt x="52" y="67"/>
                    <a:pt x="52" y="67"/>
                  </a:cubicBezTo>
                  <a:cubicBezTo>
                    <a:pt x="87" y="67"/>
                    <a:pt x="87" y="67"/>
                    <a:pt x="87" y="67"/>
                  </a:cubicBezTo>
                  <a:cubicBezTo>
                    <a:pt x="87" y="91"/>
                    <a:pt x="87" y="91"/>
                    <a:pt x="87" y="91"/>
                  </a:cubicBezTo>
                  <a:cubicBezTo>
                    <a:pt x="95" y="91"/>
                    <a:pt x="95" y="91"/>
                    <a:pt x="95" y="91"/>
                  </a:cubicBezTo>
                  <a:cubicBezTo>
                    <a:pt x="95" y="67"/>
                    <a:pt x="95" y="67"/>
                    <a:pt x="95" y="67"/>
                  </a:cubicBezTo>
                  <a:cubicBezTo>
                    <a:pt x="119" y="67"/>
                    <a:pt x="119" y="67"/>
                    <a:pt x="119" y="67"/>
                  </a:cubicBezTo>
                  <a:cubicBezTo>
                    <a:pt x="119" y="59"/>
                    <a:pt x="119" y="59"/>
                    <a:pt x="119" y="59"/>
                  </a:cubicBezTo>
                  <a:cubicBezTo>
                    <a:pt x="95" y="59"/>
                    <a:pt x="95" y="59"/>
                    <a:pt x="95" y="59"/>
                  </a:cubicBezTo>
                  <a:cubicBezTo>
                    <a:pt x="95" y="23"/>
                    <a:pt x="95" y="23"/>
                    <a:pt x="95" y="23"/>
                  </a:cubicBezTo>
                  <a:cubicBezTo>
                    <a:pt x="119" y="23"/>
                    <a:pt x="119" y="23"/>
                    <a:pt x="119" y="23"/>
                  </a:cubicBezTo>
                  <a:cubicBezTo>
                    <a:pt x="119" y="15"/>
                    <a:pt x="119" y="15"/>
                    <a:pt x="119" y="15"/>
                  </a:cubicBezTo>
                  <a:cubicBezTo>
                    <a:pt x="95" y="15"/>
                    <a:pt x="95" y="15"/>
                    <a:pt x="95" y="15"/>
                  </a:cubicBezTo>
                  <a:lnTo>
                    <a:pt x="9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745" tIns="29372" rIns="58745" bIns="29372" numCol="1" anchor="t" anchorCtr="0" compatLnSpc="1">
              <a:prstTxWarp prst="textNoShape">
                <a:avLst/>
              </a:prstTxWarp>
            </a:bodyPr>
            <a:lstStyle/>
            <a:p>
              <a:endParaRPr lang="zh-CN" altLang="en-US">
                <a:solidFill>
                  <a:prstClr val="black"/>
                </a:solidFill>
              </a:endParaRPr>
            </a:p>
          </p:txBody>
        </p:sp>
        <p:sp>
          <p:nvSpPr>
            <p:cNvPr id="22" name="Freeform 24"/>
            <p:cNvSpPr>
              <a:spLocks/>
            </p:cNvSpPr>
            <p:nvPr/>
          </p:nvSpPr>
          <p:spPr bwMode="auto">
            <a:xfrm>
              <a:off x="7089678" y="2630131"/>
              <a:ext cx="241905" cy="190052"/>
            </a:xfrm>
            <a:custGeom>
              <a:avLst/>
              <a:gdLst>
                <a:gd name="T0" fmla="*/ 24 w 109"/>
                <a:gd name="T1" fmla="*/ 80 h 80"/>
                <a:gd name="T2" fmla="*/ 31 w 109"/>
                <a:gd name="T3" fmla="*/ 71 h 80"/>
                <a:gd name="T4" fmla="*/ 34 w 109"/>
                <a:gd name="T5" fmla="*/ 67 h 80"/>
                <a:gd name="T6" fmla="*/ 32 w 109"/>
                <a:gd name="T7" fmla="*/ 67 h 80"/>
                <a:gd name="T8" fmla="*/ 32 w 109"/>
                <a:gd name="T9" fmla="*/ 47 h 80"/>
                <a:gd name="T10" fmla="*/ 32 w 109"/>
                <a:gd name="T11" fmla="*/ 32 h 80"/>
                <a:gd name="T12" fmla="*/ 68 w 109"/>
                <a:gd name="T13" fmla="*/ 32 h 80"/>
                <a:gd name="T14" fmla="*/ 68 w 109"/>
                <a:gd name="T15" fmla="*/ 47 h 80"/>
                <a:gd name="T16" fmla="*/ 68 w 109"/>
                <a:gd name="T17" fmla="*/ 67 h 80"/>
                <a:gd name="T18" fmla="*/ 44 w 109"/>
                <a:gd name="T19" fmla="*/ 67 h 80"/>
                <a:gd name="T20" fmla="*/ 56 w 109"/>
                <a:gd name="T21" fmla="*/ 75 h 80"/>
                <a:gd name="T22" fmla="*/ 68 w 109"/>
                <a:gd name="T23" fmla="*/ 75 h 80"/>
                <a:gd name="T24" fmla="*/ 68 w 109"/>
                <a:gd name="T25" fmla="*/ 76 h 80"/>
                <a:gd name="T26" fmla="*/ 76 w 109"/>
                <a:gd name="T27" fmla="*/ 66 h 80"/>
                <a:gd name="T28" fmla="*/ 76 w 109"/>
                <a:gd name="T29" fmla="*/ 47 h 80"/>
                <a:gd name="T30" fmla="*/ 76 w 109"/>
                <a:gd name="T31" fmla="*/ 32 h 80"/>
                <a:gd name="T32" fmla="*/ 103 w 109"/>
                <a:gd name="T33" fmla="*/ 32 h 80"/>
                <a:gd name="T34" fmla="*/ 108 w 109"/>
                <a:gd name="T35" fmla="*/ 24 h 80"/>
                <a:gd name="T36" fmla="*/ 109 w 109"/>
                <a:gd name="T37" fmla="*/ 24 h 80"/>
                <a:gd name="T38" fmla="*/ 76 w 109"/>
                <a:gd name="T39" fmla="*/ 24 h 80"/>
                <a:gd name="T40" fmla="*/ 76 w 109"/>
                <a:gd name="T41" fmla="*/ 0 h 80"/>
                <a:gd name="T42" fmla="*/ 68 w 109"/>
                <a:gd name="T43" fmla="*/ 0 h 80"/>
                <a:gd name="T44" fmla="*/ 68 w 109"/>
                <a:gd name="T45" fmla="*/ 24 h 80"/>
                <a:gd name="T46" fmla="*/ 32 w 109"/>
                <a:gd name="T47" fmla="*/ 24 h 80"/>
                <a:gd name="T48" fmla="*/ 32 w 109"/>
                <a:gd name="T49" fmla="*/ 0 h 80"/>
                <a:gd name="T50" fmla="*/ 24 w 109"/>
                <a:gd name="T51" fmla="*/ 0 h 80"/>
                <a:gd name="T52" fmla="*/ 24 w 109"/>
                <a:gd name="T53" fmla="*/ 24 h 80"/>
                <a:gd name="T54" fmla="*/ 0 w 109"/>
                <a:gd name="T55" fmla="*/ 24 h 80"/>
                <a:gd name="T56" fmla="*/ 0 w 109"/>
                <a:gd name="T57" fmla="*/ 32 h 80"/>
                <a:gd name="T58" fmla="*/ 24 w 109"/>
                <a:gd name="T59" fmla="*/ 32 h 80"/>
                <a:gd name="T60" fmla="*/ 24 w 109"/>
                <a:gd name="T61" fmla="*/ 47 h 80"/>
                <a:gd name="T62" fmla="*/ 24 w 109"/>
                <a:gd name="T63" fmla="*/ 67 h 80"/>
                <a:gd name="T64" fmla="*/ 0 w 109"/>
                <a:gd name="T65" fmla="*/ 67 h 80"/>
                <a:gd name="T66" fmla="*/ 0 w 109"/>
                <a:gd name="T67" fmla="*/ 75 h 80"/>
                <a:gd name="T68" fmla="*/ 24 w 109"/>
                <a:gd name="T69" fmla="*/ 75 h 80"/>
                <a:gd name="T70" fmla="*/ 24 w 109"/>
                <a:gd name="T7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80">
                  <a:moveTo>
                    <a:pt x="24" y="80"/>
                  </a:moveTo>
                  <a:cubicBezTo>
                    <a:pt x="31" y="71"/>
                    <a:pt x="31" y="71"/>
                    <a:pt x="31" y="71"/>
                  </a:cubicBezTo>
                  <a:cubicBezTo>
                    <a:pt x="31" y="71"/>
                    <a:pt x="32" y="69"/>
                    <a:pt x="34" y="67"/>
                  </a:cubicBezTo>
                  <a:cubicBezTo>
                    <a:pt x="32" y="67"/>
                    <a:pt x="32" y="67"/>
                    <a:pt x="32" y="67"/>
                  </a:cubicBezTo>
                  <a:cubicBezTo>
                    <a:pt x="32" y="47"/>
                    <a:pt x="32" y="47"/>
                    <a:pt x="32" y="47"/>
                  </a:cubicBezTo>
                  <a:cubicBezTo>
                    <a:pt x="32" y="32"/>
                    <a:pt x="32" y="32"/>
                    <a:pt x="32" y="32"/>
                  </a:cubicBezTo>
                  <a:cubicBezTo>
                    <a:pt x="68" y="32"/>
                    <a:pt x="68" y="32"/>
                    <a:pt x="68" y="32"/>
                  </a:cubicBezTo>
                  <a:cubicBezTo>
                    <a:pt x="68" y="47"/>
                    <a:pt x="68" y="47"/>
                    <a:pt x="68" y="47"/>
                  </a:cubicBezTo>
                  <a:cubicBezTo>
                    <a:pt x="68" y="67"/>
                    <a:pt x="68" y="67"/>
                    <a:pt x="68" y="67"/>
                  </a:cubicBezTo>
                  <a:cubicBezTo>
                    <a:pt x="44" y="67"/>
                    <a:pt x="44" y="67"/>
                    <a:pt x="44" y="67"/>
                  </a:cubicBezTo>
                  <a:cubicBezTo>
                    <a:pt x="56" y="75"/>
                    <a:pt x="56" y="75"/>
                    <a:pt x="56" y="75"/>
                  </a:cubicBezTo>
                  <a:cubicBezTo>
                    <a:pt x="68" y="75"/>
                    <a:pt x="68" y="75"/>
                    <a:pt x="68" y="75"/>
                  </a:cubicBezTo>
                  <a:cubicBezTo>
                    <a:pt x="68" y="76"/>
                    <a:pt x="68" y="76"/>
                    <a:pt x="68" y="76"/>
                  </a:cubicBezTo>
                  <a:cubicBezTo>
                    <a:pt x="76" y="66"/>
                    <a:pt x="76" y="66"/>
                    <a:pt x="76" y="66"/>
                  </a:cubicBezTo>
                  <a:cubicBezTo>
                    <a:pt x="76" y="47"/>
                    <a:pt x="76" y="47"/>
                    <a:pt x="76" y="47"/>
                  </a:cubicBezTo>
                  <a:cubicBezTo>
                    <a:pt x="76" y="32"/>
                    <a:pt x="76" y="32"/>
                    <a:pt x="76" y="32"/>
                  </a:cubicBezTo>
                  <a:cubicBezTo>
                    <a:pt x="103" y="32"/>
                    <a:pt x="103" y="32"/>
                    <a:pt x="103" y="32"/>
                  </a:cubicBezTo>
                  <a:cubicBezTo>
                    <a:pt x="108" y="24"/>
                    <a:pt x="108" y="24"/>
                    <a:pt x="108" y="24"/>
                  </a:cubicBezTo>
                  <a:cubicBezTo>
                    <a:pt x="109" y="24"/>
                    <a:pt x="109" y="24"/>
                    <a:pt x="109" y="24"/>
                  </a:cubicBezTo>
                  <a:cubicBezTo>
                    <a:pt x="76" y="24"/>
                    <a:pt x="76" y="24"/>
                    <a:pt x="76" y="24"/>
                  </a:cubicBezTo>
                  <a:cubicBezTo>
                    <a:pt x="76" y="0"/>
                    <a:pt x="76" y="0"/>
                    <a:pt x="76" y="0"/>
                  </a:cubicBezTo>
                  <a:cubicBezTo>
                    <a:pt x="68" y="0"/>
                    <a:pt x="68" y="0"/>
                    <a:pt x="68" y="0"/>
                  </a:cubicBezTo>
                  <a:cubicBezTo>
                    <a:pt x="68" y="24"/>
                    <a:pt x="68" y="24"/>
                    <a:pt x="68" y="24"/>
                  </a:cubicBezTo>
                  <a:cubicBezTo>
                    <a:pt x="32" y="24"/>
                    <a:pt x="32" y="24"/>
                    <a:pt x="32" y="24"/>
                  </a:cubicBezTo>
                  <a:cubicBezTo>
                    <a:pt x="32" y="0"/>
                    <a:pt x="32" y="0"/>
                    <a:pt x="32" y="0"/>
                  </a:cubicBezTo>
                  <a:cubicBezTo>
                    <a:pt x="24" y="0"/>
                    <a:pt x="24" y="0"/>
                    <a:pt x="24" y="0"/>
                  </a:cubicBezTo>
                  <a:cubicBezTo>
                    <a:pt x="24" y="24"/>
                    <a:pt x="24" y="24"/>
                    <a:pt x="24" y="24"/>
                  </a:cubicBezTo>
                  <a:cubicBezTo>
                    <a:pt x="0" y="24"/>
                    <a:pt x="0" y="24"/>
                    <a:pt x="0" y="24"/>
                  </a:cubicBezTo>
                  <a:cubicBezTo>
                    <a:pt x="0" y="32"/>
                    <a:pt x="0" y="32"/>
                    <a:pt x="0" y="32"/>
                  </a:cubicBezTo>
                  <a:cubicBezTo>
                    <a:pt x="24" y="32"/>
                    <a:pt x="24" y="32"/>
                    <a:pt x="24" y="32"/>
                  </a:cubicBezTo>
                  <a:cubicBezTo>
                    <a:pt x="24" y="47"/>
                    <a:pt x="24" y="47"/>
                    <a:pt x="24" y="47"/>
                  </a:cubicBezTo>
                  <a:cubicBezTo>
                    <a:pt x="24" y="67"/>
                    <a:pt x="24" y="67"/>
                    <a:pt x="24" y="67"/>
                  </a:cubicBezTo>
                  <a:cubicBezTo>
                    <a:pt x="0" y="67"/>
                    <a:pt x="0" y="67"/>
                    <a:pt x="0" y="67"/>
                  </a:cubicBezTo>
                  <a:cubicBezTo>
                    <a:pt x="0" y="75"/>
                    <a:pt x="0" y="75"/>
                    <a:pt x="0" y="75"/>
                  </a:cubicBezTo>
                  <a:cubicBezTo>
                    <a:pt x="24" y="75"/>
                    <a:pt x="24" y="75"/>
                    <a:pt x="24" y="75"/>
                  </a:cubicBezTo>
                  <a:lnTo>
                    <a:pt x="24"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745" tIns="29372" rIns="58745" bIns="29372" numCol="1" anchor="t" anchorCtr="0" compatLnSpc="1">
              <a:prstTxWarp prst="textNoShape">
                <a:avLst/>
              </a:prstTxWarp>
            </a:bodyPr>
            <a:lstStyle/>
            <a:p>
              <a:endParaRPr lang="zh-CN" altLang="en-US">
                <a:solidFill>
                  <a:prstClr val="black"/>
                </a:solidFill>
              </a:endParaRPr>
            </a:p>
          </p:txBody>
        </p:sp>
        <p:sp>
          <p:nvSpPr>
            <p:cNvPr id="23" name="Freeform 25"/>
            <p:cNvSpPr>
              <a:spLocks noEditPoints="1"/>
            </p:cNvSpPr>
            <p:nvPr/>
          </p:nvSpPr>
          <p:spPr bwMode="auto">
            <a:xfrm>
              <a:off x="3551106" y="2611126"/>
              <a:ext cx="352544" cy="377103"/>
            </a:xfrm>
            <a:custGeom>
              <a:avLst/>
              <a:gdLst>
                <a:gd name="T0" fmla="*/ 80 w 159"/>
                <a:gd name="T1" fmla="*/ 0 h 159"/>
                <a:gd name="T2" fmla="*/ 80 w 159"/>
                <a:gd name="T3" fmla="*/ 0 h 159"/>
                <a:gd name="T4" fmla="*/ 0 w 159"/>
                <a:gd name="T5" fmla="*/ 79 h 159"/>
                <a:gd name="T6" fmla="*/ 0 w 159"/>
                <a:gd name="T7" fmla="*/ 79 h 159"/>
                <a:gd name="T8" fmla="*/ 80 w 159"/>
                <a:gd name="T9" fmla="*/ 159 h 159"/>
                <a:gd name="T10" fmla="*/ 136 w 159"/>
                <a:gd name="T11" fmla="*/ 136 h 159"/>
                <a:gd name="T12" fmla="*/ 159 w 159"/>
                <a:gd name="T13" fmla="*/ 79 h 159"/>
                <a:gd name="T14" fmla="*/ 24 w 159"/>
                <a:gd name="T15" fmla="*/ 120 h 159"/>
                <a:gd name="T16" fmla="*/ 26 w 159"/>
                <a:gd name="T17" fmla="*/ 109 h 159"/>
                <a:gd name="T18" fmla="*/ 80 w 159"/>
                <a:gd name="T19" fmla="*/ 148 h 159"/>
                <a:gd name="T20" fmla="*/ 80 w 159"/>
                <a:gd name="T21" fmla="*/ 148 h 159"/>
                <a:gd name="T22" fmla="*/ 51 w 159"/>
                <a:gd name="T23" fmla="*/ 114 h 159"/>
                <a:gd name="T24" fmla="*/ 31 w 159"/>
                <a:gd name="T25" fmla="*/ 101 h 159"/>
                <a:gd name="T26" fmla="*/ 21 w 159"/>
                <a:gd name="T27" fmla="*/ 90 h 159"/>
                <a:gd name="T28" fmla="*/ 41 w 159"/>
                <a:gd name="T29" fmla="*/ 67 h 159"/>
                <a:gd name="T30" fmla="*/ 26 w 159"/>
                <a:gd name="T31" fmla="*/ 67 h 159"/>
                <a:gd name="T32" fmla="*/ 30 w 159"/>
                <a:gd name="T33" fmla="*/ 51 h 159"/>
                <a:gd name="T34" fmla="*/ 25 w 159"/>
                <a:gd name="T35" fmla="*/ 44 h 159"/>
                <a:gd name="T36" fmla="*/ 43 w 159"/>
                <a:gd name="T37" fmla="*/ 46 h 159"/>
                <a:gd name="T38" fmla="*/ 58 w 159"/>
                <a:gd name="T39" fmla="*/ 52 h 159"/>
                <a:gd name="T40" fmla="*/ 57 w 159"/>
                <a:gd name="T41" fmla="*/ 40 h 159"/>
                <a:gd name="T42" fmla="*/ 42 w 159"/>
                <a:gd name="T43" fmla="*/ 35 h 159"/>
                <a:gd name="T44" fmla="*/ 80 w 159"/>
                <a:gd name="T45" fmla="*/ 10 h 159"/>
                <a:gd name="T46" fmla="*/ 80 w 159"/>
                <a:gd name="T47" fmla="*/ 10 h 159"/>
                <a:gd name="T48" fmla="*/ 116 w 159"/>
                <a:gd name="T49" fmla="*/ 47 h 159"/>
                <a:gd name="T50" fmla="*/ 98 w 159"/>
                <a:gd name="T51" fmla="*/ 49 h 159"/>
                <a:gd name="T52" fmla="*/ 90 w 159"/>
                <a:gd name="T53" fmla="*/ 52 h 159"/>
                <a:gd name="T54" fmla="*/ 89 w 159"/>
                <a:gd name="T55" fmla="*/ 60 h 159"/>
                <a:gd name="T56" fmla="*/ 94 w 159"/>
                <a:gd name="T57" fmla="*/ 65 h 159"/>
                <a:gd name="T58" fmla="*/ 78 w 159"/>
                <a:gd name="T59" fmla="*/ 70 h 159"/>
                <a:gd name="T60" fmla="*/ 87 w 159"/>
                <a:gd name="T61" fmla="*/ 75 h 159"/>
                <a:gd name="T62" fmla="*/ 104 w 159"/>
                <a:gd name="T63" fmla="*/ 72 h 159"/>
                <a:gd name="T64" fmla="*/ 107 w 159"/>
                <a:gd name="T65" fmla="*/ 85 h 159"/>
                <a:gd name="T66" fmla="*/ 120 w 159"/>
                <a:gd name="T67" fmla="*/ 85 h 159"/>
                <a:gd name="T68" fmla="*/ 128 w 159"/>
                <a:gd name="T69" fmla="*/ 93 h 159"/>
                <a:gd name="T70" fmla="*/ 142 w 159"/>
                <a:gd name="T71" fmla="*/ 93 h 159"/>
                <a:gd name="T72" fmla="*/ 107 w 159"/>
                <a:gd name="T73" fmla="*/ 100 h 159"/>
                <a:gd name="T74" fmla="*/ 93 w 159"/>
                <a:gd name="T75" fmla="*/ 87 h 159"/>
                <a:gd name="T76" fmla="*/ 73 w 159"/>
                <a:gd name="T77" fmla="*/ 84 h 159"/>
                <a:gd name="T78" fmla="*/ 74 w 159"/>
                <a:gd name="T79" fmla="*/ 104 h 159"/>
                <a:gd name="T80" fmla="*/ 88 w 159"/>
                <a:gd name="T81" fmla="*/ 107 h 159"/>
                <a:gd name="T82" fmla="*/ 96 w 159"/>
                <a:gd name="T83" fmla="*/ 132 h 159"/>
                <a:gd name="T84" fmla="*/ 105 w 159"/>
                <a:gd name="T85" fmla="*/ 112 h 159"/>
                <a:gd name="T86" fmla="*/ 107 w 159"/>
                <a:gd name="T87" fmla="*/ 10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9" h="159">
                  <a:moveTo>
                    <a:pt x="152" y="46"/>
                  </a:moveTo>
                  <a:cubicBezTo>
                    <a:pt x="148" y="37"/>
                    <a:pt x="143" y="30"/>
                    <a:pt x="136" y="23"/>
                  </a:cubicBezTo>
                  <a:cubicBezTo>
                    <a:pt x="122" y="8"/>
                    <a:pt x="102" y="0"/>
                    <a:pt x="80" y="0"/>
                  </a:cubicBezTo>
                  <a:cubicBezTo>
                    <a:pt x="80" y="0"/>
                    <a:pt x="80" y="0"/>
                    <a:pt x="80" y="0"/>
                  </a:cubicBezTo>
                  <a:cubicBezTo>
                    <a:pt x="80" y="0"/>
                    <a:pt x="80" y="0"/>
                    <a:pt x="80" y="0"/>
                  </a:cubicBezTo>
                  <a:cubicBezTo>
                    <a:pt x="80" y="0"/>
                    <a:pt x="80" y="0"/>
                    <a:pt x="80" y="0"/>
                  </a:cubicBezTo>
                  <a:cubicBezTo>
                    <a:pt x="58" y="0"/>
                    <a:pt x="38" y="8"/>
                    <a:pt x="23" y="23"/>
                  </a:cubicBezTo>
                  <a:cubicBezTo>
                    <a:pt x="16" y="30"/>
                    <a:pt x="11" y="38"/>
                    <a:pt x="7" y="47"/>
                  </a:cubicBezTo>
                  <a:cubicBezTo>
                    <a:pt x="2" y="57"/>
                    <a:pt x="0" y="68"/>
                    <a:pt x="0" y="79"/>
                  </a:cubicBezTo>
                  <a:cubicBezTo>
                    <a:pt x="0" y="79"/>
                    <a:pt x="0" y="79"/>
                    <a:pt x="0" y="79"/>
                  </a:cubicBezTo>
                  <a:cubicBezTo>
                    <a:pt x="0" y="79"/>
                    <a:pt x="0" y="79"/>
                    <a:pt x="0" y="79"/>
                  </a:cubicBezTo>
                  <a:cubicBezTo>
                    <a:pt x="0" y="79"/>
                    <a:pt x="0" y="79"/>
                    <a:pt x="0" y="79"/>
                  </a:cubicBezTo>
                  <a:cubicBezTo>
                    <a:pt x="0" y="101"/>
                    <a:pt x="9" y="121"/>
                    <a:pt x="23" y="136"/>
                  </a:cubicBezTo>
                  <a:cubicBezTo>
                    <a:pt x="38" y="150"/>
                    <a:pt x="58" y="159"/>
                    <a:pt x="80" y="159"/>
                  </a:cubicBezTo>
                  <a:cubicBezTo>
                    <a:pt x="80" y="159"/>
                    <a:pt x="80" y="159"/>
                    <a:pt x="80" y="159"/>
                  </a:cubicBezTo>
                  <a:cubicBezTo>
                    <a:pt x="80" y="159"/>
                    <a:pt x="80" y="159"/>
                    <a:pt x="80" y="159"/>
                  </a:cubicBezTo>
                  <a:cubicBezTo>
                    <a:pt x="80" y="159"/>
                    <a:pt x="80" y="159"/>
                    <a:pt x="80" y="159"/>
                  </a:cubicBezTo>
                  <a:cubicBezTo>
                    <a:pt x="102" y="159"/>
                    <a:pt x="122" y="150"/>
                    <a:pt x="136" y="136"/>
                  </a:cubicBezTo>
                  <a:cubicBezTo>
                    <a:pt x="151" y="121"/>
                    <a:pt x="159" y="101"/>
                    <a:pt x="159" y="79"/>
                  </a:cubicBezTo>
                  <a:cubicBezTo>
                    <a:pt x="159" y="79"/>
                    <a:pt x="159" y="79"/>
                    <a:pt x="159" y="79"/>
                  </a:cubicBezTo>
                  <a:cubicBezTo>
                    <a:pt x="159" y="79"/>
                    <a:pt x="159" y="79"/>
                    <a:pt x="159" y="79"/>
                  </a:cubicBezTo>
                  <a:cubicBezTo>
                    <a:pt x="159" y="79"/>
                    <a:pt x="159" y="79"/>
                    <a:pt x="159" y="79"/>
                  </a:cubicBezTo>
                  <a:cubicBezTo>
                    <a:pt x="159" y="67"/>
                    <a:pt x="157" y="56"/>
                    <a:pt x="152" y="46"/>
                  </a:cubicBezTo>
                  <a:close/>
                  <a:moveTo>
                    <a:pt x="24" y="120"/>
                  </a:moveTo>
                  <a:cubicBezTo>
                    <a:pt x="20" y="115"/>
                    <a:pt x="17" y="109"/>
                    <a:pt x="15" y="103"/>
                  </a:cubicBezTo>
                  <a:cubicBezTo>
                    <a:pt x="17" y="103"/>
                    <a:pt x="18" y="104"/>
                    <a:pt x="20" y="104"/>
                  </a:cubicBezTo>
                  <a:cubicBezTo>
                    <a:pt x="22" y="105"/>
                    <a:pt x="25" y="109"/>
                    <a:pt x="26" y="109"/>
                  </a:cubicBezTo>
                  <a:cubicBezTo>
                    <a:pt x="27" y="109"/>
                    <a:pt x="25" y="119"/>
                    <a:pt x="24" y="120"/>
                  </a:cubicBezTo>
                  <a:close/>
                  <a:moveTo>
                    <a:pt x="128" y="128"/>
                  </a:moveTo>
                  <a:cubicBezTo>
                    <a:pt x="116" y="141"/>
                    <a:pt x="99" y="148"/>
                    <a:pt x="80" y="148"/>
                  </a:cubicBezTo>
                  <a:cubicBezTo>
                    <a:pt x="80" y="148"/>
                    <a:pt x="80" y="148"/>
                    <a:pt x="80" y="148"/>
                  </a:cubicBezTo>
                  <a:cubicBezTo>
                    <a:pt x="80" y="148"/>
                    <a:pt x="80" y="148"/>
                    <a:pt x="80" y="148"/>
                  </a:cubicBezTo>
                  <a:cubicBezTo>
                    <a:pt x="80" y="148"/>
                    <a:pt x="80" y="148"/>
                    <a:pt x="80" y="148"/>
                  </a:cubicBezTo>
                  <a:cubicBezTo>
                    <a:pt x="68" y="148"/>
                    <a:pt x="58" y="146"/>
                    <a:pt x="48" y="141"/>
                  </a:cubicBezTo>
                  <a:cubicBezTo>
                    <a:pt x="49" y="139"/>
                    <a:pt x="50" y="132"/>
                    <a:pt x="50" y="132"/>
                  </a:cubicBezTo>
                  <a:cubicBezTo>
                    <a:pt x="50" y="132"/>
                    <a:pt x="52" y="115"/>
                    <a:pt x="51" y="114"/>
                  </a:cubicBezTo>
                  <a:cubicBezTo>
                    <a:pt x="51" y="113"/>
                    <a:pt x="46" y="109"/>
                    <a:pt x="44" y="108"/>
                  </a:cubicBezTo>
                  <a:cubicBezTo>
                    <a:pt x="41" y="107"/>
                    <a:pt x="38" y="108"/>
                    <a:pt x="36" y="107"/>
                  </a:cubicBezTo>
                  <a:cubicBezTo>
                    <a:pt x="34" y="106"/>
                    <a:pt x="33" y="103"/>
                    <a:pt x="31" y="101"/>
                  </a:cubicBezTo>
                  <a:cubicBezTo>
                    <a:pt x="29" y="100"/>
                    <a:pt x="27" y="100"/>
                    <a:pt x="24" y="99"/>
                  </a:cubicBezTo>
                  <a:cubicBezTo>
                    <a:pt x="21" y="99"/>
                    <a:pt x="20" y="96"/>
                    <a:pt x="19" y="94"/>
                  </a:cubicBezTo>
                  <a:cubicBezTo>
                    <a:pt x="18" y="93"/>
                    <a:pt x="19" y="90"/>
                    <a:pt x="21" y="90"/>
                  </a:cubicBezTo>
                  <a:cubicBezTo>
                    <a:pt x="23" y="89"/>
                    <a:pt x="25" y="89"/>
                    <a:pt x="32" y="85"/>
                  </a:cubicBezTo>
                  <a:cubicBezTo>
                    <a:pt x="39" y="82"/>
                    <a:pt x="31" y="80"/>
                    <a:pt x="32" y="75"/>
                  </a:cubicBezTo>
                  <a:cubicBezTo>
                    <a:pt x="32" y="70"/>
                    <a:pt x="39" y="70"/>
                    <a:pt x="41" y="67"/>
                  </a:cubicBezTo>
                  <a:cubicBezTo>
                    <a:pt x="44" y="64"/>
                    <a:pt x="40" y="62"/>
                    <a:pt x="37" y="61"/>
                  </a:cubicBezTo>
                  <a:cubicBezTo>
                    <a:pt x="35" y="59"/>
                    <a:pt x="32" y="61"/>
                    <a:pt x="31" y="63"/>
                  </a:cubicBezTo>
                  <a:cubicBezTo>
                    <a:pt x="29" y="66"/>
                    <a:pt x="29" y="67"/>
                    <a:pt x="26" y="67"/>
                  </a:cubicBezTo>
                  <a:cubicBezTo>
                    <a:pt x="24" y="67"/>
                    <a:pt x="23" y="66"/>
                    <a:pt x="22" y="63"/>
                  </a:cubicBezTo>
                  <a:cubicBezTo>
                    <a:pt x="20" y="60"/>
                    <a:pt x="23" y="60"/>
                    <a:pt x="28" y="56"/>
                  </a:cubicBezTo>
                  <a:cubicBezTo>
                    <a:pt x="34" y="53"/>
                    <a:pt x="30" y="53"/>
                    <a:pt x="30" y="51"/>
                  </a:cubicBezTo>
                  <a:cubicBezTo>
                    <a:pt x="30" y="50"/>
                    <a:pt x="28" y="50"/>
                    <a:pt x="25" y="49"/>
                  </a:cubicBezTo>
                  <a:cubicBezTo>
                    <a:pt x="25" y="49"/>
                    <a:pt x="25" y="49"/>
                    <a:pt x="25" y="49"/>
                  </a:cubicBezTo>
                  <a:cubicBezTo>
                    <a:pt x="22" y="48"/>
                    <a:pt x="24" y="45"/>
                    <a:pt x="25" y="44"/>
                  </a:cubicBezTo>
                  <a:cubicBezTo>
                    <a:pt x="27" y="43"/>
                    <a:pt x="29" y="43"/>
                    <a:pt x="31" y="44"/>
                  </a:cubicBezTo>
                  <a:cubicBezTo>
                    <a:pt x="32" y="45"/>
                    <a:pt x="32" y="46"/>
                    <a:pt x="37" y="44"/>
                  </a:cubicBezTo>
                  <a:cubicBezTo>
                    <a:pt x="41" y="43"/>
                    <a:pt x="41" y="44"/>
                    <a:pt x="43" y="46"/>
                  </a:cubicBezTo>
                  <a:cubicBezTo>
                    <a:pt x="44" y="47"/>
                    <a:pt x="45" y="49"/>
                    <a:pt x="46" y="51"/>
                  </a:cubicBezTo>
                  <a:cubicBezTo>
                    <a:pt x="47" y="52"/>
                    <a:pt x="47" y="53"/>
                    <a:pt x="48" y="54"/>
                  </a:cubicBezTo>
                  <a:cubicBezTo>
                    <a:pt x="50" y="56"/>
                    <a:pt x="54" y="54"/>
                    <a:pt x="58" y="52"/>
                  </a:cubicBezTo>
                  <a:cubicBezTo>
                    <a:pt x="58" y="52"/>
                    <a:pt x="58" y="52"/>
                    <a:pt x="58" y="52"/>
                  </a:cubicBezTo>
                  <a:cubicBezTo>
                    <a:pt x="61" y="50"/>
                    <a:pt x="60" y="47"/>
                    <a:pt x="60" y="44"/>
                  </a:cubicBezTo>
                  <a:cubicBezTo>
                    <a:pt x="60" y="41"/>
                    <a:pt x="58" y="41"/>
                    <a:pt x="57" y="40"/>
                  </a:cubicBezTo>
                  <a:cubicBezTo>
                    <a:pt x="55" y="39"/>
                    <a:pt x="55" y="35"/>
                    <a:pt x="54" y="33"/>
                  </a:cubicBezTo>
                  <a:cubicBezTo>
                    <a:pt x="52" y="30"/>
                    <a:pt x="49" y="31"/>
                    <a:pt x="47" y="31"/>
                  </a:cubicBezTo>
                  <a:cubicBezTo>
                    <a:pt x="45" y="32"/>
                    <a:pt x="42" y="35"/>
                    <a:pt x="42" y="35"/>
                  </a:cubicBezTo>
                  <a:cubicBezTo>
                    <a:pt x="41" y="34"/>
                    <a:pt x="41" y="31"/>
                    <a:pt x="40" y="30"/>
                  </a:cubicBezTo>
                  <a:cubicBezTo>
                    <a:pt x="39" y="29"/>
                    <a:pt x="36" y="29"/>
                    <a:pt x="33" y="29"/>
                  </a:cubicBezTo>
                  <a:cubicBezTo>
                    <a:pt x="45" y="17"/>
                    <a:pt x="61" y="10"/>
                    <a:pt x="80" y="10"/>
                  </a:cubicBezTo>
                  <a:cubicBezTo>
                    <a:pt x="80" y="10"/>
                    <a:pt x="80" y="10"/>
                    <a:pt x="80" y="10"/>
                  </a:cubicBezTo>
                  <a:cubicBezTo>
                    <a:pt x="80" y="10"/>
                    <a:pt x="80" y="10"/>
                    <a:pt x="80" y="10"/>
                  </a:cubicBezTo>
                  <a:cubicBezTo>
                    <a:pt x="80" y="10"/>
                    <a:pt x="80" y="10"/>
                    <a:pt x="80" y="10"/>
                  </a:cubicBezTo>
                  <a:cubicBezTo>
                    <a:pt x="99" y="10"/>
                    <a:pt x="116" y="18"/>
                    <a:pt x="128" y="31"/>
                  </a:cubicBezTo>
                  <a:cubicBezTo>
                    <a:pt x="131" y="33"/>
                    <a:pt x="134" y="36"/>
                    <a:pt x="136" y="40"/>
                  </a:cubicBezTo>
                  <a:cubicBezTo>
                    <a:pt x="129" y="42"/>
                    <a:pt x="117" y="46"/>
                    <a:pt x="116" y="47"/>
                  </a:cubicBezTo>
                  <a:cubicBezTo>
                    <a:pt x="115" y="49"/>
                    <a:pt x="110" y="50"/>
                    <a:pt x="108" y="49"/>
                  </a:cubicBezTo>
                  <a:cubicBezTo>
                    <a:pt x="106" y="48"/>
                    <a:pt x="105" y="47"/>
                    <a:pt x="103" y="47"/>
                  </a:cubicBezTo>
                  <a:cubicBezTo>
                    <a:pt x="100" y="47"/>
                    <a:pt x="100" y="47"/>
                    <a:pt x="98" y="49"/>
                  </a:cubicBezTo>
                  <a:cubicBezTo>
                    <a:pt x="97" y="50"/>
                    <a:pt x="95" y="51"/>
                    <a:pt x="94" y="52"/>
                  </a:cubicBezTo>
                  <a:cubicBezTo>
                    <a:pt x="93" y="53"/>
                    <a:pt x="92" y="53"/>
                    <a:pt x="91" y="52"/>
                  </a:cubicBezTo>
                  <a:cubicBezTo>
                    <a:pt x="90" y="52"/>
                    <a:pt x="90" y="52"/>
                    <a:pt x="90" y="52"/>
                  </a:cubicBezTo>
                  <a:cubicBezTo>
                    <a:pt x="89" y="52"/>
                    <a:pt x="89" y="52"/>
                    <a:pt x="88" y="52"/>
                  </a:cubicBezTo>
                  <a:cubicBezTo>
                    <a:pt x="87" y="53"/>
                    <a:pt x="86" y="53"/>
                    <a:pt x="86" y="53"/>
                  </a:cubicBezTo>
                  <a:cubicBezTo>
                    <a:pt x="84" y="56"/>
                    <a:pt x="87" y="60"/>
                    <a:pt x="89" y="60"/>
                  </a:cubicBezTo>
                  <a:cubicBezTo>
                    <a:pt x="90" y="60"/>
                    <a:pt x="92" y="56"/>
                    <a:pt x="93" y="56"/>
                  </a:cubicBezTo>
                  <a:cubicBezTo>
                    <a:pt x="95" y="56"/>
                    <a:pt x="97" y="58"/>
                    <a:pt x="97" y="59"/>
                  </a:cubicBezTo>
                  <a:cubicBezTo>
                    <a:pt x="98" y="60"/>
                    <a:pt x="96" y="64"/>
                    <a:pt x="94" y="65"/>
                  </a:cubicBezTo>
                  <a:cubicBezTo>
                    <a:pt x="93" y="65"/>
                    <a:pt x="88" y="66"/>
                    <a:pt x="87" y="66"/>
                  </a:cubicBezTo>
                  <a:cubicBezTo>
                    <a:pt x="86" y="66"/>
                    <a:pt x="82" y="64"/>
                    <a:pt x="81" y="66"/>
                  </a:cubicBezTo>
                  <a:cubicBezTo>
                    <a:pt x="79" y="67"/>
                    <a:pt x="77" y="67"/>
                    <a:pt x="78" y="70"/>
                  </a:cubicBezTo>
                  <a:cubicBezTo>
                    <a:pt x="79" y="73"/>
                    <a:pt x="78" y="75"/>
                    <a:pt x="78" y="75"/>
                  </a:cubicBezTo>
                  <a:cubicBezTo>
                    <a:pt x="77" y="75"/>
                    <a:pt x="70" y="77"/>
                    <a:pt x="77" y="77"/>
                  </a:cubicBezTo>
                  <a:cubicBezTo>
                    <a:pt x="84" y="78"/>
                    <a:pt x="85" y="75"/>
                    <a:pt x="87" y="75"/>
                  </a:cubicBezTo>
                  <a:cubicBezTo>
                    <a:pt x="88" y="75"/>
                    <a:pt x="91" y="73"/>
                    <a:pt x="93" y="74"/>
                  </a:cubicBezTo>
                  <a:cubicBezTo>
                    <a:pt x="94" y="75"/>
                    <a:pt x="97" y="73"/>
                    <a:pt x="98" y="74"/>
                  </a:cubicBezTo>
                  <a:cubicBezTo>
                    <a:pt x="100" y="74"/>
                    <a:pt x="103" y="70"/>
                    <a:pt x="104" y="72"/>
                  </a:cubicBezTo>
                  <a:cubicBezTo>
                    <a:pt x="106" y="73"/>
                    <a:pt x="105" y="76"/>
                    <a:pt x="105" y="77"/>
                  </a:cubicBezTo>
                  <a:cubicBezTo>
                    <a:pt x="105" y="78"/>
                    <a:pt x="102" y="79"/>
                    <a:pt x="103" y="81"/>
                  </a:cubicBezTo>
                  <a:cubicBezTo>
                    <a:pt x="103" y="82"/>
                    <a:pt x="105" y="84"/>
                    <a:pt x="107" y="85"/>
                  </a:cubicBezTo>
                  <a:cubicBezTo>
                    <a:pt x="108" y="87"/>
                    <a:pt x="110" y="89"/>
                    <a:pt x="111" y="87"/>
                  </a:cubicBezTo>
                  <a:cubicBezTo>
                    <a:pt x="112" y="86"/>
                    <a:pt x="112" y="84"/>
                    <a:pt x="113" y="83"/>
                  </a:cubicBezTo>
                  <a:cubicBezTo>
                    <a:pt x="114" y="82"/>
                    <a:pt x="119" y="83"/>
                    <a:pt x="120" y="85"/>
                  </a:cubicBezTo>
                  <a:cubicBezTo>
                    <a:pt x="120" y="86"/>
                    <a:pt x="123" y="89"/>
                    <a:pt x="123" y="89"/>
                  </a:cubicBezTo>
                  <a:cubicBezTo>
                    <a:pt x="124" y="89"/>
                    <a:pt x="126" y="90"/>
                    <a:pt x="126" y="90"/>
                  </a:cubicBezTo>
                  <a:cubicBezTo>
                    <a:pt x="126" y="90"/>
                    <a:pt x="127" y="91"/>
                    <a:pt x="128" y="93"/>
                  </a:cubicBezTo>
                  <a:cubicBezTo>
                    <a:pt x="129" y="95"/>
                    <a:pt x="131" y="95"/>
                    <a:pt x="133" y="95"/>
                  </a:cubicBezTo>
                  <a:cubicBezTo>
                    <a:pt x="134" y="94"/>
                    <a:pt x="135" y="91"/>
                    <a:pt x="137" y="92"/>
                  </a:cubicBezTo>
                  <a:cubicBezTo>
                    <a:pt x="139" y="92"/>
                    <a:pt x="140" y="91"/>
                    <a:pt x="142" y="93"/>
                  </a:cubicBezTo>
                  <a:cubicBezTo>
                    <a:pt x="144" y="95"/>
                    <a:pt x="145" y="96"/>
                    <a:pt x="146" y="97"/>
                  </a:cubicBezTo>
                  <a:cubicBezTo>
                    <a:pt x="143" y="109"/>
                    <a:pt x="137" y="120"/>
                    <a:pt x="128" y="128"/>
                  </a:cubicBezTo>
                  <a:close/>
                  <a:moveTo>
                    <a:pt x="107" y="100"/>
                  </a:moveTo>
                  <a:cubicBezTo>
                    <a:pt x="105" y="100"/>
                    <a:pt x="104" y="97"/>
                    <a:pt x="103" y="94"/>
                  </a:cubicBezTo>
                  <a:cubicBezTo>
                    <a:pt x="103" y="92"/>
                    <a:pt x="101" y="89"/>
                    <a:pt x="99" y="88"/>
                  </a:cubicBezTo>
                  <a:cubicBezTo>
                    <a:pt x="97" y="87"/>
                    <a:pt x="95" y="88"/>
                    <a:pt x="93" y="87"/>
                  </a:cubicBezTo>
                  <a:cubicBezTo>
                    <a:pt x="91" y="86"/>
                    <a:pt x="88" y="84"/>
                    <a:pt x="85" y="83"/>
                  </a:cubicBezTo>
                  <a:cubicBezTo>
                    <a:pt x="83" y="83"/>
                    <a:pt x="80" y="83"/>
                    <a:pt x="78" y="82"/>
                  </a:cubicBezTo>
                  <a:cubicBezTo>
                    <a:pt x="76" y="81"/>
                    <a:pt x="73" y="84"/>
                    <a:pt x="73" y="84"/>
                  </a:cubicBezTo>
                  <a:cubicBezTo>
                    <a:pt x="73" y="84"/>
                    <a:pt x="70" y="88"/>
                    <a:pt x="70" y="90"/>
                  </a:cubicBezTo>
                  <a:cubicBezTo>
                    <a:pt x="69" y="91"/>
                    <a:pt x="69" y="96"/>
                    <a:pt x="69" y="98"/>
                  </a:cubicBezTo>
                  <a:cubicBezTo>
                    <a:pt x="69" y="100"/>
                    <a:pt x="74" y="104"/>
                    <a:pt x="74" y="104"/>
                  </a:cubicBezTo>
                  <a:cubicBezTo>
                    <a:pt x="74" y="104"/>
                    <a:pt x="75" y="107"/>
                    <a:pt x="77" y="107"/>
                  </a:cubicBezTo>
                  <a:cubicBezTo>
                    <a:pt x="78" y="107"/>
                    <a:pt x="81" y="105"/>
                    <a:pt x="84" y="104"/>
                  </a:cubicBezTo>
                  <a:cubicBezTo>
                    <a:pt x="86" y="104"/>
                    <a:pt x="87" y="106"/>
                    <a:pt x="88" y="107"/>
                  </a:cubicBezTo>
                  <a:cubicBezTo>
                    <a:pt x="88" y="108"/>
                    <a:pt x="89" y="113"/>
                    <a:pt x="89" y="115"/>
                  </a:cubicBezTo>
                  <a:cubicBezTo>
                    <a:pt x="88" y="116"/>
                    <a:pt x="89" y="126"/>
                    <a:pt x="89" y="126"/>
                  </a:cubicBezTo>
                  <a:cubicBezTo>
                    <a:pt x="90" y="127"/>
                    <a:pt x="95" y="132"/>
                    <a:pt x="96" y="132"/>
                  </a:cubicBezTo>
                  <a:cubicBezTo>
                    <a:pt x="98" y="132"/>
                    <a:pt x="100" y="129"/>
                    <a:pt x="101" y="127"/>
                  </a:cubicBezTo>
                  <a:cubicBezTo>
                    <a:pt x="103" y="126"/>
                    <a:pt x="105" y="121"/>
                    <a:pt x="105" y="119"/>
                  </a:cubicBezTo>
                  <a:cubicBezTo>
                    <a:pt x="105" y="112"/>
                    <a:pt x="105" y="112"/>
                    <a:pt x="105" y="112"/>
                  </a:cubicBezTo>
                  <a:cubicBezTo>
                    <a:pt x="105" y="111"/>
                    <a:pt x="107" y="109"/>
                    <a:pt x="108" y="107"/>
                  </a:cubicBezTo>
                  <a:cubicBezTo>
                    <a:pt x="110" y="106"/>
                    <a:pt x="111" y="103"/>
                    <a:pt x="111" y="101"/>
                  </a:cubicBezTo>
                  <a:cubicBezTo>
                    <a:pt x="110" y="100"/>
                    <a:pt x="108" y="101"/>
                    <a:pt x="107" y="10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745" tIns="29372" rIns="58745" bIns="29372" numCol="1" anchor="t" anchorCtr="0" compatLnSpc="1">
              <a:prstTxWarp prst="textNoShape">
                <a:avLst/>
              </a:prstTxWarp>
            </a:bodyPr>
            <a:lstStyle/>
            <a:p>
              <a:endParaRPr lang="zh-CN" altLang="en-US">
                <a:solidFill>
                  <a:prstClr val="black"/>
                </a:solidFill>
              </a:endParaRPr>
            </a:p>
          </p:txBody>
        </p:sp>
      </p:grpSp>
      <p:grpSp>
        <p:nvGrpSpPr>
          <p:cNvPr id="24" name="组合 23"/>
          <p:cNvGrpSpPr/>
          <p:nvPr/>
        </p:nvGrpSpPr>
        <p:grpSpPr>
          <a:xfrm>
            <a:off x="5050301" y="2481132"/>
            <a:ext cx="4930228" cy="344388"/>
            <a:chOff x="2585625" y="2245476"/>
            <a:chExt cx="6272041" cy="609382"/>
          </a:xfrm>
        </p:grpSpPr>
        <p:cxnSp>
          <p:nvCxnSpPr>
            <p:cNvPr id="25" name="Straight Connector 154"/>
            <p:cNvCxnSpPr/>
            <p:nvPr/>
          </p:nvCxnSpPr>
          <p:spPr>
            <a:xfrm rot="16200000">
              <a:off x="2280934" y="2550167"/>
              <a:ext cx="609382" cy="0"/>
            </a:xfrm>
            <a:prstGeom prst="line">
              <a:avLst/>
            </a:prstGeom>
            <a:ln>
              <a:solidFill>
                <a:srgbClr val="9A2222"/>
              </a:solidFill>
              <a:tailEnd type="oval" w="lg" len="lg"/>
            </a:ln>
          </p:spPr>
          <p:style>
            <a:lnRef idx="1">
              <a:schemeClr val="accent1"/>
            </a:lnRef>
            <a:fillRef idx="0">
              <a:schemeClr val="accent1"/>
            </a:fillRef>
            <a:effectRef idx="0">
              <a:schemeClr val="accent1"/>
            </a:effectRef>
            <a:fontRef idx="minor">
              <a:schemeClr val="tx1"/>
            </a:fontRef>
          </p:style>
        </p:cxnSp>
        <p:cxnSp>
          <p:nvCxnSpPr>
            <p:cNvPr id="26" name="Straight Connector 154"/>
            <p:cNvCxnSpPr/>
            <p:nvPr/>
          </p:nvCxnSpPr>
          <p:spPr>
            <a:xfrm rot="16200000">
              <a:off x="5416955" y="2550167"/>
              <a:ext cx="609382" cy="0"/>
            </a:xfrm>
            <a:prstGeom prst="line">
              <a:avLst/>
            </a:prstGeom>
            <a:ln>
              <a:solidFill>
                <a:srgbClr val="9A2222"/>
              </a:solidFill>
              <a:tailEnd type="oval" w="lg" len="lg"/>
            </a:ln>
          </p:spPr>
          <p:style>
            <a:lnRef idx="1">
              <a:schemeClr val="accent1"/>
            </a:lnRef>
            <a:fillRef idx="0">
              <a:schemeClr val="accent1"/>
            </a:fillRef>
            <a:effectRef idx="0">
              <a:schemeClr val="accent1"/>
            </a:effectRef>
            <a:fontRef idx="minor">
              <a:schemeClr val="tx1"/>
            </a:fontRef>
          </p:style>
        </p:cxnSp>
        <p:cxnSp>
          <p:nvCxnSpPr>
            <p:cNvPr id="27" name="Straight Connector 154"/>
            <p:cNvCxnSpPr/>
            <p:nvPr/>
          </p:nvCxnSpPr>
          <p:spPr>
            <a:xfrm rot="16200000">
              <a:off x="8552975" y="2550167"/>
              <a:ext cx="609382" cy="0"/>
            </a:xfrm>
            <a:prstGeom prst="line">
              <a:avLst/>
            </a:prstGeom>
            <a:ln>
              <a:solidFill>
                <a:srgbClr val="9A2222"/>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flipV="1">
            <a:off x="6076705" y="4825344"/>
            <a:ext cx="4930228" cy="344388"/>
            <a:chOff x="2585625" y="2245476"/>
            <a:chExt cx="6272041" cy="609382"/>
          </a:xfrm>
        </p:grpSpPr>
        <p:cxnSp>
          <p:nvCxnSpPr>
            <p:cNvPr id="29" name="Straight Connector 154"/>
            <p:cNvCxnSpPr/>
            <p:nvPr/>
          </p:nvCxnSpPr>
          <p:spPr>
            <a:xfrm rot="16200000">
              <a:off x="2280934" y="2550167"/>
              <a:ext cx="609382" cy="0"/>
            </a:xfrm>
            <a:prstGeom prst="line">
              <a:avLst/>
            </a:prstGeom>
            <a:ln>
              <a:solidFill>
                <a:srgbClr val="9A2222"/>
              </a:solidFill>
              <a:tailEnd type="oval" w="lg" len="lg"/>
            </a:ln>
          </p:spPr>
          <p:style>
            <a:lnRef idx="1">
              <a:schemeClr val="accent1"/>
            </a:lnRef>
            <a:fillRef idx="0">
              <a:schemeClr val="accent1"/>
            </a:fillRef>
            <a:effectRef idx="0">
              <a:schemeClr val="accent1"/>
            </a:effectRef>
            <a:fontRef idx="minor">
              <a:schemeClr val="tx1"/>
            </a:fontRef>
          </p:style>
        </p:cxnSp>
        <p:cxnSp>
          <p:nvCxnSpPr>
            <p:cNvPr id="30" name="Straight Connector 154"/>
            <p:cNvCxnSpPr/>
            <p:nvPr/>
          </p:nvCxnSpPr>
          <p:spPr>
            <a:xfrm rot="16200000">
              <a:off x="5416955" y="2550167"/>
              <a:ext cx="609382" cy="0"/>
            </a:xfrm>
            <a:prstGeom prst="line">
              <a:avLst/>
            </a:prstGeom>
            <a:ln>
              <a:solidFill>
                <a:srgbClr val="9A2222"/>
              </a:solidFill>
              <a:tailEnd type="oval" w="lg" len="lg"/>
            </a:ln>
          </p:spPr>
          <p:style>
            <a:lnRef idx="1">
              <a:schemeClr val="accent1"/>
            </a:lnRef>
            <a:fillRef idx="0">
              <a:schemeClr val="accent1"/>
            </a:fillRef>
            <a:effectRef idx="0">
              <a:schemeClr val="accent1"/>
            </a:effectRef>
            <a:fontRef idx="minor">
              <a:schemeClr val="tx1"/>
            </a:fontRef>
          </p:style>
        </p:cxnSp>
        <p:cxnSp>
          <p:nvCxnSpPr>
            <p:cNvPr id="31" name="Straight Connector 154"/>
            <p:cNvCxnSpPr/>
            <p:nvPr/>
          </p:nvCxnSpPr>
          <p:spPr>
            <a:xfrm rot="16200000">
              <a:off x="8552975" y="2550167"/>
              <a:ext cx="609382" cy="0"/>
            </a:xfrm>
            <a:prstGeom prst="line">
              <a:avLst/>
            </a:prstGeom>
            <a:ln>
              <a:solidFill>
                <a:srgbClr val="9A2222"/>
              </a:solidFill>
              <a:tailEnd type="oval" w="lg" len="lg"/>
            </a:ln>
          </p:spPr>
          <p:style>
            <a:lnRef idx="1">
              <a:schemeClr val="accent1"/>
            </a:lnRef>
            <a:fillRef idx="0">
              <a:schemeClr val="accent1"/>
            </a:fillRef>
            <a:effectRef idx="0">
              <a:schemeClr val="accent1"/>
            </a:effectRef>
            <a:fontRef idx="minor">
              <a:schemeClr val="tx1"/>
            </a:fontRef>
          </p:style>
        </p:cxnSp>
      </p:grpSp>
      <p:sp>
        <p:nvSpPr>
          <p:cNvPr id="32" name="文本框 95"/>
          <p:cNvSpPr txBox="1"/>
          <p:nvPr/>
        </p:nvSpPr>
        <p:spPr>
          <a:xfrm>
            <a:off x="4278103" y="1963166"/>
            <a:ext cx="1684721" cy="382321"/>
          </a:xfrm>
          <a:prstGeom prst="rect">
            <a:avLst/>
          </a:prstGeom>
          <a:noFill/>
        </p:spPr>
        <p:txBody>
          <a:bodyPr wrap="none" lIns="73641" tIns="36820" rIns="73641" bIns="36820" rtlCol="0">
            <a:spAutoFit/>
          </a:bodyPr>
          <a:lstStyle/>
          <a:p>
            <a:r>
              <a:rPr lang="zh-CN" altLang="en-US" sz="2000" dirty="0">
                <a:solidFill>
                  <a:prstClr val="black">
                    <a:lumMod val="65000"/>
                    <a:lumOff val="35000"/>
                  </a:prstClr>
                </a:solidFill>
                <a:latin typeface="百度综艺简体" pitchFamily="2" charset="-122"/>
                <a:ea typeface="百度综艺简体" pitchFamily="2" charset="-122"/>
              </a:rPr>
              <a:t>Add a text title</a:t>
            </a:r>
          </a:p>
        </p:txBody>
      </p:sp>
      <p:sp>
        <p:nvSpPr>
          <p:cNvPr id="33" name="文本框 95"/>
          <p:cNvSpPr txBox="1"/>
          <p:nvPr/>
        </p:nvSpPr>
        <p:spPr>
          <a:xfrm>
            <a:off x="6834385" y="1963166"/>
            <a:ext cx="1684721" cy="382321"/>
          </a:xfrm>
          <a:prstGeom prst="rect">
            <a:avLst/>
          </a:prstGeom>
          <a:noFill/>
        </p:spPr>
        <p:txBody>
          <a:bodyPr wrap="none" lIns="73641" tIns="36820" rIns="73641" bIns="36820" rtlCol="0">
            <a:spAutoFit/>
          </a:bodyPr>
          <a:lstStyle/>
          <a:p>
            <a:r>
              <a:rPr lang="zh-CN" altLang="en-US" sz="2000" dirty="0">
                <a:solidFill>
                  <a:prstClr val="black">
                    <a:lumMod val="65000"/>
                    <a:lumOff val="35000"/>
                  </a:prstClr>
                </a:solidFill>
                <a:latin typeface="百度综艺简体" pitchFamily="2" charset="-122"/>
                <a:ea typeface="百度综艺简体" pitchFamily="2" charset="-122"/>
              </a:rPr>
              <a:t>Add a text title</a:t>
            </a:r>
          </a:p>
        </p:txBody>
      </p:sp>
      <p:sp>
        <p:nvSpPr>
          <p:cNvPr id="34" name="文本框 95"/>
          <p:cNvSpPr txBox="1"/>
          <p:nvPr/>
        </p:nvSpPr>
        <p:spPr>
          <a:xfrm>
            <a:off x="9219942" y="1963166"/>
            <a:ext cx="1684721" cy="382321"/>
          </a:xfrm>
          <a:prstGeom prst="rect">
            <a:avLst/>
          </a:prstGeom>
          <a:noFill/>
        </p:spPr>
        <p:txBody>
          <a:bodyPr wrap="none" lIns="73641" tIns="36820" rIns="73641" bIns="36820" rtlCol="0">
            <a:spAutoFit/>
          </a:bodyPr>
          <a:lstStyle/>
          <a:p>
            <a:r>
              <a:rPr lang="zh-CN" altLang="en-US" sz="2000" dirty="0">
                <a:solidFill>
                  <a:prstClr val="black">
                    <a:lumMod val="65000"/>
                    <a:lumOff val="35000"/>
                  </a:prstClr>
                </a:solidFill>
                <a:latin typeface="百度综艺简体" pitchFamily="2" charset="-122"/>
                <a:ea typeface="百度综艺简体" pitchFamily="2" charset="-122"/>
              </a:rPr>
              <a:t>Add a text title</a:t>
            </a:r>
          </a:p>
        </p:txBody>
      </p:sp>
      <p:sp>
        <p:nvSpPr>
          <p:cNvPr id="35" name="文本框 95"/>
          <p:cNvSpPr txBox="1"/>
          <p:nvPr/>
        </p:nvSpPr>
        <p:spPr>
          <a:xfrm>
            <a:off x="5235167" y="5395845"/>
            <a:ext cx="1684721" cy="382321"/>
          </a:xfrm>
          <a:prstGeom prst="rect">
            <a:avLst/>
          </a:prstGeom>
          <a:noFill/>
        </p:spPr>
        <p:txBody>
          <a:bodyPr wrap="none" lIns="73641" tIns="36820" rIns="73641" bIns="36820" rtlCol="0">
            <a:spAutoFit/>
          </a:bodyPr>
          <a:lstStyle/>
          <a:p>
            <a:r>
              <a:rPr lang="zh-CN" altLang="en-US" sz="2000" dirty="0">
                <a:solidFill>
                  <a:prstClr val="black">
                    <a:lumMod val="65000"/>
                    <a:lumOff val="35000"/>
                  </a:prstClr>
                </a:solidFill>
                <a:latin typeface="百度综艺简体" pitchFamily="2" charset="-122"/>
                <a:ea typeface="百度综艺简体" pitchFamily="2" charset="-122"/>
              </a:rPr>
              <a:t>Add a text title</a:t>
            </a:r>
          </a:p>
        </p:txBody>
      </p:sp>
      <p:sp>
        <p:nvSpPr>
          <p:cNvPr id="36" name="文本框 95"/>
          <p:cNvSpPr txBox="1"/>
          <p:nvPr/>
        </p:nvSpPr>
        <p:spPr>
          <a:xfrm>
            <a:off x="7686573" y="5395845"/>
            <a:ext cx="1684721" cy="382321"/>
          </a:xfrm>
          <a:prstGeom prst="rect">
            <a:avLst/>
          </a:prstGeom>
          <a:noFill/>
        </p:spPr>
        <p:txBody>
          <a:bodyPr wrap="none" lIns="73641" tIns="36820" rIns="73641" bIns="36820" rtlCol="0">
            <a:spAutoFit/>
          </a:bodyPr>
          <a:lstStyle/>
          <a:p>
            <a:r>
              <a:rPr lang="zh-CN" altLang="en-US" sz="2000" dirty="0">
                <a:solidFill>
                  <a:prstClr val="black">
                    <a:lumMod val="65000"/>
                    <a:lumOff val="35000"/>
                  </a:prstClr>
                </a:solidFill>
                <a:latin typeface="百度综艺简体" pitchFamily="2" charset="-122"/>
                <a:ea typeface="百度综艺简体" pitchFamily="2" charset="-122"/>
              </a:rPr>
              <a:t>Add a text title</a:t>
            </a:r>
          </a:p>
        </p:txBody>
      </p:sp>
      <p:sp>
        <p:nvSpPr>
          <p:cNvPr id="37" name="文本框 95"/>
          <p:cNvSpPr txBox="1"/>
          <p:nvPr/>
        </p:nvSpPr>
        <p:spPr>
          <a:xfrm>
            <a:off x="10265133" y="5395845"/>
            <a:ext cx="1684721" cy="382321"/>
          </a:xfrm>
          <a:prstGeom prst="rect">
            <a:avLst/>
          </a:prstGeom>
          <a:noFill/>
        </p:spPr>
        <p:txBody>
          <a:bodyPr wrap="none" lIns="73641" tIns="36820" rIns="73641" bIns="36820" rtlCol="0">
            <a:spAutoFit/>
          </a:bodyPr>
          <a:lstStyle/>
          <a:p>
            <a:r>
              <a:rPr lang="zh-CN" altLang="en-US" sz="2000" dirty="0">
                <a:solidFill>
                  <a:prstClr val="black">
                    <a:lumMod val="65000"/>
                    <a:lumOff val="35000"/>
                  </a:prstClr>
                </a:solidFill>
                <a:latin typeface="百度综艺简体" pitchFamily="2" charset="-122"/>
                <a:ea typeface="百度综艺简体" pitchFamily="2" charset="-122"/>
              </a:rPr>
              <a:t>Add a text title</a:t>
            </a:r>
          </a:p>
        </p:txBody>
      </p:sp>
      <p:grpSp>
        <p:nvGrpSpPr>
          <p:cNvPr id="38" name="组合 37"/>
          <p:cNvGrpSpPr/>
          <p:nvPr/>
        </p:nvGrpSpPr>
        <p:grpSpPr>
          <a:xfrm>
            <a:off x="516336" y="2762134"/>
            <a:ext cx="3354248" cy="1263814"/>
            <a:chOff x="387959" y="2071121"/>
            <a:chExt cx="2520280" cy="947641"/>
          </a:xfrm>
        </p:grpSpPr>
        <p:sp>
          <p:nvSpPr>
            <p:cNvPr id="39" name="文本框 69"/>
            <p:cNvSpPr txBox="1"/>
            <p:nvPr/>
          </p:nvSpPr>
          <p:spPr>
            <a:xfrm>
              <a:off x="683568" y="2071121"/>
              <a:ext cx="1624136" cy="271916"/>
            </a:xfrm>
            <a:prstGeom prst="rect">
              <a:avLst/>
            </a:prstGeom>
            <a:noFill/>
          </p:spPr>
          <p:txBody>
            <a:bodyPr wrap="none" lIns="54331" tIns="27166" rIns="54331" bIns="27166" rtlCol="0">
              <a:spAutoFit/>
            </a:bodyPr>
            <a:lstStyle/>
            <a:p>
              <a:r>
                <a:rPr lang="zh-CN" altLang="en-US" sz="2000" dirty="0">
                  <a:solidFill>
                    <a:prstClr val="black">
                      <a:lumMod val="65000"/>
                      <a:lumOff val="35000"/>
                    </a:prstClr>
                  </a:solidFill>
                  <a:latin typeface="百度综艺简体" pitchFamily="2" charset="-122"/>
                  <a:ea typeface="百度综艺简体" pitchFamily="2" charset="-122"/>
                </a:rPr>
                <a:t>Add a text title here</a:t>
              </a:r>
            </a:p>
          </p:txBody>
        </p:sp>
        <p:sp>
          <p:nvSpPr>
            <p:cNvPr id="40" name="TextBox 49"/>
            <p:cNvSpPr txBox="1"/>
            <p:nvPr/>
          </p:nvSpPr>
          <p:spPr>
            <a:xfrm>
              <a:off x="387959" y="2423755"/>
              <a:ext cx="2520280" cy="595007"/>
            </a:xfrm>
            <a:prstGeom prst="rect">
              <a:avLst/>
            </a:prstGeom>
            <a:noFill/>
            <a:ln w="3175">
              <a:noFill/>
            </a:ln>
          </p:spPr>
          <p:txBody>
            <a:bodyPr wrap="square" lIns="54331" tIns="27166" rIns="54331" bIns="27166" rtlCol="0">
              <a:spAutoFit/>
            </a:bodyPr>
            <a:lstStyle/>
            <a:p>
              <a:pPr algn="just" fontAlgn="base">
                <a:spcBef>
                  <a:spcPct val="0"/>
                </a:spcBef>
                <a:spcAft>
                  <a:spcPct val="0"/>
                </a:spcAft>
              </a:pPr>
              <a:r>
                <a:rPr lang="zh-CN" altLang="en-US" sz="1600" dirty="0">
                  <a:solidFill>
                    <a:prstClr val="black"/>
                  </a:solidFill>
                  <a:latin typeface="微软雅黑" pitchFamily="34" charset="-122"/>
                  <a:ea typeface="微软雅黑" pitchFamily="34" charset="-122"/>
                  <a:cs typeface="方正兰亭纤黑简体"/>
                </a:rPr>
                <a:t>Click here to add a text description, a short question description text, and the text is added here.</a:t>
              </a:r>
            </a:p>
          </p:txBody>
        </p:sp>
        <p:cxnSp>
          <p:nvCxnSpPr>
            <p:cNvPr id="41" name="直接连接符 40"/>
            <p:cNvCxnSpPr/>
            <p:nvPr/>
          </p:nvCxnSpPr>
          <p:spPr>
            <a:xfrm>
              <a:off x="695376" y="2378913"/>
              <a:ext cx="1742642" cy="1818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43" name="TextBox 42"/>
          <p:cNvSpPr txBox="1"/>
          <p:nvPr/>
        </p:nvSpPr>
        <p:spPr>
          <a:xfrm>
            <a:off x="1260354" y="156962"/>
            <a:ext cx="5040557"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itchFamily="34" charset="-122"/>
                <a:ea typeface="微软雅黑" pitchFamily="34" charset="-122"/>
              </a:rPr>
              <a:t>NEXT YEAR'S WORK PLAN</a:t>
            </a:r>
          </a:p>
        </p:txBody>
      </p:sp>
    </p:spTree>
    <p:extLst>
      <p:ext uri="{BB962C8B-B14F-4D97-AF65-F5344CB8AC3E}">
        <p14:creationId xmlns:p14="http://schemas.microsoft.com/office/powerpoint/2010/main" val="3951314938"/>
      </p:ext>
    </p:extLst>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a14="http://schemas.microsoft.com/office/drawing/2010/main"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3"/>
                                        </p:tgtEl>
                                        <p:attrNameLst>
                                          <p:attrName>style.visibility</p:attrName>
                                        </p:attrNameLst>
                                      </p:cBhvr>
                                      <p:to>
                                        <p:strVal val="visible"/>
                                      </p:to>
                                    </p:set>
                                    <p:anim by="(-#ppt_w*2)" calcmode="lin" valueType="num">
                                      <p:cBhvr rctx="PPT">
                                        <p:cTn id="7" dur="250" autoRev="1" fill="hold">
                                          <p:stCondLst>
                                            <p:cond delay="0"/>
                                          </p:stCondLst>
                                        </p:cTn>
                                        <p:tgtEl>
                                          <p:spTgt spid="43"/>
                                        </p:tgtEl>
                                        <p:attrNameLst>
                                          <p:attrName>ppt_w</p:attrName>
                                        </p:attrNameLst>
                                      </p:cBhvr>
                                    </p:anim>
                                    <p:anim by="(#ppt_w*0.50)" calcmode="lin" valueType="num">
                                      <p:cBhvr>
                                        <p:cTn id="8" dur="250" decel="50000" autoRev="1" fill="hold">
                                          <p:stCondLst>
                                            <p:cond delay="0"/>
                                          </p:stCondLst>
                                        </p:cTn>
                                        <p:tgtEl>
                                          <p:spTgt spid="43"/>
                                        </p:tgtEl>
                                        <p:attrNameLst>
                                          <p:attrName>ppt_x</p:attrName>
                                        </p:attrNameLst>
                                      </p:cBhvr>
                                    </p:anim>
                                    <p:anim from="(-#ppt_h/2)" to="(#ppt_y)" calcmode="lin" valueType="num">
                                      <p:cBhvr>
                                        <p:cTn id="9" dur="500" fill="hold">
                                          <p:stCondLst>
                                            <p:cond delay="0"/>
                                          </p:stCondLst>
                                        </p:cTn>
                                        <p:tgtEl>
                                          <p:spTgt spid="43"/>
                                        </p:tgtEl>
                                        <p:attrNameLst>
                                          <p:attrName>ppt_y</p:attrName>
                                        </p:attrNameLst>
                                      </p:cBhvr>
                                    </p:anim>
                                    <p:animRot by="21600000">
                                      <p:cBhvr>
                                        <p:cTn id="10" dur="500" fill="hold">
                                          <p:stCondLst>
                                            <p:cond delay="0"/>
                                          </p:stCondLst>
                                        </p:cTn>
                                        <p:tgtEl>
                                          <p:spTgt spid="43"/>
                                        </p:tgtEl>
                                        <p:attrNameLst>
                                          <p:attrName>r</p:attrName>
                                        </p:attrNameLst>
                                      </p:cBhvr>
                                    </p:animRot>
                                  </p:childTnLst>
                                </p:cTn>
                              </p:par>
                            </p:childTnLst>
                          </p:cTn>
                        </p:par>
                        <p:par>
                          <p:cTn id="11" fill="hold">
                            <p:stCondLst>
                              <p:cond delay="135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850"/>
                            </p:stCondLst>
                            <p:childTnLst>
                              <p:par>
                                <p:cTn id="16" presetID="42" presetClass="entr" presetSubtype="0"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anim calcmode="lin" valueType="num">
                                      <p:cBhvr>
                                        <p:cTn id="19" dur="500" fill="hold"/>
                                        <p:tgtEl>
                                          <p:spTgt spid="24"/>
                                        </p:tgtEl>
                                        <p:attrNameLst>
                                          <p:attrName>ppt_x</p:attrName>
                                        </p:attrNameLst>
                                      </p:cBhvr>
                                      <p:tavLst>
                                        <p:tav tm="0">
                                          <p:val>
                                            <p:strVal val="#ppt_x"/>
                                          </p:val>
                                        </p:tav>
                                        <p:tav tm="100000">
                                          <p:val>
                                            <p:strVal val="#ppt_x"/>
                                          </p:val>
                                        </p:tav>
                                      </p:tavLst>
                                    </p:anim>
                                    <p:anim calcmode="lin" valueType="num">
                                      <p:cBhvr>
                                        <p:cTn id="20" dur="500" fill="hold"/>
                                        <p:tgtEl>
                                          <p:spTgt spid="24"/>
                                        </p:tgtEl>
                                        <p:attrNameLst>
                                          <p:attrName>ppt_y</p:attrName>
                                        </p:attrNameLst>
                                      </p:cBhvr>
                                      <p:tavLst>
                                        <p:tav tm="0">
                                          <p:val>
                                            <p:strVal val="#ppt_y+.1"/>
                                          </p:val>
                                        </p:tav>
                                        <p:tav tm="100000">
                                          <p:val>
                                            <p:strVal val="#ppt_y"/>
                                          </p:val>
                                        </p:tav>
                                      </p:tavLst>
                                    </p:anim>
                                  </p:childTnLst>
                                </p:cTn>
                              </p:par>
                            </p:childTnLst>
                          </p:cTn>
                        </p:par>
                        <p:par>
                          <p:cTn id="21" fill="hold">
                            <p:stCondLst>
                              <p:cond delay="2350"/>
                            </p:stCondLst>
                            <p:childTnLst>
                              <p:par>
                                <p:cTn id="22" presetID="22" presetClass="entr" presetSubtype="8"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childTnLst>
                          </p:cTn>
                        </p:par>
                        <p:par>
                          <p:cTn id="25" fill="hold">
                            <p:stCondLst>
                              <p:cond delay="28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500"/>
                                        <p:tgtEl>
                                          <p:spTgt spid="33"/>
                                        </p:tgtEl>
                                      </p:cBhvr>
                                    </p:animEffect>
                                  </p:childTnLst>
                                </p:cTn>
                              </p:par>
                            </p:childTnLst>
                          </p:cTn>
                        </p:par>
                        <p:par>
                          <p:cTn id="29" fill="hold">
                            <p:stCondLst>
                              <p:cond delay="3350"/>
                            </p:stCondLst>
                            <p:childTnLst>
                              <p:par>
                                <p:cTn id="30" presetID="22" presetClass="entr" presetSubtype="8"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3850"/>
                            </p:stCondLst>
                            <p:childTnLst>
                              <p:par>
                                <p:cTn id="34" presetID="47"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anim calcmode="lin" valueType="num">
                                      <p:cBhvr>
                                        <p:cTn id="37" dur="500" fill="hold"/>
                                        <p:tgtEl>
                                          <p:spTgt spid="28"/>
                                        </p:tgtEl>
                                        <p:attrNameLst>
                                          <p:attrName>ppt_x</p:attrName>
                                        </p:attrNameLst>
                                      </p:cBhvr>
                                      <p:tavLst>
                                        <p:tav tm="0">
                                          <p:val>
                                            <p:strVal val="#ppt_x"/>
                                          </p:val>
                                        </p:tav>
                                        <p:tav tm="100000">
                                          <p:val>
                                            <p:strVal val="#ppt_x"/>
                                          </p:val>
                                        </p:tav>
                                      </p:tavLst>
                                    </p:anim>
                                    <p:anim calcmode="lin" valueType="num">
                                      <p:cBhvr>
                                        <p:cTn id="38" dur="5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4350"/>
                            </p:stCondLst>
                            <p:childTnLst>
                              <p:par>
                                <p:cTn id="40" presetID="22" presetClass="entr" presetSubtype="8"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left)">
                                      <p:cBhvr>
                                        <p:cTn id="42" dur="500"/>
                                        <p:tgtEl>
                                          <p:spTgt spid="35"/>
                                        </p:tgtEl>
                                      </p:cBhvr>
                                    </p:animEffect>
                                  </p:childTnLst>
                                </p:cTn>
                              </p:par>
                            </p:childTnLst>
                          </p:cTn>
                        </p:par>
                        <p:par>
                          <p:cTn id="43" fill="hold">
                            <p:stCondLst>
                              <p:cond delay="4850"/>
                            </p:stCondLst>
                            <p:childTnLst>
                              <p:par>
                                <p:cTn id="44" presetID="22" presetClass="entr" presetSubtype="8" fill="hold" grpId="0" nodeType="after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wipe(left)">
                                      <p:cBhvr>
                                        <p:cTn id="46" dur="500"/>
                                        <p:tgtEl>
                                          <p:spTgt spid="36"/>
                                        </p:tgtEl>
                                      </p:cBhvr>
                                    </p:animEffect>
                                  </p:childTnLst>
                                </p:cTn>
                              </p:par>
                            </p:childTnLst>
                          </p:cTn>
                        </p:par>
                        <p:par>
                          <p:cTn id="47" fill="hold">
                            <p:stCondLst>
                              <p:cond delay="5350"/>
                            </p:stCondLst>
                            <p:childTnLst>
                              <p:par>
                                <p:cTn id="48" presetID="2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500"/>
                                        <p:tgtEl>
                                          <p:spTgt spid="37"/>
                                        </p:tgtEl>
                                      </p:cBhvr>
                                    </p:animEffect>
                                  </p:childTnLst>
                                </p:cTn>
                              </p:par>
                            </p:childTnLst>
                          </p:cTn>
                        </p:par>
                        <p:par>
                          <p:cTn id="51" fill="hold">
                            <p:stCondLst>
                              <p:cond delay="5850"/>
                            </p:stCondLst>
                            <p:childTnLst>
                              <p:par>
                                <p:cTn id="52" presetID="16" presetClass="entr" presetSubtype="21" fill="hold"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barn(inVertical)">
                                      <p:cBhvr>
                                        <p:cTn id="5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2" descr="黑色背景"/>
          <p:cNvPicPr>
            <a:picLocks noChangeAspect="1" noChangeArrowheads="1"/>
          </p:cNvPicPr>
          <p:nvPr/>
        </p:nvPicPr>
        <p:blipFill rotWithShape="1">
          <a:blip r:embed="rId3">
            <a:extLst>
              <a:ext uri="{28A0092B-C50C-407E-A947-70E740481C1C}">
                <a14:useLocalDpi xmlns:a14="http://schemas.microsoft.com/office/drawing/2010/main" val="0"/>
              </a:ext>
            </a:extLst>
          </a:blip>
          <a:srcRect l="870"/>
          <a:stretch/>
        </p:blipFill>
        <p:spPr bwMode="auto">
          <a:xfrm>
            <a:off x="0" y="0"/>
            <a:ext cx="12174765" cy="6859588"/>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0" y="0"/>
            <a:ext cx="12174765" cy="6859588"/>
          </a:xfrm>
          <a:custGeom>
            <a:avLst/>
            <a:gdLst>
              <a:gd name="connsiteX0" fmla="*/ 0 w 4716735"/>
              <a:gd name="connsiteY0" fmla="*/ 0 h 6859588"/>
              <a:gd name="connsiteX1" fmla="*/ 4716735 w 4716735"/>
              <a:gd name="connsiteY1" fmla="*/ 0 h 6859588"/>
              <a:gd name="connsiteX2" fmla="*/ 4716735 w 4716735"/>
              <a:gd name="connsiteY2" fmla="*/ 6859588 h 6859588"/>
              <a:gd name="connsiteX3" fmla="*/ 0 w 4716735"/>
              <a:gd name="connsiteY3" fmla="*/ 6859588 h 6859588"/>
              <a:gd name="connsiteX4" fmla="*/ 0 w 4716735"/>
              <a:gd name="connsiteY4" fmla="*/ 0 h 6859588"/>
              <a:gd name="connsiteX0" fmla="*/ 0 w 6070972"/>
              <a:gd name="connsiteY0" fmla="*/ 0 h 6859588"/>
              <a:gd name="connsiteX1" fmla="*/ 4716735 w 6070972"/>
              <a:gd name="connsiteY1" fmla="*/ 0 h 6859588"/>
              <a:gd name="connsiteX2" fmla="*/ 6070972 w 6070972"/>
              <a:gd name="connsiteY2" fmla="*/ 3734423 h 6859588"/>
              <a:gd name="connsiteX3" fmla="*/ 0 w 6070972"/>
              <a:gd name="connsiteY3" fmla="*/ 6859588 h 6859588"/>
              <a:gd name="connsiteX4" fmla="*/ 0 w 6070972"/>
              <a:gd name="connsiteY4" fmla="*/ 0 h 6859588"/>
              <a:gd name="connsiteX0" fmla="*/ 0 w 5631134"/>
              <a:gd name="connsiteY0" fmla="*/ 0 h 6859588"/>
              <a:gd name="connsiteX1" fmla="*/ 4716735 w 5631134"/>
              <a:gd name="connsiteY1" fmla="*/ 0 h 6859588"/>
              <a:gd name="connsiteX2" fmla="*/ 5631134 w 5631134"/>
              <a:gd name="connsiteY2" fmla="*/ 2519082 h 6859588"/>
              <a:gd name="connsiteX3" fmla="*/ 0 w 5631134"/>
              <a:gd name="connsiteY3" fmla="*/ 6859588 h 6859588"/>
              <a:gd name="connsiteX4" fmla="*/ 0 w 5631134"/>
              <a:gd name="connsiteY4" fmla="*/ 0 h 6859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1134" h="6859588">
                <a:moveTo>
                  <a:pt x="0" y="0"/>
                </a:moveTo>
                <a:lnTo>
                  <a:pt x="4716735" y="0"/>
                </a:lnTo>
                <a:lnTo>
                  <a:pt x="5631134" y="2519082"/>
                </a:lnTo>
                <a:lnTo>
                  <a:pt x="0" y="6859588"/>
                </a:lnTo>
                <a:lnTo>
                  <a:pt x="0" y="0"/>
                </a:lnTo>
                <a:close/>
              </a:path>
            </a:pathLst>
          </a:custGeom>
          <a:solidFill>
            <a:srgbClr val="3E0000">
              <a:alpha val="78000"/>
            </a:srgbClr>
          </a:solidFill>
          <a:effectLst>
            <a:glow rad="254000">
              <a:schemeClr val="tx1">
                <a:lumMod val="95000"/>
                <a:lumOff val="5000"/>
                <a:alpha val="34000"/>
              </a:schemeClr>
            </a:glow>
            <a:outerShdw blurRad="50800" dist="38100" algn="l" rotWithShape="0">
              <a:prstClr val="black">
                <a:alpha val="40000"/>
              </a:prstClr>
            </a:outerShdw>
            <a:softEdge rad="0"/>
          </a:effectLst>
        </p:spPr>
        <p:txBody>
          <a:bodyPr wrap="square" lIns="121758" tIns="60879" rIns="121758" bIns="60879" rtlCol="0" anchor="ctr">
            <a:spAutoFit/>
          </a:bodyPr>
          <a:lstStyle/>
          <a:p>
            <a:pPr algn="ctr" defTabSz="1243700"/>
            <a:endParaRPr lang="zh-CN" altLang="en-US" sz="4300" b="1" dirty="0">
              <a:solidFill>
                <a:srgbClr val="FF3300"/>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112795" y="240387"/>
            <a:ext cx="638076" cy="639487"/>
            <a:chOff x="175966" y="478633"/>
            <a:chExt cx="922707" cy="922707"/>
          </a:xfrm>
        </p:grpSpPr>
        <p:sp>
          <p:nvSpPr>
            <p:cNvPr id="38" name="圆角矩形 37"/>
            <p:cNvSpPr/>
            <p:nvPr/>
          </p:nvSpPr>
          <p:spPr>
            <a:xfrm>
              <a:off x="175966" y="478633"/>
              <a:ext cx="922707" cy="922707"/>
            </a:xfrm>
            <a:prstGeom prst="roundRect">
              <a:avLst/>
            </a:prstGeom>
            <a:noFill/>
            <a:ln w="76200" cap="flat" cmpd="sng" algn="ctr">
              <a:solidFill>
                <a:sysClr val="window" lastClr="FFFFFF">
                  <a:lumMod val="95000"/>
                  <a:alpha val="40000"/>
                </a:sysClr>
              </a:solidFill>
              <a:prstDash val="solid"/>
            </a:ln>
            <a:effectLst/>
          </p:spPr>
          <p:txBody>
            <a:bodyPr rtlCol="0" anchor="ctr"/>
            <a:lstStyle/>
            <a:p>
              <a:pPr algn="ctr" defTabSz="966446">
                <a:defRPr/>
              </a:pPr>
              <a:endParaRPr lang="zh-CN" altLang="en-US" sz="1900" kern="0">
                <a:solidFill>
                  <a:sysClr val="window" lastClr="FFFFFF"/>
                </a:solidFill>
              </a:endParaRPr>
            </a:p>
          </p:txBody>
        </p:sp>
        <p:grpSp>
          <p:nvGrpSpPr>
            <p:cNvPr id="39" name="组合 38"/>
            <p:cNvGrpSpPr/>
            <p:nvPr/>
          </p:nvGrpSpPr>
          <p:grpSpPr>
            <a:xfrm>
              <a:off x="364152" y="717297"/>
              <a:ext cx="546337" cy="445378"/>
              <a:chOff x="1537532" y="1406313"/>
              <a:chExt cx="825440" cy="672906"/>
            </a:xfrm>
            <a:solidFill>
              <a:sysClr val="window" lastClr="FFFFFF">
                <a:alpha val="70000"/>
              </a:sysClr>
            </a:solidFill>
          </p:grpSpPr>
          <p:sp>
            <p:nvSpPr>
              <p:cNvPr id="40" name="Freeform 5"/>
              <p:cNvSpPr>
                <a:spLocks noEditPoints="1"/>
              </p:cNvSpPr>
              <p:nvPr/>
            </p:nvSpPr>
            <p:spPr bwMode="auto">
              <a:xfrm>
                <a:off x="1537532" y="1406313"/>
                <a:ext cx="825440" cy="672906"/>
              </a:xfrm>
              <a:custGeom>
                <a:avLst/>
                <a:gdLst>
                  <a:gd name="T0" fmla="*/ 78 w 153"/>
                  <a:gd name="T1" fmla="*/ 0 h 124"/>
                  <a:gd name="T2" fmla="*/ 0 w 153"/>
                  <a:gd name="T3" fmla="*/ 68 h 124"/>
                  <a:gd name="T4" fmla="*/ 15 w 153"/>
                  <a:gd name="T5" fmla="*/ 68 h 124"/>
                  <a:gd name="T6" fmla="*/ 21 w 153"/>
                  <a:gd name="T7" fmla="*/ 64 h 124"/>
                  <a:gd name="T8" fmla="*/ 21 w 153"/>
                  <a:gd name="T9" fmla="*/ 121 h 124"/>
                  <a:gd name="T10" fmla="*/ 24 w 153"/>
                  <a:gd name="T11" fmla="*/ 124 h 124"/>
                  <a:gd name="T12" fmla="*/ 63 w 153"/>
                  <a:gd name="T13" fmla="*/ 124 h 124"/>
                  <a:gd name="T14" fmla="*/ 63 w 153"/>
                  <a:gd name="T15" fmla="*/ 92 h 124"/>
                  <a:gd name="T16" fmla="*/ 67 w 153"/>
                  <a:gd name="T17" fmla="*/ 87 h 124"/>
                  <a:gd name="T18" fmla="*/ 83 w 153"/>
                  <a:gd name="T19" fmla="*/ 87 h 124"/>
                  <a:gd name="T20" fmla="*/ 89 w 153"/>
                  <a:gd name="T21" fmla="*/ 92 h 124"/>
                  <a:gd name="T22" fmla="*/ 89 w 153"/>
                  <a:gd name="T23" fmla="*/ 124 h 124"/>
                  <a:gd name="T24" fmla="*/ 127 w 153"/>
                  <a:gd name="T25" fmla="*/ 124 h 124"/>
                  <a:gd name="T26" fmla="*/ 131 w 153"/>
                  <a:gd name="T27" fmla="*/ 120 h 124"/>
                  <a:gd name="T28" fmla="*/ 131 w 153"/>
                  <a:gd name="T29" fmla="*/ 63 h 124"/>
                  <a:gd name="T30" fmla="*/ 136 w 153"/>
                  <a:gd name="T31" fmla="*/ 68 h 124"/>
                  <a:gd name="T32" fmla="*/ 153 w 153"/>
                  <a:gd name="T33" fmla="*/ 68 h 124"/>
                  <a:gd name="T34" fmla="*/ 78 w 153"/>
                  <a:gd name="T35" fmla="*/ 0 h 124"/>
                  <a:gd name="T36" fmla="*/ 76 w 153"/>
                  <a:gd name="T37" fmla="*/ 75 h 124"/>
                  <a:gd name="T38" fmla="*/ 60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4"/>
                      <a:pt x="21" y="64"/>
                      <a:pt x="21" y="64"/>
                    </a:cubicBezTo>
                    <a:cubicBezTo>
                      <a:pt x="21" y="121"/>
                      <a:pt x="21" y="121"/>
                      <a:pt x="21" y="121"/>
                    </a:cubicBezTo>
                    <a:cubicBezTo>
                      <a:pt x="21" y="121"/>
                      <a:pt x="21" y="124"/>
                      <a:pt x="24" y="124"/>
                    </a:cubicBezTo>
                    <a:cubicBezTo>
                      <a:pt x="28" y="124"/>
                      <a:pt x="63" y="124"/>
                      <a:pt x="63" y="124"/>
                    </a:cubicBezTo>
                    <a:cubicBezTo>
                      <a:pt x="63" y="92"/>
                      <a:pt x="63" y="92"/>
                      <a:pt x="63" y="92"/>
                    </a:cubicBezTo>
                    <a:cubicBezTo>
                      <a:pt x="63" y="92"/>
                      <a:pt x="62" y="87"/>
                      <a:pt x="67" y="87"/>
                    </a:cubicBezTo>
                    <a:cubicBezTo>
                      <a:pt x="83" y="87"/>
                      <a:pt x="83" y="87"/>
                      <a:pt x="83" y="87"/>
                    </a:cubicBezTo>
                    <a:cubicBezTo>
                      <a:pt x="89" y="87"/>
                      <a:pt x="89" y="92"/>
                      <a:pt x="89" y="92"/>
                    </a:cubicBezTo>
                    <a:cubicBezTo>
                      <a:pt x="89" y="124"/>
                      <a:pt x="89" y="124"/>
                      <a:pt x="89" y="124"/>
                    </a:cubicBezTo>
                    <a:cubicBezTo>
                      <a:pt x="89" y="124"/>
                      <a:pt x="121" y="124"/>
                      <a:pt x="127" y="124"/>
                    </a:cubicBezTo>
                    <a:cubicBezTo>
                      <a:pt x="131" y="124"/>
                      <a:pt x="131" y="120"/>
                      <a:pt x="131" y="120"/>
                    </a:cubicBezTo>
                    <a:cubicBezTo>
                      <a:pt x="131" y="63"/>
                      <a:pt x="131" y="63"/>
                      <a:pt x="131" y="63"/>
                    </a:cubicBezTo>
                    <a:cubicBezTo>
                      <a:pt x="136" y="68"/>
                      <a:pt x="136" y="68"/>
                      <a:pt x="136" y="68"/>
                    </a:cubicBezTo>
                    <a:cubicBezTo>
                      <a:pt x="149" y="77"/>
                      <a:pt x="153" y="68"/>
                      <a:pt x="153" y="68"/>
                    </a:cubicBezTo>
                    <a:lnTo>
                      <a:pt x="78" y="0"/>
                    </a:lnTo>
                    <a:close/>
                    <a:moveTo>
                      <a:pt x="76" y="75"/>
                    </a:moveTo>
                    <a:cubicBezTo>
                      <a:pt x="67" y="75"/>
                      <a:pt x="60" y="68"/>
                      <a:pt x="60" y="59"/>
                    </a:cubicBezTo>
                    <a:cubicBezTo>
                      <a:pt x="60"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66446">
                  <a:defRPr/>
                </a:pPr>
                <a:endParaRPr lang="zh-CN" altLang="en-US" sz="1900" kern="0">
                  <a:solidFill>
                    <a:sysClr val="windowText" lastClr="000000"/>
                  </a:solidFill>
                </a:endParaRPr>
              </a:p>
            </p:txBody>
          </p:sp>
          <p:sp>
            <p:nvSpPr>
              <p:cNvPr id="41" name="Freeform 6"/>
              <p:cNvSpPr>
                <a:spLocks/>
              </p:cNvSpPr>
              <p:nvPr/>
            </p:nvSpPr>
            <p:spPr bwMode="auto">
              <a:xfrm>
                <a:off x="2185772" y="1489305"/>
                <a:ext cx="80750" cy="168227"/>
              </a:xfrm>
              <a:custGeom>
                <a:avLst/>
                <a:gdLst>
                  <a:gd name="T0" fmla="*/ 36 w 36"/>
                  <a:gd name="T1" fmla="*/ 75 h 75"/>
                  <a:gd name="T2" fmla="*/ 36 w 36"/>
                  <a:gd name="T3" fmla="*/ 0 h 75"/>
                  <a:gd name="T4" fmla="*/ 0 w 36"/>
                  <a:gd name="T5" fmla="*/ 0 h 75"/>
                  <a:gd name="T6" fmla="*/ 0 w 36"/>
                  <a:gd name="T7" fmla="*/ 43 h 75"/>
                  <a:gd name="T8" fmla="*/ 36 w 36"/>
                  <a:gd name="T9" fmla="*/ 75 h 75"/>
                </a:gdLst>
                <a:ahLst/>
                <a:cxnLst>
                  <a:cxn ang="0">
                    <a:pos x="T0" y="T1"/>
                  </a:cxn>
                  <a:cxn ang="0">
                    <a:pos x="T2" y="T3"/>
                  </a:cxn>
                  <a:cxn ang="0">
                    <a:pos x="T4" y="T5"/>
                  </a:cxn>
                  <a:cxn ang="0">
                    <a:pos x="T6" y="T7"/>
                  </a:cxn>
                  <a:cxn ang="0">
                    <a:pos x="T8" y="T9"/>
                  </a:cxn>
                </a:cxnLst>
                <a:rect l="0" t="0" r="r" b="b"/>
                <a:pathLst>
                  <a:path w="36" h="75">
                    <a:moveTo>
                      <a:pt x="36" y="75"/>
                    </a:moveTo>
                    <a:lnTo>
                      <a:pt x="36" y="0"/>
                    </a:lnTo>
                    <a:lnTo>
                      <a:pt x="0" y="0"/>
                    </a:lnTo>
                    <a:lnTo>
                      <a:pt x="0" y="43"/>
                    </a:lnTo>
                    <a:lnTo>
                      <a:pt x="36"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66446">
                  <a:defRPr/>
                </a:pPr>
                <a:endParaRPr lang="zh-CN" altLang="en-US" sz="1900" kern="0">
                  <a:solidFill>
                    <a:sysClr val="windowText" lastClr="000000"/>
                  </a:solidFill>
                </a:endParaRPr>
              </a:p>
            </p:txBody>
          </p:sp>
          <p:sp>
            <p:nvSpPr>
              <p:cNvPr id="42" name="Oval 7"/>
              <p:cNvSpPr>
                <a:spLocks noChangeArrowheads="1"/>
              </p:cNvSpPr>
              <p:nvPr/>
            </p:nvSpPr>
            <p:spPr bwMode="auto">
              <a:xfrm>
                <a:off x="1903148" y="1684447"/>
                <a:ext cx="87479" cy="852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66446">
                  <a:defRPr/>
                </a:pPr>
                <a:endParaRPr lang="zh-CN" altLang="en-US" sz="1900" kern="0">
                  <a:solidFill>
                    <a:sysClr val="windowText" lastClr="000000"/>
                  </a:solidFill>
                </a:endParaRPr>
              </a:p>
            </p:txBody>
          </p:sp>
        </p:grpSp>
      </p:grpSp>
      <p:grpSp>
        <p:nvGrpSpPr>
          <p:cNvPr id="43" name="组合 42"/>
          <p:cNvGrpSpPr/>
          <p:nvPr/>
        </p:nvGrpSpPr>
        <p:grpSpPr>
          <a:xfrm>
            <a:off x="1003866" y="240387"/>
            <a:ext cx="638076" cy="639487"/>
            <a:chOff x="1464523" y="478633"/>
            <a:chExt cx="922707" cy="922707"/>
          </a:xfrm>
        </p:grpSpPr>
        <p:sp>
          <p:nvSpPr>
            <p:cNvPr id="44" name="圆角矩形 43"/>
            <p:cNvSpPr/>
            <p:nvPr/>
          </p:nvSpPr>
          <p:spPr>
            <a:xfrm>
              <a:off x="1464523" y="478633"/>
              <a:ext cx="922707" cy="922707"/>
            </a:xfrm>
            <a:prstGeom prst="roundRect">
              <a:avLst/>
            </a:prstGeom>
            <a:noFill/>
            <a:ln w="76200" cap="flat" cmpd="sng" algn="ctr">
              <a:solidFill>
                <a:sysClr val="window" lastClr="FFFFFF">
                  <a:lumMod val="95000"/>
                  <a:alpha val="40000"/>
                </a:sysClr>
              </a:solidFill>
              <a:prstDash val="solid"/>
            </a:ln>
            <a:effectLst/>
          </p:spPr>
          <p:txBody>
            <a:bodyPr rtlCol="0" anchor="ctr"/>
            <a:lstStyle/>
            <a:p>
              <a:pPr algn="ctr" defTabSz="966446">
                <a:defRPr/>
              </a:pPr>
              <a:endParaRPr lang="zh-CN" altLang="en-US" sz="1900" kern="0">
                <a:solidFill>
                  <a:sysClr val="window" lastClr="FFFFFF"/>
                </a:solidFill>
              </a:endParaRPr>
            </a:p>
          </p:txBody>
        </p:sp>
        <p:grpSp>
          <p:nvGrpSpPr>
            <p:cNvPr id="45" name="组合 44"/>
            <p:cNvGrpSpPr/>
            <p:nvPr/>
          </p:nvGrpSpPr>
          <p:grpSpPr>
            <a:xfrm>
              <a:off x="1676465" y="764062"/>
              <a:ext cx="498823" cy="351848"/>
              <a:chOff x="3058455" y="1051081"/>
              <a:chExt cx="753655" cy="531596"/>
            </a:xfrm>
            <a:solidFill>
              <a:sysClr val="window" lastClr="FFFFFF">
                <a:alpha val="70000"/>
              </a:sysClr>
            </a:solidFill>
          </p:grpSpPr>
          <p:sp>
            <p:nvSpPr>
              <p:cNvPr id="46" name="Freeform 11"/>
              <p:cNvSpPr>
                <a:spLocks noEditPoints="1"/>
              </p:cNvSpPr>
              <p:nvPr/>
            </p:nvSpPr>
            <p:spPr bwMode="auto">
              <a:xfrm>
                <a:off x="3058455" y="1051081"/>
                <a:ext cx="536082" cy="531596"/>
              </a:xfrm>
              <a:custGeom>
                <a:avLst/>
                <a:gdLst>
                  <a:gd name="T0" fmla="*/ 85 w 99"/>
                  <a:gd name="T1" fmla="*/ 59 h 97"/>
                  <a:gd name="T2" fmla="*/ 99 w 99"/>
                  <a:gd name="T3" fmla="*/ 53 h 97"/>
                  <a:gd name="T4" fmla="*/ 99 w 99"/>
                  <a:gd name="T5" fmla="*/ 43 h 97"/>
                  <a:gd name="T6" fmla="*/ 85 w 99"/>
                  <a:gd name="T7" fmla="*/ 37 h 97"/>
                  <a:gd name="T8" fmla="*/ 83 w 99"/>
                  <a:gd name="T9" fmla="*/ 31 h 97"/>
                  <a:gd name="T10" fmla="*/ 88 w 99"/>
                  <a:gd name="T11" fmla="*/ 17 h 97"/>
                  <a:gd name="T12" fmla="*/ 80 w 99"/>
                  <a:gd name="T13" fmla="*/ 10 h 97"/>
                  <a:gd name="T14" fmla="*/ 67 w 99"/>
                  <a:gd name="T15" fmla="*/ 15 h 97"/>
                  <a:gd name="T16" fmla="*/ 60 w 99"/>
                  <a:gd name="T17" fmla="*/ 13 h 97"/>
                  <a:gd name="T18" fmla="*/ 54 w 99"/>
                  <a:gd name="T19" fmla="*/ 0 h 97"/>
                  <a:gd name="T20" fmla="*/ 44 w 99"/>
                  <a:gd name="T21" fmla="*/ 0 h 97"/>
                  <a:gd name="T22" fmla="*/ 38 w 99"/>
                  <a:gd name="T23" fmla="*/ 13 h 97"/>
                  <a:gd name="T24" fmla="*/ 32 w 99"/>
                  <a:gd name="T25" fmla="*/ 15 h 97"/>
                  <a:gd name="T26" fmla="*/ 18 w 99"/>
                  <a:gd name="T27" fmla="*/ 10 h 97"/>
                  <a:gd name="T28" fmla="*/ 10 w 99"/>
                  <a:gd name="T29" fmla="*/ 18 h 97"/>
                  <a:gd name="T30" fmla="*/ 16 w 99"/>
                  <a:gd name="T31" fmla="*/ 31 h 97"/>
                  <a:gd name="T32" fmla="*/ 13 w 99"/>
                  <a:gd name="T33" fmla="*/ 37 h 97"/>
                  <a:gd name="T34" fmla="*/ 0 w 99"/>
                  <a:gd name="T35" fmla="*/ 43 h 97"/>
                  <a:gd name="T36" fmla="*/ 0 w 99"/>
                  <a:gd name="T37" fmla="*/ 54 h 97"/>
                  <a:gd name="T38" fmla="*/ 13 w 99"/>
                  <a:gd name="T39" fmla="*/ 59 h 97"/>
                  <a:gd name="T40" fmla="*/ 16 w 99"/>
                  <a:gd name="T41" fmla="*/ 65 h 97"/>
                  <a:gd name="T42" fmla="*/ 10 w 99"/>
                  <a:gd name="T43" fmla="*/ 79 h 97"/>
                  <a:gd name="T44" fmla="*/ 18 w 99"/>
                  <a:gd name="T45" fmla="*/ 86 h 97"/>
                  <a:gd name="T46" fmla="*/ 32 w 99"/>
                  <a:gd name="T47" fmla="*/ 81 h 97"/>
                  <a:gd name="T48" fmla="*/ 38 w 99"/>
                  <a:gd name="T49" fmla="*/ 83 h 97"/>
                  <a:gd name="T50" fmla="*/ 44 w 99"/>
                  <a:gd name="T51" fmla="*/ 97 h 97"/>
                  <a:gd name="T52" fmla="*/ 55 w 99"/>
                  <a:gd name="T53" fmla="*/ 97 h 97"/>
                  <a:gd name="T54" fmla="*/ 61 w 99"/>
                  <a:gd name="T55" fmla="*/ 83 h 97"/>
                  <a:gd name="T56" fmla="*/ 67 w 99"/>
                  <a:gd name="T57" fmla="*/ 81 h 97"/>
                  <a:gd name="T58" fmla="*/ 81 w 99"/>
                  <a:gd name="T59" fmla="*/ 86 h 97"/>
                  <a:gd name="T60" fmla="*/ 88 w 99"/>
                  <a:gd name="T61" fmla="*/ 79 h 97"/>
                  <a:gd name="T62" fmla="*/ 83 w 99"/>
                  <a:gd name="T63" fmla="*/ 65 h 97"/>
                  <a:gd name="T64" fmla="*/ 85 w 99"/>
                  <a:gd name="T65" fmla="*/ 59 h 97"/>
                  <a:gd name="T66" fmla="*/ 49 w 99"/>
                  <a:gd name="T67" fmla="*/ 64 h 97"/>
                  <a:gd name="T68" fmla="*/ 33 w 99"/>
                  <a:gd name="T69" fmla="*/ 48 h 97"/>
                  <a:gd name="T70" fmla="*/ 49 w 99"/>
                  <a:gd name="T71" fmla="*/ 33 h 97"/>
                  <a:gd name="T72" fmla="*/ 65 w 99"/>
                  <a:gd name="T73" fmla="*/ 48 h 97"/>
                  <a:gd name="T74" fmla="*/ 49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5" y="59"/>
                    </a:moveTo>
                    <a:cubicBezTo>
                      <a:pt x="85" y="59"/>
                      <a:pt x="99" y="54"/>
                      <a:pt x="99" y="53"/>
                    </a:cubicBezTo>
                    <a:cubicBezTo>
                      <a:pt x="99" y="43"/>
                      <a:pt x="99" y="43"/>
                      <a:pt x="99" y="43"/>
                    </a:cubicBezTo>
                    <a:cubicBezTo>
                      <a:pt x="99" y="42"/>
                      <a:pt x="85" y="37"/>
                      <a:pt x="85" y="37"/>
                    </a:cubicBezTo>
                    <a:cubicBezTo>
                      <a:pt x="83" y="31"/>
                      <a:pt x="83" y="31"/>
                      <a:pt x="83" y="31"/>
                    </a:cubicBezTo>
                    <a:cubicBezTo>
                      <a:pt x="83" y="31"/>
                      <a:pt x="88" y="18"/>
                      <a:pt x="88" y="17"/>
                    </a:cubicBezTo>
                    <a:cubicBezTo>
                      <a:pt x="80" y="10"/>
                      <a:pt x="80" y="10"/>
                      <a:pt x="80" y="10"/>
                    </a:cubicBezTo>
                    <a:cubicBezTo>
                      <a:pt x="80" y="9"/>
                      <a:pt x="67" y="15"/>
                      <a:pt x="67" y="15"/>
                    </a:cubicBezTo>
                    <a:cubicBezTo>
                      <a:pt x="60" y="13"/>
                      <a:pt x="60" y="13"/>
                      <a:pt x="60" y="13"/>
                    </a:cubicBezTo>
                    <a:cubicBezTo>
                      <a:pt x="60" y="13"/>
                      <a:pt x="55" y="0"/>
                      <a:pt x="54" y="0"/>
                    </a:cubicBezTo>
                    <a:cubicBezTo>
                      <a:pt x="44" y="0"/>
                      <a:pt x="44" y="0"/>
                      <a:pt x="44" y="0"/>
                    </a:cubicBezTo>
                    <a:cubicBezTo>
                      <a:pt x="43" y="0"/>
                      <a:pt x="38" y="13"/>
                      <a:pt x="38" y="13"/>
                    </a:cubicBezTo>
                    <a:cubicBezTo>
                      <a:pt x="32" y="15"/>
                      <a:pt x="32" y="15"/>
                      <a:pt x="32" y="15"/>
                    </a:cubicBezTo>
                    <a:cubicBezTo>
                      <a:pt x="32" y="15"/>
                      <a:pt x="18" y="10"/>
                      <a:pt x="18" y="10"/>
                    </a:cubicBezTo>
                    <a:cubicBezTo>
                      <a:pt x="10" y="18"/>
                      <a:pt x="10" y="18"/>
                      <a:pt x="10" y="18"/>
                    </a:cubicBezTo>
                    <a:cubicBezTo>
                      <a:pt x="10" y="18"/>
                      <a:pt x="16" y="31"/>
                      <a:pt x="16" y="31"/>
                    </a:cubicBezTo>
                    <a:cubicBezTo>
                      <a:pt x="13" y="37"/>
                      <a:pt x="13" y="37"/>
                      <a:pt x="13" y="37"/>
                    </a:cubicBezTo>
                    <a:cubicBezTo>
                      <a:pt x="13" y="37"/>
                      <a:pt x="0" y="42"/>
                      <a:pt x="0" y="43"/>
                    </a:cubicBezTo>
                    <a:cubicBezTo>
                      <a:pt x="0" y="54"/>
                      <a:pt x="0" y="54"/>
                      <a:pt x="0" y="54"/>
                    </a:cubicBezTo>
                    <a:cubicBezTo>
                      <a:pt x="0" y="54"/>
                      <a:pt x="13" y="59"/>
                      <a:pt x="13" y="59"/>
                    </a:cubicBezTo>
                    <a:cubicBezTo>
                      <a:pt x="16" y="65"/>
                      <a:pt x="16" y="65"/>
                      <a:pt x="16" y="65"/>
                    </a:cubicBezTo>
                    <a:cubicBezTo>
                      <a:pt x="16" y="65"/>
                      <a:pt x="10" y="78"/>
                      <a:pt x="10" y="79"/>
                    </a:cubicBezTo>
                    <a:cubicBezTo>
                      <a:pt x="18" y="86"/>
                      <a:pt x="18" y="86"/>
                      <a:pt x="18" y="86"/>
                    </a:cubicBezTo>
                    <a:cubicBezTo>
                      <a:pt x="19" y="87"/>
                      <a:pt x="32" y="81"/>
                      <a:pt x="32" y="81"/>
                    </a:cubicBezTo>
                    <a:cubicBezTo>
                      <a:pt x="38" y="83"/>
                      <a:pt x="38" y="83"/>
                      <a:pt x="38" y="83"/>
                    </a:cubicBezTo>
                    <a:cubicBezTo>
                      <a:pt x="38" y="83"/>
                      <a:pt x="43" y="97"/>
                      <a:pt x="44" y="97"/>
                    </a:cubicBezTo>
                    <a:cubicBezTo>
                      <a:pt x="55" y="97"/>
                      <a:pt x="55" y="97"/>
                      <a:pt x="55" y="97"/>
                    </a:cubicBezTo>
                    <a:cubicBezTo>
                      <a:pt x="56" y="97"/>
                      <a:pt x="61" y="83"/>
                      <a:pt x="61" y="83"/>
                    </a:cubicBezTo>
                    <a:cubicBezTo>
                      <a:pt x="67" y="81"/>
                      <a:pt x="67" y="81"/>
                      <a:pt x="67" y="81"/>
                    </a:cubicBezTo>
                    <a:cubicBezTo>
                      <a:pt x="67" y="81"/>
                      <a:pt x="80" y="87"/>
                      <a:pt x="81" y="86"/>
                    </a:cubicBezTo>
                    <a:cubicBezTo>
                      <a:pt x="88" y="79"/>
                      <a:pt x="88" y="79"/>
                      <a:pt x="88" y="79"/>
                    </a:cubicBezTo>
                    <a:cubicBezTo>
                      <a:pt x="89" y="78"/>
                      <a:pt x="83" y="65"/>
                      <a:pt x="83" y="65"/>
                    </a:cubicBezTo>
                    <a:lnTo>
                      <a:pt x="85" y="59"/>
                    </a:lnTo>
                    <a:close/>
                    <a:moveTo>
                      <a:pt x="49" y="64"/>
                    </a:moveTo>
                    <a:cubicBezTo>
                      <a:pt x="40" y="64"/>
                      <a:pt x="33" y="57"/>
                      <a:pt x="33" y="48"/>
                    </a:cubicBezTo>
                    <a:cubicBezTo>
                      <a:pt x="33" y="40"/>
                      <a:pt x="40" y="33"/>
                      <a:pt x="49" y="33"/>
                    </a:cubicBezTo>
                    <a:cubicBezTo>
                      <a:pt x="58" y="33"/>
                      <a:pt x="65" y="40"/>
                      <a:pt x="65" y="48"/>
                    </a:cubicBezTo>
                    <a:cubicBezTo>
                      <a:pt x="65" y="57"/>
                      <a:pt x="58" y="64"/>
                      <a:pt x="49"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66446">
                  <a:defRPr/>
                </a:pPr>
                <a:endParaRPr lang="zh-CN" altLang="en-US" sz="1900" kern="0">
                  <a:solidFill>
                    <a:sysClr val="windowText" lastClr="000000"/>
                  </a:solidFill>
                </a:endParaRPr>
              </a:p>
            </p:txBody>
          </p:sp>
          <p:sp>
            <p:nvSpPr>
              <p:cNvPr id="47" name="Freeform 12"/>
              <p:cNvSpPr>
                <a:spLocks noEditPoints="1"/>
              </p:cNvSpPr>
              <p:nvPr/>
            </p:nvSpPr>
            <p:spPr bwMode="auto">
              <a:xfrm>
                <a:off x="3563135" y="1313514"/>
                <a:ext cx="248975" cy="257947"/>
              </a:xfrm>
              <a:custGeom>
                <a:avLst/>
                <a:gdLst>
                  <a:gd name="T0" fmla="*/ 40 w 46"/>
                  <a:gd name="T1" fmla="*/ 23 h 47"/>
                  <a:gd name="T2" fmla="*/ 40 w 46"/>
                  <a:gd name="T3" fmla="*/ 19 h 47"/>
                  <a:gd name="T4" fmla="*/ 44 w 46"/>
                  <a:gd name="T5" fmla="*/ 14 h 47"/>
                  <a:gd name="T6" fmla="*/ 41 w 46"/>
                  <a:gd name="T7" fmla="*/ 9 h 47"/>
                  <a:gd name="T8" fmla="*/ 35 w 46"/>
                  <a:gd name="T9" fmla="*/ 10 h 47"/>
                  <a:gd name="T10" fmla="*/ 32 w 46"/>
                  <a:gd name="T11" fmla="*/ 8 h 47"/>
                  <a:gd name="T12" fmla="*/ 31 w 46"/>
                  <a:gd name="T13" fmla="*/ 1 h 47"/>
                  <a:gd name="T14" fmla="*/ 26 w 46"/>
                  <a:gd name="T15" fmla="*/ 0 h 47"/>
                  <a:gd name="T16" fmla="*/ 22 w 46"/>
                  <a:gd name="T17" fmla="*/ 6 h 47"/>
                  <a:gd name="T18" fmla="*/ 19 w 46"/>
                  <a:gd name="T19" fmla="*/ 6 h 47"/>
                  <a:gd name="T20" fmla="*/ 13 w 46"/>
                  <a:gd name="T21" fmla="*/ 2 h 47"/>
                  <a:gd name="T22" fmla="*/ 9 w 46"/>
                  <a:gd name="T23" fmla="*/ 5 h 47"/>
                  <a:gd name="T24" fmla="*/ 10 w 46"/>
                  <a:gd name="T25" fmla="*/ 12 h 47"/>
                  <a:gd name="T26" fmla="*/ 8 w 46"/>
                  <a:gd name="T27" fmla="*/ 15 h 47"/>
                  <a:gd name="T28" fmla="*/ 1 w 46"/>
                  <a:gd name="T29" fmla="*/ 16 h 47"/>
                  <a:gd name="T30" fmla="*/ 0 w 46"/>
                  <a:gd name="T31" fmla="*/ 21 h 47"/>
                  <a:gd name="T32" fmla="*/ 5 w 46"/>
                  <a:gd name="T33" fmla="*/ 25 h 47"/>
                  <a:gd name="T34" fmla="*/ 6 w 46"/>
                  <a:gd name="T35" fmla="*/ 28 h 47"/>
                  <a:gd name="T36" fmla="*/ 2 w 46"/>
                  <a:gd name="T37" fmla="*/ 34 h 47"/>
                  <a:gd name="T38" fmla="*/ 4 w 46"/>
                  <a:gd name="T39" fmla="*/ 38 h 47"/>
                  <a:gd name="T40" fmla="*/ 11 w 46"/>
                  <a:gd name="T41" fmla="*/ 37 h 47"/>
                  <a:gd name="T42" fmla="*/ 14 w 46"/>
                  <a:gd name="T43" fmla="*/ 39 h 47"/>
                  <a:gd name="T44" fmla="*/ 15 w 46"/>
                  <a:gd name="T45" fmla="*/ 46 h 47"/>
                  <a:gd name="T46" fmla="*/ 20 w 46"/>
                  <a:gd name="T47" fmla="*/ 47 h 47"/>
                  <a:gd name="T48" fmla="*/ 24 w 46"/>
                  <a:gd name="T49" fmla="*/ 42 h 47"/>
                  <a:gd name="T50" fmla="*/ 27 w 46"/>
                  <a:gd name="T51" fmla="*/ 41 h 47"/>
                  <a:gd name="T52" fmla="*/ 33 w 46"/>
                  <a:gd name="T53" fmla="*/ 45 h 47"/>
                  <a:gd name="T54" fmla="*/ 37 w 46"/>
                  <a:gd name="T55" fmla="*/ 43 h 47"/>
                  <a:gd name="T56" fmla="*/ 36 w 46"/>
                  <a:gd name="T57" fmla="*/ 36 h 47"/>
                  <a:gd name="T58" fmla="*/ 38 w 46"/>
                  <a:gd name="T59" fmla="*/ 33 h 47"/>
                  <a:gd name="T60" fmla="*/ 45 w 46"/>
                  <a:gd name="T61" fmla="*/ 32 h 47"/>
                  <a:gd name="T62" fmla="*/ 46 w 46"/>
                  <a:gd name="T63" fmla="*/ 27 h 47"/>
                  <a:gd name="T64" fmla="*/ 40 w 46"/>
                  <a:gd name="T65" fmla="*/ 23 h 47"/>
                  <a:gd name="T66" fmla="*/ 30 w 46"/>
                  <a:gd name="T67" fmla="*/ 26 h 47"/>
                  <a:gd name="T68" fmla="*/ 21 w 46"/>
                  <a:gd name="T69" fmla="*/ 31 h 47"/>
                  <a:gd name="T70" fmla="*/ 16 w 46"/>
                  <a:gd name="T71" fmla="*/ 22 h 47"/>
                  <a:gd name="T72" fmla="*/ 25 w 46"/>
                  <a:gd name="T73" fmla="*/ 16 h 47"/>
                  <a:gd name="T74" fmla="*/ 30 w 46"/>
                  <a:gd name="T75"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47">
                    <a:moveTo>
                      <a:pt x="40" y="23"/>
                    </a:moveTo>
                    <a:cubicBezTo>
                      <a:pt x="40" y="19"/>
                      <a:pt x="40" y="19"/>
                      <a:pt x="40" y="19"/>
                    </a:cubicBezTo>
                    <a:cubicBezTo>
                      <a:pt x="40" y="19"/>
                      <a:pt x="44" y="14"/>
                      <a:pt x="44" y="14"/>
                    </a:cubicBezTo>
                    <a:cubicBezTo>
                      <a:pt x="41" y="9"/>
                      <a:pt x="41" y="9"/>
                      <a:pt x="41" y="9"/>
                    </a:cubicBezTo>
                    <a:cubicBezTo>
                      <a:pt x="41" y="9"/>
                      <a:pt x="35" y="10"/>
                      <a:pt x="35" y="10"/>
                    </a:cubicBezTo>
                    <a:cubicBezTo>
                      <a:pt x="32" y="8"/>
                      <a:pt x="32" y="8"/>
                      <a:pt x="32" y="8"/>
                    </a:cubicBezTo>
                    <a:cubicBezTo>
                      <a:pt x="32" y="8"/>
                      <a:pt x="31" y="1"/>
                      <a:pt x="31" y="1"/>
                    </a:cubicBezTo>
                    <a:cubicBezTo>
                      <a:pt x="26" y="0"/>
                      <a:pt x="26" y="0"/>
                      <a:pt x="26" y="0"/>
                    </a:cubicBezTo>
                    <a:cubicBezTo>
                      <a:pt x="26" y="0"/>
                      <a:pt x="22" y="6"/>
                      <a:pt x="22" y="6"/>
                    </a:cubicBezTo>
                    <a:cubicBezTo>
                      <a:pt x="19" y="6"/>
                      <a:pt x="19" y="6"/>
                      <a:pt x="19" y="6"/>
                    </a:cubicBezTo>
                    <a:cubicBezTo>
                      <a:pt x="19" y="6"/>
                      <a:pt x="13" y="2"/>
                      <a:pt x="13" y="2"/>
                    </a:cubicBezTo>
                    <a:cubicBezTo>
                      <a:pt x="9" y="5"/>
                      <a:pt x="9" y="5"/>
                      <a:pt x="9" y="5"/>
                    </a:cubicBezTo>
                    <a:cubicBezTo>
                      <a:pt x="8" y="5"/>
                      <a:pt x="10" y="12"/>
                      <a:pt x="10" y="12"/>
                    </a:cubicBezTo>
                    <a:cubicBezTo>
                      <a:pt x="8" y="15"/>
                      <a:pt x="8" y="15"/>
                      <a:pt x="8" y="15"/>
                    </a:cubicBezTo>
                    <a:cubicBezTo>
                      <a:pt x="8" y="15"/>
                      <a:pt x="1" y="15"/>
                      <a:pt x="1" y="16"/>
                    </a:cubicBezTo>
                    <a:cubicBezTo>
                      <a:pt x="0" y="21"/>
                      <a:pt x="0" y="21"/>
                      <a:pt x="0" y="21"/>
                    </a:cubicBezTo>
                    <a:cubicBezTo>
                      <a:pt x="0" y="21"/>
                      <a:pt x="5" y="25"/>
                      <a:pt x="5" y="25"/>
                    </a:cubicBezTo>
                    <a:cubicBezTo>
                      <a:pt x="6" y="28"/>
                      <a:pt x="6" y="28"/>
                      <a:pt x="6" y="28"/>
                    </a:cubicBezTo>
                    <a:cubicBezTo>
                      <a:pt x="6" y="28"/>
                      <a:pt x="2" y="34"/>
                      <a:pt x="2" y="34"/>
                    </a:cubicBezTo>
                    <a:cubicBezTo>
                      <a:pt x="4" y="38"/>
                      <a:pt x="4" y="38"/>
                      <a:pt x="4" y="38"/>
                    </a:cubicBezTo>
                    <a:cubicBezTo>
                      <a:pt x="4" y="39"/>
                      <a:pt x="11" y="37"/>
                      <a:pt x="11" y="37"/>
                    </a:cubicBezTo>
                    <a:cubicBezTo>
                      <a:pt x="14" y="39"/>
                      <a:pt x="14" y="39"/>
                      <a:pt x="14" y="39"/>
                    </a:cubicBezTo>
                    <a:cubicBezTo>
                      <a:pt x="14" y="39"/>
                      <a:pt x="14" y="46"/>
                      <a:pt x="15" y="46"/>
                    </a:cubicBezTo>
                    <a:cubicBezTo>
                      <a:pt x="20" y="47"/>
                      <a:pt x="20" y="47"/>
                      <a:pt x="20" y="47"/>
                    </a:cubicBezTo>
                    <a:cubicBezTo>
                      <a:pt x="20" y="47"/>
                      <a:pt x="24" y="42"/>
                      <a:pt x="24" y="42"/>
                    </a:cubicBezTo>
                    <a:cubicBezTo>
                      <a:pt x="27" y="41"/>
                      <a:pt x="27" y="41"/>
                      <a:pt x="27" y="41"/>
                    </a:cubicBezTo>
                    <a:cubicBezTo>
                      <a:pt x="27" y="41"/>
                      <a:pt x="32" y="45"/>
                      <a:pt x="33" y="45"/>
                    </a:cubicBezTo>
                    <a:cubicBezTo>
                      <a:pt x="37" y="43"/>
                      <a:pt x="37" y="43"/>
                      <a:pt x="37" y="43"/>
                    </a:cubicBezTo>
                    <a:cubicBezTo>
                      <a:pt x="37" y="42"/>
                      <a:pt x="36" y="36"/>
                      <a:pt x="36" y="36"/>
                    </a:cubicBezTo>
                    <a:cubicBezTo>
                      <a:pt x="38" y="33"/>
                      <a:pt x="38" y="33"/>
                      <a:pt x="38" y="33"/>
                    </a:cubicBezTo>
                    <a:cubicBezTo>
                      <a:pt x="38" y="33"/>
                      <a:pt x="45" y="32"/>
                      <a:pt x="45" y="32"/>
                    </a:cubicBezTo>
                    <a:cubicBezTo>
                      <a:pt x="46" y="27"/>
                      <a:pt x="46" y="27"/>
                      <a:pt x="46" y="27"/>
                    </a:cubicBezTo>
                    <a:cubicBezTo>
                      <a:pt x="46" y="26"/>
                      <a:pt x="40" y="23"/>
                      <a:pt x="40" y="23"/>
                    </a:cubicBezTo>
                    <a:close/>
                    <a:moveTo>
                      <a:pt x="30" y="26"/>
                    </a:moveTo>
                    <a:cubicBezTo>
                      <a:pt x="29" y="30"/>
                      <a:pt x="25" y="32"/>
                      <a:pt x="21" y="31"/>
                    </a:cubicBezTo>
                    <a:cubicBezTo>
                      <a:pt x="17" y="30"/>
                      <a:pt x="15" y="26"/>
                      <a:pt x="16" y="22"/>
                    </a:cubicBezTo>
                    <a:cubicBezTo>
                      <a:pt x="17" y="18"/>
                      <a:pt x="21" y="15"/>
                      <a:pt x="25" y="16"/>
                    </a:cubicBezTo>
                    <a:cubicBezTo>
                      <a:pt x="29" y="17"/>
                      <a:pt x="31" y="21"/>
                      <a:pt x="3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66446">
                  <a:defRPr/>
                </a:pPr>
                <a:endParaRPr lang="zh-CN" altLang="en-US" sz="1900" kern="0">
                  <a:solidFill>
                    <a:sysClr val="windowText" lastClr="000000"/>
                  </a:solidFill>
                </a:endParaRPr>
              </a:p>
            </p:txBody>
          </p:sp>
        </p:grpSp>
      </p:grpSp>
      <p:grpSp>
        <p:nvGrpSpPr>
          <p:cNvPr id="48" name="组合 47"/>
          <p:cNvGrpSpPr/>
          <p:nvPr/>
        </p:nvGrpSpPr>
        <p:grpSpPr>
          <a:xfrm>
            <a:off x="1943927" y="240387"/>
            <a:ext cx="638076" cy="639487"/>
            <a:chOff x="2823923" y="478633"/>
            <a:chExt cx="922707" cy="922707"/>
          </a:xfrm>
        </p:grpSpPr>
        <p:sp>
          <p:nvSpPr>
            <p:cNvPr id="49" name="圆角矩形 48"/>
            <p:cNvSpPr/>
            <p:nvPr/>
          </p:nvSpPr>
          <p:spPr>
            <a:xfrm>
              <a:off x="2823923" y="478633"/>
              <a:ext cx="922707" cy="922707"/>
            </a:xfrm>
            <a:prstGeom prst="roundRect">
              <a:avLst/>
            </a:prstGeom>
            <a:noFill/>
            <a:ln w="76200" cap="flat" cmpd="sng" algn="ctr">
              <a:solidFill>
                <a:sysClr val="window" lastClr="FFFFFF">
                  <a:lumMod val="95000"/>
                  <a:alpha val="40000"/>
                </a:sysClr>
              </a:solidFill>
              <a:prstDash val="solid"/>
            </a:ln>
            <a:effectLst/>
          </p:spPr>
          <p:txBody>
            <a:bodyPr rtlCol="0" anchor="ctr"/>
            <a:lstStyle/>
            <a:p>
              <a:pPr algn="ctr" defTabSz="966446">
                <a:defRPr/>
              </a:pPr>
              <a:endParaRPr lang="zh-CN" altLang="en-US" sz="1900" kern="0">
                <a:solidFill>
                  <a:sysClr val="window" lastClr="FFFFFF"/>
                </a:solidFill>
              </a:endParaRPr>
            </a:p>
          </p:txBody>
        </p:sp>
        <p:sp>
          <p:nvSpPr>
            <p:cNvPr id="50" name="Freeform 16"/>
            <p:cNvSpPr>
              <a:spLocks/>
            </p:cNvSpPr>
            <p:nvPr/>
          </p:nvSpPr>
          <p:spPr bwMode="auto">
            <a:xfrm>
              <a:off x="3089311" y="696515"/>
              <a:ext cx="391933" cy="486944"/>
            </a:xfrm>
            <a:custGeom>
              <a:avLst/>
              <a:gdLst>
                <a:gd name="T0" fmla="*/ 106 w 108"/>
                <a:gd name="T1" fmla="*/ 121 h 136"/>
                <a:gd name="T2" fmla="*/ 106 w 108"/>
                <a:gd name="T3" fmla="*/ 121 h 136"/>
                <a:gd name="T4" fmla="*/ 89 w 108"/>
                <a:gd name="T5" fmla="*/ 92 h 136"/>
                <a:gd name="T6" fmla="*/ 82 w 108"/>
                <a:gd name="T7" fmla="*/ 90 h 136"/>
                <a:gd name="T8" fmla="*/ 73 w 108"/>
                <a:gd name="T9" fmla="*/ 98 h 136"/>
                <a:gd name="T10" fmla="*/ 57 w 108"/>
                <a:gd name="T11" fmla="*/ 85 h 136"/>
                <a:gd name="T12" fmla="*/ 42 w 108"/>
                <a:gd name="T13" fmla="*/ 60 h 136"/>
                <a:gd name="T14" fmla="*/ 41 w 108"/>
                <a:gd name="T15" fmla="*/ 44 h 136"/>
                <a:gd name="T16" fmla="*/ 52 w 108"/>
                <a:gd name="T17" fmla="*/ 39 h 136"/>
                <a:gd name="T18" fmla="*/ 52 w 108"/>
                <a:gd name="T19" fmla="*/ 39 h 136"/>
                <a:gd name="T20" fmla="*/ 54 w 108"/>
                <a:gd name="T21" fmla="*/ 32 h 136"/>
                <a:gd name="T22" fmla="*/ 54 w 108"/>
                <a:gd name="T23" fmla="*/ 32 h 136"/>
                <a:gd name="T24" fmla="*/ 36 w 108"/>
                <a:gd name="T25" fmla="*/ 3 h 136"/>
                <a:gd name="T26" fmla="*/ 30 w 108"/>
                <a:gd name="T27" fmla="*/ 1 h 136"/>
                <a:gd name="T28" fmla="*/ 20 w 108"/>
                <a:gd name="T29" fmla="*/ 8 h 136"/>
                <a:gd name="T30" fmla="*/ 29 w 108"/>
                <a:gd name="T31" fmla="*/ 85 h 136"/>
                <a:gd name="T32" fmla="*/ 94 w 108"/>
                <a:gd name="T33" fmla="*/ 133 h 136"/>
                <a:gd name="T34" fmla="*/ 105 w 108"/>
                <a:gd name="T35" fmla="*/ 128 h 136"/>
                <a:gd name="T36" fmla="*/ 105 w 108"/>
                <a:gd name="T37" fmla="*/ 128 h 136"/>
                <a:gd name="T38" fmla="*/ 106 w 108"/>
                <a:gd name="T39" fmla="*/ 12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 h="136">
                  <a:moveTo>
                    <a:pt x="106" y="121"/>
                  </a:moveTo>
                  <a:cubicBezTo>
                    <a:pt x="106" y="121"/>
                    <a:pt x="106" y="121"/>
                    <a:pt x="106" y="121"/>
                  </a:cubicBezTo>
                  <a:cubicBezTo>
                    <a:pt x="89" y="92"/>
                    <a:pt x="89" y="92"/>
                    <a:pt x="89" y="92"/>
                  </a:cubicBezTo>
                  <a:cubicBezTo>
                    <a:pt x="88" y="90"/>
                    <a:pt x="85" y="89"/>
                    <a:pt x="82" y="90"/>
                  </a:cubicBezTo>
                  <a:cubicBezTo>
                    <a:pt x="73" y="98"/>
                    <a:pt x="73" y="98"/>
                    <a:pt x="73" y="98"/>
                  </a:cubicBezTo>
                  <a:cubicBezTo>
                    <a:pt x="68" y="100"/>
                    <a:pt x="64" y="95"/>
                    <a:pt x="57" y="85"/>
                  </a:cubicBezTo>
                  <a:cubicBezTo>
                    <a:pt x="42" y="60"/>
                    <a:pt x="42" y="60"/>
                    <a:pt x="42" y="60"/>
                  </a:cubicBezTo>
                  <a:cubicBezTo>
                    <a:pt x="39" y="54"/>
                    <a:pt x="37" y="47"/>
                    <a:pt x="41" y="44"/>
                  </a:cubicBezTo>
                  <a:cubicBezTo>
                    <a:pt x="52" y="39"/>
                    <a:pt x="52" y="39"/>
                    <a:pt x="52" y="39"/>
                  </a:cubicBezTo>
                  <a:cubicBezTo>
                    <a:pt x="52" y="39"/>
                    <a:pt x="52" y="39"/>
                    <a:pt x="52" y="39"/>
                  </a:cubicBezTo>
                  <a:cubicBezTo>
                    <a:pt x="55" y="37"/>
                    <a:pt x="55" y="35"/>
                    <a:pt x="54" y="32"/>
                  </a:cubicBezTo>
                  <a:cubicBezTo>
                    <a:pt x="54" y="32"/>
                    <a:pt x="54" y="32"/>
                    <a:pt x="54" y="32"/>
                  </a:cubicBezTo>
                  <a:cubicBezTo>
                    <a:pt x="36" y="3"/>
                    <a:pt x="36" y="3"/>
                    <a:pt x="36" y="3"/>
                  </a:cubicBezTo>
                  <a:cubicBezTo>
                    <a:pt x="35" y="1"/>
                    <a:pt x="32" y="0"/>
                    <a:pt x="30" y="1"/>
                  </a:cubicBezTo>
                  <a:cubicBezTo>
                    <a:pt x="20" y="8"/>
                    <a:pt x="20" y="8"/>
                    <a:pt x="20" y="8"/>
                  </a:cubicBezTo>
                  <a:cubicBezTo>
                    <a:pt x="14" y="13"/>
                    <a:pt x="0" y="35"/>
                    <a:pt x="29" y="85"/>
                  </a:cubicBezTo>
                  <a:cubicBezTo>
                    <a:pt x="58" y="136"/>
                    <a:pt x="86" y="136"/>
                    <a:pt x="94" y="133"/>
                  </a:cubicBezTo>
                  <a:cubicBezTo>
                    <a:pt x="105" y="128"/>
                    <a:pt x="105" y="128"/>
                    <a:pt x="105" y="128"/>
                  </a:cubicBezTo>
                  <a:cubicBezTo>
                    <a:pt x="105" y="128"/>
                    <a:pt x="105" y="128"/>
                    <a:pt x="105" y="128"/>
                  </a:cubicBezTo>
                  <a:cubicBezTo>
                    <a:pt x="107" y="126"/>
                    <a:pt x="108" y="124"/>
                    <a:pt x="106" y="121"/>
                  </a:cubicBezTo>
                  <a:close/>
                </a:path>
              </a:pathLst>
            </a:custGeom>
            <a:solidFill>
              <a:sysClr val="window" lastClr="FFFFFF">
                <a:alpha val="70000"/>
              </a:sysClr>
            </a:solidFill>
            <a:ln>
              <a:noFill/>
            </a:ln>
          </p:spPr>
          <p:txBody>
            <a:bodyPr vert="horz" wrap="square" lIns="91440" tIns="45720" rIns="91440" bIns="45720" numCol="1" anchor="t" anchorCtr="0" compatLnSpc="1">
              <a:prstTxWarp prst="textNoShape">
                <a:avLst/>
              </a:prstTxWarp>
            </a:bodyPr>
            <a:lstStyle/>
            <a:p>
              <a:pPr defTabSz="966446">
                <a:defRPr/>
              </a:pPr>
              <a:endParaRPr lang="zh-CN" altLang="en-US" sz="1900" kern="0">
                <a:solidFill>
                  <a:sysClr val="windowText" lastClr="000000"/>
                </a:solidFill>
              </a:endParaRPr>
            </a:p>
          </p:txBody>
        </p:sp>
      </p:grpSp>
      <p:grpSp>
        <p:nvGrpSpPr>
          <p:cNvPr id="51" name="组合 50"/>
          <p:cNvGrpSpPr/>
          <p:nvPr/>
        </p:nvGrpSpPr>
        <p:grpSpPr>
          <a:xfrm>
            <a:off x="2883987" y="240387"/>
            <a:ext cx="638076" cy="639487"/>
            <a:chOff x="4183323" y="478633"/>
            <a:chExt cx="922707" cy="922707"/>
          </a:xfrm>
        </p:grpSpPr>
        <p:sp>
          <p:nvSpPr>
            <p:cNvPr id="52" name="圆角矩形 51"/>
            <p:cNvSpPr/>
            <p:nvPr/>
          </p:nvSpPr>
          <p:spPr>
            <a:xfrm>
              <a:off x="4183323" y="478633"/>
              <a:ext cx="922707" cy="922707"/>
            </a:xfrm>
            <a:prstGeom prst="roundRect">
              <a:avLst/>
            </a:prstGeom>
            <a:noFill/>
            <a:ln w="76200" cap="flat" cmpd="sng" algn="ctr">
              <a:solidFill>
                <a:sysClr val="window" lastClr="FFFFFF">
                  <a:lumMod val="95000"/>
                  <a:alpha val="40000"/>
                </a:sysClr>
              </a:solidFill>
              <a:prstDash val="solid"/>
            </a:ln>
            <a:effectLst/>
          </p:spPr>
          <p:txBody>
            <a:bodyPr rtlCol="0" anchor="ctr"/>
            <a:lstStyle/>
            <a:p>
              <a:pPr algn="ctr" defTabSz="966446">
                <a:defRPr/>
              </a:pPr>
              <a:endParaRPr lang="zh-CN" altLang="en-US" sz="1900" kern="0">
                <a:solidFill>
                  <a:sysClr val="window" lastClr="FFFFFF"/>
                </a:solidFill>
              </a:endParaRPr>
            </a:p>
          </p:txBody>
        </p:sp>
        <p:grpSp>
          <p:nvGrpSpPr>
            <p:cNvPr id="53" name="组合 52"/>
            <p:cNvGrpSpPr/>
            <p:nvPr/>
          </p:nvGrpSpPr>
          <p:grpSpPr>
            <a:xfrm>
              <a:off x="4393781" y="759609"/>
              <a:ext cx="501790" cy="360755"/>
              <a:chOff x="5971807" y="1208092"/>
              <a:chExt cx="758138" cy="545053"/>
            </a:xfrm>
            <a:solidFill>
              <a:sysClr val="window" lastClr="FFFFFF">
                <a:alpha val="70000"/>
              </a:sysClr>
            </a:solidFill>
          </p:grpSpPr>
          <p:sp>
            <p:nvSpPr>
              <p:cNvPr id="54" name="Freeform 20"/>
              <p:cNvSpPr>
                <a:spLocks/>
              </p:cNvSpPr>
              <p:nvPr/>
            </p:nvSpPr>
            <p:spPr bwMode="auto">
              <a:xfrm>
                <a:off x="5971807" y="1313514"/>
                <a:ext cx="758138" cy="439631"/>
              </a:xfrm>
              <a:custGeom>
                <a:avLst/>
                <a:gdLst>
                  <a:gd name="T0" fmla="*/ 0 w 338"/>
                  <a:gd name="T1" fmla="*/ 0 h 196"/>
                  <a:gd name="T2" fmla="*/ 0 w 338"/>
                  <a:gd name="T3" fmla="*/ 196 h 196"/>
                  <a:gd name="T4" fmla="*/ 338 w 338"/>
                  <a:gd name="T5" fmla="*/ 196 h 196"/>
                  <a:gd name="T6" fmla="*/ 338 w 338"/>
                  <a:gd name="T7" fmla="*/ 0 h 196"/>
                  <a:gd name="T8" fmla="*/ 169 w 338"/>
                  <a:gd name="T9" fmla="*/ 121 h 196"/>
                  <a:gd name="T10" fmla="*/ 0 w 338"/>
                  <a:gd name="T11" fmla="*/ 0 h 196"/>
                </a:gdLst>
                <a:ahLst/>
                <a:cxnLst>
                  <a:cxn ang="0">
                    <a:pos x="T0" y="T1"/>
                  </a:cxn>
                  <a:cxn ang="0">
                    <a:pos x="T2" y="T3"/>
                  </a:cxn>
                  <a:cxn ang="0">
                    <a:pos x="T4" y="T5"/>
                  </a:cxn>
                  <a:cxn ang="0">
                    <a:pos x="T6" y="T7"/>
                  </a:cxn>
                  <a:cxn ang="0">
                    <a:pos x="T8" y="T9"/>
                  </a:cxn>
                  <a:cxn ang="0">
                    <a:pos x="T10" y="T11"/>
                  </a:cxn>
                </a:cxnLst>
                <a:rect l="0" t="0" r="r" b="b"/>
                <a:pathLst>
                  <a:path w="338" h="196">
                    <a:moveTo>
                      <a:pt x="0" y="0"/>
                    </a:moveTo>
                    <a:lnTo>
                      <a:pt x="0" y="196"/>
                    </a:lnTo>
                    <a:lnTo>
                      <a:pt x="338" y="196"/>
                    </a:lnTo>
                    <a:lnTo>
                      <a:pt x="338" y="0"/>
                    </a:lnTo>
                    <a:lnTo>
                      <a:pt x="169" y="12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66446">
                  <a:defRPr/>
                </a:pPr>
                <a:endParaRPr lang="zh-CN" altLang="en-US" sz="1900" kern="0">
                  <a:solidFill>
                    <a:sysClr val="windowText" lastClr="000000"/>
                  </a:solidFill>
                </a:endParaRPr>
              </a:p>
            </p:txBody>
          </p:sp>
          <p:sp>
            <p:nvSpPr>
              <p:cNvPr id="55" name="Freeform 21"/>
              <p:cNvSpPr>
                <a:spLocks/>
              </p:cNvSpPr>
              <p:nvPr/>
            </p:nvSpPr>
            <p:spPr bwMode="auto">
              <a:xfrm>
                <a:off x="5971807" y="1208092"/>
                <a:ext cx="758138" cy="316265"/>
              </a:xfrm>
              <a:custGeom>
                <a:avLst/>
                <a:gdLst>
                  <a:gd name="T0" fmla="*/ 338 w 338"/>
                  <a:gd name="T1" fmla="*/ 20 h 141"/>
                  <a:gd name="T2" fmla="*/ 338 w 338"/>
                  <a:gd name="T3" fmla="*/ 0 h 141"/>
                  <a:gd name="T4" fmla="*/ 0 w 338"/>
                  <a:gd name="T5" fmla="*/ 0 h 141"/>
                  <a:gd name="T6" fmla="*/ 0 w 338"/>
                  <a:gd name="T7" fmla="*/ 20 h 141"/>
                  <a:gd name="T8" fmla="*/ 169 w 338"/>
                  <a:gd name="T9" fmla="*/ 141 h 141"/>
                  <a:gd name="T10" fmla="*/ 338 w 338"/>
                  <a:gd name="T11" fmla="*/ 20 h 141"/>
                </a:gdLst>
                <a:ahLst/>
                <a:cxnLst>
                  <a:cxn ang="0">
                    <a:pos x="T0" y="T1"/>
                  </a:cxn>
                  <a:cxn ang="0">
                    <a:pos x="T2" y="T3"/>
                  </a:cxn>
                  <a:cxn ang="0">
                    <a:pos x="T4" y="T5"/>
                  </a:cxn>
                  <a:cxn ang="0">
                    <a:pos x="T6" y="T7"/>
                  </a:cxn>
                  <a:cxn ang="0">
                    <a:pos x="T8" y="T9"/>
                  </a:cxn>
                  <a:cxn ang="0">
                    <a:pos x="T10" y="T11"/>
                  </a:cxn>
                </a:cxnLst>
                <a:rect l="0" t="0" r="r" b="b"/>
                <a:pathLst>
                  <a:path w="338" h="141">
                    <a:moveTo>
                      <a:pt x="338" y="20"/>
                    </a:moveTo>
                    <a:lnTo>
                      <a:pt x="338" y="0"/>
                    </a:lnTo>
                    <a:lnTo>
                      <a:pt x="0" y="0"/>
                    </a:lnTo>
                    <a:lnTo>
                      <a:pt x="0" y="20"/>
                    </a:lnTo>
                    <a:lnTo>
                      <a:pt x="169" y="141"/>
                    </a:lnTo>
                    <a:lnTo>
                      <a:pt x="33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66446">
                  <a:defRPr/>
                </a:pPr>
                <a:endParaRPr lang="zh-CN" altLang="en-US" sz="1900" kern="0">
                  <a:solidFill>
                    <a:sysClr val="windowText" lastClr="000000"/>
                  </a:solidFill>
                </a:endParaRPr>
              </a:p>
            </p:txBody>
          </p:sp>
        </p:grpSp>
      </p:grpSp>
      <p:sp>
        <p:nvSpPr>
          <p:cNvPr id="8" name="等腰三角形 7"/>
          <p:cNvSpPr/>
          <p:nvPr/>
        </p:nvSpPr>
        <p:spPr>
          <a:xfrm>
            <a:off x="6587753" y="676910"/>
            <a:ext cx="2161430" cy="2310384"/>
          </a:xfrm>
          <a:prstGeom prst="triangle">
            <a:avLst/>
          </a:prstGeom>
        </p:spPr>
        <p:txBody>
          <a:bodyPr wrap="square" lIns="121758" tIns="60879" rIns="121758" bIns="60879" rtlCol="0" anchor="ctr">
            <a:spAutoFit/>
          </a:bodyPr>
          <a:lstStyle/>
          <a:p>
            <a:pPr algn="ctr" defTabSz="1243700"/>
            <a:endParaRPr lang="zh-CN" altLang="en-US" sz="4300" b="1" dirty="0">
              <a:solidFill>
                <a:srgbClr val="FF3300"/>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3708623" y="1957100"/>
            <a:ext cx="6377910" cy="1328678"/>
          </a:xfrm>
          <a:prstGeom prst="rect">
            <a:avLst/>
          </a:prstGeom>
          <a:noFill/>
        </p:spPr>
        <p:txBody>
          <a:bodyPr wrap="square" lIns="96629" tIns="48314" rIns="96629" bIns="48314" rtlCol="0">
            <a:spAutoFit/>
          </a:bodyPr>
          <a:lstStyle/>
          <a:p>
            <a:r>
              <a:rPr lang="zh-CN" altLang="en-US" sz="8000" b="1" dirty="0">
                <a:solidFill>
                  <a:schemeClr val="bg1">
                    <a:alpha val="98000"/>
                  </a:schemeClr>
                </a:solidFill>
                <a:latin typeface="微软雅黑" pitchFamily="34" charset="-122"/>
                <a:ea typeface="微软雅黑" pitchFamily="34" charset="-122"/>
              </a:rPr>
              <a:t>Thank you</a:t>
            </a:r>
          </a:p>
        </p:txBody>
      </p:sp>
      <p:sp>
        <p:nvSpPr>
          <p:cNvPr id="26" name="Rounded Rectangle 7">
            <a:extLst>
              <a:ext uri="{FF2B5EF4-FFF2-40B4-BE49-F238E27FC236}">
                <a16:creationId xmlns:a16="http://schemas.microsoft.com/office/drawing/2014/main" id="{6DCB3B22-9406-43A9-B951-32D393ED9E86}"/>
              </a:ext>
            </a:extLst>
          </p:cNvPr>
          <p:cNvSpPr/>
          <p:nvPr/>
        </p:nvSpPr>
        <p:spPr>
          <a:xfrm>
            <a:off x="9783235" y="373412"/>
            <a:ext cx="1682803" cy="413563"/>
          </a:xfrm>
          <a:prstGeom prst="roundRect">
            <a:avLst>
              <a:gd name="adj" fmla="val 50000"/>
            </a:avLst>
          </a:prstGeom>
          <a:solidFill>
            <a:srgbClr val="7B1B1B">
              <a:alpha val="0"/>
            </a:srgbClr>
          </a:solidFill>
          <a:ln w="19050">
            <a:solidFill>
              <a:srgbClr val="7B1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bg1"/>
                </a:solidFill>
              </a:rPr>
              <a:t>LOGO</a:t>
            </a:r>
            <a:endParaRPr lang="ko-KR" altLang="en-US" sz="2700" dirty="0">
              <a:solidFill>
                <a:schemeClr val="bg1"/>
              </a:solidFill>
            </a:endParaRPr>
          </a:p>
        </p:txBody>
      </p:sp>
      <p:sp>
        <p:nvSpPr>
          <p:cNvPr id="27" name="TextBox 14">
            <a:hlinkClick r:id="rId4"/>
            <a:extLst>
              <a:ext uri="{FF2B5EF4-FFF2-40B4-BE49-F238E27FC236}">
                <a16:creationId xmlns:a16="http://schemas.microsoft.com/office/drawing/2014/main" id="{41096CC8-EA2E-478F-96C9-6AEB6D61BB2F}"/>
              </a:ext>
            </a:extLst>
          </p:cNvPr>
          <p:cNvSpPr txBox="1"/>
          <p:nvPr/>
        </p:nvSpPr>
        <p:spPr>
          <a:xfrm>
            <a:off x="5076775" y="5119767"/>
            <a:ext cx="2676775" cy="246221"/>
          </a:xfrm>
          <a:prstGeom prst="rect">
            <a:avLst/>
          </a:prstGeom>
          <a:noFill/>
        </p:spPr>
        <p:txBody>
          <a:bodyPr wrap="square" rtlCol="0">
            <a:spAutoFit/>
          </a:bodyPr>
          <a:lstStyle/>
          <a:p>
            <a:pPr algn="ctr"/>
            <a:r>
              <a:rPr lang="en-US" altLang="zh-CN" sz="1000" dirty="0">
                <a:solidFill>
                  <a:schemeClr val="bg2">
                    <a:lumMod val="75000"/>
                  </a:schemeClr>
                </a:solidFill>
                <a:cs typeface="Arial" pitchFamily="34" charset="0"/>
                <a:hlinkClick r:id="rId4">
                  <a:extLst>
                    <a:ext uri="{A12FA001-AC4F-418D-AE19-62706E023703}">
                      <ahyp:hlinkClr xmlns:ahyp="http://schemas.microsoft.com/office/drawing/2018/hyperlinkcolor" val="tx"/>
                    </a:ext>
                  </a:extLst>
                </a:hlinkClick>
              </a:rPr>
              <a:t>https://www.freeppt7.com</a:t>
            </a:r>
            <a:endParaRPr lang="ko-KR" altLang="en-US" sz="1000" dirty="0">
              <a:solidFill>
                <a:schemeClr val="bg2">
                  <a:lumMod val="75000"/>
                </a:schemeClr>
              </a:solidFill>
              <a:cs typeface="Arial" pitchFamily="34" charset="0"/>
            </a:endParaRPr>
          </a:p>
        </p:txBody>
      </p:sp>
    </p:spTree>
    <p:extLst>
      <p:ext uri="{BB962C8B-B14F-4D97-AF65-F5344CB8AC3E}">
        <p14:creationId xmlns:p14="http://schemas.microsoft.com/office/powerpoint/2010/main" val="858722780"/>
      </p:ext>
    </p:extLst>
  </p:cSld>
  <p:clrMapOvr>
    <a:masterClrMapping/>
  </p:clrMapOvr>
  <mc:AlternateContent xmlns:mc="http://schemas.openxmlformats.org/markup-compatibility/2006" xmlns:p14="http://schemas.microsoft.com/office/powerpoint/2010/main">
    <mc:Choice Requires="p14">
      <p:transition spd="slow" p14:dur="2000" advTm="6000">
        <p14:vortex dir="r"/>
      </p:transition>
    </mc:Choice>
    <mc:Fallback xmlns:ahyp="http://schemas.microsoft.com/office/drawing/2018/hyperlinkcolor" xmlns:a16="http://schemas.microsoft.com/office/drawing/2014/main" xmlns:a14="http://schemas.microsoft.com/office/drawing/2010/main"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250"/>
                                        <p:tgtEl>
                                          <p:spTgt spid="37"/>
                                        </p:tgtEl>
                                      </p:cBhvr>
                                    </p:animEffect>
                                    <p:anim calcmode="lin" valueType="num">
                                      <p:cBhvr>
                                        <p:cTn id="13" dur="250" fill="hold"/>
                                        <p:tgtEl>
                                          <p:spTgt spid="37"/>
                                        </p:tgtEl>
                                        <p:attrNameLst>
                                          <p:attrName>ppt_x</p:attrName>
                                        </p:attrNameLst>
                                      </p:cBhvr>
                                      <p:tavLst>
                                        <p:tav tm="0">
                                          <p:val>
                                            <p:strVal val="#ppt_x"/>
                                          </p:val>
                                        </p:tav>
                                        <p:tav tm="100000">
                                          <p:val>
                                            <p:strVal val="#ppt_x"/>
                                          </p:val>
                                        </p:tav>
                                      </p:tavLst>
                                    </p:anim>
                                    <p:anim calcmode="lin" valueType="num">
                                      <p:cBhvr>
                                        <p:cTn id="14" dur="250" fill="hold"/>
                                        <p:tgtEl>
                                          <p:spTgt spid="37"/>
                                        </p:tgtEl>
                                        <p:attrNameLst>
                                          <p:attrName>ppt_y</p:attrName>
                                        </p:attrNameLst>
                                      </p:cBhvr>
                                      <p:tavLst>
                                        <p:tav tm="0">
                                          <p:val>
                                            <p:strVal val="#ppt_y+.1"/>
                                          </p:val>
                                        </p:tav>
                                        <p:tav tm="100000">
                                          <p:val>
                                            <p:strVal val="#ppt_y"/>
                                          </p:val>
                                        </p:tav>
                                      </p:tavLst>
                                    </p:anim>
                                  </p:childTnLst>
                                </p:cTn>
                              </p:par>
                            </p:childTnLst>
                          </p:cTn>
                        </p:par>
                        <p:par>
                          <p:cTn id="15" fill="hold">
                            <p:stCondLst>
                              <p:cond delay="1250"/>
                            </p:stCondLst>
                            <p:childTnLst>
                              <p:par>
                                <p:cTn id="16" presetID="42" presetClass="entr" presetSubtype="0"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250"/>
                                        <p:tgtEl>
                                          <p:spTgt spid="43"/>
                                        </p:tgtEl>
                                      </p:cBhvr>
                                    </p:animEffect>
                                    <p:anim calcmode="lin" valueType="num">
                                      <p:cBhvr>
                                        <p:cTn id="19" dur="250" fill="hold"/>
                                        <p:tgtEl>
                                          <p:spTgt spid="43"/>
                                        </p:tgtEl>
                                        <p:attrNameLst>
                                          <p:attrName>ppt_x</p:attrName>
                                        </p:attrNameLst>
                                      </p:cBhvr>
                                      <p:tavLst>
                                        <p:tav tm="0">
                                          <p:val>
                                            <p:strVal val="#ppt_x"/>
                                          </p:val>
                                        </p:tav>
                                        <p:tav tm="100000">
                                          <p:val>
                                            <p:strVal val="#ppt_x"/>
                                          </p:val>
                                        </p:tav>
                                      </p:tavLst>
                                    </p:anim>
                                    <p:anim calcmode="lin" valueType="num">
                                      <p:cBhvr>
                                        <p:cTn id="20" dur="250" fill="hold"/>
                                        <p:tgtEl>
                                          <p:spTgt spid="43"/>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250"/>
                                        <p:tgtEl>
                                          <p:spTgt spid="48"/>
                                        </p:tgtEl>
                                      </p:cBhvr>
                                    </p:animEffect>
                                    <p:anim calcmode="lin" valueType="num">
                                      <p:cBhvr>
                                        <p:cTn id="25" dur="250" fill="hold"/>
                                        <p:tgtEl>
                                          <p:spTgt spid="48"/>
                                        </p:tgtEl>
                                        <p:attrNameLst>
                                          <p:attrName>ppt_x</p:attrName>
                                        </p:attrNameLst>
                                      </p:cBhvr>
                                      <p:tavLst>
                                        <p:tav tm="0">
                                          <p:val>
                                            <p:strVal val="#ppt_x"/>
                                          </p:val>
                                        </p:tav>
                                        <p:tav tm="100000">
                                          <p:val>
                                            <p:strVal val="#ppt_x"/>
                                          </p:val>
                                        </p:tav>
                                      </p:tavLst>
                                    </p:anim>
                                    <p:anim calcmode="lin" valueType="num">
                                      <p:cBhvr>
                                        <p:cTn id="26" dur="250" fill="hold"/>
                                        <p:tgtEl>
                                          <p:spTgt spid="48"/>
                                        </p:tgtEl>
                                        <p:attrNameLst>
                                          <p:attrName>ppt_y</p:attrName>
                                        </p:attrNameLst>
                                      </p:cBhvr>
                                      <p:tavLst>
                                        <p:tav tm="0">
                                          <p:val>
                                            <p:strVal val="#ppt_y+.1"/>
                                          </p:val>
                                        </p:tav>
                                        <p:tav tm="100000">
                                          <p:val>
                                            <p:strVal val="#ppt_y"/>
                                          </p:val>
                                        </p:tav>
                                      </p:tavLst>
                                    </p:anim>
                                  </p:childTnLst>
                                </p:cTn>
                              </p:par>
                            </p:childTnLst>
                          </p:cTn>
                        </p:par>
                        <p:par>
                          <p:cTn id="27" fill="hold">
                            <p:stCondLst>
                              <p:cond delay="1750"/>
                            </p:stCondLst>
                            <p:childTnLst>
                              <p:par>
                                <p:cTn id="28" presetID="42" presetClass="entr" presetSubtype="0" fill="hold" nodeType="after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fade">
                                      <p:cBhvr>
                                        <p:cTn id="30" dur="250"/>
                                        <p:tgtEl>
                                          <p:spTgt spid="51"/>
                                        </p:tgtEl>
                                      </p:cBhvr>
                                    </p:animEffect>
                                    <p:anim calcmode="lin" valueType="num">
                                      <p:cBhvr>
                                        <p:cTn id="31" dur="250" fill="hold"/>
                                        <p:tgtEl>
                                          <p:spTgt spid="51"/>
                                        </p:tgtEl>
                                        <p:attrNameLst>
                                          <p:attrName>ppt_x</p:attrName>
                                        </p:attrNameLst>
                                      </p:cBhvr>
                                      <p:tavLst>
                                        <p:tav tm="0">
                                          <p:val>
                                            <p:strVal val="#ppt_x"/>
                                          </p:val>
                                        </p:tav>
                                        <p:tav tm="100000">
                                          <p:val>
                                            <p:strVal val="#ppt_x"/>
                                          </p:val>
                                        </p:tav>
                                      </p:tavLst>
                                    </p:anim>
                                    <p:anim calcmode="lin" valueType="num">
                                      <p:cBhvr>
                                        <p:cTn id="32" dur="250" fill="hold"/>
                                        <p:tgtEl>
                                          <p:spTgt spid="51"/>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p:cTn id="36" dur="500" fill="hold"/>
                                        <p:tgtEl>
                                          <p:spTgt spid="56"/>
                                        </p:tgtEl>
                                        <p:attrNameLst>
                                          <p:attrName>ppt_w</p:attrName>
                                        </p:attrNameLst>
                                      </p:cBhvr>
                                      <p:tavLst>
                                        <p:tav tm="0">
                                          <p:val>
                                            <p:fltVal val="0"/>
                                          </p:val>
                                        </p:tav>
                                        <p:tav tm="100000">
                                          <p:val>
                                            <p:strVal val="#ppt_w"/>
                                          </p:val>
                                        </p:tav>
                                      </p:tavLst>
                                    </p:anim>
                                    <p:anim calcmode="lin" valueType="num">
                                      <p:cBhvr>
                                        <p:cTn id="37" dur="500" fill="hold"/>
                                        <p:tgtEl>
                                          <p:spTgt spid="56"/>
                                        </p:tgtEl>
                                        <p:attrNameLst>
                                          <p:attrName>ppt_h</p:attrName>
                                        </p:attrNameLst>
                                      </p:cBhvr>
                                      <p:tavLst>
                                        <p:tav tm="0">
                                          <p:val>
                                            <p:fltVal val="0"/>
                                          </p:val>
                                        </p:tav>
                                        <p:tav tm="100000">
                                          <p:val>
                                            <p:strVal val="#ppt_h"/>
                                          </p:val>
                                        </p:tav>
                                      </p:tavLst>
                                    </p:anim>
                                    <p:animEffect transition="in" filter="fade">
                                      <p:cBhvr>
                                        <p:cTn id="3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6"/>
          <p:cNvSpPr>
            <a:spLocks/>
          </p:cNvSpPr>
          <p:nvPr/>
        </p:nvSpPr>
        <p:spPr bwMode="auto">
          <a:xfrm>
            <a:off x="2" y="3357788"/>
            <a:ext cx="12205567" cy="3309369"/>
          </a:xfrm>
          <a:custGeom>
            <a:avLst/>
            <a:gdLst>
              <a:gd name="T0" fmla="*/ 3078 w 4268"/>
              <a:gd name="T1" fmla="*/ 3 h 1326"/>
              <a:gd name="T2" fmla="*/ 3355 w 4268"/>
              <a:gd name="T3" fmla="*/ 18 h 1326"/>
              <a:gd name="T4" fmla="*/ 3647 w 4268"/>
              <a:gd name="T5" fmla="*/ 50 h 1326"/>
              <a:gd name="T6" fmla="*/ 3951 w 4268"/>
              <a:gd name="T7" fmla="*/ 100 h 1326"/>
              <a:gd name="T8" fmla="*/ 4268 w 4268"/>
              <a:gd name="T9" fmla="*/ 168 h 1326"/>
              <a:gd name="T10" fmla="*/ 4106 w 4268"/>
              <a:gd name="T11" fmla="*/ 140 h 1326"/>
              <a:gd name="T12" fmla="*/ 3795 w 4268"/>
              <a:gd name="T13" fmla="*/ 80 h 1326"/>
              <a:gd name="T14" fmla="*/ 3499 w 4268"/>
              <a:gd name="T15" fmla="*/ 40 h 1326"/>
              <a:gd name="T16" fmla="*/ 3215 w 4268"/>
              <a:gd name="T17" fmla="*/ 16 h 1326"/>
              <a:gd name="T18" fmla="*/ 2943 w 4268"/>
              <a:gd name="T19" fmla="*/ 9 h 1326"/>
              <a:gd name="T20" fmla="*/ 2636 w 4268"/>
              <a:gd name="T21" fmla="*/ 18 h 1326"/>
              <a:gd name="T22" fmla="*/ 2348 w 4268"/>
              <a:gd name="T23" fmla="*/ 48 h 1326"/>
              <a:gd name="T24" fmla="*/ 2077 w 4268"/>
              <a:gd name="T25" fmla="*/ 93 h 1326"/>
              <a:gd name="T26" fmla="*/ 1825 w 4268"/>
              <a:gd name="T27" fmla="*/ 153 h 1326"/>
              <a:gd name="T28" fmla="*/ 1589 w 4268"/>
              <a:gd name="T29" fmla="*/ 225 h 1326"/>
              <a:gd name="T30" fmla="*/ 1370 w 4268"/>
              <a:gd name="T31" fmla="*/ 308 h 1326"/>
              <a:gd name="T32" fmla="*/ 1169 w 4268"/>
              <a:gd name="T33" fmla="*/ 398 h 1326"/>
              <a:gd name="T34" fmla="*/ 985 w 4268"/>
              <a:gd name="T35" fmla="*/ 494 h 1326"/>
              <a:gd name="T36" fmla="*/ 817 w 4268"/>
              <a:gd name="T37" fmla="*/ 595 h 1326"/>
              <a:gd name="T38" fmla="*/ 666 w 4268"/>
              <a:gd name="T39" fmla="*/ 696 h 1326"/>
              <a:gd name="T40" fmla="*/ 531 w 4268"/>
              <a:gd name="T41" fmla="*/ 797 h 1326"/>
              <a:gd name="T42" fmla="*/ 412 w 4268"/>
              <a:gd name="T43" fmla="*/ 895 h 1326"/>
              <a:gd name="T44" fmla="*/ 308 w 4268"/>
              <a:gd name="T45" fmla="*/ 988 h 1326"/>
              <a:gd name="T46" fmla="*/ 221 w 4268"/>
              <a:gd name="T47" fmla="*/ 1075 h 1326"/>
              <a:gd name="T48" fmla="*/ 149 w 4268"/>
              <a:gd name="T49" fmla="*/ 1151 h 1326"/>
              <a:gd name="T50" fmla="*/ 91 w 4268"/>
              <a:gd name="T51" fmla="*/ 1217 h 1326"/>
              <a:gd name="T52" fmla="*/ 49 w 4268"/>
              <a:gd name="T53" fmla="*/ 1269 h 1326"/>
              <a:gd name="T54" fmla="*/ 22 w 4268"/>
              <a:gd name="T55" fmla="*/ 1305 h 1326"/>
              <a:gd name="T56" fmla="*/ 8 w 4268"/>
              <a:gd name="T57" fmla="*/ 1323 h 1326"/>
              <a:gd name="T58" fmla="*/ 6 w 4268"/>
              <a:gd name="T59" fmla="*/ 1326 h 1326"/>
              <a:gd name="T60" fmla="*/ 1 w 4268"/>
              <a:gd name="T61" fmla="*/ 1318 h 1326"/>
              <a:gd name="T62" fmla="*/ 17 w 4268"/>
              <a:gd name="T63" fmla="*/ 1298 h 1326"/>
              <a:gd name="T64" fmla="*/ 47 w 4268"/>
              <a:gd name="T65" fmla="*/ 1259 h 1326"/>
              <a:gd name="T66" fmla="*/ 93 w 4268"/>
              <a:gd name="T67" fmla="*/ 1203 h 1326"/>
              <a:gd name="T68" fmla="*/ 154 w 4268"/>
              <a:gd name="T69" fmla="*/ 1135 h 1326"/>
              <a:gd name="T70" fmla="*/ 230 w 4268"/>
              <a:gd name="T71" fmla="*/ 1053 h 1326"/>
              <a:gd name="T72" fmla="*/ 324 w 4268"/>
              <a:gd name="T73" fmla="*/ 964 h 1326"/>
              <a:gd name="T74" fmla="*/ 434 w 4268"/>
              <a:gd name="T75" fmla="*/ 867 h 1326"/>
              <a:gd name="T76" fmla="*/ 561 w 4268"/>
              <a:gd name="T77" fmla="*/ 765 h 1326"/>
              <a:gd name="T78" fmla="*/ 703 w 4268"/>
              <a:gd name="T79" fmla="*/ 661 h 1326"/>
              <a:gd name="T80" fmla="*/ 864 w 4268"/>
              <a:gd name="T81" fmla="*/ 556 h 1326"/>
              <a:gd name="T82" fmla="*/ 1040 w 4268"/>
              <a:gd name="T83" fmla="*/ 455 h 1326"/>
              <a:gd name="T84" fmla="*/ 1235 w 4268"/>
              <a:gd name="T85" fmla="*/ 358 h 1326"/>
              <a:gd name="T86" fmla="*/ 1448 w 4268"/>
              <a:gd name="T87" fmla="*/ 268 h 1326"/>
              <a:gd name="T88" fmla="*/ 1678 w 4268"/>
              <a:gd name="T89" fmla="*/ 188 h 1326"/>
              <a:gd name="T90" fmla="*/ 1927 w 4268"/>
              <a:gd name="T91" fmla="*/ 119 h 1326"/>
              <a:gd name="T92" fmla="*/ 2194 w 4268"/>
              <a:gd name="T93" fmla="*/ 63 h 1326"/>
              <a:gd name="T94" fmla="*/ 2480 w 4268"/>
              <a:gd name="T95" fmla="*/ 23 h 1326"/>
              <a:gd name="T96" fmla="*/ 2784 w 4268"/>
              <a:gd name="T97" fmla="*/ 3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68" h="1326">
                <a:moveTo>
                  <a:pt x="2943" y="0"/>
                </a:moveTo>
                <a:lnTo>
                  <a:pt x="3078" y="3"/>
                </a:lnTo>
                <a:lnTo>
                  <a:pt x="3215" y="8"/>
                </a:lnTo>
                <a:lnTo>
                  <a:pt x="3355" y="18"/>
                </a:lnTo>
                <a:lnTo>
                  <a:pt x="3500" y="31"/>
                </a:lnTo>
                <a:lnTo>
                  <a:pt x="3647" y="50"/>
                </a:lnTo>
                <a:lnTo>
                  <a:pt x="3797" y="72"/>
                </a:lnTo>
                <a:lnTo>
                  <a:pt x="3951" y="100"/>
                </a:lnTo>
                <a:lnTo>
                  <a:pt x="4109" y="132"/>
                </a:lnTo>
                <a:lnTo>
                  <a:pt x="4268" y="168"/>
                </a:lnTo>
                <a:lnTo>
                  <a:pt x="4267" y="176"/>
                </a:lnTo>
                <a:lnTo>
                  <a:pt x="4106" y="140"/>
                </a:lnTo>
                <a:lnTo>
                  <a:pt x="3950" y="107"/>
                </a:lnTo>
                <a:lnTo>
                  <a:pt x="3795" y="80"/>
                </a:lnTo>
                <a:lnTo>
                  <a:pt x="3645" y="58"/>
                </a:lnTo>
                <a:lnTo>
                  <a:pt x="3499" y="40"/>
                </a:lnTo>
                <a:lnTo>
                  <a:pt x="3355" y="26"/>
                </a:lnTo>
                <a:lnTo>
                  <a:pt x="3215" y="16"/>
                </a:lnTo>
                <a:lnTo>
                  <a:pt x="3078" y="10"/>
                </a:lnTo>
                <a:lnTo>
                  <a:pt x="2943" y="9"/>
                </a:lnTo>
                <a:lnTo>
                  <a:pt x="2788" y="12"/>
                </a:lnTo>
                <a:lnTo>
                  <a:pt x="2636" y="18"/>
                </a:lnTo>
                <a:lnTo>
                  <a:pt x="2490" y="31"/>
                </a:lnTo>
                <a:lnTo>
                  <a:pt x="2348" y="48"/>
                </a:lnTo>
                <a:lnTo>
                  <a:pt x="2210" y="69"/>
                </a:lnTo>
                <a:lnTo>
                  <a:pt x="2077" y="93"/>
                </a:lnTo>
                <a:lnTo>
                  <a:pt x="1949" y="122"/>
                </a:lnTo>
                <a:lnTo>
                  <a:pt x="1825" y="153"/>
                </a:lnTo>
                <a:lnTo>
                  <a:pt x="1704" y="188"/>
                </a:lnTo>
                <a:lnTo>
                  <a:pt x="1589" y="225"/>
                </a:lnTo>
                <a:lnTo>
                  <a:pt x="1478" y="265"/>
                </a:lnTo>
                <a:lnTo>
                  <a:pt x="1370" y="308"/>
                </a:lnTo>
                <a:lnTo>
                  <a:pt x="1268" y="352"/>
                </a:lnTo>
                <a:lnTo>
                  <a:pt x="1169" y="398"/>
                </a:lnTo>
                <a:lnTo>
                  <a:pt x="1075" y="446"/>
                </a:lnTo>
                <a:lnTo>
                  <a:pt x="985" y="494"/>
                </a:lnTo>
                <a:lnTo>
                  <a:pt x="899" y="545"/>
                </a:lnTo>
                <a:lnTo>
                  <a:pt x="817" y="595"/>
                </a:lnTo>
                <a:lnTo>
                  <a:pt x="739" y="646"/>
                </a:lnTo>
                <a:lnTo>
                  <a:pt x="666" y="696"/>
                </a:lnTo>
                <a:lnTo>
                  <a:pt x="597" y="748"/>
                </a:lnTo>
                <a:lnTo>
                  <a:pt x="531" y="797"/>
                </a:lnTo>
                <a:lnTo>
                  <a:pt x="470" y="847"/>
                </a:lnTo>
                <a:lnTo>
                  <a:pt x="412" y="895"/>
                </a:lnTo>
                <a:lnTo>
                  <a:pt x="359" y="943"/>
                </a:lnTo>
                <a:lnTo>
                  <a:pt x="308" y="988"/>
                </a:lnTo>
                <a:lnTo>
                  <a:pt x="263" y="1032"/>
                </a:lnTo>
                <a:lnTo>
                  <a:pt x="221" y="1075"/>
                </a:lnTo>
                <a:lnTo>
                  <a:pt x="183" y="1115"/>
                </a:lnTo>
                <a:lnTo>
                  <a:pt x="149" y="1151"/>
                </a:lnTo>
                <a:lnTo>
                  <a:pt x="118" y="1186"/>
                </a:lnTo>
                <a:lnTo>
                  <a:pt x="91" y="1217"/>
                </a:lnTo>
                <a:lnTo>
                  <a:pt x="69" y="1246"/>
                </a:lnTo>
                <a:lnTo>
                  <a:pt x="49" y="1269"/>
                </a:lnTo>
                <a:lnTo>
                  <a:pt x="34" y="1288"/>
                </a:lnTo>
                <a:lnTo>
                  <a:pt x="22" y="1305"/>
                </a:lnTo>
                <a:lnTo>
                  <a:pt x="13" y="1317"/>
                </a:lnTo>
                <a:lnTo>
                  <a:pt x="8" y="1323"/>
                </a:lnTo>
                <a:lnTo>
                  <a:pt x="6" y="1326"/>
                </a:lnTo>
                <a:lnTo>
                  <a:pt x="6" y="1326"/>
                </a:lnTo>
                <a:lnTo>
                  <a:pt x="0" y="1321"/>
                </a:lnTo>
                <a:lnTo>
                  <a:pt x="1" y="1318"/>
                </a:lnTo>
                <a:lnTo>
                  <a:pt x="8" y="1310"/>
                </a:lnTo>
                <a:lnTo>
                  <a:pt x="17" y="1298"/>
                </a:lnTo>
                <a:lnTo>
                  <a:pt x="30" y="1281"/>
                </a:lnTo>
                <a:lnTo>
                  <a:pt x="47" y="1259"/>
                </a:lnTo>
                <a:lnTo>
                  <a:pt x="67" y="1233"/>
                </a:lnTo>
                <a:lnTo>
                  <a:pt x="93" y="1203"/>
                </a:lnTo>
                <a:lnTo>
                  <a:pt x="122" y="1171"/>
                </a:lnTo>
                <a:lnTo>
                  <a:pt x="154" y="1135"/>
                </a:lnTo>
                <a:lnTo>
                  <a:pt x="190" y="1094"/>
                </a:lnTo>
                <a:lnTo>
                  <a:pt x="230" y="1053"/>
                </a:lnTo>
                <a:lnTo>
                  <a:pt x="276" y="1009"/>
                </a:lnTo>
                <a:lnTo>
                  <a:pt x="324" y="964"/>
                </a:lnTo>
                <a:lnTo>
                  <a:pt x="377" y="916"/>
                </a:lnTo>
                <a:lnTo>
                  <a:pt x="434" y="867"/>
                </a:lnTo>
                <a:lnTo>
                  <a:pt x="495" y="816"/>
                </a:lnTo>
                <a:lnTo>
                  <a:pt x="561" y="765"/>
                </a:lnTo>
                <a:lnTo>
                  <a:pt x="629" y="713"/>
                </a:lnTo>
                <a:lnTo>
                  <a:pt x="703" y="661"/>
                </a:lnTo>
                <a:lnTo>
                  <a:pt x="781" y="609"/>
                </a:lnTo>
                <a:lnTo>
                  <a:pt x="864" y="556"/>
                </a:lnTo>
                <a:lnTo>
                  <a:pt x="949" y="506"/>
                </a:lnTo>
                <a:lnTo>
                  <a:pt x="1040" y="455"/>
                </a:lnTo>
                <a:lnTo>
                  <a:pt x="1136" y="406"/>
                </a:lnTo>
                <a:lnTo>
                  <a:pt x="1235" y="358"/>
                </a:lnTo>
                <a:lnTo>
                  <a:pt x="1339" y="312"/>
                </a:lnTo>
                <a:lnTo>
                  <a:pt x="1448" y="268"/>
                </a:lnTo>
                <a:lnTo>
                  <a:pt x="1560" y="226"/>
                </a:lnTo>
                <a:lnTo>
                  <a:pt x="1678" y="188"/>
                </a:lnTo>
                <a:lnTo>
                  <a:pt x="1800" y="151"/>
                </a:lnTo>
                <a:lnTo>
                  <a:pt x="1927" y="119"/>
                </a:lnTo>
                <a:lnTo>
                  <a:pt x="2058" y="89"/>
                </a:lnTo>
                <a:lnTo>
                  <a:pt x="2194" y="63"/>
                </a:lnTo>
                <a:lnTo>
                  <a:pt x="2335" y="41"/>
                </a:lnTo>
                <a:lnTo>
                  <a:pt x="2480" y="23"/>
                </a:lnTo>
                <a:lnTo>
                  <a:pt x="2630" y="12"/>
                </a:lnTo>
                <a:lnTo>
                  <a:pt x="2784" y="3"/>
                </a:lnTo>
                <a:lnTo>
                  <a:pt x="2943" y="0"/>
                </a:lnTo>
                <a:close/>
              </a:path>
            </a:pathLst>
          </a:custGeom>
          <a:solidFill>
            <a:srgbClr val="861E1E"/>
          </a:solidFill>
          <a:ln w="28575">
            <a:solidFill>
              <a:srgbClr val="861E1E"/>
            </a:solidFill>
            <a:prstDash val="solid"/>
            <a:round/>
            <a:headEnd/>
            <a:tailEnd/>
          </a:ln>
        </p:spPr>
        <p:txBody>
          <a:bodyPr vert="horz" wrap="square" lIns="130737" tIns="65369" rIns="130737" bIns="65369" numCol="1" anchor="t" anchorCtr="0" compatLnSpc="1">
            <a:prstTxWarp prst="textNoShape">
              <a:avLst/>
            </a:prstTxWarp>
          </a:bodyPr>
          <a:lstStyle/>
          <a:p>
            <a:pPr algn="ctr" fontAlgn="base">
              <a:spcBef>
                <a:spcPct val="0"/>
              </a:spcBef>
              <a:spcAft>
                <a:spcPct val="0"/>
              </a:spcAft>
              <a:defRPr/>
            </a:pPr>
            <a:endParaRPr lang="en-US" sz="2900" kern="0">
              <a:solidFill>
                <a:srgbClr val="000000"/>
              </a:solidFill>
              <a:latin typeface="微软雅黑"/>
              <a:ea typeface="微软雅黑"/>
              <a:sym typeface="Gill Sans" charset="0"/>
            </a:endParaRPr>
          </a:p>
        </p:txBody>
      </p:sp>
      <p:sp>
        <p:nvSpPr>
          <p:cNvPr id="38" name="Oval Callout 10"/>
          <p:cNvSpPr/>
          <p:nvPr/>
        </p:nvSpPr>
        <p:spPr bwMode="auto">
          <a:xfrm rot="19660752">
            <a:off x="246292" y="3432129"/>
            <a:ext cx="1594298" cy="1547948"/>
          </a:xfrm>
          <a:prstGeom prst="wedgeEllipseCallout">
            <a:avLst/>
          </a:prstGeom>
          <a:solidFill>
            <a:srgbClr val="7B1B1B"/>
          </a:solidFill>
          <a:ln w="25400"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vert="horz" wrap="square" lIns="130737" tIns="65369" rIns="130737" bIns="65369" numCol="1" rtlCol="0" anchor="t" anchorCtr="0" compatLnSpc="1">
            <a:prstTxWarp prst="textNoShape">
              <a:avLst/>
            </a:prstTxWarp>
          </a:bodyPr>
          <a:lstStyle/>
          <a:p>
            <a:pPr algn="ctr" defTabSz="1307377" fontAlgn="base">
              <a:spcBef>
                <a:spcPct val="0"/>
              </a:spcBef>
              <a:spcAft>
                <a:spcPct val="0"/>
              </a:spcAft>
              <a:defRPr/>
            </a:pPr>
            <a:endParaRPr lang="en-US" sz="8000" kern="0">
              <a:solidFill>
                <a:srgbClr val="000000"/>
              </a:solidFill>
              <a:latin typeface="微软雅黑"/>
              <a:ea typeface="微软雅黑"/>
              <a:sym typeface="Gill Sans" charset="0"/>
            </a:endParaRPr>
          </a:p>
        </p:txBody>
      </p:sp>
      <p:sp>
        <p:nvSpPr>
          <p:cNvPr id="39" name="Oval 9"/>
          <p:cNvSpPr/>
          <p:nvPr/>
        </p:nvSpPr>
        <p:spPr bwMode="auto">
          <a:xfrm>
            <a:off x="1181065" y="5356912"/>
            <a:ext cx="363319" cy="359607"/>
          </a:xfrm>
          <a:prstGeom prst="ellipse">
            <a:avLst/>
          </a:prstGeom>
          <a:solidFill>
            <a:srgbClr val="7B1B1B"/>
          </a:solidFill>
          <a:ln w="25400"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vert="horz" wrap="square" lIns="130737" tIns="65369" rIns="130737" bIns="65369" numCol="1" rtlCol="0" anchor="t" anchorCtr="0" compatLnSpc="1">
            <a:prstTxWarp prst="textNoShape">
              <a:avLst/>
            </a:prstTxWarp>
          </a:bodyPr>
          <a:lstStyle/>
          <a:p>
            <a:pPr algn="ctr" defTabSz="1307377" fontAlgn="base">
              <a:spcBef>
                <a:spcPct val="0"/>
              </a:spcBef>
              <a:spcAft>
                <a:spcPct val="0"/>
              </a:spcAft>
              <a:defRPr/>
            </a:pPr>
            <a:endParaRPr lang="en-US" sz="8000" kern="0">
              <a:solidFill>
                <a:srgbClr val="000000"/>
              </a:solidFill>
              <a:latin typeface="微软雅黑"/>
              <a:ea typeface="微软雅黑"/>
              <a:sym typeface="Gill Sans" charset="0"/>
            </a:endParaRPr>
          </a:p>
        </p:txBody>
      </p:sp>
      <p:sp>
        <p:nvSpPr>
          <p:cNvPr id="43" name="Rectangle 17"/>
          <p:cNvSpPr>
            <a:spLocks/>
          </p:cNvSpPr>
          <p:nvPr/>
        </p:nvSpPr>
        <p:spPr bwMode="auto">
          <a:xfrm>
            <a:off x="1371443" y="5792740"/>
            <a:ext cx="1595154" cy="73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300" dirty="0">
                <a:solidFill>
                  <a:srgbClr val="000000"/>
                </a:solidFill>
                <a:latin typeface="微软雅黑"/>
                <a:ea typeface="微软雅黑"/>
                <a:cs typeface="Lato Light" charset="0"/>
                <a:sym typeface="Lato Light" charset="0"/>
              </a:rPr>
              <a:t>Add a detailed text description here。</a:t>
            </a:r>
            <a:endParaRPr lang="en-US" sz="1300" dirty="0">
              <a:solidFill>
                <a:srgbClr val="000000"/>
              </a:solidFill>
              <a:latin typeface="微软雅黑"/>
              <a:ea typeface="微软雅黑"/>
              <a:cs typeface="Lato Light" charset="0"/>
              <a:sym typeface="Lato Light" charset="0"/>
            </a:endParaRPr>
          </a:p>
        </p:txBody>
      </p:sp>
      <p:sp>
        <p:nvSpPr>
          <p:cNvPr id="45" name="Oval Callout 85"/>
          <p:cNvSpPr/>
          <p:nvPr/>
        </p:nvSpPr>
        <p:spPr bwMode="auto">
          <a:xfrm rot="8037643">
            <a:off x="3146909" y="4737295"/>
            <a:ext cx="1578009" cy="1563923"/>
          </a:xfrm>
          <a:prstGeom prst="wedgeEllipseCallout">
            <a:avLst/>
          </a:prstGeom>
          <a:solidFill>
            <a:schemeClr val="tx1">
              <a:lumMod val="75000"/>
              <a:lumOff val="25000"/>
            </a:schemeClr>
          </a:solidFill>
          <a:ln w="254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30737" tIns="65369" rIns="130737" bIns="65369" numCol="1" rtlCol="0" anchor="t" anchorCtr="0" compatLnSpc="1">
            <a:prstTxWarp prst="textNoShape">
              <a:avLst/>
            </a:prstTxWarp>
          </a:bodyPr>
          <a:lstStyle/>
          <a:p>
            <a:pPr algn="ctr" defTabSz="1307377" fontAlgn="base">
              <a:spcBef>
                <a:spcPct val="0"/>
              </a:spcBef>
              <a:spcAft>
                <a:spcPct val="0"/>
              </a:spcAft>
              <a:defRPr/>
            </a:pPr>
            <a:endParaRPr lang="en-US" sz="8000" kern="0">
              <a:solidFill>
                <a:srgbClr val="000000"/>
              </a:solidFill>
              <a:latin typeface="微软雅黑"/>
              <a:ea typeface="微软雅黑"/>
              <a:sym typeface="Gill Sans" charset="0"/>
            </a:endParaRPr>
          </a:p>
        </p:txBody>
      </p:sp>
      <p:sp>
        <p:nvSpPr>
          <p:cNvPr id="46" name="Oval 86"/>
          <p:cNvSpPr/>
          <p:nvPr/>
        </p:nvSpPr>
        <p:spPr bwMode="auto">
          <a:xfrm rot="8637565">
            <a:off x="3138608" y="4188517"/>
            <a:ext cx="363319" cy="359607"/>
          </a:xfrm>
          <a:prstGeom prst="ellipse">
            <a:avLst/>
          </a:prstGeom>
          <a:solidFill>
            <a:schemeClr val="tx1">
              <a:lumMod val="75000"/>
              <a:lumOff val="25000"/>
            </a:schemeClr>
          </a:solidFill>
          <a:ln w="254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130737" tIns="65369" rIns="130737" bIns="65369" numCol="1" rtlCol="0" anchor="t" anchorCtr="0" compatLnSpc="1">
            <a:prstTxWarp prst="textNoShape">
              <a:avLst/>
            </a:prstTxWarp>
          </a:bodyPr>
          <a:lstStyle/>
          <a:p>
            <a:pPr algn="ctr" defTabSz="1307377" fontAlgn="base">
              <a:spcBef>
                <a:spcPct val="0"/>
              </a:spcBef>
              <a:spcAft>
                <a:spcPct val="0"/>
              </a:spcAft>
              <a:defRPr/>
            </a:pPr>
            <a:endParaRPr lang="en-US" sz="8000" kern="0">
              <a:solidFill>
                <a:srgbClr val="000000"/>
              </a:solidFill>
              <a:latin typeface="微软雅黑"/>
              <a:ea typeface="微软雅黑"/>
              <a:sym typeface="Gill Sans" charset="0"/>
            </a:endParaRPr>
          </a:p>
        </p:txBody>
      </p:sp>
      <p:sp>
        <p:nvSpPr>
          <p:cNvPr id="48" name="Oval 94"/>
          <p:cNvSpPr/>
          <p:nvPr/>
        </p:nvSpPr>
        <p:spPr bwMode="auto">
          <a:xfrm rot="9824873">
            <a:off x="6994520" y="3198800"/>
            <a:ext cx="363319" cy="359607"/>
          </a:xfrm>
          <a:prstGeom prst="ellipse">
            <a:avLst/>
          </a:prstGeom>
          <a:solidFill>
            <a:schemeClr val="tx1">
              <a:lumMod val="75000"/>
              <a:lumOff val="25000"/>
            </a:schemeClr>
          </a:solidFill>
          <a:ln w="254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130737" tIns="65369" rIns="130737" bIns="65369" numCol="1" rtlCol="0" anchor="t" anchorCtr="0" compatLnSpc="1">
            <a:prstTxWarp prst="textNoShape">
              <a:avLst/>
            </a:prstTxWarp>
          </a:bodyPr>
          <a:lstStyle/>
          <a:p>
            <a:pPr algn="ctr" defTabSz="1307377" fontAlgn="base">
              <a:spcBef>
                <a:spcPct val="0"/>
              </a:spcBef>
              <a:spcAft>
                <a:spcPct val="0"/>
              </a:spcAft>
              <a:defRPr/>
            </a:pPr>
            <a:endParaRPr lang="en-US" sz="8000" kern="0">
              <a:solidFill>
                <a:srgbClr val="000000"/>
              </a:solidFill>
              <a:latin typeface="微软雅黑"/>
              <a:ea typeface="微软雅黑"/>
              <a:sym typeface="Gill Sans" charset="0"/>
            </a:endParaRPr>
          </a:p>
        </p:txBody>
      </p:sp>
      <p:sp>
        <p:nvSpPr>
          <p:cNvPr id="50" name="Oval 99"/>
          <p:cNvSpPr/>
          <p:nvPr/>
        </p:nvSpPr>
        <p:spPr bwMode="auto">
          <a:xfrm>
            <a:off x="5005247" y="3582246"/>
            <a:ext cx="363319" cy="359607"/>
          </a:xfrm>
          <a:prstGeom prst="ellipse">
            <a:avLst/>
          </a:prstGeom>
          <a:solidFill>
            <a:srgbClr val="7B1B1B"/>
          </a:solidFill>
          <a:ln w="25400"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vert="horz" wrap="square" lIns="130737" tIns="65369" rIns="130737" bIns="65369" numCol="1" rtlCol="0" anchor="t" anchorCtr="0" compatLnSpc="1">
            <a:prstTxWarp prst="textNoShape">
              <a:avLst/>
            </a:prstTxWarp>
          </a:bodyPr>
          <a:lstStyle/>
          <a:p>
            <a:pPr algn="ctr" defTabSz="1307377" fontAlgn="base">
              <a:spcBef>
                <a:spcPct val="0"/>
              </a:spcBef>
              <a:spcAft>
                <a:spcPct val="0"/>
              </a:spcAft>
              <a:defRPr/>
            </a:pPr>
            <a:endParaRPr lang="en-US" sz="8000" kern="0">
              <a:solidFill>
                <a:srgbClr val="000000"/>
              </a:solidFill>
              <a:latin typeface="微软雅黑"/>
              <a:ea typeface="微软雅黑"/>
              <a:sym typeface="Gill Sans" charset="0"/>
            </a:endParaRPr>
          </a:p>
        </p:txBody>
      </p:sp>
      <p:sp>
        <p:nvSpPr>
          <p:cNvPr id="52" name="Rectangle 17"/>
          <p:cNvSpPr>
            <a:spLocks/>
          </p:cNvSpPr>
          <p:nvPr/>
        </p:nvSpPr>
        <p:spPr bwMode="auto">
          <a:xfrm>
            <a:off x="4721589" y="4115812"/>
            <a:ext cx="1515408" cy="73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300" dirty="0">
                <a:solidFill>
                  <a:srgbClr val="000000"/>
                </a:solidFill>
                <a:latin typeface="微软雅黑"/>
                <a:ea typeface="微软雅黑"/>
                <a:cs typeface="Lato Light" charset="0"/>
                <a:sym typeface="Lato Light" charset="0"/>
              </a:rPr>
              <a:t>Add a detailed text description here。</a:t>
            </a:r>
            <a:endParaRPr lang="en-US" sz="1300" dirty="0">
              <a:solidFill>
                <a:srgbClr val="000000"/>
              </a:solidFill>
              <a:latin typeface="微软雅黑"/>
              <a:ea typeface="微软雅黑"/>
              <a:cs typeface="Lato Light" charset="0"/>
              <a:sym typeface="Lato Light" charset="0"/>
            </a:endParaRPr>
          </a:p>
        </p:txBody>
      </p:sp>
      <p:sp>
        <p:nvSpPr>
          <p:cNvPr id="55" name="Rectangle 17"/>
          <p:cNvSpPr>
            <a:spLocks/>
          </p:cNvSpPr>
          <p:nvPr/>
        </p:nvSpPr>
        <p:spPr bwMode="auto">
          <a:xfrm>
            <a:off x="6465168" y="2267170"/>
            <a:ext cx="1470226" cy="70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300" dirty="0">
                <a:solidFill>
                  <a:srgbClr val="000000"/>
                </a:solidFill>
                <a:latin typeface="微软雅黑"/>
                <a:ea typeface="微软雅黑"/>
                <a:cs typeface="Lato Light" charset="0"/>
                <a:sym typeface="Lato Light" charset="0"/>
              </a:rPr>
              <a:t>Add a detailed text description here。</a:t>
            </a:r>
            <a:endParaRPr lang="en-US" sz="1300" dirty="0">
              <a:solidFill>
                <a:srgbClr val="000000"/>
              </a:solidFill>
              <a:latin typeface="微软雅黑"/>
              <a:ea typeface="微软雅黑"/>
              <a:cs typeface="Lato Light" charset="0"/>
              <a:sym typeface="Lato Light" charset="0"/>
            </a:endParaRPr>
          </a:p>
        </p:txBody>
      </p:sp>
      <p:sp>
        <p:nvSpPr>
          <p:cNvPr id="58" name="Rectangle 17"/>
          <p:cNvSpPr>
            <a:spLocks/>
          </p:cNvSpPr>
          <p:nvPr/>
        </p:nvSpPr>
        <p:spPr bwMode="auto">
          <a:xfrm>
            <a:off x="2180875" y="3226602"/>
            <a:ext cx="1470226" cy="8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300" dirty="0">
                <a:solidFill>
                  <a:srgbClr val="000000"/>
                </a:solidFill>
                <a:latin typeface="微软雅黑"/>
                <a:ea typeface="微软雅黑"/>
                <a:cs typeface="Lato Light" charset="0"/>
                <a:sym typeface="Lato Light" charset="0"/>
              </a:rPr>
              <a:t>Add a detailed text description here。</a:t>
            </a:r>
            <a:endParaRPr lang="en-US" sz="1300" dirty="0">
              <a:solidFill>
                <a:srgbClr val="000000"/>
              </a:solidFill>
              <a:latin typeface="微软雅黑"/>
              <a:ea typeface="微软雅黑"/>
              <a:cs typeface="Lato Light" charset="0"/>
              <a:sym typeface="Lato Light" charset="0"/>
            </a:endParaRPr>
          </a:p>
        </p:txBody>
      </p:sp>
      <p:sp>
        <p:nvSpPr>
          <p:cNvPr id="72" name="Oval Callout 10"/>
          <p:cNvSpPr/>
          <p:nvPr/>
        </p:nvSpPr>
        <p:spPr bwMode="auto">
          <a:xfrm rot="19660752">
            <a:off x="4174370" y="1582904"/>
            <a:ext cx="1594298" cy="1547948"/>
          </a:xfrm>
          <a:prstGeom prst="wedgeEllipseCallout">
            <a:avLst/>
          </a:prstGeom>
          <a:solidFill>
            <a:srgbClr val="7B1B1B"/>
          </a:solidFill>
          <a:ln w="25400"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vert="horz" wrap="square" lIns="130737" tIns="65369" rIns="130737" bIns="65369" numCol="1" rtlCol="0" anchor="t" anchorCtr="0" compatLnSpc="1">
            <a:prstTxWarp prst="textNoShape">
              <a:avLst/>
            </a:prstTxWarp>
          </a:bodyPr>
          <a:lstStyle/>
          <a:p>
            <a:pPr algn="ctr" defTabSz="1307377" fontAlgn="base">
              <a:spcBef>
                <a:spcPct val="0"/>
              </a:spcBef>
              <a:spcAft>
                <a:spcPct val="0"/>
              </a:spcAft>
              <a:defRPr/>
            </a:pPr>
            <a:endParaRPr lang="en-US" sz="8000" kern="0">
              <a:solidFill>
                <a:srgbClr val="000000"/>
              </a:solidFill>
              <a:latin typeface="微软雅黑"/>
              <a:ea typeface="微软雅黑"/>
              <a:sym typeface="Gill Sans" charset="0"/>
            </a:endParaRPr>
          </a:p>
        </p:txBody>
      </p:sp>
      <p:sp>
        <p:nvSpPr>
          <p:cNvPr id="73" name="Oval 99"/>
          <p:cNvSpPr/>
          <p:nvPr/>
        </p:nvSpPr>
        <p:spPr bwMode="auto">
          <a:xfrm>
            <a:off x="8802890" y="3214205"/>
            <a:ext cx="363319" cy="359607"/>
          </a:xfrm>
          <a:prstGeom prst="ellipse">
            <a:avLst/>
          </a:prstGeom>
          <a:solidFill>
            <a:srgbClr val="7B1B1B"/>
          </a:solidFill>
          <a:ln w="25400"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vert="horz" wrap="square" lIns="130737" tIns="65369" rIns="130737" bIns="65369" numCol="1" rtlCol="0" anchor="t" anchorCtr="0" compatLnSpc="1">
            <a:prstTxWarp prst="textNoShape">
              <a:avLst/>
            </a:prstTxWarp>
          </a:bodyPr>
          <a:lstStyle/>
          <a:p>
            <a:pPr algn="ctr" defTabSz="1307377" fontAlgn="base">
              <a:spcBef>
                <a:spcPct val="0"/>
              </a:spcBef>
              <a:spcAft>
                <a:spcPct val="0"/>
              </a:spcAft>
              <a:defRPr/>
            </a:pPr>
            <a:endParaRPr lang="en-US" sz="8000" kern="0">
              <a:solidFill>
                <a:srgbClr val="000000"/>
              </a:solidFill>
              <a:latin typeface="微软雅黑"/>
              <a:ea typeface="微软雅黑"/>
              <a:sym typeface="Gill Sans" charset="0"/>
            </a:endParaRPr>
          </a:p>
        </p:txBody>
      </p:sp>
      <p:sp>
        <p:nvSpPr>
          <p:cNvPr id="74" name="Oval 99"/>
          <p:cNvSpPr/>
          <p:nvPr/>
        </p:nvSpPr>
        <p:spPr bwMode="auto">
          <a:xfrm>
            <a:off x="10717110" y="3353573"/>
            <a:ext cx="363319" cy="359607"/>
          </a:xfrm>
          <a:prstGeom prst="ellipse">
            <a:avLst/>
          </a:prstGeom>
          <a:solidFill>
            <a:schemeClr val="tx1">
              <a:lumMod val="75000"/>
              <a:lumOff val="25000"/>
            </a:schemeClr>
          </a:solidFill>
          <a:ln w="254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130737" tIns="65369" rIns="130737" bIns="65369" numCol="1" rtlCol="0" anchor="t" anchorCtr="0" compatLnSpc="1">
            <a:prstTxWarp prst="textNoShape">
              <a:avLst/>
            </a:prstTxWarp>
          </a:bodyPr>
          <a:lstStyle/>
          <a:p>
            <a:pPr algn="ctr" defTabSz="1307377" fontAlgn="base">
              <a:spcBef>
                <a:spcPct val="0"/>
              </a:spcBef>
              <a:spcAft>
                <a:spcPct val="0"/>
              </a:spcAft>
              <a:defRPr/>
            </a:pPr>
            <a:endParaRPr lang="en-US" sz="8000" kern="0">
              <a:solidFill>
                <a:srgbClr val="000000"/>
              </a:solidFill>
              <a:latin typeface="微软雅黑"/>
              <a:ea typeface="微软雅黑"/>
              <a:sym typeface="Gill Sans" charset="0"/>
            </a:endParaRPr>
          </a:p>
        </p:txBody>
      </p:sp>
      <p:sp>
        <p:nvSpPr>
          <p:cNvPr id="75" name="Oval Callout 85"/>
          <p:cNvSpPr/>
          <p:nvPr/>
        </p:nvSpPr>
        <p:spPr bwMode="auto">
          <a:xfrm rot="9305715">
            <a:off x="6535952" y="3917848"/>
            <a:ext cx="1574527" cy="1567382"/>
          </a:xfrm>
          <a:prstGeom prst="wedgeEllipseCallout">
            <a:avLst/>
          </a:prstGeom>
          <a:solidFill>
            <a:schemeClr val="tx1">
              <a:lumMod val="75000"/>
              <a:lumOff val="25000"/>
            </a:schemeClr>
          </a:solidFill>
          <a:ln w="254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30737" tIns="65369" rIns="130737" bIns="65369" numCol="1" rtlCol="0" anchor="t" anchorCtr="0" compatLnSpc="1">
            <a:prstTxWarp prst="textNoShape">
              <a:avLst/>
            </a:prstTxWarp>
          </a:bodyPr>
          <a:lstStyle/>
          <a:p>
            <a:pPr algn="ctr" defTabSz="1307377" fontAlgn="base">
              <a:spcBef>
                <a:spcPct val="0"/>
              </a:spcBef>
              <a:spcAft>
                <a:spcPct val="0"/>
              </a:spcAft>
              <a:defRPr/>
            </a:pPr>
            <a:endParaRPr lang="en-US" sz="8000" kern="0">
              <a:solidFill>
                <a:srgbClr val="000000"/>
              </a:solidFill>
              <a:latin typeface="微软雅黑"/>
              <a:ea typeface="微软雅黑"/>
              <a:sym typeface="Gill Sans" charset="0"/>
            </a:endParaRPr>
          </a:p>
        </p:txBody>
      </p:sp>
      <p:sp>
        <p:nvSpPr>
          <p:cNvPr id="76" name="Oval Callout 10"/>
          <p:cNvSpPr/>
          <p:nvPr/>
        </p:nvSpPr>
        <p:spPr bwMode="auto">
          <a:xfrm rot="20704326">
            <a:off x="8273459" y="1170304"/>
            <a:ext cx="1594298" cy="1547948"/>
          </a:xfrm>
          <a:prstGeom prst="wedgeEllipseCallout">
            <a:avLst/>
          </a:prstGeom>
          <a:solidFill>
            <a:srgbClr val="7B1B1B"/>
          </a:solidFill>
          <a:ln w="25400"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vert="horz" wrap="square" lIns="130737" tIns="65369" rIns="130737" bIns="65369" numCol="1" rtlCol="0" anchor="t" anchorCtr="0" compatLnSpc="1">
            <a:prstTxWarp prst="textNoShape">
              <a:avLst/>
            </a:prstTxWarp>
          </a:bodyPr>
          <a:lstStyle/>
          <a:p>
            <a:pPr algn="ctr" defTabSz="1307377" fontAlgn="base">
              <a:spcBef>
                <a:spcPct val="0"/>
              </a:spcBef>
              <a:spcAft>
                <a:spcPct val="0"/>
              </a:spcAft>
              <a:defRPr/>
            </a:pPr>
            <a:endParaRPr lang="en-US" sz="8000" kern="0">
              <a:solidFill>
                <a:srgbClr val="000000"/>
              </a:solidFill>
              <a:latin typeface="微软雅黑"/>
              <a:ea typeface="微软雅黑"/>
              <a:sym typeface="Gill Sans" charset="0"/>
            </a:endParaRPr>
          </a:p>
        </p:txBody>
      </p:sp>
      <p:sp>
        <p:nvSpPr>
          <p:cNvPr id="77" name="Oval Callout 85"/>
          <p:cNvSpPr/>
          <p:nvPr/>
        </p:nvSpPr>
        <p:spPr bwMode="auto">
          <a:xfrm rot="9900337">
            <a:off x="10039041" y="4093263"/>
            <a:ext cx="1574527" cy="1567382"/>
          </a:xfrm>
          <a:prstGeom prst="wedgeEllipseCallout">
            <a:avLst/>
          </a:prstGeom>
          <a:solidFill>
            <a:schemeClr val="tx1">
              <a:lumMod val="75000"/>
              <a:lumOff val="25000"/>
            </a:schemeClr>
          </a:solidFill>
          <a:ln w="254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30737" tIns="65369" rIns="130737" bIns="65369" numCol="1" rtlCol="0" anchor="t" anchorCtr="0" compatLnSpc="1">
            <a:prstTxWarp prst="textNoShape">
              <a:avLst/>
            </a:prstTxWarp>
          </a:bodyPr>
          <a:lstStyle/>
          <a:p>
            <a:pPr algn="ctr" defTabSz="1307377" fontAlgn="base">
              <a:spcBef>
                <a:spcPct val="0"/>
              </a:spcBef>
              <a:spcAft>
                <a:spcPct val="0"/>
              </a:spcAft>
              <a:defRPr/>
            </a:pPr>
            <a:endParaRPr lang="en-US" sz="8000" kern="0">
              <a:solidFill>
                <a:srgbClr val="000000"/>
              </a:solidFill>
              <a:latin typeface="微软雅黑"/>
              <a:ea typeface="微软雅黑"/>
              <a:sym typeface="Gill Sans" charset="0"/>
            </a:endParaRPr>
          </a:p>
        </p:txBody>
      </p:sp>
      <p:sp>
        <p:nvSpPr>
          <p:cNvPr id="78" name="Rectangle 17"/>
          <p:cNvSpPr>
            <a:spLocks/>
          </p:cNvSpPr>
          <p:nvPr/>
        </p:nvSpPr>
        <p:spPr bwMode="auto">
          <a:xfrm>
            <a:off x="8329591" y="3734691"/>
            <a:ext cx="1470226" cy="70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300" dirty="0">
                <a:solidFill>
                  <a:srgbClr val="000000"/>
                </a:solidFill>
                <a:latin typeface="微软雅黑"/>
                <a:ea typeface="微软雅黑"/>
                <a:cs typeface="Lato Light" charset="0"/>
                <a:sym typeface="Lato Light" charset="0"/>
              </a:rPr>
              <a:t>Add a detailed text description here。</a:t>
            </a:r>
            <a:endParaRPr lang="en-US" sz="1300" dirty="0">
              <a:solidFill>
                <a:srgbClr val="000000"/>
              </a:solidFill>
              <a:latin typeface="微软雅黑"/>
              <a:ea typeface="微软雅黑"/>
              <a:cs typeface="Lato Light" charset="0"/>
              <a:sym typeface="Lato Light" charset="0"/>
            </a:endParaRPr>
          </a:p>
        </p:txBody>
      </p:sp>
      <p:sp>
        <p:nvSpPr>
          <p:cNvPr id="79" name="Rectangle 17"/>
          <p:cNvSpPr>
            <a:spLocks/>
          </p:cNvSpPr>
          <p:nvPr/>
        </p:nvSpPr>
        <p:spPr bwMode="auto">
          <a:xfrm>
            <a:off x="10243814" y="2438883"/>
            <a:ext cx="1470226" cy="70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300" dirty="0">
                <a:solidFill>
                  <a:srgbClr val="000000"/>
                </a:solidFill>
                <a:latin typeface="微软雅黑"/>
                <a:ea typeface="微软雅黑"/>
                <a:cs typeface="Lato Light" charset="0"/>
                <a:sym typeface="Lato Light" charset="0"/>
              </a:rPr>
              <a:t>Add a detailed text description here。</a:t>
            </a:r>
            <a:endParaRPr lang="en-US" sz="1300" dirty="0">
              <a:solidFill>
                <a:srgbClr val="000000"/>
              </a:solidFill>
              <a:latin typeface="微软雅黑"/>
              <a:ea typeface="微软雅黑"/>
              <a:cs typeface="Lato Light" charset="0"/>
              <a:sym typeface="Lato Light" charset="0"/>
            </a:endParaRPr>
          </a:p>
        </p:txBody>
      </p:sp>
      <p:sp>
        <p:nvSpPr>
          <p:cNvPr id="80" name="TextBox 79"/>
          <p:cNvSpPr txBox="1"/>
          <p:nvPr/>
        </p:nvSpPr>
        <p:spPr>
          <a:xfrm>
            <a:off x="580206" y="4024525"/>
            <a:ext cx="919703" cy="466904"/>
          </a:xfrm>
          <a:prstGeom prst="rect">
            <a:avLst/>
          </a:prstGeom>
          <a:noFill/>
        </p:spPr>
        <p:txBody>
          <a:bodyPr wrap="none" lIns="96629" tIns="48314" rIns="96629" bIns="48314" rtlCol="0">
            <a:spAutoFit/>
          </a:bodyPr>
          <a:lstStyle/>
          <a:p>
            <a:pPr defTabSz="1243700"/>
            <a:r>
              <a:rPr lang="en-US" altLang="zh-CN" dirty="0">
                <a:solidFill>
                  <a:schemeClr val="bg1">
                    <a:lumMod val="95000"/>
                  </a:schemeClr>
                </a:solidFill>
                <a:latin typeface="微软雅黑" panose="020B0503020204020204" pitchFamily="34" charset="-122"/>
                <a:ea typeface="微软雅黑" panose="020B0503020204020204" pitchFamily="34" charset="-122"/>
              </a:rPr>
              <a:t>2012</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1" name="TextBox 80"/>
          <p:cNvSpPr txBox="1"/>
          <p:nvPr/>
        </p:nvSpPr>
        <p:spPr>
          <a:xfrm>
            <a:off x="3472677" y="5335395"/>
            <a:ext cx="919703" cy="466904"/>
          </a:xfrm>
          <a:prstGeom prst="rect">
            <a:avLst/>
          </a:prstGeom>
          <a:noFill/>
        </p:spPr>
        <p:txBody>
          <a:bodyPr wrap="none" lIns="96629" tIns="48314" rIns="96629" bIns="48314" rtlCol="0">
            <a:spAutoFit/>
          </a:bodyPr>
          <a:lstStyle/>
          <a:p>
            <a:pPr defTabSz="1243700"/>
            <a:r>
              <a:rPr lang="en-US" altLang="zh-CN" dirty="0">
                <a:solidFill>
                  <a:schemeClr val="bg1">
                    <a:lumMod val="95000"/>
                  </a:schemeClr>
                </a:solidFill>
                <a:latin typeface="微软雅黑" panose="020B0503020204020204" pitchFamily="34" charset="-122"/>
                <a:ea typeface="微软雅黑" panose="020B0503020204020204" pitchFamily="34" charset="-122"/>
              </a:rPr>
              <a:t>2016</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2" name="TextBox 81"/>
          <p:cNvSpPr txBox="1"/>
          <p:nvPr/>
        </p:nvSpPr>
        <p:spPr>
          <a:xfrm>
            <a:off x="4508284" y="2120675"/>
            <a:ext cx="919703" cy="466904"/>
          </a:xfrm>
          <a:prstGeom prst="rect">
            <a:avLst/>
          </a:prstGeom>
          <a:noFill/>
        </p:spPr>
        <p:txBody>
          <a:bodyPr wrap="none" lIns="96629" tIns="48314" rIns="96629" bIns="48314" rtlCol="0">
            <a:spAutoFit/>
          </a:bodyPr>
          <a:lstStyle/>
          <a:p>
            <a:pPr defTabSz="1243700"/>
            <a:r>
              <a:rPr lang="en-US" altLang="zh-CN" dirty="0">
                <a:solidFill>
                  <a:schemeClr val="bg1">
                    <a:lumMod val="95000"/>
                  </a:schemeClr>
                </a:solidFill>
                <a:latin typeface="微软雅黑" panose="020B0503020204020204" pitchFamily="34" charset="-122"/>
                <a:ea typeface="微软雅黑" panose="020B0503020204020204" pitchFamily="34" charset="-122"/>
              </a:rPr>
              <a:t>2017</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3" name="TextBox 82"/>
          <p:cNvSpPr txBox="1"/>
          <p:nvPr/>
        </p:nvSpPr>
        <p:spPr>
          <a:xfrm>
            <a:off x="6859979" y="4496932"/>
            <a:ext cx="919703" cy="466904"/>
          </a:xfrm>
          <a:prstGeom prst="rect">
            <a:avLst/>
          </a:prstGeom>
          <a:noFill/>
        </p:spPr>
        <p:txBody>
          <a:bodyPr wrap="none" lIns="96629" tIns="48314" rIns="96629" bIns="48314" rtlCol="0">
            <a:spAutoFit/>
          </a:bodyPr>
          <a:lstStyle/>
          <a:p>
            <a:pPr defTabSz="1243700"/>
            <a:r>
              <a:rPr lang="en-US" altLang="zh-CN" dirty="0">
                <a:solidFill>
                  <a:schemeClr val="bg1">
                    <a:lumMod val="95000"/>
                  </a:schemeClr>
                </a:solidFill>
                <a:latin typeface="微软雅黑" panose="020B0503020204020204" pitchFamily="34" charset="-122"/>
                <a:ea typeface="微软雅黑" panose="020B0503020204020204" pitchFamily="34" charset="-122"/>
              </a:rPr>
              <a:t>2018</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4" name="TextBox 83"/>
          <p:cNvSpPr txBox="1"/>
          <p:nvPr/>
        </p:nvSpPr>
        <p:spPr>
          <a:xfrm>
            <a:off x="8607372" y="1752866"/>
            <a:ext cx="919703" cy="466904"/>
          </a:xfrm>
          <a:prstGeom prst="rect">
            <a:avLst/>
          </a:prstGeom>
          <a:noFill/>
        </p:spPr>
        <p:txBody>
          <a:bodyPr wrap="none" lIns="96629" tIns="48314" rIns="96629" bIns="48314" rtlCol="0">
            <a:spAutoFit/>
          </a:bodyPr>
          <a:lstStyle/>
          <a:p>
            <a:pPr defTabSz="1243700"/>
            <a:r>
              <a:rPr lang="en-US" altLang="zh-CN" dirty="0">
                <a:solidFill>
                  <a:schemeClr val="bg1">
                    <a:lumMod val="95000"/>
                  </a:schemeClr>
                </a:solidFill>
                <a:latin typeface="微软雅黑" panose="020B0503020204020204" pitchFamily="34" charset="-122"/>
                <a:ea typeface="微软雅黑" panose="020B0503020204020204" pitchFamily="34" charset="-122"/>
              </a:rPr>
              <a:t>2019</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5" name="TextBox 84"/>
          <p:cNvSpPr txBox="1"/>
          <p:nvPr/>
        </p:nvSpPr>
        <p:spPr>
          <a:xfrm>
            <a:off x="10397493" y="4640750"/>
            <a:ext cx="919703" cy="466904"/>
          </a:xfrm>
          <a:prstGeom prst="rect">
            <a:avLst/>
          </a:prstGeom>
          <a:noFill/>
        </p:spPr>
        <p:txBody>
          <a:bodyPr wrap="none" lIns="96629" tIns="48314" rIns="96629" bIns="48314" rtlCol="0">
            <a:spAutoFit/>
          </a:bodyPr>
          <a:lstStyle/>
          <a:p>
            <a:pPr defTabSz="1243700"/>
            <a:r>
              <a:rPr lang="en-US" altLang="zh-CN" dirty="0">
                <a:solidFill>
                  <a:schemeClr val="bg1">
                    <a:lumMod val="95000"/>
                  </a:schemeClr>
                </a:solidFill>
                <a:latin typeface="微软雅黑" panose="020B0503020204020204" pitchFamily="34" charset="-122"/>
                <a:ea typeface="微软雅黑" panose="020B0503020204020204" pitchFamily="34" charset="-122"/>
              </a:rPr>
              <a:t>2020</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1260354" y="156962"/>
            <a:ext cx="3888429"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itchFamily="34" charset="-122"/>
                <a:ea typeface="微软雅黑" pitchFamily="34" charset="-122"/>
              </a:rPr>
              <a:t>TEAM DEVELOPMENT</a:t>
            </a:r>
          </a:p>
        </p:txBody>
      </p:sp>
    </p:spTree>
    <p:extLst>
      <p:ext uri="{BB962C8B-B14F-4D97-AF65-F5344CB8AC3E}">
        <p14:creationId xmlns:p14="http://schemas.microsoft.com/office/powerpoint/2010/main" val="3216097234"/>
      </p:ext>
    </p:extLst>
  </p:cSld>
  <p:clrMapOvr>
    <a:masterClrMapping/>
  </p:clrMapOvr>
  <p:transition spd="slow" advTm="8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500"/>
                                  </p:stCondLst>
                                  <p:iterate type="lt">
                                    <p:tmPct val="10000"/>
                                  </p:iterate>
                                  <p:childTnLst>
                                    <p:set>
                                      <p:cBhvr>
                                        <p:cTn id="6" dur="1" fill="hold">
                                          <p:stCondLst>
                                            <p:cond delay="0"/>
                                          </p:stCondLst>
                                        </p:cTn>
                                        <p:tgtEl>
                                          <p:spTgt spid="30"/>
                                        </p:tgtEl>
                                        <p:attrNameLst>
                                          <p:attrName>style.visibility</p:attrName>
                                        </p:attrNameLst>
                                      </p:cBhvr>
                                      <p:to>
                                        <p:strVal val="visible"/>
                                      </p:to>
                                    </p:set>
                                    <p:anim by="(-#ppt_w*2)" calcmode="lin" valueType="num">
                                      <p:cBhvr rctx="PPT">
                                        <p:cTn id="7" dur="250" autoRev="1" fill="hold">
                                          <p:stCondLst>
                                            <p:cond delay="0"/>
                                          </p:stCondLst>
                                        </p:cTn>
                                        <p:tgtEl>
                                          <p:spTgt spid="30"/>
                                        </p:tgtEl>
                                        <p:attrNameLst>
                                          <p:attrName>ppt_w</p:attrName>
                                        </p:attrNameLst>
                                      </p:cBhvr>
                                    </p:anim>
                                    <p:anim by="(#ppt_w*0.50)" calcmode="lin" valueType="num">
                                      <p:cBhvr>
                                        <p:cTn id="8" dur="250" decel="50000" autoRev="1" fill="hold">
                                          <p:stCondLst>
                                            <p:cond delay="0"/>
                                          </p:stCondLst>
                                        </p:cTn>
                                        <p:tgtEl>
                                          <p:spTgt spid="30"/>
                                        </p:tgtEl>
                                        <p:attrNameLst>
                                          <p:attrName>ppt_x</p:attrName>
                                        </p:attrNameLst>
                                      </p:cBhvr>
                                    </p:anim>
                                    <p:anim from="(-#ppt_h/2)" to="(#ppt_y)" calcmode="lin" valueType="num">
                                      <p:cBhvr>
                                        <p:cTn id="9" dur="500" fill="hold">
                                          <p:stCondLst>
                                            <p:cond delay="0"/>
                                          </p:stCondLst>
                                        </p:cTn>
                                        <p:tgtEl>
                                          <p:spTgt spid="30"/>
                                        </p:tgtEl>
                                        <p:attrNameLst>
                                          <p:attrName>ppt_y</p:attrName>
                                        </p:attrNameLst>
                                      </p:cBhvr>
                                    </p:anim>
                                    <p:animRot by="21600000">
                                      <p:cBhvr>
                                        <p:cTn id="10" dur="500" fill="hold">
                                          <p:stCondLst>
                                            <p:cond delay="0"/>
                                          </p:stCondLst>
                                        </p:cTn>
                                        <p:tgtEl>
                                          <p:spTgt spid="30"/>
                                        </p:tgtEl>
                                        <p:attrNameLst>
                                          <p:attrName>r</p:attrName>
                                        </p:attrNameLst>
                                      </p:cBhvr>
                                    </p:animRot>
                                  </p:childTnLst>
                                </p:cTn>
                              </p:par>
                            </p:childTnLst>
                          </p:cTn>
                        </p:par>
                        <p:par>
                          <p:cTn id="11" fill="hold">
                            <p:stCondLst>
                              <p:cond delay="1700"/>
                            </p:stCondLst>
                            <p:childTnLst>
                              <p:par>
                                <p:cTn id="12" presetID="22" presetClass="entr" presetSubtype="4"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down)">
                                      <p:cBhvr>
                                        <p:cTn id="14" dur="500"/>
                                        <p:tgtEl>
                                          <p:spTgt spid="37"/>
                                        </p:tgtEl>
                                      </p:cBhvr>
                                    </p:animEffect>
                                  </p:childTnLst>
                                </p:cTn>
                              </p:par>
                              <p:par>
                                <p:cTn id="15" presetID="53" presetClass="entr" presetSubtype="16" fill="hold" grpId="0" nodeType="withEffect">
                                  <p:stCondLst>
                                    <p:cond delay="1000"/>
                                  </p:stCondLst>
                                  <p:childTnLst>
                                    <p:set>
                                      <p:cBhvr>
                                        <p:cTn id="16" dur="1" fill="hold">
                                          <p:stCondLst>
                                            <p:cond delay="0"/>
                                          </p:stCondLst>
                                        </p:cTn>
                                        <p:tgtEl>
                                          <p:spTgt spid="39"/>
                                        </p:tgtEl>
                                        <p:attrNameLst>
                                          <p:attrName>style.visibility</p:attrName>
                                        </p:attrNameLst>
                                      </p:cBhvr>
                                      <p:to>
                                        <p:strVal val="visible"/>
                                      </p:to>
                                    </p:set>
                                    <p:anim calcmode="lin" valueType="num">
                                      <p:cBhvr>
                                        <p:cTn id="17" dur="250" fill="hold"/>
                                        <p:tgtEl>
                                          <p:spTgt spid="39"/>
                                        </p:tgtEl>
                                        <p:attrNameLst>
                                          <p:attrName>ppt_w</p:attrName>
                                        </p:attrNameLst>
                                      </p:cBhvr>
                                      <p:tavLst>
                                        <p:tav tm="0">
                                          <p:val>
                                            <p:fltVal val="0"/>
                                          </p:val>
                                        </p:tav>
                                        <p:tav tm="100000">
                                          <p:val>
                                            <p:strVal val="#ppt_w"/>
                                          </p:val>
                                        </p:tav>
                                      </p:tavLst>
                                    </p:anim>
                                    <p:anim calcmode="lin" valueType="num">
                                      <p:cBhvr>
                                        <p:cTn id="18" dur="250" fill="hold"/>
                                        <p:tgtEl>
                                          <p:spTgt spid="39"/>
                                        </p:tgtEl>
                                        <p:attrNameLst>
                                          <p:attrName>ppt_h</p:attrName>
                                        </p:attrNameLst>
                                      </p:cBhvr>
                                      <p:tavLst>
                                        <p:tav tm="0">
                                          <p:val>
                                            <p:fltVal val="0"/>
                                          </p:val>
                                        </p:tav>
                                        <p:tav tm="100000">
                                          <p:val>
                                            <p:strVal val="#ppt_h"/>
                                          </p:val>
                                        </p:tav>
                                      </p:tavLst>
                                    </p:anim>
                                    <p:animEffect transition="in" filter="fade">
                                      <p:cBhvr>
                                        <p:cTn id="19" dur="250"/>
                                        <p:tgtEl>
                                          <p:spTgt spid="39"/>
                                        </p:tgtEl>
                                      </p:cBhvr>
                                    </p:animEffect>
                                  </p:childTnLst>
                                </p:cTn>
                              </p:par>
                              <p:par>
                                <p:cTn id="20" presetID="2" presetClass="entr" presetSubtype="1" fill="hold" grpId="0" nodeType="withEffect">
                                  <p:stCondLst>
                                    <p:cond delay="150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250" fill="hold"/>
                                        <p:tgtEl>
                                          <p:spTgt spid="38"/>
                                        </p:tgtEl>
                                        <p:attrNameLst>
                                          <p:attrName>ppt_x</p:attrName>
                                        </p:attrNameLst>
                                      </p:cBhvr>
                                      <p:tavLst>
                                        <p:tav tm="0">
                                          <p:val>
                                            <p:strVal val="#ppt_x"/>
                                          </p:val>
                                        </p:tav>
                                        <p:tav tm="100000">
                                          <p:val>
                                            <p:strVal val="#ppt_x"/>
                                          </p:val>
                                        </p:tav>
                                      </p:tavLst>
                                    </p:anim>
                                    <p:anim calcmode="lin" valueType="num">
                                      <p:cBhvr additive="base">
                                        <p:cTn id="23" dur="250" fill="hold"/>
                                        <p:tgtEl>
                                          <p:spTgt spid="38"/>
                                        </p:tgtEl>
                                        <p:attrNameLst>
                                          <p:attrName>ppt_y</p:attrName>
                                        </p:attrNameLst>
                                      </p:cBhvr>
                                      <p:tavLst>
                                        <p:tav tm="0">
                                          <p:val>
                                            <p:strVal val="0-#ppt_h/2"/>
                                          </p:val>
                                        </p:tav>
                                        <p:tav tm="100000">
                                          <p:val>
                                            <p:strVal val="#ppt_y"/>
                                          </p:val>
                                        </p:tav>
                                      </p:tavLst>
                                    </p:anim>
                                  </p:childTnLst>
                                </p:cTn>
                              </p:par>
                              <p:par>
                                <p:cTn id="24" presetID="10" presetClass="entr" presetSubtype="0" fill="hold" grpId="0" nodeType="withEffect">
                                  <p:stCondLst>
                                    <p:cond delay="150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500"/>
                                        <p:tgtEl>
                                          <p:spTgt spid="80"/>
                                        </p:tgtEl>
                                      </p:cBhvr>
                                    </p:animEffect>
                                  </p:childTnLst>
                                </p:cTn>
                              </p:par>
                              <p:par>
                                <p:cTn id="27" presetID="22" presetClass="entr" presetSubtype="8" fill="hold" grpId="0" nodeType="withEffect">
                                  <p:stCondLst>
                                    <p:cond delay="1500"/>
                                  </p:stCondLst>
                                  <p:childTnLst>
                                    <p:set>
                                      <p:cBhvr>
                                        <p:cTn id="28" dur="1" fill="hold">
                                          <p:stCondLst>
                                            <p:cond delay="0"/>
                                          </p:stCondLst>
                                        </p:cTn>
                                        <p:tgtEl>
                                          <p:spTgt spid="43"/>
                                        </p:tgtEl>
                                        <p:attrNameLst>
                                          <p:attrName>style.visibility</p:attrName>
                                        </p:attrNameLst>
                                      </p:cBhvr>
                                      <p:to>
                                        <p:strVal val="visible"/>
                                      </p:to>
                                    </p:set>
                                    <p:animEffect transition="in" filter="wipe(left)">
                                      <p:cBhvr>
                                        <p:cTn id="29" dur="500"/>
                                        <p:tgtEl>
                                          <p:spTgt spid="43"/>
                                        </p:tgtEl>
                                      </p:cBhvr>
                                    </p:animEffect>
                                  </p:childTnLst>
                                </p:cTn>
                              </p:par>
                              <p:par>
                                <p:cTn id="30" presetID="53" presetClass="entr" presetSubtype="16" fill="hold" grpId="0" nodeType="withEffect">
                                  <p:stCondLst>
                                    <p:cond delay="2000"/>
                                  </p:stCondLst>
                                  <p:childTnLst>
                                    <p:set>
                                      <p:cBhvr>
                                        <p:cTn id="31" dur="1" fill="hold">
                                          <p:stCondLst>
                                            <p:cond delay="0"/>
                                          </p:stCondLst>
                                        </p:cTn>
                                        <p:tgtEl>
                                          <p:spTgt spid="46"/>
                                        </p:tgtEl>
                                        <p:attrNameLst>
                                          <p:attrName>style.visibility</p:attrName>
                                        </p:attrNameLst>
                                      </p:cBhvr>
                                      <p:to>
                                        <p:strVal val="visible"/>
                                      </p:to>
                                    </p:set>
                                    <p:anim calcmode="lin" valueType="num">
                                      <p:cBhvr>
                                        <p:cTn id="32" dur="250" fill="hold"/>
                                        <p:tgtEl>
                                          <p:spTgt spid="46"/>
                                        </p:tgtEl>
                                        <p:attrNameLst>
                                          <p:attrName>ppt_w</p:attrName>
                                        </p:attrNameLst>
                                      </p:cBhvr>
                                      <p:tavLst>
                                        <p:tav tm="0">
                                          <p:val>
                                            <p:fltVal val="0"/>
                                          </p:val>
                                        </p:tav>
                                        <p:tav tm="100000">
                                          <p:val>
                                            <p:strVal val="#ppt_w"/>
                                          </p:val>
                                        </p:tav>
                                      </p:tavLst>
                                    </p:anim>
                                    <p:anim calcmode="lin" valueType="num">
                                      <p:cBhvr>
                                        <p:cTn id="33" dur="250" fill="hold"/>
                                        <p:tgtEl>
                                          <p:spTgt spid="46"/>
                                        </p:tgtEl>
                                        <p:attrNameLst>
                                          <p:attrName>ppt_h</p:attrName>
                                        </p:attrNameLst>
                                      </p:cBhvr>
                                      <p:tavLst>
                                        <p:tav tm="0">
                                          <p:val>
                                            <p:fltVal val="0"/>
                                          </p:val>
                                        </p:tav>
                                        <p:tav tm="100000">
                                          <p:val>
                                            <p:strVal val="#ppt_h"/>
                                          </p:val>
                                        </p:tav>
                                      </p:tavLst>
                                    </p:anim>
                                    <p:animEffect transition="in" filter="fade">
                                      <p:cBhvr>
                                        <p:cTn id="34" dur="250"/>
                                        <p:tgtEl>
                                          <p:spTgt spid="46"/>
                                        </p:tgtEl>
                                      </p:cBhvr>
                                    </p:animEffect>
                                  </p:childTnLst>
                                </p:cTn>
                              </p:par>
                              <p:par>
                                <p:cTn id="35" presetID="2" presetClass="entr" presetSubtype="4" fill="hold" grpId="0" nodeType="withEffect">
                                  <p:stCondLst>
                                    <p:cond delay="250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250" fill="hold"/>
                                        <p:tgtEl>
                                          <p:spTgt spid="45"/>
                                        </p:tgtEl>
                                        <p:attrNameLst>
                                          <p:attrName>ppt_x</p:attrName>
                                        </p:attrNameLst>
                                      </p:cBhvr>
                                      <p:tavLst>
                                        <p:tav tm="0">
                                          <p:val>
                                            <p:strVal val="#ppt_x"/>
                                          </p:val>
                                        </p:tav>
                                        <p:tav tm="100000">
                                          <p:val>
                                            <p:strVal val="#ppt_x"/>
                                          </p:val>
                                        </p:tav>
                                      </p:tavLst>
                                    </p:anim>
                                    <p:anim calcmode="lin" valueType="num">
                                      <p:cBhvr additive="base">
                                        <p:cTn id="38" dur="250" fill="hold"/>
                                        <p:tgtEl>
                                          <p:spTgt spid="45"/>
                                        </p:tgtEl>
                                        <p:attrNameLst>
                                          <p:attrName>ppt_y</p:attrName>
                                        </p:attrNameLst>
                                      </p:cBhvr>
                                      <p:tavLst>
                                        <p:tav tm="0">
                                          <p:val>
                                            <p:strVal val="1+#ppt_h/2"/>
                                          </p:val>
                                        </p:tav>
                                        <p:tav tm="100000">
                                          <p:val>
                                            <p:strVal val="#ppt_y"/>
                                          </p:val>
                                        </p:tav>
                                      </p:tavLst>
                                    </p:anim>
                                  </p:childTnLst>
                                </p:cTn>
                              </p:par>
                              <p:par>
                                <p:cTn id="39" presetID="10" presetClass="entr" presetSubtype="0" fill="hold" grpId="0" nodeType="withEffect">
                                  <p:stCondLst>
                                    <p:cond delay="2500"/>
                                  </p:stCondLst>
                                  <p:childTnLst>
                                    <p:set>
                                      <p:cBhvr>
                                        <p:cTn id="40" dur="1" fill="hold">
                                          <p:stCondLst>
                                            <p:cond delay="0"/>
                                          </p:stCondLst>
                                        </p:cTn>
                                        <p:tgtEl>
                                          <p:spTgt spid="81"/>
                                        </p:tgtEl>
                                        <p:attrNameLst>
                                          <p:attrName>style.visibility</p:attrName>
                                        </p:attrNameLst>
                                      </p:cBhvr>
                                      <p:to>
                                        <p:strVal val="visible"/>
                                      </p:to>
                                    </p:set>
                                    <p:animEffect transition="in" filter="fade">
                                      <p:cBhvr>
                                        <p:cTn id="41" dur="500"/>
                                        <p:tgtEl>
                                          <p:spTgt spid="81"/>
                                        </p:tgtEl>
                                      </p:cBhvr>
                                    </p:animEffect>
                                  </p:childTnLst>
                                </p:cTn>
                              </p:par>
                              <p:par>
                                <p:cTn id="42" presetID="22" presetClass="entr" presetSubtype="8" fill="hold" grpId="0" nodeType="withEffect">
                                  <p:stCondLst>
                                    <p:cond delay="2500"/>
                                  </p:stCondLst>
                                  <p:childTnLst>
                                    <p:set>
                                      <p:cBhvr>
                                        <p:cTn id="43" dur="1" fill="hold">
                                          <p:stCondLst>
                                            <p:cond delay="0"/>
                                          </p:stCondLst>
                                        </p:cTn>
                                        <p:tgtEl>
                                          <p:spTgt spid="58"/>
                                        </p:tgtEl>
                                        <p:attrNameLst>
                                          <p:attrName>style.visibility</p:attrName>
                                        </p:attrNameLst>
                                      </p:cBhvr>
                                      <p:to>
                                        <p:strVal val="visible"/>
                                      </p:to>
                                    </p:set>
                                    <p:animEffect transition="in" filter="wipe(left)">
                                      <p:cBhvr>
                                        <p:cTn id="44" dur="500"/>
                                        <p:tgtEl>
                                          <p:spTgt spid="58"/>
                                        </p:tgtEl>
                                      </p:cBhvr>
                                    </p:animEffect>
                                  </p:childTnLst>
                                </p:cTn>
                              </p:par>
                              <p:par>
                                <p:cTn id="45" presetID="53" presetClass="entr" presetSubtype="16" fill="hold" grpId="0" nodeType="withEffect">
                                  <p:stCondLst>
                                    <p:cond delay="3000"/>
                                  </p:stCondLst>
                                  <p:childTnLst>
                                    <p:set>
                                      <p:cBhvr>
                                        <p:cTn id="46" dur="1" fill="hold">
                                          <p:stCondLst>
                                            <p:cond delay="0"/>
                                          </p:stCondLst>
                                        </p:cTn>
                                        <p:tgtEl>
                                          <p:spTgt spid="50"/>
                                        </p:tgtEl>
                                        <p:attrNameLst>
                                          <p:attrName>style.visibility</p:attrName>
                                        </p:attrNameLst>
                                      </p:cBhvr>
                                      <p:to>
                                        <p:strVal val="visible"/>
                                      </p:to>
                                    </p:set>
                                    <p:anim calcmode="lin" valueType="num">
                                      <p:cBhvr>
                                        <p:cTn id="47" dur="250" fill="hold"/>
                                        <p:tgtEl>
                                          <p:spTgt spid="50"/>
                                        </p:tgtEl>
                                        <p:attrNameLst>
                                          <p:attrName>ppt_w</p:attrName>
                                        </p:attrNameLst>
                                      </p:cBhvr>
                                      <p:tavLst>
                                        <p:tav tm="0">
                                          <p:val>
                                            <p:fltVal val="0"/>
                                          </p:val>
                                        </p:tav>
                                        <p:tav tm="100000">
                                          <p:val>
                                            <p:strVal val="#ppt_w"/>
                                          </p:val>
                                        </p:tav>
                                      </p:tavLst>
                                    </p:anim>
                                    <p:anim calcmode="lin" valueType="num">
                                      <p:cBhvr>
                                        <p:cTn id="48" dur="250" fill="hold"/>
                                        <p:tgtEl>
                                          <p:spTgt spid="50"/>
                                        </p:tgtEl>
                                        <p:attrNameLst>
                                          <p:attrName>ppt_h</p:attrName>
                                        </p:attrNameLst>
                                      </p:cBhvr>
                                      <p:tavLst>
                                        <p:tav tm="0">
                                          <p:val>
                                            <p:fltVal val="0"/>
                                          </p:val>
                                        </p:tav>
                                        <p:tav tm="100000">
                                          <p:val>
                                            <p:strVal val="#ppt_h"/>
                                          </p:val>
                                        </p:tav>
                                      </p:tavLst>
                                    </p:anim>
                                    <p:animEffect transition="in" filter="fade">
                                      <p:cBhvr>
                                        <p:cTn id="49" dur="250"/>
                                        <p:tgtEl>
                                          <p:spTgt spid="50"/>
                                        </p:tgtEl>
                                      </p:cBhvr>
                                    </p:animEffect>
                                  </p:childTnLst>
                                </p:cTn>
                              </p:par>
                              <p:par>
                                <p:cTn id="50" presetID="2" presetClass="entr" presetSubtype="1" fill="hold" grpId="0" nodeType="withEffect">
                                  <p:stCondLst>
                                    <p:cond delay="350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250" fill="hold"/>
                                        <p:tgtEl>
                                          <p:spTgt spid="72"/>
                                        </p:tgtEl>
                                        <p:attrNameLst>
                                          <p:attrName>ppt_x</p:attrName>
                                        </p:attrNameLst>
                                      </p:cBhvr>
                                      <p:tavLst>
                                        <p:tav tm="0">
                                          <p:val>
                                            <p:strVal val="#ppt_x"/>
                                          </p:val>
                                        </p:tav>
                                        <p:tav tm="100000">
                                          <p:val>
                                            <p:strVal val="#ppt_x"/>
                                          </p:val>
                                        </p:tav>
                                      </p:tavLst>
                                    </p:anim>
                                    <p:anim calcmode="lin" valueType="num">
                                      <p:cBhvr additive="base">
                                        <p:cTn id="53" dur="250" fill="hold"/>
                                        <p:tgtEl>
                                          <p:spTgt spid="72"/>
                                        </p:tgtEl>
                                        <p:attrNameLst>
                                          <p:attrName>ppt_y</p:attrName>
                                        </p:attrNameLst>
                                      </p:cBhvr>
                                      <p:tavLst>
                                        <p:tav tm="0">
                                          <p:val>
                                            <p:strVal val="0-#ppt_h/2"/>
                                          </p:val>
                                        </p:tav>
                                        <p:tav tm="100000">
                                          <p:val>
                                            <p:strVal val="#ppt_y"/>
                                          </p:val>
                                        </p:tav>
                                      </p:tavLst>
                                    </p:anim>
                                  </p:childTnLst>
                                </p:cTn>
                              </p:par>
                              <p:par>
                                <p:cTn id="54" presetID="10" presetClass="entr" presetSubtype="0" fill="hold" grpId="0" nodeType="withEffect">
                                  <p:stCondLst>
                                    <p:cond delay="3500"/>
                                  </p:stCondLst>
                                  <p:childTnLst>
                                    <p:set>
                                      <p:cBhvr>
                                        <p:cTn id="55" dur="1" fill="hold">
                                          <p:stCondLst>
                                            <p:cond delay="0"/>
                                          </p:stCondLst>
                                        </p:cTn>
                                        <p:tgtEl>
                                          <p:spTgt spid="82"/>
                                        </p:tgtEl>
                                        <p:attrNameLst>
                                          <p:attrName>style.visibility</p:attrName>
                                        </p:attrNameLst>
                                      </p:cBhvr>
                                      <p:to>
                                        <p:strVal val="visible"/>
                                      </p:to>
                                    </p:set>
                                    <p:animEffect transition="in" filter="fade">
                                      <p:cBhvr>
                                        <p:cTn id="56" dur="500"/>
                                        <p:tgtEl>
                                          <p:spTgt spid="82"/>
                                        </p:tgtEl>
                                      </p:cBhvr>
                                    </p:animEffect>
                                  </p:childTnLst>
                                </p:cTn>
                              </p:par>
                              <p:par>
                                <p:cTn id="57" presetID="22" presetClass="entr" presetSubtype="8" fill="hold" grpId="0" nodeType="withEffect">
                                  <p:stCondLst>
                                    <p:cond delay="3500"/>
                                  </p:stCondLst>
                                  <p:childTnLst>
                                    <p:set>
                                      <p:cBhvr>
                                        <p:cTn id="58" dur="1" fill="hold">
                                          <p:stCondLst>
                                            <p:cond delay="0"/>
                                          </p:stCondLst>
                                        </p:cTn>
                                        <p:tgtEl>
                                          <p:spTgt spid="52"/>
                                        </p:tgtEl>
                                        <p:attrNameLst>
                                          <p:attrName>style.visibility</p:attrName>
                                        </p:attrNameLst>
                                      </p:cBhvr>
                                      <p:to>
                                        <p:strVal val="visible"/>
                                      </p:to>
                                    </p:set>
                                    <p:animEffect transition="in" filter="wipe(left)">
                                      <p:cBhvr>
                                        <p:cTn id="59" dur="500"/>
                                        <p:tgtEl>
                                          <p:spTgt spid="52"/>
                                        </p:tgtEl>
                                      </p:cBhvr>
                                    </p:animEffect>
                                  </p:childTnLst>
                                </p:cTn>
                              </p:par>
                              <p:par>
                                <p:cTn id="60" presetID="53" presetClass="entr" presetSubtype="16" fill="hold" grpId="0" nodeType="withEffect">
                                  <p:stCondLst>
                                    <p:cond delay="4000"/>
                                  </p:stCondLst>
                                  <p:childTnLst>
                                    <p:set>
                                      <p:cBhvr>
                                        <p:cTn id="61" dur="1" fill="hold">
                                          <p:stCondLst>
                                            <p:cond delay="0"/>
                                          </p:stCondLst>
                                        </p:cTn>
                                        <p:tgtEl>
                                          <p:spTgt spid="48"/>
                                        </p:tgtEl>
                                        <p:attrNameLst>
                                          <p:attrName>style.visibility</p:attrName>
                                        </p:attrNameLst>
                                      </p:cBhvr>
                                      <p:to>
                                        <p:strVal val="visible"/>
                                      </p:to>
                                    </p:set>
                                    <p:anim calcmode="lin" valueType="num">
                                      <p:cBhvr>
                                        <p:cTn id="62" dur="250" fill="hold"/>
                                        <p:tgtEl>
                                          <p:spTgt spid="48"/>
                                        </p:tgtEl>
                                        <p:attrNameLst>
                                          <p:attrName>ppt_w</p:attrName>
                                        </p:attrNameLst>
                                      </p:cBhvr>
                                      <p:tavLst>
                                        <p:tav tm="0">
                                          <p:val>
                                            <p:fltVal val="0"/>
                                          </p:val>
                                        </p:tav>
                                        <p:tav tm="100000">
                                          <p:val>
                                            <p:strVal val="#ppt_w"/>
                                          </p:val>
                                        </p:tav>
                                      </p:tavLst>
                                    </p:anim>
                                    <p:anim calcmode="lin" valueType="num">
                                      <p:cBhvr>
                                        <p:cTn id="63" dur="250" fill="hold"/>
                                        <p:tgtEl>
                                          <p:spTgt spid="48"/>
                                        </p:tgtEl>
                                        <p:attrNameLst>
                                          <p:attrName>ppt_h</p:attrName>
                                        </p:attrNameLst>
                                      </p:cBhvr>
                                      <p:tavLst>
                                        <p:tav tm="0">
                                          <p:val>
                                            <p:fltVal val="0"/>
                                          </p:val>
                                        </p:tav>
                                        <p:tav tm="100000">
                                          <p:val>
                                            <p:strVal val="#ppt_h"/>
                                          </p:val>
                                        </p:tav>
                                      </p:tavLst>
                                    </p:anim>
                                    <p:animEffect transition="in" filter="fade">
                                      <p:cBhvr>
                                        <p:cTn id="64" dur="250"/>
                                        <p:tgtEl>
                                          <p:spTgt spid="48"/>
                                        </p:tgtEl>
                                      </p:cBhvr>
                                    </p:animEffect>
                                  </p:childTnLst>
                                </p:cTn>
                              </p:par>
                              <p:par>
                                <p:cTn id="65" presetID="2" presetClass="entr" presetSubtype="4" fill="hold" grpId="0" nodeType="withEffect">
                                  <p:stCondLst>
                                    <p:cond delay="4500"/>
                                  </p:stCondLst>
                                  <p:childTnLst>
                                    <p:set>
                                      <p:cBhvr>
                                        <p:cTn id="66" dur="1" fill="hold">
                                          <p:stCondLst>
                                            <p:cond delay="0"/>
                                          </p:stCondLst>
                                        </p:cTn>
                                        <p:tgtEl>
                                          <p:spTgt spid="75"/>
                                        </p:tgtEl>
                                        <p:attrNameLst>
                                          <p:attrName>style.visibility</p:attrName>
                                        </p:attrNameLst>
                                      </p:cBhvr>
                                      <p:to>
                                        <p:strVal val="visible"/>
                                      </p:to>
                                    </p:set>
                                    <p:anim calcmode="lin" valueType="num">
                                      <p:cBhvr additive="base">
                                        <p:cTn id="67" dur="250" fill="hold"/>
                                        <p:tgtEl>
                                          <p:spTgt spid="75"/>
                                        </p:tgtEl>
                                        <p:attrNameLst>
                                          <p:attrName>ppt_x</p:attrName>
                                        </p:attrNameLst>
                                      </p:cBhvr>
                                      <p:tavLst>
                                        <p:tav tm="0">
                                          <p:val>
                                            <p:strVal val="#ppt_x"/>
                                          </p:val>
                                        </p:tav>
                                        <p:tav tm="100000">
                                          <p:val>
                                            <p:strVal val="#ppt_x"/>
                                          </p:val>
                                        </p:tav>
                                      </p:tavLst>
                                    </p:anim>
                                    <p:anim calcmode="lin" valueType="num">
                                      <p:cBhvr additive="base">
                                        <p:cTn id="68" dur="250" fill="hold"/>
                                        <p:tgtEl>
                                          <p:spTgt spid="75"/>
                                        </p:tgtEl>
                                        <p:attrNameLst>
                                          <p:attrName>ppt_y</p:attrName>
                                        </p:attrNameLst>
                                      </p:cBhvr>
                                      <p:tavLst>
                                        <p:tav tm="0">
                                          <p:val>
                                            <p:strVal val="1+#ppt_h/2"/>
                                          </p:val>
                                        </p:tav>
                                        <p:tav tm="100000">
                                          <p:val>
                                            <p:strVal val="#ppt_y"/>
                                          </p:val>
                                        </p:tav>
                                      </p:tavLst>
                                    </p:anim>
                                  </p:childTnLst>
                                </p:cTn>
                              </p:par>
                              <p:par>
                                <p:cTn id="69" presetID="10" presetClass="entr" presetSubtype="0" fill="hold" grpId="0" nodeType="withEffect">
                                  <p:stCondLst>
                                    <p:cond delay="4500"/>
                                  </p:stCondLst>
                                  <p:childTnLst>
                                    <p:set>
                                      <p:cBhvr>
                                        <p:cTn id="70" dur="1" fill="hold">
                                          <p:stCondLst>
                                            <p:cond delay="0"/>
                                          </p:stCondLst>
                                        </p:cTn>
                                        <p:tgtEl>
                                          <p:spTgt spid="83"/>
                                        </p:tgtEl>
                                        <p:attrNameLst>
                                          <p:attrName>style.visibility</p:attrName>
                                        </p:attrNameLst>
                                      </p:cBhvr>
                                      <p:to>
                                        <p:strVal val="visible"/>
                                      </p:to>
                                    </p:set>
                                    <p:animEffect transition="in" filter="fade">
                                      <p:cBhvr>
                                        <p:cTn id="71" dur="500"/>
                                        <p:tgtEl>
                                          <p:spTgt spid="83"/>
                                        </p:tgtEl>
                                      </p:cBhvr>
                                    </p:animEffect>
                                  </p:childTnLst>
                                </p:cTn>
                              </p:par>
                              <p:par>
                                <p:cTn id="72" presetID="22" presetClass="entr" presetSubtype="8" fill="hold" grpId="0" nodeType="withEffect">
                                  <p:stCondLst>
                                    <p:cond delay="4500"/>
                                  </p:stCondLst>
                                  <p:childTnLst>
                                    <p:set>
                                      <p:cBhvr>
                                        <p:cTn id="73" dur="1" fill="hold">
                                          <p:stCondLst>
                                            <p:cond delay="0"/>
                                          </p:stCondLst>
                                        </p:cTn>
                                        <p:tgtEl>
                                          <p:spTgt spid="55"/>
                                        </p:tgtEl>
                                        <p:attrNameLst>
                                          <p:attrName>style.visibility</p:attrName>
                                        </p:attrNameLst>
                                      </p:cBhvr>
                                      <p:to>
                                        <p:strVal val="visible"/>
                                      </p:to>
                                    </p:set>
                                    <p:animEffect transition="in" filter="wipe(left)">
                                      <p:cBhvr>
                                        <p:cTn id="74" dur="500"/>
                                        <p:tgtEl>
                                          <p:spTgt spid="55"/>
                                        </p:tgtEl>
                                      </p:cBhvr>
                                    </p:animEffect>
                                  </p:childTnLst>
                                </p:cTn>
                              </p:par>
                              <p:par>
                                <p:cTn id="75" presetID="53" presetClass="entr" presetSubtype="16" fill="hold" grpId="0" nodeType="withEffect">
                                  <p:stCondLst>
                                    <p:cond delay="5000"/>
                                  </p:stCondLst>
                                  <p:childTnLst>
                                    <p:set>
                                      <p:cBhvr>
                                        <p:cTn id="76" dur="1" fill="hold">
                                          <p:stCondLst>
                                            <p:cond delay="0"/>
                                          </p:stCondLst>
                                        </p:cTn>
                                        <p:tgtEl>
                                          <p:spTgt spid="73"/>
                                        </p:tgtEl>
                                        <p:attrNameLst>
                                          <p:attrName>style.visibility</p:attrName>
                                        </p:attrNameLst>
                                      </p:cBhvr>
                                      <p:to>
                                        <p:strVal val="visible"/>
                                      </p:to>
                                    </p:set>
                                    <p:anim calcmode="lin" valueType="num">
                                      <p:cBhvr>
                                        <p:cTn id="77" dur="250" fill="hold"/>
                                        <p:tgtEl>
                                          <p:spTgt spid="73"/>
                                        </p:tgtEl>
                                        <p:attrNameLst>
                                          <p:attrName>ppt_w</p:attrName>
                                        </p:attrNameLst>
                                      </p:cBhvr>
                                      <p:tavLst>
                                        <p:tav tm="0">
                                          <p:val>
                                            <p:fltVal val="0"/>
                                          </p:val>
                                        </p:tav>
                                        <p:tav tm="100000">
                                          <p:val>
                                            <p:strVal val="#ppt_w"/>
                                          </p:val>
                                        </p:tav>
                                      </p:tavLst>
                                    </p:anim>
                                    <p:anim calcmode="lin" valueType="num">
                                      <p:cBhvr>
                                        <p:cTn id="78" dur="250" fill="hold"/>
                                        <p:tgtEl>
                                          <p:spTgt spid="73"/>
                                        </p:tgtEl>
                                        <p:attrNameLst>
                                          <p:attrName>ppt_h</p:attrName>
                                        </p:attrNameLst>
                                      </p:cBhvr>
                                      <p:tavLst>
                                        <p:tav tm="0">
                                          <p:val>
                                            <p:fltVal val="0"/>
                                          </p:val>
                                        </p:tav>
                                        <p:tav tm="100000">
                                          <p:val>
                                            <p:strVal val="#ppt_h"/>
                                          </p:val>
                                        </p:tav>
                                      </p:tavLst>
                                    </p:anim>
                                    <p:animEffect transition="in" filter="fade">
                                      <p:cBhvr>
                                        <p:cTn id="79" dur="250"/>
                                        <p:tgtEl>
                                          <p:spTgt spid="73"/>
                                        </p:tgtEl>
                                      </p:cBhvr>
                                    </p:animEffect>
                                  </p:childTnLst>
                                </p:cTn>
                              </p:par>
                              <p:par>
                                <p:cTn id="80" presetID="2" presetClass="entr" presetSubtype="1" fill="hold" grpId="0" nodeType="withEffect">
                                  <p:stCondLst>
                                    <p:cond delay="5500"/>
                                  </p:stCondLst>
                                  <p:childTnLst>
                                    <p:set>
                                      <p:cBhvr>
                                        <p:cTn id="81" dur="1" fill="hold">
                                          <p:stCondLst>
                                            <p:cond delay="0"/>
                                          </p:stCondLst>
                                        </p:cTn>
                                        <p:tgtEl>
                                          <p:spTgt spid="76"/>
                                        </p:tgtEl>
                                        <p:attrNameLst>
                                          <p:attrName>style.visibility</p:attrName>
                                        </p:attrNameLst>
                                      </p:cBhvr>
                                      <p:to>
                                        <p:strVal val="visible"/>
                                      </p:to>
                                    </p:set>
                                    <p:anim calcmode="lin" valueType="num">
                                      <p:cBhvr additive="base">
                                        <p:cTn id="82" dur="250" fill="hold"/>
                                        <p:tgtEl>
                                          <p:spTgt spid="76"/>
                                        </p:tgtEl>
                                        <p:attrNameLst>
                                          <p:attrName>ppt_x</p:attrName>
                                        </p:attrNameLst>
                                      </p:cBhvr>
                                      <p:tavLst>
                                        <p:tav tm="0">
                                          <p:val>
                                            <p:strVal val="#ppt_x"/>
                                          </p:val>
                                        </p:tav>
                                        <p:tav tm="100000">
                                          <p:val>
                                            <p:strVal val="#ppt_x"/>
                                          </p:val>
                                        </p:tav>
                                      </p:tavLst>
                                    </p:anim>
                                    <p:anim calcmode="lin" valueType="num">
                                      <p:cBhvr additive="base">
                                        <p:cTn id="83" dur="250" fill="hold"/>
                                        <p:tgtEl>
                                          <p:spTgt spid="76"/>
                                        </p:tgtEl>
                                        <p:attrNameLst>
                                          <p:attrName>ppt_y</p:attrName>
                                        </p:attrNameLst>
                                      </p:cBhvr>
                                      <p:tavLst>
                                        <p:tav tm="0">
                                          <p:val>
                                            <p:strVal val="0-#ppt_h/2"/>
                                          </p:val>
                                        </p:tav>
                                        <p:tav tm="100000">
                                          <p:val>
                                            <p:strVal val="#ppt_y"/>
                                          </p:val>
                                        </p:tav>
                                      </p:tavLst>
                                    </p:anim>
                                  </p:childTnLst>
                                </p:cTn>
                              </p:par>
                              <p:par>
                                <p:cTn id="84" presetID="10" presetClass="entr" presetSubtype="0" fill="hold" grpId="0" nodeType="withEffect">
                                  <p:stCondLst>
                                    <p:cond delay="5500"/>
                                  </p:stCondLst>
                                  <p:childTnLst>
                                    <p:set>
                                      <p:cBhvr>
                                        <p:cTn id="85" dur="1" fill="hold">
                                          <p:stCondLst>
                                            <p:cond delay="0"/>
                                          </p:stCondLst>
                                        </p:cTn>
                                        <p:tgtEl>
                                          <p:spTgt spid="84"/>
                                        </p:tgtEl>
                                        <p:attrNameLst>
                                          <p:attrName>style.visibility</p:attrName>
                                        </p:attrNameLst>
                                      </p:cBhvr>
                                      <p:to>
                                        <p:strVal val="visible"/>
                                      </p:to>
                                    </p:set>
                                    <p:animEffect transition="in" filter="fade">
                                      <p:cBhvr>
                                        <p:cTn id="86" dur="500"/>
                                        <p:tgtEl>
                                          <p:spTgt spid="84"/>
                                        </p:tgtEl>
                                      </p:cBhvr>
                                    </p:animEffect>
                                  </p:childTnLst>
                                </p:cTn>
                              </p:par>
                              <p:par>
                                <p:cTn id="87" presetID="22" presetClass="entr" presetSubtype="8" fill="hold" grpId="0" nodeType="withEffect">
                                  <p:stCondLst>
                                    <p:cond delay="5500"/>
                                  </p:stCondLst>
                                  <p:childTnLst>
                                    <p:set>
                                      <p:cBhvr>
                                        <p:cTn id="88" dur="1" fill="hold">
                                          <p:stCondLst>
                                            <p:cond delay="0"/>
                                          </p:stCondLst>
                                        </p:cTn>
                                        <p:tgtEl>
                                          <p:spTgt spid="78"/>
                                        </p:tgtEl>
                                        <p:attrNameLst>
                                          <p:attrName>style.visibility</p:attrName>
                                        </p:attrNameLst>
                                      </p:cBhvr>
                                      <p:to>
                                        <p:strVal val="visible"/>
                                      </p:to>
                                    </p:set>
                                    <p:animEffect transition="in" filter="wipe(left)">
                                      <p:cBhvr>
                                        <p:cTn id="89" dur="500"/>
                                        <p:tgtEl>
                                          <p:spTgt spid="78"/>
                                        </p:tgtEl>
                                      </p:cBhvr>
                                    </p:animEffect>
                                  </p:childTnLst>
                                </p:cTn>
                              </p:par>
                              <p:par>
                                <p:cTn id="90" presetID="53" presetClass="entr" presetSubtype="16" fill="hold" grpId="0" nodeType="withEffect">
                                  <p:stCondLst>
                                    <p:cond delay="6000"/>
                                  </p:stCondLst>
                                  <p:childTnLst>
                                    <p:set>
                                      <p:cBhvr>
                                        <p:cTn id="91" dur="1" fill="hold">
                                          <p:stCondLst>
                                            <p:cond delay="0"/>
                                          </p:stCondLst>
                                        </p:cTn>
                                        <p:tgtEl>
                                          <p:spTgt spid="74"/>
                                        </p:tgtEl>
                                        <p:attrNameLst>
                                          <p:attrName>style.visibility</p:attrName>
                                        </p:attrNameLst>
                                      </p:cBhvr>
                                      <p:to>
                                        <p:strVal val="visible"/>
                                      </p:to>
                                    </p:set>
                                    <p:anim calcmode="lin" valueType="num">
                                      <p:cBhvr>
                                        <p:cTn id="92" dur="250" fill="hold"/>
                                        <p:tgtEl>
                                          <p:spTgt spid="74"/>
                                        </p:tgtEl>
                                        <p:attrNameLst>
                                          <p:attrName>ppt_w</p:attrName>
                                        </p:attrNameLst>
                                      </p:cBhvr>
                                      <p:tavLst>
                                        <p:tav tm="0">
                                          <p:val>
                                            <p:fltVal val="0"/>
                                          </p:val>
                                        </p:tav>
                                        <p:tav tm="100000">
                                          <p:val>
                                            <p:strVal val="#ppt_w"/>
                                          </p:val>
                                        </p:tav>
                                      </p:tavLst>
                                    </p:anim>
                                    <p:anim calcmode="lin" valueType="num">
                                      <p:cBhvr>
                                        <p:cTn id="93" dur="250" fill="hold"/>
                                        <p:tgtEl>
                                          <p:spTgt spid="74"/>
                                        </p:tgtEl>
                                        <p:attrNameLst>
                                          <p:attrName>ppt_h</p:attrName>
                                        </p:attrNameLst>
                                      </p:cBhvr>
                                      <p:tavLst>
                                        <p:tav tm="0">
                                          <p:val>
                                            <p:fltVal val="0"/>
                                          </p:val>
                                        </p:tav>
                                        <p:tav tm="100000">
                                          <p:val>
                                            <p:strVal val="#ppt_h"/>
                                          </p:val>
                                        </p:tav>
                                      </p:tavLst>
                                    </p:anim>
                                    <p:animEffect transition="in" filter="fade">
                                      <p:cBhvr>
                                        <p:cTn id="94" dur="250"/>
                                        <p:tgtEl>
                                          <p:spTgt spid="74"/>
                                        </p:tgtEl>
                                      </p:cBhvr>
                                    </p:animEffect>
                                  </p:childTnLst>
                                </p:cTn>
                              </p:par>
                              <p:par>
                                <p:cTn id="95" presetID="2" presetClass="entr" presetSubtype="4" fill="hold" grpId="0" nodeType="withEffect">
                                  <p:stCondLst>
                                    <p:cond delay="6500"/>
                                  </p:stCondLst>
                                  <p:childTnLst>
                                    <p:set>
                                      <p:cBhvr>
                                        <p:cTn id="96" dur="1" fill="hold">
                                          <p:stCondLst>
                                            <p:cond delay="0"/>
                                          </p:stCondLst>
                                        </p:cTn>
                                        <p:tgtEl>
                                          <p:spTgt spid="77"/>
                                        </p:tgtEl>
                                        <p:attrNameLst>
                                          <p:attrName>style.visibility</p:attrName>
                                        </p:attrNameLst>
                                      </p:cBhvr>
                                      <p:to>
                                        <p:strVal val="visible"/>
                                      </p:to>
                                    </p:set>
                                    <p:anim calcmode="lin" valueType="num">
                                      <p:cBhvr additive="base">
                                        <p:cTn id="97" dur="250" fill="hold"/>
                                        <p:tgtEl>
                                          <p:spTgt spid="77"/>
                                        </p:tgtEl>
                                        <p:attrNameLst>
                                          <p:attrName>ppt_x</p:attrName>
                                        </p:attrNameLst>
                                      </p:cBhvr>
                                      <p:tavLst>
                                        <p:tav tm="0">
                                          <p:val>
                                            <p:strVal val="#ppt_x"/>
                                          </p:val>
                                        </p:tav>
                                        <p:tav tm="100000">
                                          <p:val>
                                            <p:strVal val="#ppt_x"/>
                                          </p:val>
                                        </p:tav>
                                      </p:tavLst>
                                    </p:anim>
                                    <p:anim calcmode="lin" valueType="num">
                                      <p:cBhvr additive="base">
                                        <p:cTn id="98" dur="250" fill="hold"/>
                                        <p:tgtEl>
                                          <p:spTgt spid="77"/>
                                        </p:tgtEl>
                                        <p:attrNameLst>
                                          <p:attrName>ppt_y</p:attrName>
                                        </p:attrNameLst>
                                      </p:cBhvr>
                                      <p:tavLst>
                                        <p:tav tm="0">
                                          <p:val>
                                            <p:strVal val="1+#ppt_h/2"/>
                                          </p:val>
                                        </p:tav>
                                        <p:tav tm="100000">
                                          <p:val>
                                            <p:strVal val="#ppt_y"/>
                                          </p:val>
                                        </p:tav>
                                      </p:tavLst>
                                    </p:anim>
                                  </p:childTnLst>
                                </p:cTn>
                              </p:par>
                              <p:par>
                                <p:cTn id="99" presetID="10" presetClass="entr" presetSubtype="0" fill="hold" grpId="0" nodeType="withEffect">
                                  <p:stCondLst>
                                    <p:cond delay="6500"/>
                                  </p:stCondLst>
                                  <p:childTnLst>
                                    <p:set>
                                      <p:cBhvr>
                                        <p:cTn id="100" dur="1" fill="hold">
                                          <p:stCondLst>
                                            <p:cond delay="0"/>
                                          </p:stCondLst>
                                        </p:cTn>
                                        <p:tgtEl>
                                          <p:spTgt spid="85"/>
                                        </p:tgtEl>
                                        <p:attrNameLst>
                                          <p:attrName>style.visibility</p:attrName>
                                        </p:attrNameLst>
                                      </p:cBhvr>
                                      <p:to>
                                        <p:strVal val="visible"/>
                                      </p:to>
                                    </p:set>
                                    <p:animEffect transition="in" filter="fade">
                                      <p:cBhvr>
                                        <p:cTn id="101" dur="500"/>
                                        <p:tgtEl>
                                          <p:spTgt spid="85"/>
                                        </p:tgtEl>
                                      </p:cBhvr>
                                    </p:animEffect>
                                  </p:childTnLst>
                                </p:cTn>
                              </p:par>
                              <p:par>
                                <p:cTn id="102" presetID="22" presetClass="entr" presetSubtype="8" fill="hold" grpId="0" nodeType="withEffect">
                                  <p:stCondLst>
                                    <p:cond delay="6500"/>
                                  </p:stCondLst>
                                  <p:childTnLst>
                                    <p:set>
                                      <p:cBhvr>
                                        <p:cTn id="103" dur="1" fill="hold">
                                          <p:stCondLst>
                                            <p:cond delay="0"/>
                                          </p:stCondLst>
                                        </p:cTn>
                                        <p:tgtEl>
                                          <p:spTgt spid="79"/>
                                        </p:tgtEl>
                                        <p:attrNameLst>
                                          <p:attrName>style.visibility</p:attrName>
                                        </p:attrNameLst>
                                      </p:cBhvr>
                                      <p:to>
                                        <p:strVal val="visible"/>
                                      </p:to>
                                    </p:set>
                                    <p:animEffect transition="in" filter="wipe(left)">
                                      <p:cBhvr>
                                        <p:cTn id="104"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3" grpId="0"/>
      <p:bldP spid="45" grpId="0" animBg="1"/>
      <p:bldP spid="46" grpId="0" animBg="1"/>
      <p:bldP spid="48" grpId="0" animBg="1"/>
      <p:bldP spid="50" grpId="0" animBg="1"/>
      <p:bldP spid="52" grpId="0"/>
      <p:bldP spid="55" grpId="0"/>
      <p:bldP spid="58" grpId="0"/>
      <p:bldP spid="72" grpId="0" animBg="1"/>
      <p:bldP spid="73" grpId="0" animBg="1"/>
      <p:bldP spid="74" grpId="0" animBg="1"/>
      <p:bldP spid="75" grpId="0" animBg="1"/>
      <p:bldP spid="76" grpId="0" animBg="1"/>
      <p:bldP spid="77" grpId="0" animBg="1"/>
      <p:bldP spid="78" grpId="0"/>
      <p:bldP spid="79" grpId="0"/>
      <p:bldP spid="80" grpId="0"/>
      <p:bldP spid="81" grpId="0"/>
      <p:bldP spid="82" grpId="0"/>
      <p:bldP spid="83" grpId="0"/>
      <p:bldP spid="84" grpId="0"/>
      <p:bldP spid="85"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9889" l="1500" r="100000"/>
                    </a14:imgEffect>
                  </a14:imgLayer>
                </a14:imgProps>
              </a:ext>
              <a:ext uri="{28A0092B-C50C-407E-A947-70E740481C1C}">
                <a14:useLocalDpi xmlns:a14="http://schemas.microsoft.com/office/drawing/2010/main" val="0"/>
              </a:ext>
            </a:extLst>
          </a:blip>
          <a:srcRect/>
          <a:stretch>
            <a:fillRect/>
          </a:stretch>
        </p:blipFill>
        <p:spPr bwMode="auto">
          <a:xfrm flipH="1">
            <a:off x="415" y="1892403"/>
            <a:ext cx="4551102" cy="496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Rectangle 17"/>
          <p:cNvSpPr/>
          <p:nvPr/>
        </p:nvSpPr>
        <p:spPr bwMode="auto">
          <a:xfrm>
            <a:off x="419" y="4449552"/>
            <a:ext cx="12245046" cy="1944766"/>
          </a:xfrm>
          <a:prstGeom prst="rect">
            <a:avLst/>
          </a:prstGeom>
          <a:solidFill>
            <a:srgbClr val="7B1B1B">
              <a:alpha val="86000"/>
            </a:srgbClr>
          </a:solidFill>
          <a:ln w="25400" cap="flat" cmpd="sng" algn="ctr">
            <a:noFill/>
            <a:prstDash val="solid"/>
            <a:round/>
            <a:headEnd type="none" w="med" len="med"/>
            <a:tailEnd type="none" w="med" len="med"/>
          </a:ln>
          <a:effectLst/>
        </p:spPr>
        <p:txBody>
          <a:bodyPr vert="horz" wrap="square" lIns="130737" tIns="65369" rIns="130737" bIns="65369" numCol="1" rtlCol="0" anchor="t" anchorCtr="0" compatLnSpc="1">
            <a:prstTxWarp prst="textNoShape">
              <a:avLst/>
            </a:prstTxWarp>
          </a:bodyPr>
          <a:lstStyle/>
          <a:p>
            <a:pPr algn="ctr" defTabSz="1307377" fontAlgn="base">
              <a:spcBef>
                <a:spcPct val="0"/>
              </a:spcBef>
              <a:spcAft>
                <a:spcPct val="0"/>
              </a:spcAft>
              <a:defRPr/>
            </a:pPr>
            <a:endParaRPr lang="en-US" sz="8000" kern="0" dirty="0">
              <a:solidFill>
                <a:srgbClr val="000000"/>
              </a:solidFill>
              <a:latin typeface="微软雅黑"/>
              <a:ea typeface="微软雅黑"/>
              <a:sym typeface="Gill Sans" charset="0"/>
            </a:endParaRPr>
          </a:p>
        </p:txBody>
      </p:sp>
      <p:sp>
        <p:nvSpPr>
          <p:cNvPr id="71" name="Rectangle 5"/>
          <p:cNvSpPr>
            <a:spLocks/>
          </p:cNvSpPr>
          <p:nvPr/>
        </p:nvSpPr>
        <p:spPr bwMode="auto">
          <a:xfrm>
            <a:off x="5102237" y="2133985"/>
            <a:ext cx="6686838" cy="1212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just" fontAlgn="base">
              <a:spcBef>
                <a:spcPct val="0"/>
              </a:spcBef>
              <a:spcAft>
                <a:spcPct val="0"/>
              </a:spcAft>
            </a:pPr>
            <a:r>
              <a:rPr lang="zh-CN" altLang="en-US" dirty="0">
                <a:solidFill>
                  <a:prstClr val="black"/>
                </a:solidFill>
                <a:latin typeface="微软雅黑" pitchFamily="34" charset="-122"/>
                <a:ea typeface="微软雅黑" pitchFamily="34" charset="-122"/>
                <a:cs typeface="方正兰亭纤黑简体"/>
              </a:rPr>
              <a:t>     Click here to add a text description, a short question description text, and the text is added here.</a:t>
            </a:r>
          </a:p>
        </p:txBody>
      </p:sp>
      <p:grpSp>
        <p:nvGrpSpPr>
          <p:cNvPr id="199" name="组合 198"/>
          <p:cNvGrpSpPr/>
          <p:nvPr/>
        </p:nvGrpSpPr>
        <p:grpSpPr>
          <a:xfrm>
            <a:off x="7073612" y="4704210"/>
            <a:ext cx="3750753" cy="1317201"/>
            <a:chOff x="6697141" y="4444014"/>
            <a:chExt cx="3551130" cy="1244345"/>
          </a:xfrm>
        </p:grpSpPr>
        <p:sp>
          <p:nvSpPr>
            <p:cNvPr id="78" name="Rectangle 12"/>
            <p:cNvSpPr>
              <a:spLocks/>
            </p:cNvSpPr>
            <p:nvPr/>
          </p:nvSpPr>
          <p:spPr bwMode="auto">
            <a:xfrm>
              <a:off x="6697141" y="4772539"/>
              <a:ext cx="3551130" cy="91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r" fontAlgn="base">
                <a:lnSpc>
                  <a:spcPct val="125000"/>
                </a:lnSpc>
                <a:spcBef>
                  <a:spcPct val="0"/>
                </a:spcBef>
                <a:spcAft>
                  <a:spcPct val="0"/>
                </a:spcAft>
                <a:defRPr/>
              </a:pPr>
              <a:r>
                <a:rPr lang="zh-CN" altLang="en-US" sz="1300" kern="0" dirty="0">
                  <a:solidFill>
                    <a:schemeClr val="bg1">
                      <a:lumMod val="95000"/>
                    </a:schemeClr>
                  </a:solidFill>
                  <a:latin typeface="微软雅黑" panose="020B0503020204020204" pitchFamily="34" charset="-122"/>
                  <a:ea typeface="微软雅黑" panose="020B0503020204020204" pitchFamily="34" charset="-122"/>
                  <a:cs typeface="Lato Light" charset="0"/>
                  <a:sym typeface="Lato Light" charset="0"/>
                </a:rPr>
                <a:t>Click here to add a text description, a short question description text, and the text is added here.</a:t>
              </a:r>
            </a:p>
          </p:txBody>
        </p:sp>
        <p:sp>
          <p:nvSpPr>
            <p:cNvPr id="79" name="Rectangle 13"/>
            <p:cNvSpPr>
              <a:spLocks/>
            </p:cNvSpPr>
            <p:nvPr/>
          </p:nvSpPr>
          <p:spPr bwMode="auto">
            <a:xfrm>
              <a:off x="6856623" y="4444014"/>
              <a:ext cx="3390129" cy="33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r" fontAlgn="base">
                <a:spcBef>
                  <a:spcPct val="0"/>
                </a:spcBef>
                <a:spcAft>
                  <a:spcPct val="0"/>
                </a:spcAft>
                <a:defRPr/>
              </a:pPr>
              <a:r>
                <a:rPr lang="zh-CN" altLang="en-US" sz="2100" kern="0" dirty="0">
                  <a:solidFill>
                    <a:schemeClr val="bg1">
                      <a:lumMod val="95000"/>
                    </a:schemeClr>
                  </a:solidFill>
                  <a:latin typeface="微软雅黑" panose="020B0503020204020204" pitchFamily="34" charset="-122"/>
                  <a:ea typeface="微软雅黑" panose="020B0503020204020204" pitchFamily="34" charset="-122"/>
                  <a:cs typeface="Bebas Neue" charset="0"/>
                  <a:sym typeface="Bebas Neue" charset="0"/>
                </a:rPr>
                <a:t>Click here to add a title</a:t>
              </a:r>
              <a:endParaRPr lang="en-US" sz="2100" kern="0" dirty="0">
                <a:solidFill>
                  <a:schemeClr val="bg1">
                    <a:lumMod val="95000"/>
                  </a:schemeClr>
                </a:solidFill>
                <a:latin typeface="微软雅黑" panose="020B0503020204020204" pitchFamily="34" charset="-122"/>
                <a:ea typeface="微软雅黑" panose="020B0503020204020204" pitchFamily="34" charset="-122"/>
                <a:cs typeface="Bebas Neue" charset="0"/>
                <a:sym typeface="Bebas Neue" charset="0"/>
              </a:endParaRPr>
            </a:p>
          </p:txBody>
        </p:sp>
      </p:grpSp>
      <p:sp>
        <p:nvSpPr>
          <p:cNvPr id="134" name="矩形 133"/>
          <p:cNvSpPr/>
          <p:nvPr/>
        </p:nvSpPr>
        <p:spPr>
          <a:xfrm>
            <a:off x="5436815" y="1133097"/>
            <a:ext cx="6505006" cy="713125"/>
          </a:xfrm>
          <a:prstGeom prst="rect">
            <a:avLst/>
          </a:prstGeom>
        </p:spPr>
        <p:txBody>
          <a:bodyPr wrap="square" lIns="96629" tIns="48314" rIns="96629" bIns="48314">
            <a:spAutoFit/>
          </a:bodyPr>
          <a:lstStyle/>
          <a:p>
            <a:pPr algn="ctr" defTabSz="1243700"/>
            <a:r>
              <a:rPr lang="zh-CN" altLang="en-US" sz="4000" b="1" spc="105" dirty="0">
                <a:solidFill>
                  <a:srgbClr val="7B1B1B">
                    <a:alpha val="81000"/>
                  </a:srgbClr>
                </a:solidFill>
                <a:latin typeface="微软雅黑"/>
                <a:ea typeface="微软雅黑"/>
                <a:cs typeface="Bebas Neue" charset="0"/>
                <a:sym typeface="Bebas Neue" charset="0"/>
              </a:rPr>
              <a:t>About us </a:t>
            </a:r>
            <a:r>
              <a:rPr lang="en-US" altLang="zh-CN" sz="4000" b="1" spc="105" dirty="0">
                <a:solidFill>
                  <a:srgbClr val="7B1B1B">
                    <a:alpha val="81000"/>
                  </a:srgbClr>
                </a:solidFill>
                <a:latin typeface="微软雅黑"/>
                <a:ea typeface="微软雅黑"/>
                <a:cs typeface="Bebas Neue" charset="0"/>
                <a:sym typeface="Bebas Neue" charset="0"/>
              </a:rPr>
              <a:t>· </a:t>
            </a:r>
            <a:r>
              <a:rPr lang="zh-CN" altLang="en-US" sz="4000" b="1" spc="105" dirty="0">
                <a:solidFill>
                  <a:srgbClr val="7B1B1B">
                    <a:alpha val="81000"/>
                  </a:srgbClr>
                </a:solidFill>
                <a:latin typeface="微软雅黑"/>
                <a:ea typeface="微软雅黑"/>
                <a:cs typeface="Bebas Neue" charset="0"/>
                <a:sym typeface="Bebas Neue" charset="0"/>
              </a:rPr>
              <a:t>Core ideas</a:t>
            </a:r>
            <a:endParaRPr lang="en-US" altLang="zh-CN" sz="4000" b="1" spc="105" dirty="0">
              <a:solidFill>
                <a:srgbClr val="7B1B1B">
                  <a:alpha val="81000"/>
                </a:srgbClr>
              </a:solidFill>
              <a:latin typeface="微软雅黑" panose="020B0503020204020204" pitchFamily="34" charset="-122"/>
              <a:ea typeface="微软雅黑" panose="020B0503020204020204" pitchFamily="34" charset="-122"/>
              <a:cs typeface="Bebas Neue" charset="0"/>
              <a:sym typeface="Bebas Neue" charset="0"/>
            </a:endParaRPr>
          </a:p>
        </p:txBody>
      </p:sp>
      <p:grpSp>
        <p:nvGrpSpPr>
          <p:cNvPr id="198" name="组合 197"/>
          <p:cNvGrpSpPr/>
          <p:nvPr/>
        </p:nvGrpSpPr>
        <p:grpSpPr>
          <a:xfrm>
            <a:off x="1521536" y="4704210"/>
            <a:ext cx="3750753" cy="1317201"/>
            <a:chOff x="1440557" y="4444014"/>
            <a:chExt cx="3551130" cy="1244345"/>
          </a:xfrm>
        </p:grpSpPr>
        <p:sp>
          <p:nvSpPr>
            <p:cNvPr id="196" name="Rectangle 12"/>
            <p:cNvSpPr>
              <a:spLocks/>
            </p:cNvSpPr>
            <p:nvPr/>
          </p:nvSpPr>
          <p:spPr bwMode="auto">
            <a:xfrm>
              <a:off x="1440557" y="4772539"/>
              <a:ext cx="3551130" cy="91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defRPr/>
              </a:pPr>
              <a:r>
                <a:rPr lang="zh-CN" altLang="en-US" sz="1300" kern="0" dirty="0">
                  <a:solidFill>
                    <a:schemeClr val="bg1">
                      <a:lumMod val="95000"/>
                    </a:schemeClr>
                  </a:solidFill>
                  <a:latin typeface="微软雅黑" panose="020B0503020204020204" pitchFamily="34" charset="-122"/>
                  <a:ea typeface="微软雅黑" panose="020B0503020204020204" pitchFamily="34" charset="-122"/>
                  <a:cs typeface="Lato Light" charset="0"/>
                  <a:sym typeface="Lato Light" charset="0"/>
                </a:rPr>
                <a:t>Click here to add a text description, a short question description text, and the text is added here.</a:t>
              </a:r>
            </a:p>
          </p:txBody>
        </p:sp>
        <p:sp>
          <p:nvSpPr>
            <p:cNvPr id="197" name="Rectangle 13"/>
            <p:cNvSpPr>
              <a:spLocks/>
            </p:cNvSpPr>
            <p:nvPr/>
          </p:nvSpPr>
          <p:spPr bwMode="auto">
            <a:xfrm>
              <a:off x="1440557" y="4444014"/>
              <a:ext cx="3390129" cy="33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defRPr/>
              </a:pPr>
              <a:r>
                <a:rPr lang="zh-CN" altLang="en-US" sz="2100" kern="0" dirty="0">
                  <a:solidFill>
                    <a:schemeClr val="bg1">
                      <a:lumMod val="95000"/>
                    </a:schemeClr>
                  </a:solidFill>
                  <a:latin typeface="微软雅黑" panose="020B0503020204020204" pitchFamily="34" charset="-122"/>
                  <a:ea typeface="微软雅黑" panose="020B0503020204020204" pitchFamily="34" charset="-122"/>
                  <a:cs typeface="Bebas Neue" charset="0"/>
                  <a:sym typeface="Bebas Neue" charset="0"/>
                </a:rPr>
                <a:t>Click here to add a title</a:t>
              </a:r>
              <a:endParaRPr lang="en-US" sz="2100" kern="0" dirty="0">
                <a:solidFill>
                  <a:schemeClr val="bg1">
                    <a:lumMod val="95000"/>
                  </a:schemeClr>
                </a:solidFill>
                <a:latin typeface="微软雅黑" panose="020B0503020204020204" pitchFamily="34" charset="-122"/>
                <a:ea typeface="微软雅黑" panose="020B0503020204020204" pitchFamily="34" charset="-122"/>
                <a:cs typeface="Bebas Neue" charset="0"/>
                <a:sym typeface="Bebas Neue" charset="0"/>
              </a:endParaRPr>
            </a:p>
          </p:txBody>
        </p:sp>
      </p:grpSp>
      <p:sp>
        <p:nvSpPr>
          <p:cNvPr id="12" name="TextBox 11"/>
          <p:cNvSpPr txBox="1"/>
          <p:nvPr/>
        </p:nvSpPr>
        <p:spPr>
          <a:xfrm>
            <a:off x="1260354" y="156962"/>
            <a:ext cx="6120677" cy="461651"/>
          </a:xfrm>
          <a:prstGeom prst="rect">
            <a:avLst/>
          </a:prstGeom>
          <a:noFill/>
        </p:spPr>
        <p:txBody>
          <a:bodyPr wrap="square" lIns="91424" tIns="45713" rIns="91424" bIns="45713" rtlCol="0">
            <a:spAutoFit/>
          </a:bodyPr>
          <a:lstStyle/>
          <a:p>
            <a:r>
              <a:rPr lang="zh-CN" altLang="en-US" b="1" dirty="0">
                <a:solidFill>
                  <a:srgbClr val="7B1B1B"/>
                </a:solidFill>
                <a:latin typeface="微软雅黑" pitchFamily="34" charset="-122"/>
                <a:ea typeface="微软雅黑" pitchFamily="34" charset="-122"/>
              </a:rPr>
              <a:t>TEAM CULTURE CONSTRUCTION</a:t>
            </a:r>
          </a:p>
        </p:txBody>
      </p:sp>
    </p:spTree>
    <p:extLst>
      <p:ext uri="{BB962C8B-B14F-4D97-AF65-F5344CB8AC3E}">
        <p14:creationId xmlns:p14="http://schemas.microsoft.com/office/powerpoint/2010/main" val="3981717811"/>
      </p:ext>
    </p:extLst>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a14="http://schemas.microsoft.com/office/drawing/2010/main"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50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250" autoRev="1" fill="hold">
                                          <p:stCondLst>
                                            <p:cond delay="0"/>
                                          </p:stCondLst>
                                        </p:cTn>
                                        <p:tgtEl>
                                          <p:spTgt spid="12"/>
                                        </p:tgtEl>
                                        <p:attrNameLst>
                                          <p:attrName>ppt_w</p:attrName>
                                        </p:attrNameLst>
                                      </p:cBhvr>
                                    </p:anim>
                                    <p:anim by="(#ppt_w*0.50)" calcmode="lin" valueType="num">
                                      <p:cBhvr>
                                        <p:cTn id="8" dur="250" decel="50000" autoRev="1" fill="hold">
                                          <p:stCondLst>
                                            <p:cond delay="0"/>
                                          </p:stCondLst>
                                        </p:cTn>
                                        <p:tgtEl>
                                          <p:spTgt spid="12"/>
                                        </p:tgtEl>
                                        <p:attrNameLst>
                                          <p:attrName>ppt_x</p:attrName>
                                        </p:attrNameLst>
                                      </p:cBhvr>
                                    </p:anim>
                                    <p:anim from="(-#ppt_h/2)" to="(#ppt_y)" calcmode="lin" valueType="num">
                                      <p:cBhvr>
                                        <p:cTn id="9" dur="500" fill="hold">
                                          <p:stCondLst>
                                            <p:cond delay="0"/>
                                          </p:stCondLst>
                                        </p:cTn>
                                        <p:tgtEl>
                                          <p:spTgt spid="12"/>
                                        </p:tgtEl>
                                        <p:attrNameLst>
                                          <p:attrName>ppt_y</p:attrName>
                                        </p:attrNameLst>
                                      </p:cBhvr>
                                    </p:anim>
                                    <p:animRot by="21600000">
                                      <p:cBhvr>
                                        <p:cTn id="10" dur="500" fill="hold">
                                          <p:stCondLst>
                                            <p:cond delay="0"/>
                                          </p:stCondLst>
                                        </p:cTn>
                                        <p:tgtEl>
                                          <p:spTgt spid="12"/>
                                        </p:tgtEl>
                                        <p:attrNameLst>
                                          <p:attrName>r</p:attrName>
                                        </p:attrNameLst>
                                      </p:cBhvr>
                                    </p:animRot>
                                  </p:childTnLst>
                                </p:cTn>
                              </p:par>
                            </p:childTnLst>
                          </p:cTn>
                        </p:par>
                        <p:par>
                          <p:cTn id="11" fill="hold">
                            <p:stCondLst>
                              <p:cond delay="2100"/>
                            </p:stCondLst>
                            <p:childTnLst>
                              <p:par>
                                <p:cTn id="12" presetID="2" presetClass="entr" presetSubtype="8" fill="hold" nodeType="afterEffect">
                                  <p:stCondLst>
                                    <p:cond delay="0"/>
                                  </p:stCondLst>
                                  <p:childTnLst>
                                    <p:set>
                                      <p:cBhvr>
                                        <p:cTn id="13" dur="1" fill="hold">
                                          <p:stCondLst>
                                            <p:cond delay="0"/>
                                          </p:stCondLst>
                                        </p:cTn>
                                        <p:tgtEl>
                                          <p:spTgt spid="2051"/>
                                        </p:tgtEl>
                                        <p:attrNameLst>
                                          <p:attrName>style.visibility</p:attrName>
                                        </p:attrNameLst>
                                      </p:cBhvr>
                                      <p:to>
                                        <p:strVal val="visible"/>
                                      </p:to>
                                    </p:set>
                                    <p:anim calcmode="lin" valueType="num">
                                      <p:cBhvr additive="base">
                                        <p:cTn id="14" dur="500" fill="hold"/>
                                        <p:tgtEl>
                                          <p:spTgt spid="2051"/>
                                        </p:tgtEl>
                                        <p:attrNameLst>
                                          <p:attrName>ppt_x</p:attrName>
                                        </p:attrNameLst>
                                      </p:cBhvr>
                                      <p:tavLst>
                                        <p:tav tm="0">
                                          <p:val>
                                            <p:strVal val="0-#ppt_w/2"/>
                                          </p:val>
                                        </p:tav>
                                        <p:tav tm="100000">
                                          <p:val>
                                            <p:strVal val="#ppt_x"/>
                                          </p:val>
                                        </p:tav>
                                      </p:tavLst>
                                    </p:anim>
                                    <p:anim calcmode="lin" valueType="num">
                                      <p:cBhvr additive="base">
                                        <p:cTn id="15" dur="500" fill="hold"/>
                                        <p:tgtEl>
                                          <p:spTgt spid="2051"/>
                                        </p:tgtEl>
                                        <p:attrNameLst>
                                          <p:attrName>ppt_y</p:attrName>
                                        </p:attrNameLst>
                                      </p:cBhvr>
                                      <p:tavLst>
                                        <p:tav tm="0">
                                          <p:val>
                                            <p:strVal val="#ppt_y"/>
                                          </p:val>
                                        </p:tav>
                                        <p:tav tm="100000">
                                          <p:val>
                                            <p:strVal val="#ppt_y"/>
                                          </p:val>
                                        </p:tav>
                                      </p:tavLst>
                                    </p:anim>
                                  </p:childTnLst>
                                </p:cTn>
                              </p:par>
                            </p:childTnLst>
                          </p:cTn>
                        </p:par>
                        <p:par>
                          <p:cTn id="16" fill="hold">
                            <p:stCondLst>
                              <p:cond delay="2600"/>
                            </p:stCondLst>
                            <p:childTnLst>
                              <p:par>
                                <p:cTn id="17" presetID="22" presetClass="entr" presetSubtype="8" fill="hold" grpId="0" nodeType="afterEffect">
                                  <p:stCondLst>
                                    <p:cond delay="0"/>
                                  </p:stCondLst>
                                  <p:childTnLst>
                                    <p:set>
                                      <p:cBhvr>
                                        <p:cTn id="18" dur="1" fill="hold">
                                          <p:stCondLst>
                                            <p:cond delay="0"/>
                                          </p:stCondLst>
                                        </p:cTn>
                                        <p:tgtEl>
                                          <p:spTgt spid="134"/>
                                        </p:tgtEl>
                                        <p:attrNameLst>
                                          <p:attrName>style.visibility</p:attrName>
                                        </p:attrNameLst>
                                      </p:cBhvr>
                                      <p:to>
                                        <p:strVal val="visible"/>
                                      </p:to>
                                    </p:set>
                                    <p:animEffect transition="in" filter="wipe(left)">
                                      <p:cBhvr>
                                        <p:cTn id="19" dur="500"/>
                                        <p:tgtEl>
                                          <p:spTgt spid="134"/>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71"/>
                                        </p:tgtEl>
                                        <p:attrNameLst>
                                          <p:attrName>style.visibility</p:attrName>
                                        </p:attrNameLst>
                                      </p:cBhvr>
                                      <p:to>
                                        <p:strVal val="visible"/>
                                      </p:to>
                                    </p:set>
                                    <p:animEffect transition="in" filter="wipe(left)">
                                      <p:cBhvr>
                                        <p:cTn id="22" dur="500"/>
                                        <p:tgtEl>
                                          <p:spTgt spid="71"/>
                                        </p:tgtEl>
                                      </p:cBhvr>
                                    </p:animEffect>
                                  </p:childTnLst>
                                </p:cTn>
                              </p:par>
                            </p:childTnLst>
                          </p:cTn>
                        </p:par>
                        <p:par>
                          <p:cTn id="23" fill="hold">
                            <p:stCondLst>
                              <p:cond delay="3600"/>
                            </p:stCondLst>
                            <p:childTnLst>
                              <p:par>
                                <p:cTn id="24" presetID="22" presetClass="entr" presetSubtype="2"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wipe(right)">
                                      <p:cBhvr>
                                        <p:cTn id="26" dur="500"/>
                                        <p:tgtEl>
                                          <p:spTgt spid="69"/>
                                        </p:tgtEl>
                                      </p:cBhvr>
                                    </p:animEffect>
                                  </p:childTnLst>
                                </p:cTn>
                              </p:par>
                            </p:childTnLst>
                          </p:cTn>
                        </p:par>
                        <p:par>
                          <p:cTn id="27" fill="hold">
                            <p:stCondLst>
                              <p:cond delay="4100"/>
                            </p:stCondLst>
                            <p:childTnLst>
                              <p:par>
                                <p:cTn id="28" presetID="22" presetClass="entr" presetSubtype="8" fill="hold" nodeType="afterEffect">
                                  <p:stCondLst>
                                    <p:cond delay="0"/>
                                  </p:stCondLst>
                                  <p:childTnLst>
                                    <p:set>
                                      <p:cBhvr>
                                        <p:cTn id="29" dur="1" fill="hold">
                                          <p:stCondLst>
                                            <p:cond delay="0"/>
                                          </p:stCondLst>
                                        </p:cTn>
                                        <p:tgtEl>
                                          <p:spTgt spid="198"/>
                                        </p:tgtEl>
                                        <p:attrNameLst>
                                          <p:attrName>style.visibility</p:attrName>
                                        </p:attrNameLst>
                                      </p:cBhvr>
                                      <p:to>
                                        <p:strVal val="visible"/>
                                      </p:to>
                                    </p:set>
                                    <p:animEffect transition="in" filter="wipe(left)">
                                      <p:cBhvr>
                                        <p:cTn id="30" dur="500"/>
                                        <p:tgtEl>
                                          <p:spTgt spid="198"/>
                                        </p:tgtEl>
                                      </p:cBhvr>
                                    </p:animEffect>
                                  </p:childTnLst>
                                </p:cTn>
                              </p:par>
                            </p:childTnLst>
                          </p:cTn>
                        </p:par>
                        <p:par>
                          <p:cTn id="31" fill="hold">
                            <p:stCondLst>
                              <p:cond delay="4600"/>
                            </p:stCondLst>
                            <p:childTnLst>
                              <p:par>
                                <p:cTn id="32" presetID="22" presetClass="entr" presetSubtype="2" fill="hold" nodeType="afterEffect">
                                  <p:stCondLst>
                                    <p:cond delay="0"/>
                                  </p:stCondLst>
                                  <p:childTnLst>
                                    <p:set>
                                      <p:cBhvr>
                                        <p:cTn id="33" dur="1" fill="hold">
                                          <p:stCondLst>
                                            <p:cond delay="0"/>
                                          </p:stCondLst>
                                        </p:cTn>
                                        <p:tgtEl>
                                          <p:spTgt spid="199"/>
                                        </p:tgtEl>
                                        <p:attrNameLst>
                                          <p:attrName>style.visibility</p:attrName>
                                        </p:attrNameLst>
                                      </p:cBhvr>
                                      <p:to>
                                        <p:strVal val="visible"/>
                                      </p:to>
                                    </p:set>
                                    <p:animEffect transition="in" filter="wipe(right)">
                                      <p:cBhvr>
                                        <p:cTn id="34"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p:bldP spid="134"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任意多边形 45"/>
          <p:cNvSpPr>
            <a:spLocks noChangeArrowheads="1"/>
          </p:cNvSpPr>
          <p:nvPr/>
        </p:nvSpPr>
        <p:spPr bwMode="auto">
          <a:xfrm>
            <a:off x="0" y="3429794"/>
            <a:ext cx="12169775" cy="3429794"/>
          </a:xfrm>
          <a:custGeom>
            <a:avLst/>
            <a:gdLst>
              <a:gd name="T0" fmla="*/ 0 w 12192000"/>
              <a:gd name="T1" fmla="*/ 0 h 3429000"/>
              <a:gd name="T2" fmla="*/ 1082370 w 12192000"/>
              <a:gd name="T3" fmla="*/ 0 h 3429000"/>
              <a:gd name="T4" fmla="*/ 1128200 w 12192000"/>
              <a:gd name="T5" fmla="*/ 50476 h 3429000"/>
              <a:gd name="T6" fmla="*/ 1874309 w 12192000"/>
              <a:gd name="T7" fmla="*/ 359835 h 3429000"/>
              <a:gd name="T8" fmla="*/ 2620419 w 12192000"/>
              <a:gd name="T9" fmla="*/ 50476 h 3429000"/>
              <a:gd name="T10" fmla="*/ 2666248 w 12192000"/>
              <a:gd name="T11" fmla="*/ 0 h 3429000"/>
              <a:gd name="T12" fmla="*/ 3868167 w 12192000"/>
              <a:gd name="T13" fmla="*/ 0 h 3429000"/>
              <a:gd name="T14" fmla="*/ 3914043 w 12192000"/>
              <a:gd name="T15" fmla="*/ 50476 h 3429000"/>
              <a:gd name="T16" fmla="*/ 4660901 w 12192000"/>
              <a:gd name="T17" fmla="*/ 359835 h 3429000"/>
              <a:gd name="T18" fmla="*/ 5407759 w 12192000"/>
              <a:gd name="T19" fmla="*/ 50476 h 3429000"/>
              <a:gd name="T20" fmla="*/ 5453636 w 12192000"/>
              <a:gd name="T21" fmla="*/ 0 h 3429000"/>
              <a:gd name="T22" fmla="*/ 6655553 w 12192000"/>
              <a:gd name="T23" fmla="*/ 0 h 3429000"/>
              <a:gd name="T24" fmla="*/ 6701383 w 12192000"/>
              <a:gd name="T25" fmla="*/ 50476 h 3429000"/>
              <a:gd name="T26" fmla="*/ 7447492 w 12192000"/>
              <a:gd name="T27" fmla="*/ 359835 h 3429000"/>
              <a:gd name="T28" fmla="*/ 8193602 w 12192000"/>
              <a:gd name="T29" fmla="*/ 50476 h 3429000"/>
              <a:gd name="T30" fmla="*/ 8239431 w 12192000"/>
              <a:gd name="T31" fmla="*/ 0 h 3429000"/>
              <a:gd name="T32" fmla="*/ 9441351 w 12192000"/>
              <a:gd name="T33" fmla="*/ 0 h 3429000"/>
              <a:gd name="T34" fmla="*/ 9487227 w 12192000"/>
              <a:gd name="T35" fmla="*/ 50476 h 3429000"/>
              <a:gd name="T36" fmla="*/ 10234085 w 12192000"/>
              <a:gd name="T37" fmla="*/ 359835 h 3429000"/>
              <a:gd name="T38" fmla="*/ 10980943 w 12192000"/>
              <a:gd name="T39" fmla="*/ 50476 h 3429000"/>
              <a:gd name="T40" fmla="*/ 11026819 w 12192000"/>
              <a:gd name="T41" fmla="*/ 0 h 3429000"/>
              <a:gd name="T42" fmla="*/ 12192000 w 12192000"/>
              <a:gd name="T43" fmla="*/ 0 h 3429000"/>
              <a:gd name="T44" fmla="*/ 12192000 w 12192000"/>
              <a:gd name="T45" fmla="*/ 3429000 h 3429000"/>
              <a:gd name="T46" fmla="*/ 0 w 12192000"/>
              <a:gd name="T47" fmla="*/ 3429000 h 3429000"/>
              <a:gd name="T48" fmla="*/ 0 w 12192000"/>
              <a:gd name="T49" fmla="*/ 0 h 3429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192000"/>
              <a:gd name="T76" fmla="*/ 0 h 3429000"/>
              <a:gd name="T77" fmla="*/ 12192000 w 12192000"/>
              <a:gd name="T78" fmla="*/ 3429000 h 3429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192000" h="3429000">
                <a:moveTo>
                  <a:pt x="0" y="0"/>
                </a:moveTo>
                <a:lnTo>
                  <a:pt x="1082370" y="0"/>
                </a:lnTo>
                <a:lnTo>
                  <a:pt x="1128200" y="50476"/>
                </a:lnTo>
                <a:cubicBezTo>
                  <a:pt x="1319146" y="241614"/>
                  <a:pt x="1582935" y="359835"/>
                  <a:pt x="1874309" y="359835"/>
                </a:cubicBezTo>
                <a:cubicBezTo>
                  <a:pt x="2165683" y="359835"/>
                  <a:pt x="2429473" y="241614"/>
                  <a:pt x="2620419" y="50476"/>
                </a:cubicBezTo>
                <a:lnTo>
                  <a:pt x="2666248" y="0"/>
                </a:lnTo>
                <a:lnTo>
                  <a:pt x="3868167" y="0"/>
                </a:lnTo>
                <a:lnTo>
                  <a:pt x="3914043" y="50476"/>
                </a:lnTo>
                <a:cubicBezTo>
                  <a:pt x="4105180" y="241614"/>
                  <a:pt x="4369235" y="359835"/>
                  <a:pt x="4660901" y="359835"/>
                </a:cubicBezTo>
                <a:cubicBezTo>
                  <a:pt x="4952568" y="359835"/>
                  <a:pt x="5216622" y="241614"/>
                  <a:pt x="5407759" y="50476"/>
                </a:cubicBezTo>
                <a:lnTo>
                  <a:pt x="5453636" y="0"/>
                </a:lnTo>
                <a:lnTo>
                  <a:pt x="6655553" y="0"/>
                </a:lnTo>
                <a:lnTo>
                  <a:pt x="6701383" y="50476"/>
                </a:lnTo>
                <a:cubicBezTo>
                  <a:pt x="6892329" y="241614"/>
                  <a:pt x="7156118" y="359835"/>
                  <a:pt x="7447492" y="359835"/>
                </a:cubicBezTo>
                <a:cubicBezTo>
                  <a:pt x="7738866" y="359835"/>
                  <a:pt x="8002656" y="241614"/>
                  <a:pt x="8193602" y="50476"/>
                </a:cubicBezTo>
                <a:lnTo>
                  <a:pt x="8239431" y="0"/>
                </a:lnTo>
                <a:lnTo>
                  <a:pt x="9441351" y="0"/>
                </a:lnTo>
                <a:lnTo>
                  <a:pt x="9487227" y="50476"/>
                </a:lnTo>
                <a:cubicBezTo>
                  <a:pt x="9678364" y="241614"/>
                  <a:pt x="9942418" y="359835"/>
                  <a:pt x="10234085" y="359835"/>
                </a:cubicBezTo>
                <a:cubicBezTo>
                  <a:pt x="10525752" y="359835"/>
                  <a:pt x="10789806" y="241614"/>
                  <a:pt x="10980943" y="50476"/>
                </a:cubicBezTo>
                <a:lnTo>
                  <a:pt x="11026819" y="0"/>
                </a:lnTo>
                <a:lnTo>
                  <a:pt x="12192000" y="0"/>
                </a:lnTo>
                <a:lnTo>
                  <a:pt x="12192000" y="3429000"/>
                </a:lnTo>
                <a:lnTo>
                  <a:pt x="0" y="3429000"/>
                </a:lnTo>
                <a:lnTo>
                  <a:pt x="0" y="0"/>
                </a:lnTo>
                <a:close/>
              </a:path>
            </a:pathLst>
          </a:custGeom>
          <a:solidFill>
            <a:srgbClr val="7B1B1B"/>
          </a:solidFill>
          <a:ln>
            <a:noFill/>
          </a:ln>
        </p:spPr>
        <p:txBody>
          <a:bodyPr lIns="91319" tIns="45659" rIns="91319" bIns="45659" anchor="ctr"/>
          <a:lstStyle/>
          <a:p>
            <a:endParaRPr lang="zh-CN" altLang="en-US">
              <a:solidFill>
                <a:schemeClr val="bg1">
                  <a:lumMod val="95000"/>
                </a:schemeClr>
              </a:solidFill>
              <a:latin typeface="微软雅黑" pitchFamily="34" charset="-122"/>
              <a:ea typeface="微软雅黑" pitchFamily="34" charset="-122"/>
            </a:endParaRPr>
          </a:p>
        </p:txBody>
      </p:sp>
      <p:grpSp>
        <p:nvGrpSpPr>
          <p:cNvPr id="86" name="组合 85"/>
          <p:cNvGrpSpPr/>
          <p:nvPr/>
        </p:nvGrpSpPr>
        <p:grpSpPr>
          <a:xfrm>
            <a:off x="866783" y="4006185"/>
            <a:ext cx="2009281" cy="860515"/>
            <a:chOff x="651272" y="3003948"/>
            <a:chExt cx="1509713" cy="645237"/>
          </a:xfrm>
        </p:grpSpPr>
        <p:sp>
          <p:nvSpPr>
            <p:cNvPr id="35" name="等腰三角形 15"/>
            <p:cNvSpPr>
              <a:spLocks noChangeArrowheads="1"/>
            </p:cNvSpPr>
            <p:nvPr/>
          </p:nvSpPr>
          <p:spPr bwMode="auto">
            <a:xfrm flipV="1">
              <a:off x="1297781" y="3003948"/>
              <a:ext cx="215504" cy="144065"/>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zh-CN" sz="2400">
                <a:solidFill>
                  <a:schemeClr val="bg1">
                    <a:lumMod val="95000"/>
                  </a:schemeClr>
                </a:solidFill>
                <a:latin typeface="微软雅黑" pitchFamily="34" charset="-122"/>
                <a:ea typeface="微软雅黑" pitchFamily="34" charset="-122"/>
                <a:sym typeface="方正兰亭黑_GBK" pitchFamily="2" charset="-122"/>
              </a:endParaRPr>
            </a:p>
          </p:txBody>
        </p:sp>
        <p:sp>
          <p:nvSpPr>
            <p:cNvPr id="52" name="Rectangle 60"/>
            <p:cNvSpPr>
              <a:spLocks noChangeArrowheads="1"/>
            </p:cNvSpPr>
            <p:nvPr/>
          </p:nvSpPr>
          <p:spPr bwMode="auto">
            <a:xfrm>
              <a:off x="651272" y="3148013"/>
              <a:ext cx="1509713" cy="29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en-US" altLang="zh-CN" sz="2100" b="1" dirty="0">
                  <a:solidFill>
                    <a:schemeClr val="bg1">
                      <a:lumMod val="95000"/>
                    </a:schemeClr>
                  </a:solidFill>
                  <a:latin typeface="微软雅黑" pitchFamily="34" charset="-122"/>
                  <a:ea typeface="微软雅黑" pitchFamily="34" charset="-122"/>
                  <a:sym typeface="Calibri" pitchFamily="34" charset="0"/>
                </a:rPr>
                <a:t>NAME</a:t>
              </a:r>
            </a:p>
          </p:txBody>
        </p:sp>
        <p:sp>
          <p:nvSpPr>
            <p:cNvPr id="53" name="矩形 56"/>
            <p:cNvSpPr>
              <a:spLocks noChangeArrowheads="1"/>
            </p:cNvSpPr>
            <p:nvPr/>
          </p:nvSpPr>
          <p:spPr bwMode="auto">
            <a:xfrm>
              <a:off x="1103571" y="3447254"/>
              <a:ext cx="605115" cy="20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1300" dirty="0">
                  <a:solidFill>
                    <a:schemeClr val="bg1">
                      <a:lumMod val="95000"/>
                    </a:schemeClr>
                  </a:solidFill>
                  <a:latin typeface="微软雅黑" pitchFamily="34" charset="-122"/>
                  <a:ea typeface="微软雅黑" pitchFamily="34" charset="-122"/>
                  <a:sym typeface="Calibri" pitchFamily="34" charset="0"/>
                </a:rPr>
                <a:t>Company positions</a:t>
              </a:r>
              <a:endParaRPr lang="en-US" altLang="zh-CN" sz="1300" dirty="0">
                <a:solidFill>
                  <a:schemeClr val="bg1">
                    <a:lumMod val="95000"/>
                  </a:schemeClr>
                </a:solidFill>
                <a:latin typeface="微软雅黑" pitchFamily="34" charset="-122"/>
                <a:ea typeface="微软雅黑" pitchFamily="34" charset="-122"/>
                <a:sym typeface="Calibri" pitchFamily="34" charset="0"/>
              </a:endParaRPr>
            </a:p>
          </p:txBody>
        </p:sp>
      </p:grpSp>
      <p:grpSp>
        <p:nvGrpSpPr>
          <p:cNvPr id="88" name="组合 87"/>
          <p:cNvGrpSpPr/>
          <p:nvPr/>
        </p:nvGrpSpPr>
        <p:grpSpPr>
          <a:xfrm>
            <a:off x="3647766" y="4006187"/>
            <a:ext cx="2009281" cy="855523"/>
            <a:chOff x="2740818" y="3003948"/>
            <a:chExt cx="1509713" cy="641494"/>
          </a:xfrm>
        </p:grpSpPr>
        <p:sp>
          <p:nvSpPr>
            <p:cNvPr id="36" name="等腰三角形 26"/>
            <p:cNvSpPr>
              <a:spLocks noChangeArrowheads="1"/>
            </p:cNvSpPr>
            <p:nvPr/>
          </p:nvSpPr>
          <p:spPr bwMode="auto">
            <a:xfrm flipV="1">
              <a:off x="3387329" y="3003948"/>
              <a:ext cx="215503" cy="144065"/>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zh-CN" sz="2400">
                <a:solidFill>
                  <a:schemeClr val="bg1">
                    <a:lumMod val="95000"/>
                  </a:schemeClr>
                </a:solidFill>
                <a:latin typeface="微软雅黑" pitchFamily="34" charset="-122"/>
                <a:ea typeface="微软雅黑" pitchFamily="34" charset="-122"/>
                <a:sym typeface="方正兰亭黑_GBK" pitchFamily="2" charset="-122"/>
              </a:endParaRPr>
            </a:p>
          </p:txBody>
        </p:sp>
        <p:sp>
          <p:nvSpPr>
            <p:cNvPr id="55" name="Rectangle 60"/>
            <p:cNvSpPr>
              <a:spLocks noChangeArrowheads="1"/>
            </p:cNvSpPr>
            <p:nvPr/>
          </p:nvSpPr>
          <p:spPr bwMode="auto">
            <a:xfrm>
              <a:off x="2740818" y="3148013"/>
              <a:ext cx="1509713" cy="29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en-US" altLang="zh-CN" sz="2100" b="1" dirty="0">
                  <a:solidFill>
                    <a:schemeClr val="bg1">
                      <a:lumMod val="95000"/>
                    </a:schemeClr>
                  </a:solidFill>
                  <a:latin typeface="微软雅黑" pitchFamily="34" charset="-122"/>
                  <a:ea typeface="微软雅黑" pitchFamily="34" charset="-122"/>
                  <a:sym typeface="Calibri" pitchFamily="34" charset="0"/>
                </a:rPr>
                <a:t>NAME</a:t>
              </a:r>
            </a:p>
          </p:txBody>
        </p:sp>
        <p:sp>
          <p:nvSpPr>
            <p:cNvPr id="56" name="矩形 64"/>
            <p:cNvSpPr>
              <a:spLocks noChangeArrowheads="1"/>
            </p:cNvSpPr>
            <p:nvPr/>
          </p:nvSpPr>
          <p:spPr bwMode="auto">
            <a:xfrm>
              <a:off x="3193117" y="3443511"/>
              <a:ext cx="605115" cy="20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1300" dirty="0">
                  <a:solidFill>
                    <a:schemeClr val="bg1">
                      <a:lumMod val="95000"/>
                    </a:schemeClr>
                  </a:solidFill>
                  <a:latin typeface="微软雅黑" pitchFamily="34" charset="-122"/>
                  <a:ea typeface="微软雅黑" pitchFamily="34" charset="-122"/>
                  <a:sym typeface="Calibri" pitchFamily="34" charset="0"/>
                </a:rPr>
                <a:t>Company positions</a:t>
              </a:r>
              <a:endParaRPr lang="en-US" altLang="zh-CN" sz="1300" dirty="0">
                <a:solidFill>
                  <a:schemeClr val="bg1">
                    <a:lumMod val="95000"/>
                  </a:schemeClr>
                </a:solidFill>
                <a:latin typeface="微软雅黑" pitchFamily="34" charset="-122"/>
                <a:ea typeface="微软雅黑" pitchFamily="34" charset="-122"/>
                <a:sym typeface="Calibri" pitchFamily="34" charset="0"/>
              </a:endParaRPr>
            </a:p>
          </p:txBody>
        </p:sp>
      </p:grpSp>
      <p:grpSp>
        <p:nvGrpSpPr>
          <p:cNvPr id="90" name="组合 89"/>
          <p:cNvGrpSpPr/>
          <p:nvPr/>
        </p:nvGrpSpPr>
        <p:grpSpPr>
          <a:xfrm>
            <a:off x="6428751" y="4006187"/>
            <a:ext cx="2009281" cy="845301"/>
            <a:chOff x="4830366" y="3003948"/>
            <a:chExt cx="1509713" cy="633829"/>
          </a:xfrm>
        </p:grpSpPr>
        <p:sp>
          <p:nvSpPr>
            <p:cNvPr id="37" name="等腰三角形 32"/>
            <p:cNvSpPr>
              <a:spLocks noChangeArrowheads="1"/>
            </p:cNvSpPr>
            <p:nvPr/>
          </p:nvSpPr>
          <p:spPr bwMode="auto">
            <a:xfrm flipV="1">
              <a:off x="5478066" y="3003948"/>
              <a:ext cx="215503" cy="144065"/>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zh-CN" sz="2400">
                <a:solidFill>
                  <a:schemeClr val="bg1">
                    <a:lumMod val="95000"/>
                  </a:schemeClr>
                </a:solidFill>
                <a:latin typeface="微软雅黑" pitchFamily="34" charset="-122"/>
                <a:ea typeface="微软雅黑" pitchFamily="34" charset="-122"/>
                <a:sym typeface="方正兰亭黑_GBK" pitchFamily="2" charset="-122"/>
              </a:endParaRPr>
            </a:p>
          </p:txBody>
        </p:sp>
        <p:sp>
          <p:nvSpPr>
            <p:cNvPr id="58" name="Rectangle 60"/>
            <p:cNvSpPr>
              <a:spLocks noChangeArrowheads="1"/>
            </p:cNvSpPr>
            <p:nvPr/>
          </p:nvSpPr>
          <p:spPr bwMode="auto">
            <a:xfrm>
              <a:off x="4830366" y="3148013"/>
              <a:ext cx="1509713" cy="29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en-US" altLang="zh-CN" sz="2100" b="1" dirty="0">
                  <a:solidFill>
                    <a:schemeClr val="bg1">
                      <a:lumMod val="95000"/>
                    </a:schemeClr>
                  </a:solidFill>
                  <a:latin typeface="微软雅黑" pitchFamily="34" charset="-122"/>
                  <a:ea typeface="微软雅黑" pitchFamily="34" charset="-122"/>
                  <a:sym typeface="Calibri" pitchFamily="34" charset="0"/>
                </a:rPr>
                <a:t>NAME</a:t>
              </a:r>
            </a:p>
          </p:txBody>
        </p:sp>
        <p:sp>
          <p:nvSpPr>
            <p:cNvPr id="59" name="矩形 68"/>
            <p:cNvSpPr>
              <a:spLocks noChangeArrowheads="1"/>
            </p:cNvSpPr>
            <p:nvPr/>
          </p:nvSpPr>
          <p:spPr bwMode="auto">
            <a:xfrm>
              <a:off x="5282665" y="3435846"/>
              <a:ext cx="605115" cy="20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1300" dirty="0">
                  <a:solidFill>
                    <a:schemeClr val="bg1">
                      <a:lumMod val="95000"/>
                    </a:schemeClr>
                  </a:solidFill>
                  <a:latin typeface="微软雅黑" pitchFamily="34" charset="-122"/>
                  <a:ea typeface="微软雅黑" pitchFamily="34" charset="-122"/>
                  <a:sym typeface="Calibri" pitchFamily="34" charset="0"/>
                </a:rPr>
                <a:t>Company positions</a:t>
              </a:r>
              <a:endParaRPr lang="en-US" altLang="zh-CN" sz="1300" dirty="0">
                <a:solidFill>
                  <a:schemeClr val="bg1">
                    <a:lumMod val="95000"/>
                  </a:schemeClr>
                </a:solidFill>
                <a:latin typeface="微软雅黑" pitchFamily="34" charset="-122"/>
                <a:ea typeface="微软雅黑" pitchFamily="34" charset="-122"/>
                <a:sym typeface="Calibri" pitchFamily="34" charset="0"/>
              </a:endParaRPr>
            </a:p>
          </p:txBody>
        </p:sp>
      </p:grpSp>
      <p:grpSp>
        <p:nvGrpSpPr>
          <p:cNvPr id="92" name="组合 91"/>
          <p:cNvGrpSpPr/>
          <p:nvPr/>
        </p:nvGrpSpPr>
        <p:grpSpPr>
          <a:xfrm>
            <a:off x="9211319" y="4006187"/>
            <a:ext cx="2009281" cy="845301"/>
            <a:chOff x="6921103" y="3003948"/>
            <a:chExt cx="1509713" cy="633829"/>
          </a:xfrm>
        </p:grpSpPr>
        <p:sp>
          <p:nvSpPr>
            <p:cNvPr id="38" name="等腰三角形 38"/>
            <p:cNvSpPr>
              <a:spLocks noChangeArrowheads="1"/>
            </p:cNvSpPr>
            <p:nvPr/>
          </p:nvSpPr>
          <p:spPr bwMode="auto">
            <a:xfrm flipV="1">
              <a:off x="7567612" y="3003948"/>
              <a:ext cx="215504" cy="144065"/>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zh-CN" sz="2400">
                <a:solidFill>
                  <a:schemeClr val="bg1">
                    <a:lumMod val="95000"/>
                  </a:schemeClr>
                </a:solidFill>
                <a:latin typeface="微软雅黑" pitchFamily="34" charset="-122"/>
                <a:ea typeface="微软雅黑" pitchFamily="34" charset="-122"/>
                <a:sym typeface="方正兰亭黑_GBK" pitchFamily="2" charset="-122"/>
              </a:endParaRPr>
            </a:p>
          </p:txBody>
        </p:sp>
        <p:sp>
          <p:nvSpPr>
            <p:cNvPr id="61" name="Rectangle 60"/>
            <p:cNvSpPr>
              <a:spLocks noChangeArrowheads="1"/>
            </p:cNvSpPr>
            <p:nvPr/>
          </p:nvSpPr>
          <p:spPr bwMode="auto">
            <a:xfrm>
              <a:off x="6921103" y="3148013"/>
              <a:ext cx="1509713" cy="29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en-US" altLang="zh-CN" sz="2100" b="1" dirty="0">
                  <a:solidFill>
                    <a:schemeClr val="bg1">
                      <a:lumMod val="95000"/>
                    </a:schemeClr>
                  </a:solidFill>
                  <a:latin typeface="微软雅黑" pitchFamily="34" charset="-122"/>
                  <a:ea typeface="微软雅黑" pitchFamily="34" charset="-122"/>
                  <a:sym typeface="Calibri" pitchFamily="34" charset="0"/>
                </a:rPr>
                <a:t>NAME</a:t>
              </a:r>
            </a:p>
          </p:txBody>
        </p:sp>
        <p:sp>
          <p:nvSpPr>
            <p:cNvPr id="62" name="矩形 72"/>
            <p:cNvSpPr>
              <a:spLocks noChangeArrowheads="1"/>
            </p:cNvSpPr>
            <p:nvPr/>
          </p:nvSpPr>
          <p:spPr bwMode="auto">
            <a:xfrm>
              <a:off x="7373402" y="3435846"/>
              <a:ext cx="605115" cy="20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1300">
                  <a:solidFill>
                    <a:schemeClr val="bg1">
                      <a:lumMod val="95000"/>
                    </a:schemeClr>
                  </a:solidFill>
                  <a:latin typeface="微软雅黑" pitchFamily="34" charset="-122"/>
                  <a:ea typeface="微软雅黑" pitchFamily="34" charset="-122"/>
                  <a:sym typeface="Calibri" pitchFamily="34" charset="0"/>
                </a:rPr>
                <a:t>Company positions</a:t>
              </a:r>
              <a:endParaRPr lang="en-US" altLang="zh-CN" sz="1300">
                <a:solidFill>
                  <a:schemeClr val="bg1">
                    <a:lumMod val="95000"/>
                  </a:schemeClr>
                </a:solidFill>
                <a:latin typeface="微软雅黑" pitchFamily="34" charset="-122"/>
                <a:ea typeface="微软雅黑" pitchFamily="34" charset="-122"/>
                <a:sym typeface="Calibri" pitchFamily="34" charset="0"/>
              </a:endParaRPr>
            </a:p>
          </p:txBody>
        </p:sp>
      </p:grpSp>
      <p:grpSp>
        <p:nvGrpSpPr>
          <p:cNvPr id="65" name="组合 64"/>
          <p:cNvGrpSpPr/>
          <p:nvPr/>
        </p:nvGrpSpPr>
        <p:grpSpPr>
          <a:xfrm>
            <a:off x="866780" y="1676789"/>
            <a:ext cx="2105942" cy="2113452"/>
            <a:chOff x="-1116632" y="444642"/>
            <a:chExt cx="1582341" cy="1584722"/>
          </a:xfrm>
        </p:grpSpPr>
        <p:sp>
          <p:nvSpPr>
            <p:cNvPr id="40" name="椭圆 9"/>
            <p:cNvSpPr>
              <a:spLocks noChangeArrowheads="1"/>
            </p:cNvSpPr>
            <p:nvPr/>
          </p:nvSpPr>
          <p:spPr bwMode="auto">
            <a:xfrm>
              <a:off x="-1116632" y="444642"/>
              <a:ext cx="1582341" cy="1584722"/>
            </a:xfrm>
            <a:prstGeom prst="ellipse">
              <a:avLst/>
            </a:prstGeom>
            <a:solidFill>
              <a:schemeClr val="tx1">
                <a:lumMod val="75000"/>
                <a:lumOff val="25000"/>
              </a:schemeClr>
            </a:solidFill>
            <a:ln w="57150">
              <a:solidFill>
                <a:schemeClr val="bg1">
                  <a:lumMod val="85000"/>
                </a:schemeClr>
              </a:solidFill>
              <a:round/>
              <a:headEnd/>
              <a:tailEnd/>
            </a:ln>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zh-CN" sz="2400">
                <a:solidFill>
                  <a:schemeClr val="bg1">
                    <a:lumMod val="95000"/>
                  </a:schemeClr>
                </a:solidFill>
                <a:latin typeface="微软雅黑" pitchFamily="34" charset="-122"/>
                <a:ea typeface="微软雅黑" pitchFamily="34" charset="-122"/>
                <a:sym typeface="方正兰亭黑_GBK" pitchFamily="2" charset="-122"/>
              </a:endParaRPr>
            </a:p>
          </p:txBody>
        </p:sp>
        <p:pic>
          <p:nvPicPr>
            <p:cNvPr id="63" name="Picture 8" descr="C:\Users\Administrator\Desktop\图片5.png"/>
            <p:cNvPicPr>
              <a:picLocks noChangeAspect="1" noChangeArrowheads="1"/>
            </p:cNvPicPr>
            <p:nvPr/>
          </p:nvPicPr>
          <p:blipFill rotWithShape="1">
            <a:blip r:embed="rId3">
              <a:extLst>
                <a:ext uri="{28A0092B-C50C-407E-A947-70E740481C1C}">
                  <a14:useLocalDpi xmlns:a14="http://schemas.microsoft.com/office/drawing/2010/main" val="0"/>
                </a:ext>
              </a:extLst>
            </a:blip>
            <a:srcRect r="83563" b="60121"/>
            <a:stretch/>
          </p:blipFill>
          <p:spPr bwMode="auto">
            <a:xfrm>
              <a:off x="-988045" y="592778"/>
              <a:ext cx="1402902" cy="13640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0" name="组合 69"/>
          <p:cNvGrpSpPr/>
          <p:nvPr/>
        </p:nvGrpSpPr>
        <p:grpSpPr>
          <a:xfrm>
            <a:off x="3607286" y="1700474"/>
            <a:ext cx="2105942" cy="2113452"/>
            <a:chOff x="-1188640" y="843558"/>
            <a:chExt cx="1582341" cy="1584722"/>
          </a:xfrm>
        </p:grpSpPr>
        <p:sp>
          <p:nvSpPr>
            <p:cNvPr id="67" name="椭圆 9"/>
            <p:cNvSpPr>
              <a:spLocks noChangeArrowheads="1"/>
            </p:cNvSpPr>
            <p:nvPr/>
          </p:nvSpPr>
          <p:spPr bwMode="auto">
            <a:xfrm>
              <a:off x="-1188640" y="843558"/>
              <a:ext cx="1582341" cy="1584722"/>
            </a:xfrm>
            <a:prstGeom prst="ellipse">
              <a:avLst/>
            </a:prstGeom>
            <a:solidFill>
              <a:schemeClr val="tx1">
                <a:lumMod val="75000"/>
                <a:lumOff val="25000"/>
              </a:schemeClr>
            </a:solidFill>
            <a:ln w="57150">
              <a:solidFill>
                <a:schemeClr val="bg1">
                  <a:lumMod val="85000"/>
                </a:schemeClr>
              </a:solidFill>
              <a:round/>
              <a:headEnd/>
              <a:tailEnd/>
            </a:ln>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zh-CN" sz="2400">
                <a:solidFill>
                  <a:schemeClr val="bg1">
                    <a:lumMod val="95000"/>
                  </a:schemeClr>
                </a:solidFill>
                <a:latin typeface="微软雅黑" pitchFamily="34" charset="-122"/>
                <a:ea typeface="微软雅黑" pitchFamily="34" charset="-122"/>
                <a:sym typeface="方正兰亭黑_GBK" pitchFamily="2" charset="-122"/>
              </a:endParaRPr>
            </a:p>
          </p:txBody>
        </p:sp>
        <p:pic>
          <p:nvPicPr>
            <p:cNvPr id="69" name="Picture 7" descr="C:\Users\Administrator\Desktop\图片5.png"/>
            <p:cNvPicPr>
              <a:picLocks noChangeAspect="1" noChangeArrowheads="1"/>
            </p:cNvPicPr>
            <p:nvPr/>
          </p:nvPicPr>
          <p:blipFill rotWithShape="1">
            <a:blip r:embed="rId3">
              <a:extLst>
                <a:ext uri="{28A0092B-C50C-407E-A947-70E740481C1C}">
                  <a14:useLocalDpi xmlns:a14="http://schemas.microsoft.com/office/drawing/2010/main" val="0"/>
                </a:ext>
              </a:extLst>
            </a:blip>
            <a:srcRect l="83842" t="60484"/>
            <a:stretch/>
          </p:blipFill>
          <p:spPr bwMode="auto">
            <a:xfrm>
              <a:off x="-1144426" y="915566"/>
              <a:ext cx="1395946" cy="13681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5" name="组合 74"/>
          <p:cNvGrpSpPr/>
          <p:nvPr/>
        </p:nvGrpSpPr>
        <p:grpSpPr>
          <a:xfrm>
            <a:off x="6372395" y="1701202"/>
            <a:ext cx="2105942" cy="2113452"/>
            <a:chOff x="-1116632" y="655131"/>
            <a:chExt cx="1582341" cy="1584722"/>
          </a:xfrm>
        </p:grpSpPr>
        <p:sp>
          <p:nvSpPr>
            <p:cNvPr id="72" name="椭圆 9"/>
            <p:cNvSpPr>
              <a:spLocks noChangeArrowheads="1"/>
            </p:cNvSpPr>
            <p:nvPr/>
          </p:nvSpPr>
          <p:spPr bwMode="auto">
            <a:xfrm>
              <a:off x="-1116632" y="655131"/>
              <a:ext cx="1582341" cy="1584722"/>
            </a:xfrm>
            <a:prstGeom prst="ellipse">
              <a:avLst/>
            </a:prstGeom>
            <a:solidFill>
              <a:schemeClr val="tx1">
                <a:lumMod val="75000"/>
                <a:lumOff val="25000"/>
              </a:schemeClr>
            </a:solidFill>
            <a:ln w="57150">
              <a:solidFill>
                <a:schemeClr val="bg1">
                  <a:lumMod val="85000"/>
                </a:schemeClr>
              </a:solidFill>
              <a:round/>
              <a:headEnd/>
              <a:tailEnd/>
            </a:ln>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zh-CN" sz="2400">
                <a:solidFill>
                  <a:schemeClr val="bg1">
                    <a:lumMod val="95000"/>
                  </a:schemeClr>
                </a:solidFill>
                <a:latin typeface="微软雅黑" pitchFamily="34" charset="-122"/>
                <a:ea typeface="微软雅黑" pitchFamily="34" charset="-122"/>
                <a:sym typeface="方正兰亭黑_GBK" pitchFamily="2" charset="-122"/>
              </a:endParaRPr>
            </a:p>
          </p:txBody>
        </p:sp>
        <p:pic>
          <p:nvPicPr>
            <p:cNvPr id="74" name="Picture 4" descr="C:\Users\Administrator\Desktop\图片5.png"/>
            <p:cNvPicPr>
              <a:picLocks noChangeAspect="1" noChangeArrowheads="1"/>
            </p:cNvPicPr>
            <p:nvPr/>
          </p:nvPicPr>
          <p:blipFill rotWithShape="1">
            <a:blip r:embed="rId3">
              <a:extLst>
                <a:ext uri="{28A0092B-C50C-407E-A947-70E740481C1C}">
                  <a14:useLocalDpi xmlns:a14="http://schemas.microsoft.com/office/drawing/2010/main" val="0"/>
                </a:ext>
              </a:extLst>
            </a:blip>
            <a:srcRect l="84034" b="60121"/>
            <a:stretch/>
          </p:blipFill>
          <p:spPr bwMode="auto">
            <a:xfrm>
              <a:off x="-1044624" y="788827"/>
              <a:ext cx="1368151" cy="13694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0" name="组合 79"/>
          <p:cNvGrpSpPr/>
          <p:nvPr/>
        </p:nvGrpSpPr>
        <p:grpSpPr>
          <a:xfrm>
            <a:off x="9154069" y="1701202"/>
            <a:ext cx="2105943" cy="2113452"/>
            <a:chOff x="-1582342" y="873256"/>
            <a:chExt cx="1582342" cy="1584722"/>
          </a:xfrm>
        </p:grpSpPr>
        <p:sp>
          <p:nvSpPr>
            <p:cNvPr id="77" name="椭圆 9"/>
            <p:cNvSpPr>
              <a:spLocks noChangeArrowheads="1"/>
            </p:cNvSpPr>
            <p:nvPr/>
          </p:nvSpPr>
          <p:spPr bwMode="auto">
            <a:xfrm>
              <a:off x="-1582341" y="873256"/>
              <a:ext cx="1582341" cy="1584722"/>
            </a:xfrm>
            <a:prstGeom prst="ellipse">
              <a:avLst/>
            </a:prstGeom>
            <a:solidFill>
              <a:schemeClr val="tx1">
                <a:lumMod val="75000"/>
                <a:lumOff val="25000"/>
              </a:schemeClr>
            </a:solidFill>
            <a:ln w="57150">
              <a:solidFill>
                <a:schemeClr val="bg1">
                  <a:lumMod val="85000"/>
                </a:schemeClr>
              </a:solidFill>
              <a:round/>
              <a:headEnd/>
              <a:tailEnd/>
            </a:ln>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zh-CN" sz="2400">
                <a:solidFill>
                  <a:schemeClr val="bg1">
                    <a:lumMod val="95000"/>
                  </a:schemeClr>
                </a:solidFill>
                <a:latin typeface="微软雅黑" pitchFamily="34" charset="-122"/>
                <a:ea typeface="微软雅黑" pitchFamily="34" charset="-122"/>
                <a:sym typeface="方正兰亭黑_GBK" pitchFamily="2" charset="-122"/>
              </a:endParaRPr>
            </a:p>
          </p:txBody>
        </p:sp>
        <p:pic>
          <p:nvPicPr>
            <p:cNvPr id="79" name="Picture 2" descr="C:\Users\Administrator\Desktop\图片5.png"/>
            <p:cNvPicPr>
              <a:picLocks noChangeAspect="1" noChangeArrowheads="1"/>
            </p:cNvPicPr>
            <p:nvPr/>
          </p:nvPicPr>
          <p:blipFill rotWithShape="1">
            <a:blip r:embed="rId3">
              <a:extLst>
                <a:ext uri="{28A0092B-C50C-407E-A947-70E740481C1C}">
                  <a14:useLocalDpi xmlns:a14="http://schemas.microsoft.com/office/drawing/2010/main" val="0"/>
                </a:ext>
              </a:extLst>
            </a:blip>
            <a:srcRect l="41018" r="41123" b="61079"/>
            <a:stretch/>
          </p:blipFill>
          <p:spPr bwMode="auto">
            <a:xfrm>
              <a:off x="-1582342" y="987574"/>
              <a:ext cx="1582341" cy="1381949"/>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87" name="组合 86"/>
          <p:cNvGrpSpPr/>
          <p:nvPr/>
        </p:nvGrpSpPr>
        <p:grpSpPr>
          <a:xfrm>
            <a:off x="150677" y="5021125"/>
            <a:ext cx="3439908" cy="1476020"/>
            <a:chOff x="113214" y="3764970"/>
            <a:chExt cx="2584643" cy="1106758"/>
          </a:xfrm>
        </p:grpSpPr>
        <p:sp>
          <p:nvSpPr>
            <p:cNvPr id="51" name="Rectangle 59"/>
            <p:cNvSpPr>
              <a:spLocks noChangeArrowheads="1"/>
            </p:cNvSpPr>
            <p:nvPr/>
          </p:nvSpPr>
          <p:spPr bwMode="auto">
            <a:xfrm>
              <a:off x="113214" y="3764970"/>
              <a:ext cx="2584643" cy="22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r>
                <a:rPr lang="zh-CN" altLang="en-US" sz="1500" b="1" dirty="0">
                  <a:solidFill>
                    <a:schemeClr val="bg1">
                      <a:lumMod val="95000"/>
                    </a:schemeClr>
                  </a:solidFill>
                  <a:latin typeface="微软雅黑" pitchFamily="34" charset="-122"/>
                  <a:ea typeface="微软雅黑" pitchFamily="34" charset="-122"/>
                  <a:sym typeface="方正兰亭黑_GBK" pitchFamily="2" charset="-122"/>
                </a:rPr>
                <a:t>Key functions</a:t>
              </a:r>
              <a:endParaRPr lang="en-US" altLang="zh-CN" sz="1500" b="1" dirty="0">
                <a:solidFill>
                  <a:schemeClr val="bg1">
                    <a:lumMod val="95000"/>
                  </a:schemeClr>
                </a:solidFill>
                <a:latin typeface="微软雅黑" pitchFamily="34" charset="-122"/>
                <a:ea typeface="微软雅黑" pitchFamily="34" charset="-122"/>
                <a:sym typeface="方正兰亭黑_GBK" pitchFamily="2" charset="-122"/>
              </a:endParaRPr>
            </a:p>
          </p:txBody>
        </p:sp>
        <p:sp>
          <p:nvSpPr>
            <p:cNvPr id="82" name="矩形 81"/>
            <p:cNvSpPr>
              <a:spLocks noChangeArrowheads="1"/>
            </p:cNvSpPr>
            <p:nvPr/>
          </p:nvSpPr>
          <p:spPr bwMode="auto">
            <a:xfrm>
              <a:off x="448568" y="4063821"/>
              <a:ext cx="1891184" cy="80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lvl="0" algn="just" eaLnBrk="1" fontAlgn="base" hangingPunct="1">
                <a:lnSpc>
                  <a:spcPct val="100000"/>
                </a:lnSpc>
                <a:spcBef>
                  <a:spcPct val="0"/>
                </a:spcBef>
                <a:spcAft>
                  <a:spcPct val="0"/>
                </a:spcAft>
                <a:buNone/>
              </a:pPr>
              <a:r>
                <a:rPr lang="zh-CN" altLang="en-US" sz="1600" dirty="0">
                  <a:solidFill>
                    <a:schemeClr val="bg1">
                      <a:lumMod val="95000"/>
                    </a:schemeClr>
                  </a:solidFill>
                  <a:latin typeface="微软雅黑" pitchFamily="34" charset="-122"/>
                  <a:ea typeface="微软雅黑" pitchFamily="34" charset="-122"/>
                  <a:cs typeface="方正兰亭纤黑简体"/>
                </a:rPr>
                <a:t>Click here to add a text description, a short question description text, and the text is added here.</a:t>
              </a:r>
            </a:p>
          </p:txBody>
        </p:sp>
      </p:grpSp>
      <p:grpSp>
        <p:nvGrpSpPr>
          <p:cNvPr id="89" name="组合 88"/>
          <p:cNvGrpSpPr/>
          <p:nvPr/>
        </p:nvGrpSpPr>
        <p:grpSpPr>
          <a:xfrm>
            <a:off x="3305655" y="5063711"/>
            <a:ext cx="2491727" cy="1397315"/>
            <a:chOff x="2483768" y="3796904"/>
            <a:chExt cx="1872208" cy="1047744"/>
          </a:xfrm>
        </p:grpSpPr>
        <p:sp>
          <p:nvSpPr>
            <p:cNvPr id="54" name="Rectangle 59"/>
            <p:cNvSpPr>
              <a:spLocks noChangeArrowheads="1"/>
            </p:cNvSpPr>
            <p:nvPr/>
          </p:nvSpPr>
          <p:spPr bwMode="auto">
            <a:xfrm>
              <a:off x="2833687" y="3796904"/>
              <a:ext cx="1323975" cy="22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r>
                <a:rPr lang="zh-CN" altLang="en-US" sz="1500" b="1" dirty="0">
                  <a:solidFill>
                    <a:schemeClr val="bg1">
                      <a:lumMod val="95000"/>
                    </a:schemeClr>
                  </a:solidFill>
                  <a:latin typeface="微软雅黑" pitchFamily="34" charset="-122"/>
                  <a:ea typeface="微软雅黑" pitchFamily="34" charset="-122"/>
                  <a:sym typeface="方正兰亭黑_GBK" pitchFamily="2" charset="-122"/>
                </a:rPr>
                <a:t>Key functions </a:t>
              </a:r>
              <a:endParaRPr lang="en-US" altLang="zh-CN" sz="1500" b="1" dirty="0">
                <a:solidFill>
                  <a:schemeClr val="bg1">
                    <a:lumMod val="95000"/>
                  </a:schemeClr>
                </a:solidFill>
                <a:latin typeface="微软雅黑" pitchFamily="34" charset="-122"/>
                <a:ea typeface="微软雅黑" pitchFamily="34" charset="-122"/>
                <a:sym typeface="方正兰亭黑_GBK" pitchFamily="2" charset="-122"/>
              </a:endParaRPr>
            </a:p>
          </p:txBody>
        </p:sp>
        <p:sp>
          <p:nvSpPr>
            <p:cNvPr id="83" name="矩形 82"/>
            <p:cNvSpPr>
              <a:spLocks noChangeArrowheads="1"/>
            </p:cNvSpPr>
            <p:nvPr/>
          </p:nvSpPr>
          <p:spPr bwMode="auto">
            <a:xfrm>
              <a:off x="2483768" y="4036741"/>
              <a:ext cx="1872208" cy="80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lvl="0" algn="just" eaLnBrk="1" fontAlgn="base" hangingPunct="1">
                <a:lnSpc>
                  <a:spcPct val="100000"/>
                </a:lnSpc>
                <a:spcBef>
                  <a:spcPct val="0"/>
                </a:spcBef>
                <a:spcAft>
                  <a:spcPct val="0"/>
                </a:spcAft>
                <a:buNone/>
              </a:pPr>
              <a:r>
                <a:rPr lang="zh-CN" altLang="en-US" sz="1600" dirty="0">
                  <a:solidFill>
                    <a:schemeClr val="bg1">
                      <a:lumMod val="95000"/>
                    </a:schemeClr>
                  </a:solidFill>
                  <a:latin typeface="微软雅黑" pitchFamily="34" charset="-122"/>
                  <a:ea typeface="微软雅黑" pitchFamily="34" charset="-122"/>
                  <a:cs typeface="方正兰亭纤黑简体"/>
                </a:rPr>
                <a:t>Click here to add a text description, a short question description text, and the text is added here.</a:t>
              </a:r>
            </a:p>
          </p:txBody>
        </p:sp>
      </p:grpSp>
      <p:grpSp>
        <p:nvGrpSpPr>
          <p:cNvPr id="91" name="组合 90"/>
          <p:cNvGrpSpPr/>
          <p:nvPr/>
        </p:nvGrpSpPr>
        <p:grpSpPr>
          <a:xfrm>
            <a:off x="6084889" y="5063711"/>
            <a:ext cx="2587562" cy="1130763"/>
            <a:chOff x="4572001" y="3796904"/>
            <a:chExt cx="1944216" cy="847876"/>
          </a:xfrm>
        </p:grpSpPr>
        <p:sp>
          <p:nvSpPr>
            <p:cNvPr id="57" name="Rectangle 59"/>
            <p:cNvSpPr>
              <a:spLocks noChangeArrowheads="1"/>
            </p:cNvSpPr>
            <p:nvPr/>
          </p:nvSpPr>
          <p:spPr bwMode="auto">
            <a:xfrm>
              <a:off x="4923235" y="3796904"/>
              <a:ext cx="1325165" cy="22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r>
                <a:rPr lang="zh-CN" altLang="en-US" sz="1500" b="1" dirty="0">
                  <a:solidFill>
                    <a:schemeClr val="bg1">
                      <a:lumMod val="95000"/>
                    </a:schemeClr>
                  </a:solidFill>
                  <a:latin typeface="微软雅黑" pitchFamily="34" charset="-122"/>
                  <a:ea typeface="微软雅黑" pitchFamily="34" charset="-122"/>
                  <a:sym typeface="方正兰亭黑_GBK" pitchFamily="2" charset="-122"/>
                </a:rPr>
                <a:t>Key functions</a:t>
              </a:r>
              <a:endParaRPr lang="en-US" altLang="zh-CN" sz="1500" b="1" dirty="0">
                <a:solidFill>
                  <a:schemeClr val="bg1">
                    <a:lumMod val="95000"/>
                  </a:schemeClr>
                </a:solidFill>
                <a:latin typeface="微软雅黑" pitchFamily="34" charset="-122"/>
                <a:ea typeface="微软雅黑" pitchFamily="34" charset="-122"/>
                <a:sym typeface="方正兰亭黑_GBK" pitchFamily="2" charset="-122"/>
              </a:endParaRPr>
            </a:p>
          </p:txBody>
        </p:sp>
        <p:sp>
          <p:nvSpPr>
            <p:cNvPr id="84" name="矩形 83"/>
            <p:cNvSpPr>
              <a:spLocks noChangeArrowheads="1"/>
            </p:cNvSpPr>
            <p:nvPr/>
          </p:nvSpPr>
          <p:spPr bwMode="auto">
            <a:xfrm>
              <a:off x="4572001" y="4038990"/>
              <a:ext cx="1944216" cy="60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lvl="0" algn="just" eaLnBrk="1" fontAlgn="base" hangingPunct="1">
                <a:lnSpc>
                  <a:spcPct val="100000"/>
                </a:lnSpc>
                <a:spcBef>
                  <a:spcPct val="0"/>
                </a:spcBef>
                <a:spcAft>
                  <a:spcPct val="0"/>
                </a:spcAft>
                <a:buNone/>
              </a:pPr>
              <a:r>
                <a:rPr lang="zh-CN" altLang="en-US" sz="1600" dirty="0">
                  <a:solidFill>
                    <a:schemeClr val="bg1">
                      <a:lumMod val="95000"/>
                    </a:schemeClr>
                  </a:solidFill>
                  <a:latin typeface="微软雅黑" pitchFamily="34" charset="-122"/>
                  <a:ea typeface="微软雅黑" pitchFamily="34" charset="-122"/>
                  <a:cs typeface="方正兰亭纤黑简体"/>
                </a:rPr>
                <a:t>Click here to add a text description, a short question description text, and the text is added here.</a:t>
              </a:r>
            </a:p>
          </p:txBody>
        </p:sp>
      </p:grpSp>
      <p:grpSp>
        <p:nvGrpSpPr>
          <p:cNvPr id="93" name="组合 92"/>
          <p:cNvGrpSpPr/>
          <p:nvPr/>
        </p:nvGrpSpPr>
        <p:grpSpPr>
          <a:xfrm>
            <a:off x="8934802" y="5063711"/>
            <a:ext cx="2516882" cy="1364200"/>
            <a:chOff x="6713339" y="3796904"/>
            <a:chExt cx="1891109" cy="1022913"/>
          </a:xfrm>
        </p:grpSpPr>
        <p:sp>
          <p:nvSpPr>
            <p:cNvPr id="60" name="Rectangle 59"/>
            <p:cNvSpPr>
              <a:spLocks noChangeArrowheads="1"/>
            </p:cNvSpPr>
            <p:nvPr/>
          </p:nvSpPr>
          <p:spPr bwMode="auto">
            <a:xfrm>
              <a:off x="7012781" y="3796904"/>
              <a:ext cx="1325166" cy="22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r>
                <a:rPr lang="zh-CN" altLang="en-US" sz="1500" b="1" dirty="0">
                  <a:solidFill>
                    <a:schemeClr val="bg1">
                      <a:lumMod val="95000"/>
                    </a:schemeClr>
                  </a:solidFill>
                  <a:latin typeface="微软雅黑" pitchFamily="34" charset="-122"/>
                  <a:ea typeface="微软雅黑" pitchFamily="34" charset="-122"/>
                  <a:sym typeface="方正兰亭黑_GBK" pitchFamily="2" charset="-122"/>
                </a:rPr>
                <a:t>Key functions</a:t>
              </a:r>
              <a:endParaRPr lang="en-US" altLang="zh-CN" sz="1500" b="1" dirty="0">
                <a:solidFill>
                  <a:schemeClr val="bg1">
                    <a:lumMod val="95000"/>
                  </a:schemeClr>
                </a:solidFill>
                <a:latin typeface="微软雅黑" pitchFamily="34" charset="-122"/>
                <a:ea typeface="微软雅黑" pitchFamily="34" charset="-122"/>
                <a:sym typeface="方正兰亭黑_GBK" pitchFamily="2" charset="-122"/>
              </a:endParaRPr>
            </a:p>
          </p:txBody>
        </p:sp>
        <p:sp>
          <p:nvSpPr>
            <p:cNvPr id="85" name="矩形 84"/>
            <p:cNvSpPr>
              <a:spLocks noChangeArrowheads="1"/>
            </p:cNvSpPr>
            <p:nvPr/>
          </p:nvSpPr>
          <p:spPr bwMode="auto">
            <a:xfrm>
              <a:off x="6713339" y="4011910"/>
              <a:ext cx="1891109" cy="80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lvl="0" algn="just" eaLnBrk="1" fontAlgn="base" hangingPunct="1">
                <a:lnSpc>
                  <a:spcPct val="100000"/>
                </a:lnSpc>
                <a:spcBef>
                  <a:spcPct val="0"/>
                </a:spcBef>
                <a:spcAft>
                  <a:spcPct val="0"/>
                </a:spcAft>
                <a:buNone/>
              </a:pPr>
              <a:r>
                <a:rPr lang="zh-CN" altLang="en-US" sz="1600" dirty="0">
                  <a:solidFill>
                    <a:schemeClr val="bg1">
                      <a:lumMod val="95000"/>
                    </a:schemeClr>
                  </a:solidFill>
                  <a:latin typeface="微软雅黑" pitchFamily="34" charset="-122"/>
                  <a:ea typeface="微软雅黑" pitchFamily="34" charset="-122"/>
                  <a:cs typeface="方正兰亭纤黑简体"/>
                </a:rPr>
                <a:t>Click here to add a text description, a short question description text, and the text is added here.</a:t>
              </a:r>
            </a:p>
          </p:txBody>
        </p:sp>
      </p:grpSp>
      <p:sp>
        <p:nvSpPr>
          <p:cNvPr id="43" name="TextBox 42"/>
          <p:cNvSpPr txBox="1"/>
          <p:nvPr/>
        </p:nvSpPr>
        <p:spPr>
          <a:xfrm>
            <a:off x="1260354" y="156962"/>
            <a:ext cx="5291993"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itchFamily="34" charset="-122"/>
                <a:ea typeface="微软雅黑" pitchFamily="34" charset="-122"/>
              </a:rPr>
              <a:t>TEAM MEMBER DESCRIPTION</a:t>
            </a:r>
          </a:p>
        </p:txBody>
      </p:sp>
    </p:spTree>
    <p:extLst>
      <p:ext uri="{BB962C8B-B14F-4D97-AF65-F5344CB8AC3E}">
        <p14:creationId xmlns:p14="http://schemas.microsoft.com/office/powerpoint/2010/main" val="3211858164"/>
      </p:ext>
    </p:extLst>
  </p:cSld>
  <p:clrMapOvr>
    <a:masterClrMapping/>
  </p:clrMapOvr>
  <mc:AlternateContent xmlns:mc="http://schemas.openxmlformats.org/markup-compatibility/2006" xmlns:p14="http://schemas.microsoft.com/office/powerpoint/2010/main">
    <mc:Choice Requires="p14">
      <p:transition spd="slow" p14:dur="1600" advTm="7000">
        <p:blinds dir="vert"/>
      </p:transition>
    </mc:Choice>
    <mc:Fallback xmlns:a14="http://schemas.microsoft.com/office/drawing/2010/main" xmlns="">
      <p:transition spd="slow" advTm="7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250"/>
                                  </p:stCondLst>
                                  <p:iterate type="lt">
                                    <p:tmPct val="10000"/>
                                  </p:iterate>
                                  <p:childTnLst>
                                    <p:set>
                                      <p:cBhvr>
                                        <p:cTn id="6" dur="1" fill="hold">
                                          <p:stCondLst>
                                            <p:cond delay="0"/>
                                          </p:stCondLst>
                                        </p:cTn>
                                        <p:tgtEl>
                                          <p:spTgt spid="43"/>
                                        </p:tgtEl>
                                        <p:attrNameLst>
                                          <p:attrName>style.visibility</p:attrName>
                                        </p:attrNameLst>
                                      </p:cBhvr>
                                      <p:to>
                                        <p:strVal val="visible"/>
                                      </p:to>
                                    </p:set>
                                    <p:anim by="(-#ppt_w*2)" calcmode="lin" valueType="num">
                                      <p:cBhvr rctx="PPT">
                                        <p:cTn id="7" dur="250" autoRev="1" fill="hold">
                                          <p:stCondLst>
                                            <p:cond delay="0"/>
                                          </p:stCondLst>
                                        </p:cTn>
                                        <p:tgtEl>
                                          <p:spTgt spid="43"/>
                                        </p:tgtEl>
                                        <p:attrNameLst>
                                          <p:attrName>ppt_w</p:attrName>
                                        </p:attrNameLst>
                                      </p:cBhvr>
                                    </p:anim>
                                    <p:anim by="(#ppt_w*0.50)" calcmode="lin" valueType="num">
                                      <p:cBhvr>
                                        <p:cTn id="8" dur="250" decel="50000" autoRev="1" fill="hold">
                                          <p:stCondLst>
                                            <p:cond delay="0"/>
                                          </p:stCondLst>
                                        </p:cTn>
                                        <p:tgtEl>
                                          <p:spTgt spid="43"/>
                                        </p:tgtEl>
                                        <p:attrNameLst>
                                          <p:attrName>ppt_x</p:attrName>
                                        </p:attrNameLst>
                                      </p:cBhvr>
                                    </p:anim>
                                    <p:anim from="(-#ppt_h/2)" to="(#ppt_y)" calcmode="lin" valueType="num">
                                      <p:cBhvr>
                                        <p:cTn id="9" dur="500" fill="hold">
                                          <p:stCondLst>
                                            <p:cond delay="0"/>
                                          </p:stCondLst>
                                        </p:cTn>
                                        <p:tgtEl>
                                          <p:spTgt spid="43"/>
                                        </p:tgtEl>
                                        <p:attrNameLst>
                                          <p:attrName>ppt_y</p:attrName>
                                        </p:attrNameLst>
                                      </p:cBhvr>
                                    </p:anim>
                                    <p:animRot by="21600000">
                                      <p:cBhvr>
                                        <p:cTn id="10" dur="500" fill="hold">
                                          <p:stCondLst>
                                            <p:cond delay="0"/>
                                          </p:stCondLst>
                                        </p:cTn>
                                        <p:tgtEl>
                                          <p:spTgt spid="43"/>
                                        </p:tgtEl>
                                        <p:attrNameLst>
                                          <p:attrName>r</p:attrName>
                                        </p:attrNameLst>
                                      </p:cBhvr>
                                    </p:animRot>
                                  </p:childTnLst>
                                </p:cTn>
                              </p:par>
                            </p:childTnLst>
                          </p:cTn>
                        </p:par>
                        <p:par>
                          <p:cTn id="11" fill="hold">
                            <p:stCondLst>
                              <p:cond delay="1750"/>
                            </p:stCondLst>
                            <p:childTnLst>
                              <p:par>
                                <p:cTn id="12" presetID="42" presetClass="entr" presetSubtype="0"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500"/>
                                        <p:tgtEl>
                                          <p:spTgt spid="34"/>
                                        </p:tgtEl>
                                      </p:cBhvr>
                                    </p:animEffect>
                                    <p:anim calcmode="lin" valueType="num">
                                      <p:cBhvr>
                                        <p:cTn id="15" dur="500" fill="hold"/>
                                        <p:tgtEl>
                                          <p:spTgt spid="34"/>
                                        </p:tgtEl>
                                        <p:attrNameLst>
                                          <p:attrName>ppt_x</p:attrName>
                                        </p:attrNameLst>
                                      </p:cBhvr>
                                      <p:tavLst>
                                        <p:tav tm="0">
                                          <p:val>
                                            <p:strVal val="#ppt_x"/>
                                          </p:val>
                                        </p:tav>
                                        <p:tav tm="100000">
                                          <p:val>
                                            <p:strVal val="#ppt_x"/>
                                          </p:val>
                                        </p:tav>
                                      </p:tavLst>
                                    </p:anim>
                                    <p:anim calcmode="lin" valueType="num">
                                      <p:cBhvr>
                                        <p:cTn id="16" dur="500" fill="hold"/>
                                        <p:tgtEl>
                                          <p:spTgt spid="34"/>
                                        </p:tgtEl>
                                        <p:attrNameLst>
                                          <p:attrName>ppt_y</p:attrName>
                                        </p:attrNameLst>
                                      </p:cBhvr>
                                      <p:tavLst>
                                        <p:tav tm="0">
                                          <p:val>
                                            <p:strVal val="#ppt_y+.1"/>
                                          </p:val>
                                        </p:tav>
                                        <p:tav tm="100000">
                                          <p:val>
                                            <p:strVal val="#ppt_y"/>
                                          </p:val>
                                        </p:tav>
                                      </p:tavLst>
                                    </p:anim>
                                  </p:childTnLst>
                                </p:cTn>
                              </p:par>
                            </p:childTnLst>
                          </p:cTn>
                        </p:par>
                        <p:par>
                          <p:cTn id="17" fill="hold">
                            <p:stCondLst>
                              <p:cond delay="2250"/>
                            </p:stCondLst>
                            <p:childTnLst>
                              <p:par>
                                <p:cTn id="18" presetID="2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wipe(down)">
                                      <p:cBhvr>
                                        <p:cTn id="20" dur="500"/>
                                        <p:tgtEl>
                                          <p:spTgt spid="65"/>
                                        </p:tgtEl>
                                      </p:cBhvr>
                                    </p:animEffect>
                                  </p:childTnLst>
                                </p:cTn>
                              </p:par>
                            </p:childTnLst>
                          </p:cTn>
                        </p:par>
                        <p:par>
                          <p:cTn id="21" fill="hold">
                            <p:stCondLst>
                              <p:cond delay="2750"/>
                            </p:stCondLst>
                            <p:childTnLst>
                              <p:par>
                                <p:cTn id="22" presetID="22" presetClass="entr" presetSubtype="4" fill="hold" nodeType="after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wipe(down)">
                                      <p:cBhvr>
                                        <p:cTn id="24" dur="500"/>
                                        <p:tgtEl>
                                          <p:spTgt spid="70"/>
                                        </p:tgtEl>
                                      </p:cBhvr>
                                    </p:animEffect>
                                  </p:childTnLst>
                                </p:cTn>
                              </p:par>
                            </p:childTnLst>
                          </p:cTn>
                        </p:par>
                        <p:par>
                          <p:cTn id="25" fill="hold">
                            <p:stCondLst>
                              <p:cond delay="3250"/>
                            </p:stCondLst>
                            <p:childTnLst>
                              <p:par>
                                <p:cTn id="26" presetID="22" presetClass="entr" presetSubtype="4" fill="hold" nodeType="after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wipe(down)">
                                      <p:cBhvr>
                                        <p:cTn id="28" dur="500"/>
                                        <p:tgtEl>
                                          <p:spTgt spid="75"/>
                                        </p:tgtEl>
                                      </p:cBhvr>
                                    </p:animEffect>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wipe(down)">
                                      <p:cBhvr>
                                        <p:cTn id="32" dur="500"/>
                                        <p:tgtEl>
                                          <p:spTgt spid="80"/>
                                        </p:tgtEl>
                                      </p:cBhvr>
                                    </p:animEffect>
                                  </p:childTnLst>
                                </p:cTn>
                              </p:par>
                            </p:childTnLst>
                          </p:cTn>
                        </p:par>
                        <p:par>
                          <p:cTn id="33" fill="hold">
                            <p:stCondLst>
                              <p:cond delay="4250"/>
                            </p:stCondLst>
                            <p:childTnLst>
                              <p:par>
                                <p:cTn id="34" presetID="16" presetClass="entr" presetSubtype="21"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Effect transition="in" filter="barn(inVertical)">
                                      <p:cBhvr>
                                        <p:cTn id="36" dur="500"/>
                                        <p:tgtEl>
                                          <p:spTgt spid="86"/>
                                        </p:tgtEl>
                                      </p:cBhvr>
                                    </p:animEffect>
                                  </p:childTnLst>
                                </p:cTn>
                              </p:par>
                            </p:childTnLst>
                          </p:cTn>
                        </p:par>
                        <p:par>
                          <p:cTn id="37" fill="hold">
                            <p:stCondLst>
                              <p:cond delay="4750"/>
                            </p:stCondLst>
                            <p:childTnLst>
                              <p:par>
                                <p:cTn id="38" presetID="16" presetClass="entr" presetSubtype="21" fill="hold" nodeType="afterEffect">
                                  <p:stCondLst>
                                    <p:cond delay="0"/>
                                  </p:stCondLst>
                                  <p:childTnLst>
                                    <p:set>
                                      <p:cBhvr>
                                        <p:cTn id="39" dur="1" fill="hold">
                                          <p:stCondLst>
                                            <p:cond delay="0"/>
                                          </p:stCondLst>
                                        </p:cTn>
                                        <p:tgtEl>
                                          <p:spTgt spid="87"/>
                                        </p:tgtEl>
                                        <p:attrNameLst>
                                          <p:attrName>style.visibility</p:attrName>
                                        </p:attrNameLst>
                                      </p:cBhvr>
                                      <p:to>
                                        <p:strVal val="visible"/>
                                      </p:to>
                                    </p:set>
                                    <p:animEffect transition="in" filter="barn(inVertical)">
                                      <p:cBhvr>
                                        <p:cTn id="40" dur="500"/>
                                        <p:tgtEl>
                                          <p:spTgt spid="87"/>
                                        </p:tgtEl>
                                      </p:cBhvr>
                                    </p:animEffect>
                                  </p:childTnLst>
                                </p:cTn>
                              </p:par>
                            </p:childTnLst>
                          </p:cTn>
                        </p:par>
                        <p:par>
                          <p:cTn id="41" fill="hold">
                            <p:stCondLst>
                              <p:cond delay="5250"/>
                            </p:stCondLst>
                            <p:childTnLst>
                              <p:par>
                                <p:cTn id="42" presetID="16" presetClass="entr" presetSubtype="21" fill="hold" nodeType="after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barn(inVertical)">
                                      <p:cBhvr>
                                        <p:cTn id="44" dur="500"/>
                                        <p:tgtEl>
                                          <p:spTgt spid="88"/>
                                        </p:tgtEl>
                                      </p:cBhvr>
                                    </p:animEffect>
                                  </p:childTnLst>
                                </p:cTn>
                              </p:par>
                            </p:childTnLst>
                          </p:cTn>
                        </p:par>
                        <p:par>
                          <p:cTn id="45" fill="hold">
                            <p:stCondLst>
                              <p:cond delay="5750"/>
                            </p:stCondLst>
                            <p:childTnLst>
                              <p:par>
                                <p:cTn id="46" presetID="16" presetClass="entr" presetSubtype="21" fill="hold" nodeType="afterEffect">
                                  <p:stCondLst>
                                    <p:cond delay="0"/>
                                  </p:stCondLst>
                                  <p:childTnLst>
                                    <p:set>
                                      <p:cBhvr>
                                        <p:cTn id="47" dur="1" fill="hold">
                                          <p:stCondLst>
                                            <p:cond delay="0"/>
                                          </p:stCondLst>
                                        </p:cTn>
                                        <p:tgtEl>
                                          <p:spTgt spid="89"/>
                                        </p:tgtEl>
                                        <p:attrNameLst>
                                          <p:attrName>style.visibility</p:attrName>
                                        </p:attrNameLst>
                                      </p:cBhvr>
                                      <p:to>
                                        <p:strVal val="visible"/>
                                      </p:to>
                                    </p:set>
                                    <p:animEffect transition="in" filter="barn(inVertical)">
                                      <p:cBhvr>
                                        <p:cTn id="48" dur="500"/>
                                        <p:tgtEl>
                                          <p:spTgt spid="89"/>
                                        </p:tgtEl>
                                      </p:cBhvr>
                                    </p:animEffect>
                                  </p:childTnLst>
                                </p:cTn>
                              </p:par>
                            </p:childTnLst>
                          </p:cTn>
                        </p:par>
                        <p:par>
                          <p:cTn id="49" fill="hold">
                            <p:stCondLst>
                              <p:cond delay="6250"/>
                            </p:stCondLst>
                            <p:childTnLst>
                              <p:par>
                                <p:cTn id="50" presetID="16" presetClass="entr" presetSubtype="21" fill="hold" nodeType="afterEffect">
                                  <p:stCondLst>
                                    <p:cond delay="0"/>
                                  </p:stCondLst>
                                  <p:childTnLst>
                                    <p:set>
                                      <p:cBhvr>
                                        <p:cTn id="51" dur="1" fill="hold">
                                          <p:stCondLst>
                                            <p:cond delay="0"/>
                                          </p:stCondLst>
                                        </p:cTn>
                                        <p:tgtEl>
                                          <p:spTgt spid="90"/>
                                        </p:tgtEl>
                                        <p:attrNameLst>
                                          <p:attrName>style.visibility</p:attrName>
                                        </p:attrNameLst>
                                      </p:cBhvr>
                                      <p:to>
                                        <p:strVal val="visible"/>
                                      </p:to>
                                    </p:set>
                                    <p:animEffect transition="in" filter="barn(inVertical)">
                                      <p:cBhvr>
                                        <p:cTn id="52" dur="500"/>
                                        <p:tgtEl>
                                          <p:spTgt spid="90"/>
                                        </p:tgtEl>
                                      </p:cBhvr>
                                    </p:animEffect>
                                  </p:childTnLst>
                                </p:cTn>
                              </p:par>
                            </p:childTnLst>
                          </p:cTn>
                        </p:par>
                        <p:par>
                          <p:cTn id="53" fill="hold">
                            <p:stCondLst>
                              <p:cond delay="6750"/>
                            </p:stCondLst>
                            <p:childTnLst>
                              <p:par>
                                <p:cTn id="54" presetID="16" presetClass="entr" presetSubtype="21" fill="hold" nodeType="afterEffect">
                                  <p:stCondLst>
                                    <p:cond delay="0"/>
                                  </p:stCondLst>
                                  <p:childTnLst>
                                    <p:set>
                                      <p:cBhvr>
                                        <p:cTn id="55" dur="1" fill="hold">
                                          <p:stCondLst>
                                            <p:cond delay="0"/>
                                          </p:stCondLst>
                                        </p:cTn>
                                        <p:tgtEl>
                                          <p:spTgt spid="91"/>
                                        </p:tgtEl>
                                        <p:attrNameLst>
                                          <p:attrName>style.visibility</p:attrName>
                                        </p:attrNameLst>
                                      </p:cBhvr>
                                      <p:to>
                                        <p:strVal val="visible"/>
                                      </p:to>
                                    </p:set>
                                    <p:animEffect transition="in" filter="barn(inVertical)">
                                      <p:cBhvr>
                                        <p:cTn id="56" dur="500"/>
                                        <p:tgtEl>
                                          <p:spTgt spid="91"/>
                                        </p:tgtEl>
                                      </p:cBhvr>
                                    </p:animEffect>
                                  </p:childTnLst>
                                </p:cTn>
                              </p:par>
                            </p:childTnLst>
                          </p:cTn>
                        </p:par>
                        <p:par>
                          <p:cTn id="57" fill="hold">
                            <p:stCondLst>
                              <p:cond delay="7250"/>
                            </p:stCondLst>
                            <p:childTnLst>
                              <p:par>
                                <p:cTn id="58" presetID="16" presetClass="entr" presetSubtype="21" fill="hold" nodeType="afterEffect">
                                  <p:stCondLst>
                                    <p:cond delay="0"/>
                                  </p:stCondLst>
                                  <p:childTnLst>
                                    <p:set>
                                      <p:cBhvr>
                                        <p:cTn id="59" dur="1" fill="hold">
                                          <p:stCondLst>
                                            <p:cond delay="0"/>
                                          </p:stCondLst>
                                        </p:cTn>
                                        <p:tgtEl>
                                          <p:spTgt spid="92"/>
                                        </p:tgtEl>
                                        <p:attrNameLst>
                                          <p:attrName>style.visibility</p:attrName>
                                        </p:attrNameLst>
                                      </p:cBhvr>
                                      <p:to>
                                        <p:strVal val="visible"/>
                                      </p:to>
                                    </p:set>
                                    <p:animEffect transition="in" filter="barn(inVertical)">
                                      <p:cBhvr>
                                        <p:cTn id="60" dur="500"/>
                                        <p:tgtEl>
                                          <p:spTgt spid="92"/>
                                        </p:tgtEl>
                                      </p:cBhvr>
                                    </p:animEffect>
                                  </p:childTnLst>
                                </p:cTn>
                              </p:par>
                            </p:childTnLst>
                          </p:cTn>
                        </p:par>
                        <p:par>
                          <p:cTn id="61" fill="hold">
                            <p:stCondLst>
                              <p:cond delay="7750"/>
                            </p:stCondLst>
                            <p:childTnLst>
                              <p:par>
                                <p:cTn id="62" presetID="16" presetClass="entr" presetSubtype="21" fill="hold" nodeType="afterEffect">
                                  <p:stCondLst>
                                    <p:cond delay="0"/>
                                  </p:stCondLst>
                                  <p:childTnLst>
                                    <p:set>
                                      <p:cBhvr>
                                        <p:cTn id="63" dur="1" fill="hold">
                                          <p:stCondLst>
                                            <p:cond delay="0"/>
                                          </p:stCondLst>
                                        </p:cTn>
                                        <p:tgtEl>
                                          <p:spTgt spid="93"/>
                                        </p:tgtEl>
                                        <p:attrNameLst>
                                          <p:attrName>style.visibility</p:attrName>
                                        </p:attrNameLst>
                                      </p:cBhvr>
                                      <p:to>
                                        <p:strVal val="visible"/>
                                      </p:to>
                                    </p:set>
                                    <p:animEffect transition="in" filter="barn(inVertical)">
                                      <p:cBhvr>
                                        <p:cTn id="64"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0" y="3755310"/>
            <a:ext cx="12169775" cy="1022587"/>
          </a:xfrm>
          <a:prstGeom prst="rect">
            <a:avLst/>
          </a:prstGeom>
          <a:solidFill>
            <a:srgbClr val="7B1B1B">
              <a:alpha val="92000"/>
            </a:srgbClr>
          </a:solidFill>
          <a:ln>
            <a:noFill/>
          </a:ln>
        </p:spPr>
        <p:txBody>
          <a:bodyPr lIns="91319" tIns="45659" rIns="91319" bIns="45659"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latin typeface="微软雅黑" pitchFamily="34" charset="-122"/>
              <a:ea typeface="微软雅黑" pitchFamily="34" charset="-122"/>
              <a:sym typeface="方正兰亭黑_GBK" pitchFamily="2" charset="-122"/>
            </a:endParaRPr>
          </a:p>
        </p:txBody>
      </p:sp>
      <p:sp>
        <p:nvSpPr>
          <p:cNvPr id="9" name="Rectangle 60"/>
          <p:cNvSpPr>
            <a:spLocks noChangeArrowheads="1"/>
          </p:cNvSpPr>
          <p:nvPr/>
        </p:nvSpPr>
        <p:spPr bwMode="auto">
          <a:xfrm>
            <a:off x="4517716" y="1640268"/>
            <a:ext cx="3295363" cy="46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19" tIns="45659" rIns="91319" bIns="4565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b="1" dirty="0">
                <a:latin typeface="微软雅黑" pitchFamily="34" charset="-122"/>
                <a:ea typeface="微软雅黑" pitchFamily="34" charset="-122"/>
                <a:sym typeface="Calibri" pitchFamily="34" charset="0"/>
              </a:rPr>
              <a:t>Your name</a:t>
            </a:r>
          </a:p>
        </p:txBody>
      </p:sp>
      <p:sp>
        <p:nvSpPr>
          <p:cNvPr id="15" name="矩形 56"/>
          <p:cNvSpPr>
            <a:spLocks noChangeArrowheads="1"/>
          </p:cNvSpPr>
          <p:nvPr/>
        </p:nvSpPr>
        <p:spPr bwMode="auto">
          <a:xfrm>
            <a:off x="4517717" y="2151355"/>
            <a:ext cx="1003571" cy="33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600" b="1" dirty="0">
                <a:latin typeface="微软雅黑" pitchFamily="34" charset="-122"/>
                <a:ea typeface="微软雅黑" pitchFamily="34" charset="-122"/>
                <a:sym typeface="Calibri" pitchFamily="34" charset="0"/>
              </a:rPr>
              <a:t>Company positions</a:t>
            </a:r>
            <a:endParaRPr lang="en-US" altLang="zh-CN" sz="1600" b="1" dirty="0">
              <a:latin typeface="微软雅黑" pitchFamily="34" charset="-122"/>
              <a:ea typeface="微软雅黑" pitchFamily="34" charset="-122"/>
              <a:sym typeface="Calibri" pitchFamily="34" charset="0"/>
            </a:endParaRPr>
          </a:p>
        </p:txBody>
      </p:sp>
      <p:sp>
        <p:nvSpPr>
          <p:cNvPr id="16" name="矩形 47"/>
          <p:cNvSpPr>
            <a:spLocks noChangeArrowheads="1"/>
          </p:cNvSpPr>
          <p:nvPr/>
        </p:nvSpPr>
        <p:spPr bwMode="auto">
          <a:xfrm>
            <a:off x="4517712" y="2562037"/>
            <a:ext cx="6933972" cy="61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lIns="91311" tIns="45655" rIns="91311" bIns="4565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just" fontAlgn="base">
              <a:spcBef>
                <a:spcPct val="0"/>
              </a:spcBef>
              <a:spcAft>
                <a:spcPct val="0"/>
              </a:spcAft>
              <a:buNone/>
            </a:pPr>
            <a:r>
              <a:rPr lang="zh-CN" altLang="en-US" sz="1900" dirty="0">
                <a:solidFill>
                  <a:prstClr val="black"/>
                </a:solidFill>
                <a:latin typeface="微软雅黑" pitchFamily="34" charset="-122"/>
                <a:ea typeface="微软雅黑" pitchFamily="34" charset="-122"/>
                <a:cs typeface="方正兰亭纤黑简体"/>
              </a:rPr>
              <a:t>Click here to add a text description, a short question description text, and the text is added here.</a:t>
            </a:r>
          </a:p>
        </p:txBody>
      </p:sp>
      <p:sp>
        <p:nvSpPr>
          <p:cNvPr id="17" name="矩形 47"/>
          <p:cNvSpPr>
            <a:spLocks noChangeArrowheads="1"/>
          </p:cNvSpPr>
          <p:nvPr/>
        </p:nvSpPr>
        <p:spPr bwMode="auto">
          <a:xfrm>
            <a:off x="1289046" y="3966605"/>
            <a:ext cx="9817822" cy="417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lIns="91311" tIns="45655" rIns="91311" bIns="4565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30000"/>
              </a:lnSpc>
              <a:spcBef>
                <a:spcPct val="0"/>
              </a:spcBef>
              <a:buFont typeface="Arial" pitchFamily="34" charset="0"/>
              <a:buNone/>
            </a:pPr>
            <a:r>
              <a:rPr lang="zh-CN" altLang="en-US" sz="1800" b="1" dirty="0">
                <a:solidFill>
                  <a:schemeClr val="bg1">
                    <a:lumMod val="95000"/>
                  </a:schemeClr>
                </a:solidFill>
                <a:effectLst>
                  <a:outerShdw blurRad="38100" dist="38100" dir="2700000" algn="tl">
                    <a:srgbClr val="000000">
                      <a:alpha val="43137"/>
                    </a:srgbClr>
                  </a:outerShdw>
                </a:effectLst>
                <a:latin typeface="微软雅黑" pitchFamily="34" charset="-122"/>
                <a:ea typeface="微软雅黑" pitchFamily="34" charset="-122"/>
                <a:sym typeface="方正兰亭黑_GBK" pitchFamily="2" charset="-122"/>
              </a:rPr>
              <a:t>Customers are benefits, talent is wealth, service is life, management is the future</a:t>
            </a:r>
          </a:p>
        </p:txBody>
      </p:sp>
      <p:pic>
        <p:nvPicPr>
          <p:cNvPr id="18" name="图片 3"/>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48909" t="15799" r="24933" b="59325"/>
          <a:stretch>
            <a:fillRect/>
          </a:stretch>
        </p:blipFill>
        <p:spPr bwMode="auto">
          <a:xfrm>
            <a:off x="583684" y="3733048"/>
            <a:ext cx="584720" cy="531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46"/>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l="24933" t="59325" r="48909" b="15799"/>
          <a:stretch>
            <a:fillRect/>
          </a:stretch>
        </p:blipFill>
        <p:spPr bwMode="auto">
          <a:xfrm>
            <a:off x="11158533" y="4215988"/>
            <a:ext cx="586304" cy="533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组合 29"/>
          <p:cNvGrpSpPr/>
          <p:nvPr/>
        </p:nvGrpSpPr>
        <p:grpSpPr>
          <a:xfrm>
            <a:off x="1106205" y="5005247"/>
            <a:ext cx="3082059" cy="1419803"/>
            <a:chOff x="831169" y="3753064"/>
            <a:chExt cx="2315766" cy="1064606"/>
          </a:xfrm>
        </p:grpSpPr>
        <p:sp>
          <p:nvSpPr>
            <p:cNvPr id="20" name="矩形 47"/>
            <p:cNvSpPr>
              <a:spLocks noChangeArrowheads="1"/>
            </p:cNvSpPr>
            <p:nvPr/>
          </p:nvSpPr>
          <p:spPr bwMode="auto">
            <a:xfrm>
              <a:off x="1403648" y="3753064"/>
              <a:ext cx="1594590" cy="31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2300" dirty="0">
                  <a:latin typeface="微软雅黑" pitchFamily="34" charset="-122"/>
                  <a:ea typeface="微软雅黑" pitchFamily="34" charset="-122"/>
                  <a:sym typeface="方正兰亭黑_GBK" pitchFamily="2" charset="-122"/>
                </a:rPr>
                <a:t>2001-2004</a:t>
              </a:r>
            </a:p>
          </p:txBody>
        </p:sp>
        <p:sp>
          <p:nvSpPr>
            <p:cNvPr id="21" name="矩形 47"/>
            <p:cNvSpPr>
              <a:spLocks noChangeArrowheads="1"/>
            </p:cNvSpPr>
            <p:nvPr/>
          </p:nvSpPr>
          <p:spPr bwMode="auto">
            <a:xfrm>
              <a:off x="831169" y="4090721"/>
              <a:ext cx="2315766" cy="726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30000"/>
                </a:lnSpc>
                <a:spcBef>
                  <a:spcPct val="0"/>
                </a:spcBef>
                <a:buFont typeface="Arial" pitchFamily="34" charset="0"/>
                <a:buNone/>
              </a:pPr>
              <a:r>
                <a:rPr lang="zh-CN" altLang="en-US" sz="1500" dirty="0">
                  <a:latin typeface="微软雅黑" pitchFamily="34" charset="-122"/>
                  <a:ea typeface="微软雅黑" pitchFamily="34" charset="-122"/>
                  <a:sym typeface="方正兰亭黑_GBK" pitchFamily="2" charset="-122"/>
                </a:rPr>
                <a:t>Click here to add a text description, a short question description text, and the text is added here.</a:t>
              </a:r>
            </a:p>
          </p:txBody>
        </p:sp>
      </p:grpSp>
      <p:grpSp>
        <p:nvGrpSpPr>
          <p:cNvPr id="31" name="组合 30"/>
          <p:cNvGrpSpPr/>
          <p:nvPr/>
        </p:nvGrpSpPr>
        <p:grpSpPr>
          <a:xfrm>
            <a:off x="4399680" y="5005247"/>
            <a:ext cx="3082059" cy="1426832"/>
            <a:chOff x="3305786" y="3753064"/>
            <a:chExt cx="2315766" cy="1069875"/>
          </a:xfrm>
        </p:grpSpPr>
        <p:sp>
          <p:nvSpPr>
            <p:cNvPr id="22" name="矩形 60"/>
            <p:cNvSpPr>
              <a:spLocks noChangeArrowheads="1"/>
            </p:cNvSpPr>
            <p:nvPr/>
          </p:nvSpPr>
          <p:spPr bwMode="auto">
            <a:xfrm>
              <a:off x="3635896" y="3753064"/>
              <a:ext cx="1778794" cy="31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2300" dirty="0">
                  <a:latin typeface="微软雅黑" pitchFamily="34" charset="-122"/>
                  <a:ea typeface="微软雅黑" pitchFamily="34" charset="-122"/>
                  <a:sym typeface="方正兰亭黑_GBK" pitchFamily="2" charset="-122"/>
                </a:rPr>
                <a:t>2005-2015</a:t>
              </a:r>
            </a:p>
          </p:txBody>
        </p:sp>
        <p:sp>
          <p:nvSpPr>
            <p:cNvPr id="23" name="矩形 47"/>
            <p:cNvSpPr>
              <a:spLocks noChangeArrowheads="1"/>
            </p:cNvSpPr>
            <p:nvPr/>
          </p:nvSpPr>
          <p:spPr bwMode="auto">
            <a:xfrm>
              <a:off x="3305786" y="4095990"/>
              <a:ext cx="2315766" cy="726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30000"/>
                </a:lnSpc>
                <a:spcBef>
                  <a:spcPct val="0"/>
                </a:spcBef>
                <a:buFont typeface="Arial" pitchFamily="34" charset="0"/>
                <a:buNone/>
              </a:pPr>
              <a:r>
                <a:rPr lang="zh-CN" altLang="en-US" sz="1500" dirty="0">
                  <a:latin typeface="微软雅黑" pitchFamily="34" charset="-122"/>
                  <a:ea typeface="微软雅黑" pitchFamily="34" charset="-122"/>
                  <a:sym typeface="方正兰亭黑_GBK" pitchFamily="2" charset="-122"/>
                </a:rPr>
                <a:t>Click here to add a text description, a short question description text, and the text is added here.</a:t>
              </a:r>
            </a:p>
          </p:txBody>
        </p:sp>
      </p:grpSp>
      <p:grpSp>
        <p:nvGrpSpPr>
          <p:cNvPr id="26" name="组合 25"/>
          <p:cNvGrpSpPr/>
          <p:nvPr/>
        </p:nvGrpSpPr>
        <p:grpSpPr>
          <a:xfrm>
            <a:off x="1952102" y="1316706"/>
            <a:ext cx="2105942" cy="2113452"/>
            <a:chOff x="-1116632" y="444642"/>
            <a:chExt cx="1582341" cy="1584722"/>
          </a:xfrm>
        </p:grpSpPr>
        <p:sp>
          <p:nvSpPr>
            <p:cNvPr id="27" name="椭圆 9"/>
            <p:cNvSpPr>
              <a:spLocks noChangeArrowheads="1"/>
            </p:cNvSpPr>
            <p:nvPr/>
          </p:nvSpPr>
          <p:spPr bwMode="auto">
            <a:xfrm>
              <a:off x="-1116632" y="444642"/>
              <a:ext cx="1582341" cy="1584722"/>
            </a:xfrm>
            <a:prstGeom prst="ellipse">
              <a:avLst/>
            </a:prstGeom>
            <a:solidFill>
              <a:schemeClr val="tx1">
                <a:lumMod val="75000"/>
                <a:lumOff val="25000"/>
              </a:schemeClr>
            </a:solidFill>
            <a:ln w="57150">
              <a:solidFill>
                <a:schemeClr val="bg1">
                  <a:lumMod val="85000"/>
                </a:schemeClr>
              </a:solidFill>
              <a:round/>
              <a:headEnd/>
              <a:tailEnd/>
            </a:ln>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zh-CN" sz="2400">
                <a:solidFill>
                  <a:schemeClr val="bg1"/>
                </a:solidFill>
                <a:latin typeface="微软雅黑" pitchFamily="34" charset="-122"/>
                <a:ea typeface="微软雅黑" pitchFamily="34" charset="-122"/>
                <a:sym typeface="方正兰亭黑_GBK" pitchFamily="2" charset="-122"/>
              </a:endParaRPr>
            </a:p>
          </p:txBody>
        </p:sp>
        <p:pic>
          <p:nvPicPr>
            <p:cNvPr id="28" name="Picture 8" descr="C:\Users\Administrator\Desktop\图片5.png"/>
            <p:cNvPicPr>
              <a:picLocks noChangeAspect="1" noChangeArrowheads="1"/>
            </p:cNvPicPr>
            <p:nvPr/>
          </p:nvPicPr>
          <p:blipFill rotWithShape="1">
            <a:blip r:embed="rId5">
              <a:extLst>
                <a:ext uri="{28A0092B-C50C-407E-A947-70E740481C1C}">
                  <a14:useLocalDpi xmlns:a14="http://schemas.microsoft.com/office/drawing/2010/main" val="0"/>
                </a:ext>
              </a:extLst>
            </a:blip>
            <a:srcRect r="83563" b="60121"/>
            <a:stretch/>
          </p:blipFill>
          <p:spPr bwMode="auto">
            <a:xfrm>
              <a:off x="-988045" y="592778"/>
              <a:ext cx="1402902" cy="13640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组合 31"/>
          <p:cNvGrpSpPr/>
          <p:nvPr/>
        </p:nvGrpSpPr>
        <p:grpSpPr>
          <a:xfrm>
            <a:off x="7867569" y="4966325"/>
            <a:ext cx="3082059" cy="1458728"/>
            <a:chOff x="5911453" y="3723878"/>
            <a:chExt cx="2315766" cy="1093792"/>
          </a:xfrm>
        </p:grpSpPr>
        <p:sp>
          <p:nvSpPr>
            <p:cNvPr id="25" name="矩形 47"/>
            <p:cNvSpPr>
              <a:spLocks noChangeArrowheads="1"/>
            </p:cNvSpPr>
            <p:nvPr/>
          </p:nvSpPr>
          <p:spPr bwMode="auto">
            <a:xfrm>
              <a:off x="5911453" y="4090721"/>
              <a:ext cx="2315766" cy="726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30000"/>
                </a:lnSpc>
                <a:spcBef>
                  <a:spcPct val="0"/>
                </a:spcBef>
                <a:buFont typeface="Arial" pitchFamily="34" charset="0"/>
                <a:buNone/>
              </a:pPr>
              <a:r>
                <a:rPr lang="zh-CN" altLang="en-US" sz="1500" dirty="0">
                  <a:latin typeface="微软雅黑" pitchFamily="34" charset="-122"/>
                  <a:ea typeface="微软雅黑" pitchFamily="34" charset="-122"/>
                  <a:sym typeface="方正兰亭黑_GBK" pitchFamily="2" charset="-122"/>
                </a:rPr>
                <a:t>Click here to add a text description, a short question description text, and the text is added here.</a:t>
              </a:r>
            </a:p>
          </p:txBody>
        </p:sp>
        <p:sp>
          <p:nvSpPr>
            <p:cNvPr id="29" name="矩形 60"/>
            <p:cNvSpPr>
              <a:spLocks noChangeArrowheads="1"/>
            </p:cNvSpPr>
            <p:nvPr/>
          </p:nvSpPr>
          <p:spPr bwMode="auto">
            <a:xfrm>
              <a:off x="6393606" y="3723878"/>
              <a:ext cx="1778794" cy="31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2300" dirty="0">
                  <a:latin typeface="微软雅黑" pitchFamily="34" charset="-122"/>
                  <a:ea typeface="微软雅黑" pitchFamily="34" charset="-122"/>
                  <a:sym typeface="方正兰亭黑_GBK" pitchFamily="2" charset="-122"/>
                </a:rPr>
                <a:t>2016-2019</a:t>
              </a:r>
            </a:p>
          </p:txBody>
        </p:sp>
      </p:grpSp>
      <p:sp>
        <p:nvSpPr>
          <p:cNvPr id="33" name="TextBox 32"/>
          <p:cNvSpPr txBox="1"/>
          <p:nvPr/>
        </p:nvSpPr>
        <p:spPr>
          <a:xfrm>
            <a:off x="1260354" y="156962"/>
            <a:ext cx="5946072"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itchFamily="34" charset="-122"/>
                <a:ea typeface="微软雅黑" pitchFamily="34" charset="-122"/>
              </a:rPr>
              <a:t>INTRODUCTION TO CORE MEMBERS</a:t>
            </a:r>
          </a:p>
        </p:txBody>
      </p:sp>
    </p:spTree>
    <p:extLst>
      <p:ext uri="{BB962C8B-B14F-4D97-AF65-F5344CB8AC3E}">
        <p14:creationId xmlns:p14="http://schemas.microsoft.com/office/powerpoint/2010/main" val="803617729"/>
      </p:ext>
    </p:extLst>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a14="http://schemas.microsoft.com/office/drawing/2010/main"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500"/>
                                  </p:stCondLst>
                                  <p:iterate type="lt">
                                    <p:tmPct val="10000"/>
                                  </p:iterate>
                                  <p:childTnLst>
                                    <p:set>
                                      <p:cBhvr>
                                        <p:cTn id="6" dur="1" fill="hold">
                                          <p:stCondLst>
                                            <p:cond delay="0"/>
                                          </p:stCondLst>
                                        </p:cTn>
                                        <p:tgtEl>
                                          <p:spTgt spid="33"/>
                                        </p:tgtEl>
                                        <p:attrNameLst>
                                          <p:attrName>style.visibility</p:attrName>
                                        </p:attrNameLst>
                                      </p:cBhvr>
                                      <p:to>
                                        <p:strVal val="visible"/>
                                      </p:to>
                                    </p:set>
                                    <p:anim by="(-#ppt_w*2)" calcmode="lin" valueType="num">
                                      <p:cBhvr rctx="PPT">
                                        <p:cTn id="7" dur="250" autoRev="1" fill="hold">
                                          <p:stCondLst>
                                            <p:cond delay="0"/>
                                          </p:stCondLst>
                                        </p:cTn>
                                        <p:tgtEl>
                                          <p:spTgt spid="33"/>
                                        </p:tgtEl>
                                        <p:attrNameLst>
                                          <p:attrName>ppt_w</p:attrName>
                                        </p:attrNameLst>
                                      </p:cBhvr>
                                    </p:anim>
                                    <p:anim by="(#ppt_w*0.50)" calcmode="lin" valueType="num">
                                      <p:cBhvr>
                                        <p:cTn id="8" dur="250" decel="50000" autoRev="1" fill="hold">
                                          <p:stCondLst>
                                            <p:cond delay="0"/>
                                          </p:stCondLst>
                                        </p:cTn>
                                        <p:tgtEl>
                                          <p:spTgt spid="33"/>
                                        </p:tgtEl>
                                        <p:attrNameLst>
                                          <p:attrName>ppt_x</p:attrName>
                                        </p:attrNameLst>
                                      </p:cBhvr>
                                    </p:anim>
                                    <p:anim from="(-#ppt_h/2)" to="(#ppt_y)" calcmode="lin" valueType="num">
                                      <p:cBhvr>
                                        <p:cTn id="9" dur="500" fill="hold">
                                          <p:stCondLst>
                                            <p:cond delay="0"/>
                                          </p:stCondLst>
                                        </p:cTn>
                                        <p:tgtEl>
                                          <p:spTgt spid="33"/>
                                        </p:tgtEl>
                                        <p:attrNameLst>
                                          <p:attrName>ppt_y</p:attrName>
                                        </p:attrNameLst>
                                      </p:cBhvr>
                                    </p:anim>
                                    <p:animRot by="21600000">
                                      <p:cBhvr>
                                        <p:cTn id="10" dur="500" fill="hold">
                                          <p:stCondLst>
                                            <p:cond delay="0"/>
                                          </p:stCondLst>
                                        </p:cTn>
                                        <p:tgtEl>
                                          <p:spTgt spid="33"/>
                                        </p:tgtEl>
                                        <p:attrNameLst>
                                          <p:attrName>r</p:attrName>
                                        </p:attrNameLst>
                                      </p:cBhvr>
                                    </p:animRot>
                                  </p:childTnLst>
                                </p:cTn>
                              </p:par>
                            </p:childTnLst>
                          </p:cTn>
                        </p:par>
                        <p:par>
                          <p:cTn id="11" fill="hold">
                            <p:stCondLst>
                              <p:cond delay="2200"/>
                            </p:stCondLst>
                            <p:childTnLst>
                              <p:par>
                                <p:cTn id="12" presetID="42" presetClass="entr" presetSubtype="0"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anim calcmode="lin" valueType="num">
                                      <p:cBhvr>
                                        <p:cTn id="15" dur="500" fill="hold"/>
                                        <p:tgtEl>
                                          <p:spTgt spid="26"/>
                                        </p:tgtEl>
                                        <p:attrNameLst>
                                          <p:attrName>ppt_x</p:attrName>
                                        </p:attrNameLst>
                                      </p:cBhvr>
                                      <p:tavLst>
                                        <p:tav tm="0">
                                          <p:val>
                                            <p:strVal val="#ppt_x"/>
                                          </p:val>
                                        </p:tav>
                                        <p:tav tm="100000">
                                          <p:val>
                                            <p:strVal val="#ppt_x"/>
                                          </p:val>
                                        </p:tav>
                                      </p:tavLst>
                                    </p:anim>
                                    <p:anim calcmode="lin" valueType="num">
                                      <p:cBhvr>
                                        <p:cTn id="16" dur="500" fill="hold"/>
                                        <p:tgtEl>
                                          <p:spTgt spid="26"/>
                                        </p:tgtEl>
                                        <p:attrNameLst>
                                          <p:attrName>ppt_y</p:attrName>
                                        </p:attrNameLst>
                                      </p:cBhvr>
                                      <p:tavLst>
                                        <p:tav tm="0">
                                          <p:val>
                                            <p:strVal val="#ppt_y+.1"/>
                                          </p:val>
                                        </p:tav>
                                        <p:tav tm="100000">
                                          <p:val>
                                            <p:strVal val="#ppt_y"/>
                                          </p:val>
                                        </p:tav>
                                      </p:tavLst>
                                    </p:anim>
                                  </p:childTnLst>
                                </p:cTn>
                              </p:par>
                            </p:childTnLst>
                          </p:cTn>
                        </p:par>
                        <p:par>
                          <p:cTn id="17" fill="hold">
                            <p:stCondLst>
                              <p:cond delay="2700"/>
                            </p:stCondLst>
                            <p:childTnLst>
                              <p:par>
                                <p:cTn id="18" presetID="2" presetClass="entr" presetSubtype="2"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1+#ppt_w/2"/>
                                          </p:val>
                                        </p:tav>
                                        <p:tav tm="100000">
                                          <p:val>
                                            <p:strVal val="#ppt_x"/>
                                          </p:val>
                                        </p:tav>
                                      </p:tavLst>
                                    </p:anim>
                                    <p:anim calcmode="lin" valueType="num">
                                      <p:cBhvr additive="base">
                                        <p:cTn id="25" dur="500" fill="hold"/>
                                        <p:tgtEl>
                                          <p:spTgt spid="15"/>
                                        </p:tgtEl>
                                        <p:attrNameLst>
                                          <p:attrName>ppt_y</p:attrName>
                                        </p:attrNameLst>
                                      </p:cBhvr>
                                      <p:tavLst>
                                        <p:tav tm="0">
                                          <p:val>
                                            <p:strVal val="#ppt_y"/>
                                          </p:val>
                                        </p:tav>
                                        <p:tav tm="100000">
                                          <p:val>
                                            <p:strVal val="#ppt_y"/>
                                          </p:val>
                                        </p:tav>
                                      </p:tavLst>
                                    </p:anim>
                                  </p:childTnLst>
                                </p:cTn>
                              </p:par>
                            </p:childTnLst>
                          </p:cTn>
                        </p:par>
                        <p:par>
                          <p:cTn id="26" fill="hold">
                            <p:stCondLst>
                              <p:cond delay="3200"/>
                            </p:stCondLst>
                            <p:childTnLst>
                              <p:par>
                                <p:cTn id="27" presetID="2" presetClass="entr" presetSubtype="2"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1+#ppt_w/2"/>
                                          </p:val>
                                        </p:tav>
                                        <p:tav tm="100000">
                                          <p:val>
                                            <p:strVal val="#ppt_x"/>
                                          </p:val>
                                        </p:tav>
                                      </p:tavLst>
                                    </p:anim>
                                    <p:anim calcmode="lin" valueType="num">
                                      <p:cBhvr additive="base">
                                        <p:cTn id="30" dur="500" fill="hold"/>
                                        <p:tgtEl>
                                          <p:spTgt spid="16"/>
                                        </p:tgtEl>
                                        <p:attrNameLst>
                                          <p:attrName>ppt_y</p:attrName>
                                        </p:attrNameLst>
                                      </p:cBhvr>
                                      <p:tavLst>
                                        <p:tav tm="0">
                                          <p:val>
                                            <p:strVal val="#ppt_y"/>
                                          </p:val>
                                        </p:tav>
                                        <p:tav tm="100000">
                                          <p:val>
                                            <p:strVal val="#ppt_y"/>
                                          </p:val>
                                        </p:tav>
                                      </p:tavLst>
                                    </p:anim>
                                  </p:childTnLst>
                                </p:cTn>
                              </p:par>
                            </p:childTnLst>
                          </p:cTn>
                        </p:par>
                        <p:par>
                          <p:cTn id="31" fill="hold">
                            <p:stCondLst>
                              <p:cond delay="37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par>
                          <p:cTn id="35" fill="hold">
                            <p:stCondLst>
                              <p:cond delay="4200"/>
                            </p:stCondLst>
                            <p:childTnLst>
                              <p:par>
                                <p:cTn id="36" presetID="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0-#ppt_w/2"/>
                                          </p:val>
                                        </p:tav>
                                        <p:tav tm="100000">
                                          <p:val>
                                            <p:strVal val="#ppt_x"/>
                                          </p:val>
                                        </p:tav>
                                      </p:tavLst>
                                    </p:anim>
                                    <p:anim calcmode="lin" valueType="num">
                                      <p:cBhvr additive="base">
                                        <p:cTn id="39" dur="500" fill="hold"/>
                                        <p:tgtEl>
                                          <p:spTgt spid="18"/>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1+#ppt_w/2"/>
                                          </p:val>
                                        </p:tav>
                                        <p:tav tm="100000">
                                          <p:val>
                                            <p:strVal val="#ppt_x"/>
                                          </p:val>
                                        </p:tav>
                                      </p:tavLst>
                                    </p:anim>
                                    <p:anim calcmode="lin" valueType="num">
                                      <p:cBhvr additive="base">
                                        <p:cTn id="43" dur="500" fill="hold"/>
                                        <p:tgtEl>
                                          <p:spTgt spid="19"/>
                                        </p:tgtEl>
                                        <p:attrNameLst>
                                          <p:attrName>ppt_y</p:attrName>
                                        </p:attrNameLst>
                                      </p:cBhvr>
                                      <p:tavLst>
                                        <p:tav tm="0">
                                          <p:val>
                                            <p:strVal val="#ppt_y"/>
                                          </p:val>
                                        </p:tav>
                                        <p:tav tm="100000">
                                          <p:val>
                                            <p:strVal val="#ppt_y"/>
                                          </p:val>
                                        </p:tav>
                                      </p:tavLst>
                                    </p:anim>
                                  </p:childTnLst>
                                </p:cTn>
                              </p:par>
                            </p:childTnLst>
                          </p:cTn>
                        </p:par>
                        <p:par>
                          <p:cTn id="44" fill="hold">
                            <p:stCondLst>
                              <p:cond delay="4700"/>
                            </p:stCondLst>
                            <p:childTnLst>
                              <p:par>
                                <p:cTn id="45" presetID="16" presetClass="entr" presetSubtype="21"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childTnLst>
                          </p:cTn>
                        </p:par>
                        <p:par>
                          <p:cTn id="48" fill="hold">
                            <p:stCondLst>
                              <p:cond delay="5200"/>
                            </p:stCondLst>
                            <p:childTnLst>
                              <p:par>
                                <p:cTn id="49" presetID="42" presetClass="entr" presetSubtype="0" fill="hold"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anim calcmode="lin" valueType="num">
                                      <p:cBhvr>
                                        <p:cTn id="52" dur="500" fill="hold"/>
                                        <p:tgtEl>
                                          <p:spTgt spid="30"/>
                                        </p:tgtEl>
                                        <p:attrNameLst>
                                          <p:attrName>ppt_x</p:attrName>
                                        </p:attrNameLst>
                                      </p:cBhvr>
                                      <p:tavLst>
                                        <p:tav tm="0">
                                          <p:val>
                                            <p:strVal val="#ppt_x"/>
                                          </p:val>
                                        </p:tav>
                                        <p:tav tm="100000">
                                          <p:val>
                                            <p:strVal val="#ppt_x"/>
                                          </p:val>
                                        </p:tav>
                                      </p:tavLst>
                                    </p:anim>
                                    <p:anim calcmode="lin" valueType="num">
                                      <p:cBhvr>
                                        <p:cTn id="53" dur="500" fill="hold"/>
                                        <p:tgtEl>
                                          <p:spTgt spid="30"/>
                                        </p:tgtEl>
                                        <p:attrNameLst>
                                          <p:attrName>ppt_y</p:attrName>
                                        </p:attrNameLst>
                                      </p:cBhvr>
                                      <p:tavLst>
                                        <p:tav tm="0">
                                          <p:val>
                                            <p:strVal val="#ppt_y+.1"/>
                                          </p:val>
                                        </p:tav>
                                        <p:tav tm="100000">
                                          <p:val>
                                            <p:strVal val="#ppt_y"/>
                                          </p:val>
                                        </p:tav>
                                      </p:tavLst>
                                    </p:anim>
                                  </p:childTnLst>
                                </p:cTn>
                              </p:par>
                            </p:childTnLst>
                          </p:cTn>
                        </p:par>
                        <p:par>
                          <p:cTn id="54" fill="hold">
                            <p:stCondLst>
                              <p:cond delay="5700"/>
                            </p:stCondLst>
                            <p:childTnLst>
                              <p:par>
                                <p:cTn id="55" presetID="42" presetClass="entr" presetSubtype="0" fill="hold"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strVal val="#ppt_x"/>
                                          </p:val>
                                        </p:tav>
                                        <p:tav tm="100000">
                                          <p:val>
                                            <p:strVal val="#ppt_x"/>
                                          </p:val>
                                        </p:tav>
                                      </p:tavLst>
                                    </p:anim>
                                    <p:anim calcmode="lin" valueType="num">
                                      <p:cBhvr>
                                        <p:cTn id="59" dur="500" fill="hold"/>
                                        <p:tgtEl>
                                          <p:spTgt spid="31"/>
                                        </p:tgtEl>
                                        <p:attrNameLst>
                                          <p:attrName>ppt_y</p:attrName>
                                        </p:attrNameLst>
                                      </p:cBhvr>
                                      <p:tavLst>
                                        <p:tav tm="0">
                                          <p:val>
                                            <p:strVal val="#ppt_y+.1"/>
                                          </p:val>
                                        </p:tav>
                                        <p:tav tm="100000">
                                          <p:val>
                                            <p:strVal val="#ppt_y"/>
                                          </p:val>
                                        </p:tav>
                                      </p:tavLst>
                                    </p:anim>
                                  </p:childTnLst>
                                </p:cTn>
                              </p:par>
                            </p:childTnLst>
                          </p:cTn>
                        </p:par>
                        <p:par>
                          <p:cTn id="60" fill="hold">
                            <p:stCondLst>
                              <p:cond delay="6200"/>
                            </p:stCondLst>
                            <p:childTnLst>
                              <p:par>
                                <p:cTn id="61" presetID="42" presetClass="entr" presetSubtype="0"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anim calcmode="lin" valueType="num">
                                      <p:cBhvr>
                                        <p:cTn id="64" dur="500" fill="hold"/>
                                        <p:tgtEl>
                                          <p:spTgt spid="32"/>
                                        </p:tgtEl>
                                        <p:attrNameLst>
                                          <p:attrName>ppt_x</p:attrName>
                                        </p:attrNameLst>
                                      </p:cBhvr>
                                      <p:tavLst>
                                        <p:tav tm="0">
                                          <p:val>
                                            <p:strVal val="#ppt_x"/>
                                          </p:val>
                                        </p:tav>
                                        <p:tav tm="100000">
                                          <p:val>
                                            <p:strVal val="#ppt_x"/>
                                          </p:val>
                                        </p:tav>
                                      </p:tavLst>
                                    </p:anim>
                                    <p:anim calcmode="lin" valueType="num">
                                      <p:cBhvr>
                                        <p:cTn id="65"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5" grpId="0"/>
      <p:bldP spid="16" grpId="0"/>
      <p:bldP spid="17"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黑色背景"/>
          <p:cNvPicPr>
            <a:picLocks noChangeAspect="1" noChangeArrowheads="1"/>
          </p:cNvPicPr>
          <p:nvPr/>
        </p:nvPicPr>
        <p:blipFill rotWithShape="1">
          <a:blip r:embed="rId3">
            <a:extLst>
              <a:ext uri="{28A0092B-C50C-407E-A947-70E740481C1C}">
                <a14:useLocalDpi xmlns:a14="http://schemas.microsoft.com/office/drawing/2010/main" val="0"/>
              </a:ext>
            </a:extLst>
          </a:blip>
          <a:srcRect l="704"/>
          <a:stretch/>
        </p:blipFill>
        <p:spPr bwMode="auto">
          <a:xfrm>
            <a:off x="-7151" y="0"/>
            <a:ext cx="12181916" cy="6859588"/>
          </a:xfrm>
          <a:prstGeom prst="rect">
            <a:avLst/>
          </a:prstGeom>
          <a:noFill/>
          <a:extLst>
            <a:ext uri="{909E8E84-426E-40DD-AFC4-6F175D3DCCD1}">
              <a14:hiddenFill xmlns:a14="http://schemas.microsoft.com/office/drawing/2010/main">
                <a:solidFill>
                  <a:srgbClr val="FFFFFF"/>
                </a:solidFill>
              </a14:hiddenFill>
            </a:ext>
          </a:extLst>
        </p:spPr>
      </p:pic>
      <p:sp>
        <p:nvSpPr>
          <p:cNvPr id="16" name="五边形 1"/>
          <p:cNvSpPr/>
          <p:nvPr/>
        </p:nvSpPr>
        <p:spPr>
          <a:xfrm rot="16200000">
            <a:off x="4243755" y="-1144434"/>
            <a:ext cx="3760576" cy="12188951"/>
          </a:xfrm>
          <a:custGeom>
            <a:avLst/>
            <a:gdLst>
              <a:gd name="connsiteX0" fmla="*/ 0 w 6587753"/>
              <a:gd name="connsiteY0" fmla="*/ 0 h 6859588"/>
              <a:gd name="connsiteX1" fmla="*/ 3293877 w 6587753"/>
              <a:gd name="connsiteY1" fmla="*/ 0 h 6859588"/>
              <a:gd name="connsiteX2" fmla="*/ 6587753 w 6587753"/>
              <a:gd name="connsiteY2" fmla="*/ 3429794 h 6859588"/>
              <a:gd name="connsiteX3" fmla="*/ 3293877 w 6587753"/>
              <a:gd name="connsiteY3" fmla="*/ 6859588 h 6859588"/>
              <a:gd name="connsiteX4" fmla="*/ 0 w 6587753"/>
              <a:gd name="connsiteY4" fmla="*/ 6859588 h 6859588"/>
              <a:gd name="connsiteX5" fmla="*/ 0 w 6587753"/>
              <a:gd name="connsiteY5" fmla="*/ 0 h 6859588"/>
              <a:gd name="connsiteX0" fmla="*/ 0 w 6587753"/>
              <a:gd name="connsiteY0" fmla="*/ 0 h 6859588"/>
              <a:gd name="connsiteX1" fmla="*/ 4717563 w 6587753"/>
              <a:gd name="connsiteY1" fmla="*/ 11575 h 6859588"/>
              <a:gd name="connsiteX2" fmla="*/ 6587753 w 6587753"/>
              <a:gd name="connsiteY2" fmla="*/ 3429794 h 6859588"/>
              <a:gd name="connsiteX3" fmla="*/ 3293877 w 6587753"/>
              <a:gd name="connsiteY3" fmla="*/ 6859588 h 6859588"/>
              <a:gd name="connsiteX4" fmla="*/ 0 w 6587753"/>
              <a:gd name="connsiteY4" fmla="*/ 6859588 h 6859588"/>
              <a:gd name="connsiteX5" fmla="*/ 0 w 6587753"/>
              <a:gd name="connsiteY5" fmla="*/ 0 h 6859588"/>
              <a:gd name="connsiteX0" fmla="*/ 0 w 6587753"/>
              <a:gd name="connsiteY0" fmla="*/ 0 h 6859588"/>
              <a:gd name="connsiteX1" fmla="*/ 4717563 w 6587753"/>
              <a:gd name="connsiteY1" fmla="*/ 11575 h 6859588"/>
              <a:gd name="connsiteX2" fmla="*/ 6587753 w 6587753"/>
              <a:gd name="connsiteY2" fmla="*/ 3429794 h 6859588"/>
              <a:gd name="connsiteX3" fmla="*/ 4578667 w 6587753"/>
              <a:gd name="connsiteY3" fmla="*/ 6848014 h 6859588"/>
              <a:gd name="connsiteX4" fmla="*/ 0 w 6587753"/>
              <a:gd name="connsiteY4" fmla="*/ 6859588 h 6859588"/>
              <a:gd name="connsiteX5" fmla="*/ 0 w 6587753"/>
              <a:gd name="connsiteY5" fmla="*/ 0 h 6859588"/>
              <a:gd name="connsiteX0" fmla="*/ 0 w 9066615"/>
              <a:gd name="connsiteY0" fmla="*/ 0 h 6859588"/>
              <a:gd name="connsiteX1" fmla="*/ 4717563 w 9066615"/>
              <a:gd name="connsiteY1" fmla="*/ 11575 h 6859588"/>
              <a:gd name="connsiteX2" fmla="*/ 9066615 w 9066615"/>
              <a:gd name="connsiteY2" fmla="*/ 3279800 h 6859588"/>
              <a:gd name="connsiteX3" fmla="*/ 4578667 w 9066615"/>
              <a:gd name="connsiteY3" fmla="*/ 6848014 h 6859588"/>
              <a:gd name="connsiteX4" fmla="*/ 0 w 9066615"/>
              <a:gd name="connsiteY4" fmla="*/ 6859588 h 6859588"/>
              <a:gd name="connsiteX5" fmla="*/ 0 w 9066615"/>
              <a:gd name="connsiteY5" fmla="*/ 0 h 6859588"/>
              <a:gd name="connsiteX0" fmla="*/ 0 w 9066615"/>
              <a:gd name="connsiteY0" fmla="*/ 21034 h 6880622"/>
              <a:gd name="connsiteX1" fmla="*/ 4717563 w 9066615"/>
              <a:gd name="connsiteY1" fmla="*/ 0 h 6880622"/>
              <a:gd name="connsiteX2" fmla="*/ 9066615 w 9066615"/>
              <a:gd name="connsiteY2" fmla="*/ 3300834 h 6880622"/>
              <a:gd name="connsiteX3" fmla="*/ 4578667 w 9066615"/>
              <a:gd name="connsiteY3" fmla="*/ 6869048 h 6880622"/>
              <a:gd name="connsiteX4" fmla="*/ 0 w 9066615"/>
              <a:gd name="connsiteY4" fmla="*/ 6880622 h 6880622"/>
              <a:gd name="connsiteX5" fmla="*/ 0 w 9066615"/>
              <a:gd name="connsiteY5" fmla="*/ 21034 h 6880622"/>
              <a:gd name="connsiteX0" fmla="*/ 0 w 9066615"/>
              <a:gd name="connsiteY0" fmla="*/ 7993 h 6867581"/>
              <a:gd name="connsiteX1" fmla="*/ 4764712 w 9066615"/>
              <a:gd name="connsiteY1" fmla="*/ 0 h 6867581"/>
              <a:gd name="connsiteX2" fmla="*/ 9066615 w 9066615"/>
              <a:gd name="connsiteY2" fmla="*/ 3287793 h 6867581"/>
              <a:gd name="connsiteX3" fmla="*/ 4578667 w 9066615"/>
              <a:gd name="connsiteY3" fmla="*/ 6856007 h 6867581"/>
              <a:gd name="connsiteX4" fmla="*/ 0 w 9066615"/>
              <a:gd name="connsiteY4" fmla="*/ 6867581 h 6867581"/>
              <a:gd name="connsiteX5" fmla="*/ 0 w 9066615"/>
              <a:gd name="connsiteY5" fmla="*/ 7993 h 6867581"/>
              <a:gd name="connsiteX0" fmla="*/ 0 w 7392815"/>
              <a:gd name="connsiteY0" fmla="*/ 7993 h 6867581"/>
              <a:gd name="connsiteX1" fmla="*/ 4764712 w 7392815"/>
              <a:gd name="connsiteY1" fmla="*/ 0 h 6867581"/>
              <a:gd name="connsiteX2" fmla="*/ 7392816 w 7392815"/>
              <a:gd name="connsiteY2" fmla="*/ 3411701 h 6867581"/>
              <a:gd name="connsiteX3" fmla="*/ 4578667 w 7392815"/>
              <a:gd name="connsiteY3" fmla="*/ 6856007 h 6867581"/>
              <a:gd name="connsiteX4" fmla="*/ 0 w 7392815"/>
              <a:gd name="connsiteY4" fmla="*/ 6867581 h 6867581"/>
              <a:gd name="connsiteX5" fmla="*/ 0 w 7392815"/>
              <a:gd name="connsiteY5" fmla="*/ 7993 h 686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2815" h="6867581">
                <a:moveTo>
                  <a:pt x="0" y="7993"/>
                </a:moveTo>
                <a:lnTo>
                  <a:pt x="4764712" y="0"/>
                </a:lnTo>
                <a:lnTo>
                  <a:pt x="7392816" y="3411701"/>
                </a:lnTo>
                <a:lnTo>
                  <a:pt x="4578667" y="6856007"/>
                </a:lnTo>
                <a:lnTo>
                  <a:pt x="0" y="6867581"/>
                </a:lnTo>
                <a:lnTo>
                  <a:pt x="0" y="7993"/>
                </a:lnTo>
                <a:close/>
              </a:path>
            </a:pathLst>
          </a:custGeom>
          <a:solidFill>
            <a:srgbClr val="3E0000">
              <a:alpha val="77000"/>
            </a:srgbClr>
          </a:solidFill>
          <a:effectLst>
            <a:glow rad="203200">
              <a:schemeClr val="tx1">
                <a:lumMod val="95000"/>
                <a:lumOff val="5000"/>
                <a:alpha val="33000"/>
              </a:schemeClr>
            </a:glow>
            <a:outerShdw blurRad="50800" dist="38100" dir="16200000" rotWithShape="0">
              <a:prstClr val="black">
                <a:alpha val="40000"/>
              </a:prstClr>
            </a:outerShdw>
          </a:effectLst>
        </p:spPr>
        <p:txBody>
          <a:bodyPr wrap="square" lIns="121758" tIns="60879" rIns="121758" bIns="60879" rtlCol="0" anchor="ctr">
            <a:spAutoFit/>
          </a:bodyPr>
          <a:lstStyle/>
          <a:p>
            <a:pPr algn="ctr" defTabSz="1243700"/>
            <a:endParaRPr lang="zh-CN" altLang="en-US" sz="4300" b="1" dirty="0">
              <a:solidFill>
                <a:srgbClr val="FF3300"/>
              </a:solidFill>
              <a:latin typeface="微软雅黑" panose="020B0503020204020204" pitchFamily="34" charset="-122"/>
              <a:ea typeface="微软雅黑" panose="020B0503020204020204" pitchFamily="34" charset="-122"/>
            </a:endParaRPr>
          </a:p>
        </p:txBody>
      </p:sp>
      <p:sp>
        <p:nvSpPr>
          <p:cNvPr id="7" name="Rectangle 3"/>
          <p:cNvSpPr>
            <a:spLocks/>
          </p:cNvSpPr>
          <p:nvPr/>
        </p:nvSpPr>
        <p:spPr bwMode="auto">
          <a:xfrm>
            <a:off x="1042085" y="3835893"/>
            <a:ext cx="10078448" cy="74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70000"/>
              </a:lnSpc>
              <a:spcBef>
                <a:spcPct val="0"/>
              </a:spcBef>
              <a:spcAft>
                <a:spcPct val="0"/>
              </a:spcAft>
            </a:pPr>
            <a:r>
              <a:rPr lang="zh-CN" altLang="en-US" sz="4300" b="1" dirty="0">
                <a:solidFill>
                  <a:schemeClr val="bg1"/>
                </a:solidFill>
                <a:effectLst>
                  <a:outerShdw blurRad="38100" dist="38100" dir="2700000" algn="tl">
                    <a:srgbClr val="000000">
                      <a:alpha val="43137"/>
                    </a:srgbClr>
                  </a:outerShdw>
                </a:effectLst>
                <a:latin typeface="微软雅黑"/>
                <a:ea typeface="微软雅黑"/>
                <a:cs typeface="Bebas Neue" charset="0"/>
                <a:sym typeface="Bebas Neue" charset="0"/>
              </a:rPr>
              <a:t>Overview of the annual work</a:t>
            </a:r>
            <a:endParaRPr lang="en-US" altLang="zh-CN" sz="4300" b="1" dirty="0">
              <a:solidFill>
                <a:schemeClr val="bg1"/>
              </a:solidFill>
              <a:effectLst>
                <a:outerShdw blurRad="38100" dist="38100" dir="2700000" algn="tl">
                  <a:srgbClr val="000000">
                    <a:alpha val="43137"/>
                  </a:srgbClr>
                </a:outerShdw>
              </a:effectLst>
              <a:latin typeface="微软雅黑"/>
              <a:ea typeface="微软雅黑"/>
              <a:cs typeface="Bebas Neue" charset="0"/>
              <a:sym typeface="Bebas Neue" charset="0"/>
            </a:endParaRPr>
          </a:p>
        </p:txBody>
      </p:sp>
      <p:sp>
        <p:nvSpPr>
          <p:cNvPr id="8" name="Rectangle 2"/>
          <p:cNvSpPr>
            <a:spLocks/>
          </p:cNvSpPr>
          <p:nvPr/>
        </p:nvSpPr>
        <p:spPr bwMode="auto">
          <a:xfrm>
            <a:off x="1685376" y="4493415"/>
            <a:ext cx="9145016" cy="43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300" dirty="0">
                <a:solidFill>
                  <a:schemeClr val="bg1"/>
                </a:solidFill>
                <a:effectLst>
                  <a:outerShdw blurRad="38100" dist="38100" dir="2700000" algn="tl">
                    <a:srgbClr val="000000">
                      <a:alpha val="43137"/>
                    </a:srgbClr>
                  </a:outerShdw>
                </a:effectLst>
                <a:latin typeface="微软雅黑"/>
                <a:ea typeface="微软雅黑"/>
                <a:sym typeface="Gill Sans" charset="0"/>
              </a:rPr>
              <a:t>Add a detailed text description here, suggesting that it is relevant to the title and conforms to the overall language style, and the language description is as concise and vivid as possible. Try to control the number of words per slide</a:t>
            </a:r>
            <a:r>
              <a:rPr lang="en-US" altLang="zh-CN" sz="1300" dirty="0">
                <a:solidFill>
                  <a:schemeClr val="bg1"/>
                </a:solidFill>
                <a:effectLst>
                  <a:outerShdw blurRad="38100" dist="38100" dir="2700000" algn="tl">
                    <a:srgbClr val="000000">
                      <a:alpha val="43137"/>
                    </a:srgbClr>
                  </a:outerShdw>
                </a:effectLst>
                <a:latin typeface="微软雅黑"/>
                <a:ea typeface="微软雅黑"/>
                <a:sym typeface="Gill Sans" charset="0"/>
              </a:rPr>
              <a:t>200</a:t>
            </a:r>
            <a:r>
              <a:rPr lang="zh-CN" altLang="en-US" sz="1300" dirty="0">
                <a:solidFill>
                  <a:schemeClr val="bg1"/>
                </a:solidFill>
                <a:effectLst>
                  <a:outerShdw blurRad="38100" dist="38100" dir="2700000" algn="tl">
                    <a:srgbClr val="000000">
                      <a:alpha val="43137"/>
                    </a:srgbClr>
                  </a:outerShdw>
                </a:effectLst>
                <a:latin typeface="微软雅黑"/>
                <a:ea typeface="微软雅黑"/>
                <a:sym typeface="Gill Sans" charset="0"/>
              </a:rPr>
              <a:t>within the word, according to statistics the best control of each slide per page</a:t>
            </a:r>
            <a:r>
              <a:rPr lang="en-US" altLang="zh-CN" sz="1300" dirty="0">
                <a:solidFill>
                  <a:schemeClr val="bg1"/>
                </a:solidFill>
                <a:effectLst>
                  <a:outerShdw blurRad="38100" dist="38100" dir="2700000" algn="tl">
                    <a:srgbClr val="000000">
                      <a:alpha val="43137"/>
                    </a:srgbClr>
                  </a:outerShdw>
                </a:effectLst>
                <a:latin typeface="微软雅黑"/>
                <a:ea typeface="微软雅黑"/>
                <a:sym typeface="Gill Sans" charset="0"/>
              </a:rPr>
              <a:t>5</a:t>
            </a:r>
            <a:r>
              <a:rPr lang="zh-CN" altLang="en-US" sz="1300" dirty="0">
                <a:solidFill>
                  <a:schemeClr val="bg1"/>
                </a:solidFill>
                <a:effectLst>
                  <a:outerShdw blurRad="38100" dist="38100" dir="2700000" algn="tl">
                    <a:srgbClr val="000000">
                      <a:alpha val="43137"/>
                    </a:srgbClr>
                  </a:outerShdw>
                </a:effectLst>
                <a:latin typeface="微软雅黑"/>
                <a:ea typeface="微软雅黑"/>
                <a:sym typeface="Gill Sans" charset="0"/>
              </a:rPr>
              <a:t>Within minutes.</a:t>
            </a:r>
            <a:endParaRPr lang="en-US" sz="1300" dirty="0">
              <a:solidFill>
                <a:schemeClr val="bg1"/>
              </a:solidFill>
              <a:effectLst>
                <a:outerShdw blurRad="38100" dist="38100" dir="2700000" algn="tl">
                  <a:srgbClr val="000000">
                    <a:alpha val="43137"/>
                  </a:srgbClr>
                </a:outerShdw>
              </a:effectLst>
              <a:latin typeface="微软雅黑"/>
              <a:ea typeface="微软雅黑"/>
              <a:cs typeface="Lato Light" charset="0"/>
              <a:sym typeface="Lato Light" charset="0"/>
            </a:endParaRPr>
          </a:p>
        </p:txBody>
      </p:sp>
      <p:pic>
        <p:nvPicPr>
          <p:cNvPr id="13"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4985" y="3866516"/>
            <a:ext cx="3039767" cy="3739742"/>
          </a:xfrm>
          <a:prstGeom prst="rect">
            <a:avLst/>
          </a:prstGeom>
        </p:spPr>
      </p:pic>
      <p:sp>
        <p:nvSpPr>
          <p:cNvPr id="18" name="椭圆 17"/>
          <p:cNvSpPr/>
          <p:nvPr/>
        </p:nvSpPr>
        <p:spPr>
          <a:xfrm>
            <a:off x="5360045" y="2225430"/>
            <a:ext cx="1355396" cy="1355395"/>
          </a:xfrm>
          <a:prstGeom prst="ellipse">
            <a:avLst/>
          </a:prstGeom>
          <a:solidFill>
            <a:schemeClr val="bg1">
              <a:lumMod val="95000"/>
            </a:schemeClr>
          </a:solidFill>
          <a:ln w="1270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524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nvGrpSpPr>
          <p:cNvPr id="9" name="Group 105"/>
          <p:cNvGrpSpPr>
            <a:grpSpLocks/>
          </p:cNvGrpSpPr>
          <p:nvPr/>
        </p:nvGrpSpPr>
        <p:grpSpPr bwMode="auto">
          <a:xfrm>
            <a:off x="5654993" y="2492759"/>
            <a:ext cx="789934" cy="793019"/>
            <a:chOff x="0" y="0"/>
            <a:chExt cx="492125" cy="490538"/>
          </a:xfrm>
          <a:solidFill>
            <a:srgbClr val="7B1B1B"/>
          </a:solidFill>
        </p:grpSpPr>
        <p:sp>
          <p:nvSpPr>
            <p:cNvPr id="10" name="Freeform 9"/>
            <p:cNvSpPr>
              <a:spLocks noEditPoints="1" noChangeArrowheads="1"/>
            </p:cNvSpPr>
            <p:nvPr/>
          </p:nvSpPr>
          <p:spPr bwMode="auto">
            <a:xfrm>
              <a:off x="0" y="0"/>
              <a:ext cx="492125" cy="490538"/>
            </a:xfrm>
            <a:custGeom>
              <a:avLst/>
              <a:gdLst>
                <a:gd name="T0" fmla="*/ 445988 w 128"/>
                <a:gd name="T1" fmla="*/ 0 h 128"/>
                <a:gd name="T2" fmla="*/ 107652 w 128"/>
                <a:gd name="T3" fmla="*/ 0 h 128"/>
                <a:gd name="T4" fmla="*/ 61516 w 128"/>
                <a:gd name="T5" fmla="*/ 45988 h 128"/>
                <a:gd name="T6" fmla="*/ 61516 w 128"/>
                <a:gd name="T7" fmla="*/ 76647 h 128"/>
                <a:gd name="T8" fmla="*/ 46137 w 128"/>
                <a:gd name="T9" fmla="*/ 76647 h 128"/>
                <a:gd name="T10" fmla="*/ 0 w 128"/>
                <a:gd name="T11" fmla="*/ 122635 h 128"/>
                <a:gd name="T12" fmla="*/ 0 w 128"/>
                <a:gd name="T13" fmla="*/ 429221 h 128"/>
                <a:gd name="T14" fmla="*/ 61516 w 128"/>
                <a:gd name="T15" fmla="*/ 490538 h 128"/>
                <a:gd name="T16" fmla="*/ 430609 w 128"/>
                <a:gd name="T17" fmla="*/ 490538 h 128"/>
                <a:gd name="T18" fmla="*/ 492125 w 128"/>
                <a:gd name="T19" fmla="*/ 429221 h 128"/>
                <a:gd name="T20" fmla="*/ 492125 w 128"/>
                <a:gd name="T21" fmla="*/ 45988 h 128"/>
                <a:gd name="T22" fmla="*/ 445988 w 128"/>
                <a:gd name="T23" fmla="*/ 0 h 128"/>
                <a:gd name="T24" fmla="*/ 461367 w 128"/>
                <a:gd name="T25" fmla="*/ 429221 h 128"/>
                <a:gd name="T26" fmla="*/ 430609 w 128"/>
                <a:gd name="T27" fmla="*/ 459879 h 128"/>
                <a:gd name="T28" fmla="*/ 61516 w 128"/>
                <a:gd name="T29" fmla="*/ 459879 h 128"/>
                <a:gd name="T30" fmla="*/ 30758 w 128"/>
                <a:gd name="T31" fmla="*/ 429221 h 128"/>
                <a:gd name="T32" fmla="*/ 30758 w 128"/>
                <a:gd name="T33" fmla="*/ 122635 h 128"/>
                <a:gd name="T34" fmla="*/ 46137 w 128"/>
                <a:gd name="T35" fmla="*/ 107305 h 128"/>
                <a:gd name="T36" fmla="*/ 61516 w 128"/>
                <a:gd name="T37" fmla="*/ 107305 h 128"/>
                <a:gd name="T38" fmla="*/ 61516 w 128"/>
                <a:gd name="T39" fmla="*/ 413891 h 128"/>
                <a:gd name="T40" fmla="*/ 76895 w 128"/>
                <a:gd name="T41" fmla="*/ 429221 h 128"/>
                <a:gd name="T42" fmla="*/ 92273 w 128"/>
                <a:gd name="T43" fmla="*/ 413891 h 128"/>
                <a:gd name="T44" fmla="*/ 92273 w 128"/>
                <a:gd name="T45" fmla="*/ 45988 h 128"/>
                <a:gd name="T46" fmla="*/ 107652 w 128"/>
                <a:gd name="T47" fmla="*/ 30659 h 128"/>
                <a:gd name="T48" fmla="*/ 445988 w 128"/>
                <a:gd name="T49" fmla="*/ 30659 h 128"/>
                <a:gd name="T50" fmla="*/ 461367 w 128"/>
                <a:gd name="T51" fmla="*/ 45988 h 128"/>
                <a:gd name="T52" fmla="*/ 461367 w 128"/>
                <a:gd name="T53" fmla="*/ 429221 h 1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8"/>
                <a:gd name="T82" fmla="*/ 0 h 128"/>
                <a:gd name="T83" fmla="*/ 128 w 128"/>
                <a:gd name="T84" fmla="*/ 128 h 1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1" name="Freeform 10"/>
            <p:cNvSpPr>
              <a:spLocks noChangeArrowheads="1"/>
            </p:cNvSpPr>
            <p:nvPr/>
          </p:nvSpPr>
          <p:spPr bwMode="auto">
            <a:xfrm>
              <a:off x="292100" y="184150"/>
              <a:ext cx="138113" cy="14288"/>
            </a:xfrm>
            <a:custGeom>
              <a:avLst/>
              <a:gdLst>
                <a:gd name="T0" fmla="*/ 7673 w 36"/>
                <a:gd name="T1" fmla="*/ 14288 h 4"/>
                <a:gd name="T2" fmla="*/ 130440 w 36"/>
                <a:gd name="T3" fmla="*/ 14288 h 4"/>
                <a:gd name="T4" fmla="*/ 138113 w 36"/>
                <a:gd name="T5" fmla="*/ 7144 h 4"/>
                <a:gd name="T6" fmla="*/ 130440 w 36"/>
                <a:gd name="T7" fmla="*/ 0 h 4"/>
                <a:gd name="T8" fmla="*/ 7673 w 36"/>
                <a:gd name="T9" fmla="*/ 0 h 4"/>
                <a:gd name="T10" fmla="*/ 0 w 36"/>
                <a:gd name="T11" fmla="*/ 7144 h 4"/>
                <a:gd name="T12" fmla="*/ 7673 w 36"/>
                <a:gd name="T13" fmla="*/ 14288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 name="Freeform 11"/>
            <p:cNvSpPr>
              <a:spLocks noChangeArrowheads="1"/>
            </p:cNvSpPr>
            <p:nvPr/>
          </p:nvSpPr>
          <p:spPr bwMode="auto">
            <a:xfrm>
              <a:off x="292100" y="138112"/>
              <a:ext cx="138113" cy="14288"/>
            </a:xfrm>
            <a:custGeom>
              <a:avLst/>
              <a:gdLst>
                <a:gd name="T0" fmla="*/ 7673 w 36"/>
                <a:gd name="T1" fmla="*/ 14288 h 4"/>
                <a:gd name="T2" fmla="*/ 130440 w 36"/>
                <a:gd name="T3" fmla="*/ 14288 h 4"/>
                <a:gd name="T4" fmla="*/ 138113 w 36"/>
                <a:gd name="T5" fmla="*/ 7144 h 4"/>
                <a:gd name="T6" fmla="*/ 130440 w 36"/>
                <a:gd name="T7" fmla="*/ 0 h 4"/>
                <a:gd name="T8" fmla="*/ 7673 w 36"/>
                <a:gd name="T9" fmla="*/ 0 h 4"/>
                <a:gd name="T10" fmla="*/ 0 w 36"/>
                <a:gd name="T11" fmla="*/ 7144 h 4"/>
                <a:gd name="T12" fmla="*/ 7673 w 36"/>
                <a:gd name="T13" fmla="*/ 14288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5" name="Freeform 12"/>
            <p:cNvSpPr>
              <a:spLocks noChangeArrowheads="1"/>
            </p:cNvSpPr>
            <p:nvPr/>
          </p:nvSpPr>
          <p:spPr bwMode="auto">
            <a:xfrm>
              <a:off x="292100" y="92075"/>
              <a:ext cx="138113" cy="14288"/>
            </a:xfrm>
            <a:custGeom>
              <a:avLst/>
              <a:gdLst>
                <a:gd name="T0" fmla="*/ 7673 w 36"/>
                <a:gd name="T1" fmla="*/ 14288 h 4"/>
                <a:gd name="T2" fmla="*/ 130440 w 36"/>
                <a:gd name="T3" fmla="*/ 14288 h 4"/>
                <a:gd name="T4" fmla="*/ 138113 w 36"/>
                <a:gd name="T5" fmla="*/ 7144 h 4"/>
                <a:gd name="T6" fmla="*/ 130440 w 36"/>
                <a:gd name="T7" fmla="*/ 0 h 4"/>
                <a:gd name="T8" fmla="*/ 7673 w 36"/>
                <a:gd name="T9" fmla="*/ 0 h 4"/>
                <a:gd name="T10" fmla="*/ 0 w 36"/>
                <a:gd name="T11" fmla="*/ 7144 h 4"/>
                <a:gd name="T12" fmla="*/ 7673 w 36"/>
                <a:gd name="T13" fmla="*/ 14288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7" name="Freeform 13"/>
            <p:cNvSpPr>
              <a:spLocks noChangeArrowheads="1"/>
            </p:cNvSpPr>
            <p:nvPr/>
          </p:nvSpPr>
          <p:spPr bwMode="auto">
            <a:xfrm>
              <a:off x="122238" y="414337"/>
              <a:ext cx="138113" cy="14288"/>
            </a:xfrm>
            <a:custGeom>
              <a:avLst/>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0" name="Freeform 14"/>
            <p:cNvSpPr>
              <a:spLocks noChangeArrowheads="1"/>
            </p:cNvSpPr>
            <p:nvPr/>
          </p:nvSpPr>
          <p:spPr bwMode="auto">
            <a:xfrm>
              <a:off x="122238" y="368300"/>
              <a:ext cx="138113" cy="14288"/>
            </a:xfrm>
            <a:custGeom>
              <a:avLst/>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 name="Freeform 15"/>
            <p:cNvSpPr>
              <a:spLocks noChangeArrowheads="1"/>
            </p:cNvSpPr>
            <p:nvPr/>
          </p:nvSpPr>
          <p:spPr bwMode="auto">
            <a:xfrm>
              <a:off x="122238" y="322262"/>
              <a:ext cx="138113" cy="14288"/>
            </a:xfrm>
            <a:custGeom>
              <a:avLst/>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 name="Freeform 16"/>
            <p:cNvSpPr>
              <a:spLocks noChangeArrowheads="1"/>
            </p:cNvSpPr>
            <p:nvPr/>
          </p:nvSpPr>
          <p:spPr bwMode="auto">
            <a:xfrm>
              <a:off x="292100" y="414337"/>
              <a:ext cx="138113" cy="14288"/>
            </a:xfrm>
            <a:custGeom>
              <a:avLst/>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3" name="Freeform 17"/>
            <p:cNvSpPr>
              <a:spLocks noChangeArrowheads="1"/>
            </p:cNvSpPr>
            <p:nvPr/>
          </p:nvSpPr>
          <p:spPr bwMode="auto">
            <a:xfrm>
              <a:off x="292100" y="368300"/>
              <a:ext cx="138113" cy="14288"/>
            </a:xfrm>
            <a:custGeom>
              <a:avLst/>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4" name="Freeform 18"/>
            <p:cNvSpPr>
              <a:spLocks noChangeArrowheads="1"/>
            </p:cNvSpPr>
            <p:nvPr/>
          </p:nvSpPr>
          <p:spPr bwMode="auto">
            <a:xfrm>
              <a:off x="292100" y="322262"/>
              <a:ext cx="138113" cy="14288"/>
            </a:xfrm>
            <a:custGeom>
              <a:avLst/>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5" name="Freeform 19"/>
            <p:cNvSpPr>
              <a:spLocks noChangeArrowheads="1"/>
            </p:cNvSpPr>
            <p:nvPr/>
          </p:nvSpPr>
          <p:spPr bwMode="auto">
            <a:xfrm>
              <a:off x="122238" y="230187"/>
              <a:ext cx="307975" cy="14288"/>
            </a:xfrm>
            <a:custGeom>
              <a:avLst/>
              <a:gdLst>
                <a:gd name="T0" fmla="*/ 300276 w 80"/>
                <a:gd name="T1" fmla="*/ 0 h 4"/>
                <a:gd name="T2" fmla="*/ 7699 w 80"/>
                <a:gd name="T3" fmla="*/ 0 h 4"/>
                <a:gd name="T4" fmla="*/ 0 w 80"/>
                <a:gd name="T5" fmla="*/ 7144 h 4"/>
                <a:gd name="T6" fmla="*/ 7699 w 80"/>
                <a:gd name="T7" fmla="*/ 14288 h 4"/>
                <a:gd name="T8" fmla="*/ 300276 w 80"/>
                <a:gd name="T9" fmla="*/ 14288 h 4"/>
                <a:gd name="T10" fmla="*/ 307975 w 80"/>
                <a:gd name="T11" fmla="*/ 7144 h 4"/>
                <a:gd name="T12" fmla="*/ 300276 w 80"/>
                <a:gd name="T13" fmla="*/ 0 h 4"/>
                <a:gd name="T14" fmla="*/ 0 60000 65536"/>
                <a:gd name="T15" fmla="*/ 0 60000 65536"/>
                <a:gd name="T16" fmla="*/ 0 60000 65536"/>
                <a:gd name="T17" fmla="*/ 0 60000 65536"/>
                <a:gd name="T18" fmla="*/ 0 60000 65536"/>
                <a:gd name="T19" fmla="*/ 0 60000 65536"/>
                <a:gd name="T20" fmla="*/ 0 60000 65536"/>
                <a:gd name="T21" fmla="*/ 0 w 80"/>
                <a:gd name="T22" fmla="*/ 0 h 4"/>
                <a:gd name="T23" fmla="*/ 80 w 8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6" name="Freeform 20"/>
            <p:cNvSpPr>
              <a:spLocks noChangeArrowheads="1"/>
            </p:cNvSpPr>
            <p:nvPr/>
          </p:nvSpPr>
          <p:spPr bwMode="auto">
            <a:xfrm>
              <a:off x="122238" y="276225"/>
              <a:ext cx="307975" cy="14288"/>
            </a:xfrm>
            <a:custGeom>
              <a:avLst/>
              <a:gdLst>
                <a:gd name="T0" fmla="*/ 300276 w 80"/>
                <a:gd name="T1" fmla="*/ 0 h 4"/>
                <a:gd name="T2" fmla="*/ 7699 w 80"/>
                <a:gd name="T3" fmla="*/ 0 h 4"/>
                <a:gd name="T4" fmla="*/ 0 w 80"/>
                <a:gd name="T5" fmla="*/ 7144 h 4"/>
                <a:gd name="T6" fmla="*/ 7699 w 80"/>
                <a:gd name="T7" fmla="*/ 14288 h 4"/>
                <a:gd name="T8" fmla="*/ 300276 w 80"/>
                <a:gd name="T9" fmla="*/ 14288 h 4"/>
                <a:gd name="T10" fmla="*/ 307975 w 80"/>
                <a:gd name="T11" fmla="*/ 7144 h 4"/>
                <a:gd name="T12" fmla="*/ 300276 w 80"/>
                <a:gd name="T13" fmla="*/ 0 h 4"/>
                <a:gd name="T14" fmla="*/ 0 60000 65536"/>
                <a:gd name="T15" fmla="*/ 0 60000 65536"/>
                <a:gd name="T16" fmla="*/ 0 60000 65536"/>
                <a:gd name="T17" fmla="*/ 0 60000 65536"/>
                <a:gd name="T18" fmla="*/ 0 60000 65536"/>
                <a:gd name="T19" fmla="*/ 0 60000 65536"/>
                <a:gd name="T20" fmla="*/ 0 60000 65536"/>
                <a:gd name="T21" fmla="*/ 0 w 80"/>
                <a:gd name="T22" fmla="*/ 0 h 4"/>
                <a:gd name="T23" fmla="*/ 80 w 8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7" name="Freeform 21"/>
            <p:cNvSpPr>
              <a:spLocks noEditPoints="1" noChangeArrowheads="1"/>
            </p:cNvSpPr>
            <p:nvPr/>
          </p:nvSpPr>
          <p:spPr bwMode="auto">
            <a:xfrm>
              <a:off x="122238" y="60325"/>
              <a:ext cx="138113" cy="138113"/>
            </a:xfrm>
            <a:custGeom>
              <a:avLst/>
              <a:gdLst>
                <a:gd name="T0" fmla="*/ 15346 w 36"/>
                <a:gd name="T1" fmla="*/ 138113 h 36"/>
                <a:gd name="T2" fmla="*/ 122767 w 36"/>
                <a:gd name="T3" fmla="*/ 138113 h 36"/>
                <a:gd name="T4" fmla="*/ 138113 w 36"/>
                <a:gd name="T5" fmla="*/ 122767 h 36"/>
                <a:gd name="T6" fmla="*/ 138113 w 36"/>
                <a:gd name="T7" fmla="*/ 15346 h 36"/>
                <a:gd name="T8" fmla="*/ 122767 w 36"/>
                <a:gd name="T9" fmla="*/ 0 h 36"/>
                <a:gd name="T10" fmla="*/ 15346 w 36"/>
                <a:gd name="T11" fmla="*/ 0 h 36"/>
                <a:gd name="T12" fmla="*/ 0 w 36"/>
                <a:gd name="T13" fmla="*/ 15346 h 36"/>
                <a:gd name="T14" fmla="*/ 0 w 36"/>
                <a:gd name="T15" fmla="*/ 122767 h 36"/>
                <a:gd name="T16" fmla="*/ 15346 w 36"/>
                <a:gd name="T17" fmla="*/ 138113 h 36"/>
                <a:gd name="T18" fmla="*/ 30692 w 36"/>
                <a:gd name="T19" fmla="*/ 30692 h 36"/>
                <a:gd name="T20" fmla="*/ 107421 w 36"/>
                <a:gd name="T21" fmla="*/ 30692 h 36"/>
                <a:gd name="T22" fmla="*/ 107421 w 36"/>
                <a:gd name="T23" fmla="*/ 107421 h 36"/>
                <a:gd name="T24" fmla="*/ 30692 w 36"/>
                <a:gd name="T25" fmla="*/ 107421 h 36"/>
                <a:gd name="T26" fmla="*/ 30692 w 36"/>
                <a:gd name="T27" fmla="*/ 30692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36"/>
                <a:gd name="T44" fmla="*/ 36 w 36"/>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spTree>
    <p:extLst>
      <p:ext uri="{BB962C8B-B14F-4D97-AF65-F5344CB8AC3E}">
        <p14:creationId xmlns:p14="http://schemas.microsoft.com/office/powerpoint/2010/main" val="3175948884"/>
      </p:ext>
    </p:extLst>
  </p:cSld>
  <p:clrMapOvr>
    <a:masterClrMapping/>
  </p:clrMapOvr>
  <mc:AlternateContent xmlns:mc="http://schemas.openxmlformats.org/markup-compatibility/2006" xmlns:p14="http://schemas.microsoft.com/office/powerpoint/2010/main">
    <mc:Choice Requires="p14">
      <p:transition spd="slow" p14:dur="2000" advTm="4000">
        <p14:vortex dir="r"/>
      </p:transition>
    </mc:Choice>
    <mc:Fallback xmlns:a14="http://schemas.microsoft.com/office/drawing/2010/main"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250"/>
                                        <p:tgtEl>
                                          <p:spTgt spid="18"/>
                                        </p:tgtEl>
                                      </p:cBhvr>
                                    </p:animEffect>
                                    <p:anim calcmode="lin" valueType="num">
                                      <p:cBhvr>
                                        <p:cTn id="29" dur="250" fill="hold"/>
                                        <p:tgtEl>
                                          <p:spTgt spid="18"/>
                                        </p:tgtEl>
                                        <p:attrNameLst>
                                          <p:attrName>ppt_x</p:attrName>
                                        </p:attrNameLst>
                                      </p:cBhvr>
                                      <p:tavLst>
                                        <p:tav tm="0">
                                          <p:val>
                                            <p:strVal val="#ppt_x"/>
                                          </p:val>
                                        </p:tav>
                                        <p:tav tm="100000">
                                          <p:val>
                                            <p:strVal val="#ppt_x"/>
                                          </p:val>
                                        </p:tav>
                                      </p:tavLst>
                                    </p:anim>
                                    <p:anim calcmode="lin" valueType="num">
                                      <p:cBhvr>
                                        <p:cTn id="30" dur="250" fill="hold"/>
                                        <p:tgtEl>
                                          <p:spTgt spid="18"/>
                                        </p:tgtEl>
                                        <p:attrNameLst>
                                          <p:attrName>ppt_y</p:attrName>
                                        </p:attrNameLst>
                                      </p:cBhvr>
                                      <p:tavLst>
                                        <p:tav tm="0">
                                          <p:val>
                                            <p:strVal val="#ppt_y+.1"/>
                                          </p:val>
                                        </p:tav>
                                        <p:tav tm="100000">
                                          <p:val>
                                            <p:strVal val="#ppt_y"/>
                                          </p:val>
                                        </p:tav>
                                      </p:tavLst>
                                    </p:anim>
                                  </p:childTnLst>
                                </p:cTn>
                              </p:par>
                            </p:childTnLst>
                          </p:cTn>
                        </p:par>
                        <p:par>
                          <p:cTn id="31" fill="hold">
                            <p:stCondLst>
                              <p:cond delay="1750"/>
                            </p:stCondLst>
                            <p:childTnLst>
                              <p:par>
                                <p:cTn id="32" presetID="10" presetClass="exit" presetSubtype="0" fill="hold" nodeType="after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par>
                                <p:cTn id="35" presetID="22" presetClass="entr" presetSubtype="4"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p:bldP spid="8" grpId="0"/>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SLIDE_COUNT"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121758" tIns="60879" rIns="121758" bIns="60879">
        <a:spAutoFit/>
      </a:bodyPr>
      <a:lstStyle>
        <a:defPPr defTabSz="1243700">
          <a:defRPr sz="4300" b="1" dirty="0">
            <a:solidFill>
              <a:srgbClr val="FF3300"/>
            </a:solidFill>
            <a:latin typeface="微软雅黑" panose="020B0503020204020204" pitchFamily="34" charset="-122"/>
            <a:ea typeface="微软雅黑" panose="020B0503020204020204" pitchFamily="34" charset="-122"/>
          </a:defRPr>
        </a:defPPr>
      </a:lstStyle>
    </a:sp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2233</TotalTime>
  <Words>3220</Words>
  <Application>Microsoft Office PowerPoint</Application>
  <PresentationFormat>自定义</PresentationFormat>
  <Paragraphs>423</Paragraphs>
  <Slides>41</Slides>
  <Notes>41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41</vt:i4>
      </vt:variant>
    </vt:vector>
  </HeadingPairs>
  <TitlesOfParts>
    <vt:vector size="48" baseType="lpstr">
      <vt:lpstr>百度综艺简体</vt:lpstr>
      <vt:lpstr>方正兰亭黑_GBK</vt:lpstr>
      <vt:lpstr>宋体</vt:lpstr>
      <vt:lpstr>微软雅黑</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宇 之灵</cp:lastModifiedBy>
  <cp:revision>12</cp:revision>
  <dcterms:created xsi:type="dcterms:W3CDTF">2015-11-06T23:04:04Z</dcterms:created>
  <dcterms:modified xsi:type="dcterms:W3CDTF">2020-03-07T14:21:19Z</dcterms:modified>
</cp:coreProperties>
</file>