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2" r:id="rId5"/>
    <p:sldId id="263" r:id="rId6"/>
    <p:sldId id="269" r:id="rId7"/>
    <p:sldId id="264" r:id="rId8"/>
    <p:sldId id="266" r:id="rId9"/>
    <p:sldId id="268" r:id="rId10"/>
    <p:sldId id="273" r:id="rId11"/>
    <p:sldId id="274" r:id="rId12"/>
    <p:sldId id="284" r:id="rId13"/>
    <p:sldId id="283" r:id="rId14"/>
    <p:sldId id="291" r:id="rId15"/>
    <p:sldId id="293" r:id="rId16"/>
    <p:sldId id="29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1005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A5"/>
    <a:srgbClr val="D5D5D5"/>
    <a:srgbClr val="C9C9C9"/>
    <a:srgbClr val="EFEFEF"/>
    <a:srgbClr val="F0F0F0"/>
    <a:srgbClr val="D3D3D3"/>
    <a:srgbClr val="EEEEEE"/>
    <a:srgbClr val="00A7AA"/>
    <a:srgbClr val="6B7D91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7" y="62"/>
      </p:cViewPr>
      <p:guideLst>
        <p:guide pos="415"/>
        <p:guide pos="1005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image" Target="../media/image14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11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9D86-4C49-97D1-29208E68C4E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D86-4C49-97D1-29208E68C4E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6-4C49-97D1-29208E68C4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销售额2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48-49DF-B19A-A01AC563196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D86-4C49-97D1-29208E68C4E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6-4C49-97D1-29208E68C4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销售额3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9D86-4C49-97D1-29208E68C4E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D86-4C49-97D1-29208E68C4E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86-4C49-97D1-29208E68C4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销售额4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B48-49DF-B19A-A01AC563196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D86-4C49-97D1-29208E68C4E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86-4C49-97D1-29208E68C4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销售额5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D86-4C49-97D1-29208E68C4E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D86-4C49-97D1-29208E68C4E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86-4C49-97D1-29208E68C4E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销售额6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B48-49DF-B19A-A01AC563196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D86-4C49-97D1-29208E68C4E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10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86-4C49-97D1-29208E68C4E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销售额42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B48-49DF-B19A-A01AC563196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D86-4C49-97D1-29208E68C4E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D86-4C49-97D1-29208E68C4E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销售额72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B48-49DF-B19A-A01AC563196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B48-49DF-B19A-A01AC563196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D86-4C49-97D1-29208E68C4E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销售额52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87EC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9D86-4C49-97D1-29208E68C4E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D86-4C49-97D1-29208E68C4E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D86-4C49-97D1-29208E68C4E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销售额74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B48-49DF-B19A-A01AC563196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8B48-49DF-B19A-A01AC563196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D86-4C49-97D1-29208E68C4E7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销售额62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F69A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D86-4C49-97D1-29208E68C4E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9D86-4C49-97D1-29208E68C4E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Sheet1!$L$2:$L$3</c:f>
              <c:numCache>
                <c:formatCode>General</c:formatCode>
                <c:ptCount val="2"/>
                <c:pt idx="0">
                  <c:v>10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D86-4C49-97D1-29208E68C4E7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销售额76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8B48-49DF-B19A-A01AC563196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8B48-49DF-B19A-A01AC563196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Sheet1!$M$2:$M$3</c:f>
              <c:numCache>
                <c:formatCode>General</c:formatCode>
                <c:ptCount val="2"/>
                <c:pt idx="0">
                  <c:v>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D86-4C49-97D1-29208E68C4E7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销售额77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0528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9D86-4C49-97D1-29208E68C4E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D86-4C49-97D1-29208E68C4E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Sheet1!$N$2:$N$3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D86-4C49-97D1-29208E68C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09-4EAA-AFC6-9CD6F74BA7B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DF-4BF6-ABCB-475EB78EBE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09-4EAA-AFC6-9CD6F74BA7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009-4EAA-AFC6-9CD6F74BA7BC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空白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F-4BF6-ABCB-475EB78EB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09-4EAA-AFC6-9CD6F74BA7B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DF-4BF6-ABCB-475EB78EBE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09-4EAA-AFC6-9CD6F74BA7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009-4EAA-AFC6-9CD6F74BA7BC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空白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F-4BF6-ABCB-475EB78EB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738188976377951E-2"/>
          <c:y val="9.357841175514324E-2"/>
          <c:w val="0.93132431102362201"/>
          <c:h val="0.764397006411871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5</c:v>
                </c:pt>
                <c:pt idx="6">
                  <c:v>3.5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F9-42D3-8AAA-37D41C57F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73984"/>
        <c:axId val="519213568"/>
      </c:lineChart>
      <c:catAx>
        <c:axId val="6967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9213568"/>
        <c:crosses val="autoZero"/>
        <c:auto val="1"/>
        <c:lblAlgn val="ctr"/>
        <c:lblOffset val="100"/>
        <c:noMultiLvlLbl val="0"/>
      </c:catAx>
      <c:valAx>
        <c:axId val="519213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673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D-45D3-B460-385F6133EC9A}"/>
              </c:ext>
            </c:extLst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D-45D3-B460-385F6133E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D-45D3-B460-385F6133EC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D-45D3-B460-385F6133E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88544"/>
        <c:axId val="45374208"/>
      </c:barChart>
      <c:catAx>
        <c:axId val="7788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374208"/>
        <c:crosses val="autoZero"/>
        <c:auto val="1"/>
        <c:lblAlgn val="ctr"/>
        <c:lblOffset val="100"/>
        <c:noMultiLvlLbl val="0"/>
      </c:catAx>
      <c:valAx>
        <c:axId val="453742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78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79-43FF-A521-EE4354CC57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#,##0_ </c:formatCode>
                <c:ptCount val="4"/>
                <c:pt idx="0">
                  <c:v>376453</c:v>
                </c:pt>
                <c:pt idx="1">
                  <c:v>265454</c:v>
                </c:pt>
                <c:pt idx="2">
                  <c:v>453145</c:v>
                </c:pt>
                <c:pt idx="3">
                  <c:v>286543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9-43FF-A521-EE4354CC5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966208"/>
        <c:axId val="81691776"/>
      </c:barChart>
      <c:catAx>
        <c:axId val="7966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691776"/>
        <c:crosses val="autoZero"/>
        <c:auto val="1"/>
        <c:lblAlgn val="ctr"/>
        <c:lblOffset val="100"/>
        <c:noMultiLvlLbl val="0"/>
      </c:catAx>
      <c:valAx>
        <c:axId val="81691776"/>
        <c:scaling>
          <c:orientation val="minMax"/>
        </c:scaling>
        <c:delete val="1"/>
        <c:axPos val="b"/>
        <c:numFmt formatCode="#,##0_ " sourceLinked="1"/>
        <c:majorTickMark val="none"/>
        <c:minorTickMark val="none"/>
        <c:tickLblPos val="nextTo"/>
        <c:crossAx val="796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8D9-4C8D-AA64-D47B10D05A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#,##0_ </c:formatCode>
                <c:ptCount val="4"/>
                <c:pt idx="0">
                  <c:v>76453</c:v>
                </c:pt>
                <c:pt idx="1">
                  <c:v>65454</c:v>
                </c:pt>
                <c:pt idx="2">
                  <c:v>53145</c:v>
                </c:pt>
                <c:pt idx="3">
                  <c:v>86543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9-43FF-A521-EE4354CC5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3483776"/>
        <c:axId val="81693504"/>
      </c:barChart>
      <c:catAx>
        <c:axId val="33483776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81693504"/>
        <c:crosses val="autoZero"/>
        <c:auto val="1"/>
        <c:lblAlgn val="ctr"/>
        <c:lblOffset val="100"/>
        <c:noMultiLvlLbl val="0"/>
      </c:catAx>
      <c:valAx>
        <c:axId val="81693504"/>
        <c:scaling>
          <c:orientation val="maxMin"/>
        </c:scaling>
        <c:delete val="1"/>
        <c:axPos val="b"/>
        <c:numFmt formatCode="#,##0_ " sourceLinked="1"/>
        <c:majorTickMark val="none"/>
        <c:minorTickMark val="none"/>
        <c:tickLblPos val="nextTo"/>
        <c:crossAx val="3348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3486336"/>
        <c:axId val="81696960"/>
      </c:barChart>
      <c:catAx>
        <c:axId val="3348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696960"/>
        <c:crosses val="autoZero"/>
        <c:auto val="1"/>
        <c:lblAlgn val="ctr"/>
        <c:lblOffset val="100"/>
        <c:noMultiLvlLbl val="0"/>
      </c:catAx>
      <c:valAx>
        <c:axId val="81696960"/>
        <c:scaling>
          <c:orientation val="minMax"/>
        </c:scaling>
        <c:delete val="1"/>
        <c:axPos val="b"/>
        <c:numFmt formatCode="#,##0_ " sourceLinked="1"/>
        <c:majorTickMark val="none"/>
        <c:minorTickMark val="none"/>
        <c:tickLblPos val="nextTo"/>
        <c:crossAx val="3348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3.7</c:v>
                </c:pt>
                <c:pt idx="2">
                  <c:v>3.5</c:v>
                </c:pt>
                <c:pt idx="3">
                  <c:v>4.5</c:v>
                </c:pt>
                <c:pt idx="4">
                  <c:v>4.0999999999999996</c:v>
                </c:pt>
                <c:pt idx="5">
                  <c:v>4.5999999999999996</c:v>
                </c:pt>
                <c:pt idx="6">
                  <c:v>5.0999999999999996</c:v>
                </c:pt>
                <c:pt idx="7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09-46FB-A377-15F057572C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09-46FB-A377-15F057572C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09-46FB-A377-15F05757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88384"/>
        <c:axId val="513974272"/>
      </c:lineChart>
      <c:catAx>
        <c:axId val="3348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3974272"/>
        <c:crosses val="autoZero"/>
        <c:auto val="1"/>
        <c:lblAlgn val="ctr"/>
        <c:lblOffset val="100"/>
        <c:noMultiLvlLbl val="0"/>
      </c:catAx>
      <c:valAx>
        <c:axId val="513974272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348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C2-4592-A210-671695F4687D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290</c:v>
                </c:pt>
                <c:pt idx="1">
                  <c:v>131</c:v>
                </c:pt>
                <c:pt idx="2">
                  <c:v>241</c:v>
                </c:pt>
                <c:pt idx="3">
                  <c:v>180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</c:v>
                </c:pt>
                <c:pt idx="1">
                  <c:v>131</c:v>
                </c:pt>
                <c:pt idx="2">
                  <c:v>241</c:v>
                </c:pt>
                <c:pt idx="3">
                  <c:v>180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2-4592-A210-671695F468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290</c:v>
                </c:pt>
                <c:pt idx="1">
                  <c:v>131</c:v>
                </c:pt>
                <c:pt idx="2">
                  <c:v>241</c:v>
                </c:pt>
                <c:pt idx="3">
                  <c:v>180</c:v>
                </c:pt>
                <c:pt idx="4">
                  <c:v>100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E5C2-4592-A210-671695F468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290</c:v>
                </c:pt>
                <c:pt idx="1">
                  <c:v>131</c:v>
                </c:pt>
                <c:pt idx="2">
                  <c:v>241</c:v>
                </c:pt>
                <c:pt idx="3">
                  <c:v>180</c:v>
                </c:pt>
                <c:pt idx="4">
                  <c:v>100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E5C2-4592-A210-671695F46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37095424"/>
        <c:axId val="513981760"/>
      </c:barChart>
      <c:catAx>
        <c:axId val="3709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3981760"/>
        <c:crosses val="autoZero"/>
        <c:auto val="1"/>
        <c:lblAlgn val="ctr"/>
        <c:lblOffset val="3"/>
        <c:noMultiLvlLbl val="0"/>
      </c:catAx>
      <c:valAx>
        <c:axId val="513981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09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4DF-4BF6-ABCB-475EB78EBE7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DF-4BF6-ABCB-475EB78EBE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2C-4C70-AA95-2A8DEB9672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C-4C70-AA95-2A8DEB967293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空白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F-4BF6-ABCB-475EB78EB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09-4EAA-AFC6-9CD6F74BA7B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DF-4BF6-ABCB-475EB78EBE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09-4EAA-AFC6-9CD6F74BA7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009-4EAA-AFC6-9CD6F74BA7BC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空白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F-4BF6-ABCB-475EB78EB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3A682-D657-4F0B-94E8-AEC3A450CEC6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EB5EF-8D50-461C-BC9C-38ED3E73D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43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ppt7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0">
              <a:schemeClr val="bg1"/>
            </a:gs>
            <a:gs pos="67000">
              <a:schemeClr val="bg2"/>
            </a:gs>
            <a:gs pos="100000">
              <a:schemeClr val="bg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25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gradFill flip="none" rotWithShape="1">
          <a:gsLst>
            <a:gs pos="0">
              <a:schemeClr val="bg2"/>
            </a:gs>
            <a:gs pos="67000">
              <a:srgbClr val="F0F0F0"/>
            </a:gs>
            <a:gs pos="100000">
              <a:schemeClr val="bg2">
                <a:lumMod val="9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 flipV="1">
            <a:off x="685800" y="622468"/>
            <a:ext cx="419100" cy="88085"/>
            <a:chOff x="2336800" y="2565400"/>
            <a:chExt cx="5740400" cy="1206500"/>
          </a:xfrm>
        </p:grpSpPr>
        <p:sp>
          <p:nvSpPr>
            <p:cNvPr id="2" name="椭圆 1"/>
            <p:cNvSpPr/>
            <p:nvPr userDrawn="1"/>
          </p:nvSpPr>
          <p:spPr>
            <a:xfrm>
              <a:off x="2336800" y="2565400"/>
              <a:ext cx="1206500" cy="1206500"/>
            </a:xfrm>
            <a:prstGeom prst="ellipse">
              <a:avLst/>
            </a:prstGeom>
            <a:solidFill>
              <a:srgbClr val="D9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3848100" y="2565400"/>
              <a:ext cx="1206500" cy="1206500"/>
            </a:xfrm>
            <a:prstGeom prst="ellipse">
              <a:avLst/>
            </a:prstGeom>
            <a:solidFill>
              <a:srgbClr val="D9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5359400" y="2565400"/>
              <a:ext cx="1206500" cy="1206500"/>
            </a:xfrm>
            <a:prstGeom prst="ellipse">
              <a:avLst/>
            </a:prstGeom>
            <a:solidFill>
              <a:srgbClr val="D9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5" name="椭圆 4"/>
            <p:cNvSpPr/>
            <p:nvPr userDrawn="1"/>
          </p:nvSpPr>
          <p:spPr>
            <a:xfrm>
              <a:off x="6870700" y="2565400"/>
              <a:ext cx="1206500" cy="1206500"/>
            </a:xfrm>
            <a:prstGeom prst="ellipse">
              <a:avLst/>
            </a:prstGeom>
            <a:solidFill>
              <a:srgbClr val="D9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485934" y="6235532"/>
            <a:ext cx="192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>
                <a:solidFill>
                  <a:srgbClr val="0044A5"/>
                </a:solidFill>
                <a:latin typeface="+mj-ea"/>
                <a:ea typeface="+mj-ea"/>
              </a:rPr>
              <a:t>Company name</a:t>
            </a:r>
            <a:endParaRPr lang="zh-CN" altLang="en-US" b="0" dirty="0">
              <a:solidFill>
                <a:srgbClr val="0044A5"/>
              </a:solidFill>
              <a:latin typeface="+mj-ea"/>
              <a:ea typeface="+mj-ea"/>
            </a:endParaRPr>
          </a:p>
        </p:txBody>
      </p:sp>
      <p:cxnSp>
        <p:nvCxnSpPr>
          <p:cNvPr id="11" name="直接连接符 10"/>
          <p:cNvCxnSpPr>
            <a:cxnSpLocks/>
            <a:stCxn id="7" idx="3"/>
          </p:cNvCxnSpPr>
          <p:nvPr userDrawn="1"/>
        </p:nvCxnSpPr>
        <p:spPr>
          <a:xfrm>
            <a:off x="2413000" y="6420198"/>
            <a:ext cx="7366000" cy="33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9779000" y="6235532"/>
            <a:ext cx="1794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solidFill>
                  <a:srgbClr val="0044A5"/>
                </a:solidFill>
                <a:latin typeface="+mj-ea"/>
                <a:ea typeface="+mj-ea"/>
                <a:hlinkClick r:id="rId2"/>
              </a:rPr>
              <a:t>www.freeppt7.com</a:t>
            </a:r>
            <a:endParaRPr lang="zh-CN" altLang="en-US" sz="1400" b="0" dirty="0">
              <a:solidFill>
                <a:srgbClr val="0044A5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833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2192000" y="1000125"/>
            <a:ext cx="1133476" cy="333375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0.167.170</a:t>
            </a:r>
            <a:endParaRPr lang="zh-CN" altLang="en-US" sz="1200" dirty="0"/>
          </a:p>
        </p:txBody>
      </p:sp>
      <p:sp>
        <p:nvSpPr>
          <p:cNvPr id="8" name="矩形 7"/>
          <p:cNvSpPr/>
          <p:nvPr userDrawn="1"/>
        </p:nvSpPr>
        <p:spPr>
          <a:xfrm>
            <a:off x="12192000" y="1333500"/>
            <a:ext cx="1133476" cy="333375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5.99.184</a:t>
            </a:r>
            <a:endParaRPr lang="zh-CN" altLang="en-US" sz="1200" dirty="0"/>
          </a:p>
        </p:txBody>
      </p:sp>
      <p:sp>
        <p:nvSpPr>
          <p:cNvPr id="9" name="矩形 8"/>
          <p:cNvSpPr/>
          <p:nvPr userDrawn="1"/>
        </p:nvSpPr>
        <p:spPr>
          <a:xfrm>
            <a:off x="12192000" y="666750"/>
            <a:ext cx="1133476" cy="333375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50.50.50</a:t>
            </a:r>
            <a:endParaRPr lang="zh-CN" altLang="en-US" sz="1200" dirty="0"/>
          </a:p>
        </p:txBody>
      </p:sp>
      <p:sp>
        <p:nvSpPr>
          <p:cNvPr id="10" name="矩形 9"/>
          <p:cNvSpPr/>
          <p:nvPr userDrawn="1"/>
        </p:nvSpPr>
        <p:spPr>
          <a:xfrm>
            <a:off x="12192000" y="0"/>
            <a:ext cx="1133476" cy="3333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323232"/>
                </a:solidFill>
              </a:rPr>
              <a:t>236.236.236</a:t>
            </a:r>
            <a:endParaRPr lang="zh-CN" altLang="en-US" sz="1200" dirty="0">
              <a:solidFill>
                <a:srgbClr val="323232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2192000" y="333375"/>
            <a:ext cx="1133476" cy="333375"/>
          </a:xfrm>
          <a:prstGeom prst="rect">
            <a:avLst/>
          </a:prstGeom>
          <a:solidFill>
            <a:srgbClr val="6B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107.125.145</a:t>
            </a:r>
            <a:endParaRPr lang="zh-CN" altLang="en-US" sz="1200" dirty="0"/>
          </a:p>
        </p:txBody>
      </p:sp>
      <p:sp>
        <p:nvSpPr>
          <p:cNvPr id="12" name="矩形 11"/>
          <p:cNvSpPr/>
          <p:nvPr userDrawn="1"/>
        </p:nvSpPr>
        <p:spPr>
          <a:xfrm>
            <a:off x="12192000" y="1659731"/>
            <a:ext cx="1133476" cy="333375"/>
          </a:xfrm>
          <a:prstGeom prst="rect">
            <a:avLst/>
          </a:prstGeom>
          <a:solidFill>
            <a:srgbClr val="004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0.68.165</a:t>
            </a:r>
            <a:endParaRPr lang="zh-CN" altLang="en-US" sz="1200" dirty="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192000" y="1993106"/>
            <a:ext cx="113347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字体颜色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89.89.89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0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67" b="70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3524250"/>
            <a:ext cx="12192000" cy="2343150"/>
          </a:xfrm>
          <a:prstGeom prst="rect">
            <a:avLst/>
          </a:prstGeom>
          <a:solidFill>
            <a:srgbClr val="0044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257624" y="4005943"/>
            <a:ext cx="5057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Business Plan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08060" y="4593729"/>
            <a:ext cx="5104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INSERY YOU AWESOME CLEVER SLOGAN OR THEME IN THIS AREA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44032" y="4245382"/>
            <a:ext cx="1420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000" b="1" dirty="0"/>
              <a:t>www.freeppt7.com</a:t>
            </a:r>
            <a:endParaRPr lang="zh-CN" altLang="en-US" sz="10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639024" y="4589800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Speaker</a:t>
            </a:r>
            <a:r>
              <a:rPr lang="en-US" altLang="zh-CN" b="1" dirty="0"/>
              <a:t>: XXX</a:t>
            </a:r>
            <a:endParaRPr lang="zh-CN" altLang="en-US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8407676" y="4589800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/>
              <a:t>2020</a:t>
            </a:r>
            <a:endParaRPr lang="zh-CN" altLang="en-US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9243381" y="4589799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/>
              <a:t>Feb 23</a:t>
            </a:r>
            <a:endParaRPr lang="zh-CN" altLang="en-US" b="1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6546069" y="4169998"/>
            <a:ext cx="0" cy="630602"/>
          </a:xfrm>
          <a:prstGeom prst="line">
            <a:avLst/>
          </a:prstGeom>
          <a:ln w="19050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711787" y="4536669"/>
            <a:ext cx="1403160" cy="0"/>
          </a:xfrm>
          <a:prstGeom prst="line">
            <a:avLst/>
          </a:prstGeom>
          <a:ln w="19050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108294" y="4608849"/>
            <a:ext cx="0" cy="210801"/>
          </a:xfrm>
          <a:prstGeom prst="line">
            <a:avLst/>
          </a:prstGeom>
          <a:ln w="19050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277714" y="4608849"/>
            <a:ext cx="0" cy="210801"/>
          </a:xfrm>
          <a:prstGeom prst="line">
            <a:avLst/>
          </a:prstGeom>
          <a:ln w="19050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A52B522D-F3A9-4DFF-9621-D24902878739}"/>
              </a:ext>
            </a:extLst>
          </p:cNvPr>
          <p:cNvSpPr/>
          <p:nvPr/>
        </p:nvSpPr>
        <p:spPr>
          <a:xfrm>
            <a:off x="416223" y="360518"/>
            <a:ext cx="1682803" cy="413563"/>
          </a:xfrm>
          <a:prstGeom prst="roundRect">
            <a:avLst>
              <a:gd name="adj" fmla="val 50000"/>
            </a:avLst>
          </a:prstGeom>
          <a:solidFill>
            <a:srgbClr val="0044A5">
              <a:alpha val="0"/>
            </a:srgbClr>
          </a:solidFill>
          <a:ln w="19050">
            <a:solidFill>
              <a:srgbClr val="004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1" name="TextBox 14">
            <a:hlinkClick r:id="rId4"/>
            <a:extLst>
              <a:ext uri="{FF2B5EF4-FFF2-40B4-BE49-F238E27FC236}">
                <a16:creationId xmlns:a16="http://schemas.microsoft.com/office/drawing/2014/main" id="{161282F3-9C2A-4599-8F70-BA8B440A7800}"/>
              </a:ext>
            </a:extLst>
          </p:cNvPr>
          <p:cNvSpPr txBox="1"/>
          <p:nvPr/>
        </p:nvSpPr>
        <p:spPr>
          <a:xfrm>
            <a:off x="9108294" y="6369426"/>
            <a:ext cx="2676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1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Graph</a:t>
            </a:r>
            <a:r>
              <a:rPr lang="en-US" altLang="zh-CN" sz="3200" dirty="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&amp;</a:t>
            </a:r>
            <a:r>
              <a:rPr lang="zh-CN" altLang="en-US" sz="3200" dirty="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Form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What's the graphs are sare sing sing sings revenue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6925856" y="3220470"/>
          <a:ext cx="4358167" cy="236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7534275" y="0"/>
            <a:ext cx="46577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024390"/>
              </p:ext>
            </p:extLst>
          </p:nvPr>
        </p:nvGraphicFramePr>
        <p:xfrm>
          <a:off x="7904642" y="944980"/>
          <a:ext cx="376383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0507">
                  <a:extLst>
                    <a:ext uri="{9D8B030D-6E8A-4147-A177-3AD203B41FA5}">
                      <a16:colId xmlns:a16="http://schemas.microsoft.com/office/drawing/2014/main" val="3023748388"/>
                    </a:ext>
                  </a:extLst>
                </a:gridCol>
                <a:gridCol w="1513323">
                  <a:extLst>
                    <a:ext uri="{9D8B030D-6E8A-4147-A177-3AD203B41FA5}">
                      <a16:colId xmlns:a16="http://schemas.microsoft.com/office/drawing/2014/main" val="2173844941"/>
                    </a:ext>
                  </a:extLst>
                </a:gridCol>
              </a:tblGrid>
              <a:tr h="59309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2020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Years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Month</a:t>
                      </a:r>
                      <a:endParaRPr lang="en-US" altLang="zh-CN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Sales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500000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463714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2020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Years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Month</a:t>
                      </a:r>
                      <a:endParaRPr lang="en-US" altLang="zh-CN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Sales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600000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558566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2020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Years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Month</a:t>
                      </a:r>
                      <a:endParaRPr lang="en-US" altLang="zh-CN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Sales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400000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362504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2020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Years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Month</a:t>
                      </a:r>
                      <a:endParaRPr lang="en-US" altLang="zh-CN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Sales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600000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80535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2020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Years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Month</a:t>
                      </a:r>
                      <a:endParaRPr lang="en-US" altLang="zh-CN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Sales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430000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204629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837999" y="4670692"/>
            <a:ext cx="4054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Please enter your text here, the language to be concise, the theme to be clear.</a:t>
            </a:r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317641657"/>
              </p:ext>
            </p:extLst>
          </p:nvPr>
        </p:nvGraphicFramePr>
        <p:xfrm>
          <a:off x="676606" y="1931362"/>
          <a:ext cx="6619617" cy="36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3617732" y="2646188"/>
            <a:ext cx="788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Special </a:t>
            </a:r>
            <a:endParaRPr lang="en-US" altLang="zh-CN" sz="1100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emphasis</a:t>
            </a:r>
          </a:p>
        </p:txBody>
      </p:sp>
      <p:sp>
        <p:nvSpPr>
          <p:cNvPr id="13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3617732" y="2592178"/>
            <a:ext cx="749710" cy="681555"/>
          </a:xfrm>
          <a:custGeom>
            <a:avLst/>
            <a:gdLst>
              <a:gd name="T0" fmla="*/ 56 w 261"/>
              <a:gd name="T1" fmla="*/ 183 h 237"/>
              <a:gd name="T2" fmla="*/ 14 w 261"/>
              <a:gd name="T3" fmla="*/ 137 h 237"/>
              <a:gd name="T4" fmla="*/ 23 w 261"/>
              <a:gd name="T5" fmla="*/ 54 h 237"/>
              <a:gd name="T6" fmla="*/ 112 w 261"/>
              <a:gd name="T7" fmla="*/ 7 h 237"/>
              <a:gd name="T8" fmla="*/ 261 w 261"/>
              <a:gd name="T9" fmla="*/ 104 h 237"/>
              <a:gd name="T10" fmla="*/ 91 w 261"/>
              <a:gd name="T11" fmla="*/ 195 h 237"/>
              <a:gd name="T12" fmla="*/ 25 w 261"/>
              <a:gd name="T13" fmla="*/ 237 h 237"/>
              <a:gd name="T14" fmla="*/ 56 w 261"/>
              <a:gd name="T15" fmla="*/ 18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1" h="237">
                <a:moveTo>
                  <a:pt x="56" y="183"/>
                </a:moveTo>
                <a:cubicBezTo>
                  <a:pt x="41" y="165"/>
                  <a:pt x="23" y="157"/>
                  <a:pt x="14" y="137"/>
                </a:cubicBezTo>
                <a:cubicBezTo>
                  <a:pt x="0" y="105"/>
                  <a:pt x="11" y="71"/>
                  <a:pt x="23" y="54"/>
                </a:cubicBezTo>
                <a:cubicBezTo>
                  <a:pt x="38" y="34"/>
                  <a:pt x="75" y="11"/>
                  <a:pt x="112" y="7"/>
                </a:cubicBezTo>
                <a:cubicBezTo>
                  <a:pt x="180" y="0"/>
                  <a:pt x="261" y="34"/>
                  <a:pt x="261" y="104"/>
                </a:cubicBezTo>
                <a:cubicBezTo>
                  <a:pt x="261" y="178"/>
                  <a:pt x="166" y="214"/>
                  <a:pt x="91" y="195"/>
                </a:cubicBezTo>
                <a:cubicBezTo>
                  <a:pt x="68" y="208"/>
                  <a:pt x="47" y="223"/>
                  <a:pt x="25" y="237"/>
                </a:cubicBezTo>
                <a:cubicBezTo>
                  <a:pt x="30" y="221"/>
                  <a:pt x="46" y="200"/>
                  <a:pt x="56" y="183"/>
                </a:cubicBezTo>
                <a:close/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10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Computer</a:t>
            </a:r>
            <a:r>
              <a:rPr lang="en-US" altLang="zh-CN" dirty="0"/>
              <a:t>Mockup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Preview and discuss images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17107" y="1018421"/>
            <a:ext cx="4962525" cy="4962526"/>
            <a:chOff x="4117107" y="1018421"/>
            <a:chExt cx="4962525" cy="4962526"/>
          </a:xfrm>
        </p:grpSpPr>
        <p:pic>
          <p:nvPicPr>
            <p:cNvPr id="1026" name="Picture 2" descr="http://screenshots.en.sftcdn.net/en/scrn/322000/322207/2011-06-15-01-535x53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107" y="1018421"/>
              <a:ext cx="4962525" cy="4962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6403635" y="4823825"/>
              <a:ext cx="389467" cy="296333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2480553" y="3976091"/>
            <a:ext cx="163655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436539" y="197123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Present your point of view</a:t>
            </a:r>
            <a:r>
              <a:rPr lang="en-US" altLang="zh-CN" dirty="0">
                <a:solidFill>
                  <a:schemeClr val="accent1"/>
                </a:solidFill>
              </a:rPr>
              <a:t>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36539" y="2340568"/>
            <a:ext cx="2485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Please enter your text here, the language to be concise, the theme to be clear.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14425" y="380976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Present your point of view</a:t>
            </a:r>
            <a:r>
              <a:rPr lang="en-US" altLang="zh-CN" dirty="0">
                <a:solidFill>
                  <a:schemeClr val="accent1"/>
                </a:solidFill>
              </a:rPr>
              <a:t>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14425" y="4179096"/>
            <a:ext cx="2485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610875" y="1805866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Present your point </a:t>
            </a:r>
            <a:endParaRPr lang="en-US" altLang="zh-CN" dirty="0">
              <a:solidFill>
                <a:schemeClr val="accent1"/>
              </a:solidFill>
            </a:endParaRPr>
          </a:p>
          <a:p>
            <a:r>
              <a:rPr lang="zh-CN" altLang="en-US" dirty="0">
                <a:solidFill>
                  <a:schemeClr val="accent1"/>
                </a:solidFill>
              </a:rPr>
              <a:t>of view</a:t>
            </a:r>
            <a:r>
              <a:rPr lang="en-US" altLang="zh-CN" dirty="0">
                <a:solidFill>
                  <a:schemeClr val="accent1"/>
                </a:solidFill>
              </a:rPr>
              <a:t>3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353598" y="2475975"/>
            <a:ext cx="2485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610875" y="4225262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Present your point </a:t>
            </a:r>
            <a:endParaRPr lang="en-US" altLang="zh-CN" dirty="0">
              <a:solidFill>
                <a:schemeClr val="accent1"/>
              </a:solidFill>
            </a:endParaRPr>
          </a:p>
          <a:p>
            <a:r>
              <a:rPr lang="zh-CN" altLang="en-US" dirty="0">
                <a:solidFill>
                  <a:schemeClr val="accent1"/>
                </a:solidFill>
              </a:rPr>
              <a:t>of view</a:t>
            </a:r>
            <a:r>
              <a:rPr lang="en-US" altLang="zh-CN" dirty="0">
                <a:solidFill>
                  <a:schemeClr val="accent1"/>
                </a:solidFill>
              </a:rPr>
              <a:t>4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332692" y="4871593"/>
            <a:ext cx="2485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9115371" y="2008237"/>
            <a:ext cx="47645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2" name="Freeform 336"/>
          <p:cNvSpPr>
            <a:spLocks noEditPoints="1"/>
          </p:cNvSpPr>
          <p:nvPr/>
        </p:nvSpPr>
        <p:spPr bwMode="auto">
          <a:xfrm>
            <a:off x="11112355" y="3809764"/>
            <a:ext cx="531997" cy="531997"/>
          </a:xfrm>
          <a:custGeom>
            <a:avLst/>
            <a:gdLst>
              <a:gd name="T0" fmla="*/ 4229 w 4694"/>
              <a:gd name="T1" fmla="*/ 985 h 4691"/>
              <a:gd name="T2" fmla="*/ 3658 w 4694"/>
              <a:gd name="T3" fmla="*/ 461 h 4691"/>
              <a:gd name="T4" fmla="*/ 2802 w 4694"/>
              <a:gd name="T5" fmla="*/ 151 h 4691"/>
              <a:gd name="T6" fmla="*/ 2057 w 4694"/>
              <a:gd name="T7" fmla="*/ 14 h 4691"/>
              <a:gd name="T8" fmla="*/ 1580 w 4694"/>
              <a:gd name="T9" fmla="*/ 764 h 4691"/>
              <a:gd name="T10" fmla="*/ 828 w 4694"/>
              <a:gd name="T11" fmla="*/ 547 h 4691"/>
              <a:gd name="T12" fmla="*/ 509 w 4694"/>
              <a:gd name="T13" fmla="*/ 1198 h 4691"/>
              <a:gd name="T14" fmla="*/ 31 w 4694"/>
              <a:gd name="T15" fmla="*/ 2016 h 4691"/>
              <a:gd name="T16" fmla="*/ 113 w 4694"/>
              <a:gd name="T17" fmla="*/ 2777 h 4691"/>
              <a:gd name="T18" fmla="*/ 462 w 4694"/>
              <a:gd name="T19" fmla="*/ 3620 h 4691"/>
              <a:gd name="T20" fmla="*/ 947 w 4694"/>
              <a:gd name="T21" fmla="*/ 4217 h 4691"/>
              <a:gd name="T22" fmla="*/ 1859 w 4694"/>
              <a:gd name="T23" fmla="*/ 4455 h 4691"/>
              <a:gd name="T24" fmla="*/ 2546 w 4694"/>
              <a:gd name="T25" fmla="*/ 4691 h 4691"/>
              <a:gd name="T26" fmla="*/ 2924 w 4694"/>
              <a:gd name="T27" fmla="*/ 4007 h 4691"/>
              <a:gd name="T28" fmla="*/ 3790 w 4694"/>
              <a:gd name="T29" fmla="*/ 4200 h 4691"/>
              <a:gd name="T30" fmla="*/ 4223 w 4694"/>
              <a:gd name="T31" fmla="*/ 3576 h 4691"/>
              <a:gd name="T32" fmla="*/ 4613 w 4694"/>
              <a:gd name="T33" fmla="*/ 2748 h 4691"/>
              <a:gd name="T34" fmla="*/ 4640 w 4694"/>
              <a:gd name="T35" fmla="*/ 1978 h 4691"/>
              <a:gd name="T36" fmla="*/ 3800 w 4694"/>
              <a:gd name="T37" fmla="*/ 2716 h 4691"/>
              <a:gd name="T38" fmla="*/ 3648 w 4694"/>
              <a:gd name="T39" fmla="*/ 3196 h 4691"/>
              <a:gd name="T40" fmla="*/ 3070 w 4694"/>
              <a:gd name="T41" fmla="*/ 3638 h 4691"/>
              <a:gd name="T42" fmla="*/ 2648 w 4694"/>
              <a:gd name="T43" fmla="*/ 3906 h 4691"/>
              <a:gd name="T44" fmla="*/ 1906 w 4694"/>
              <a:gd name="T45" fmla="*/ 3746 h 4691"/>
              <a:gd name="T46" fmla="*/ 1418 w 4694"/>
              <a:gd name="T47" fmla="*/ 3684 h 4691"/>
              <a:gd name="T48" fmla="*/ 1028 w 4694"/>
              <a:gd name="T49" fmla="*/ 2984 h 4691"/>
              <a:gd name="T50" fmla="*/ 293 w 4694"/>
              <a:gd name="T51" fmla="*/ 2546 h 4691"/>
              <a:gd name="T52" fmla="*/ 994 w 4694"/>
              <a:gd name="T53" fmla="*/ 1786 h 4691"/>
              <a:gd name="T54" fmla="*/ 1036 w 4694"/>
              <a:gd name="T55" fmla="*/ 754 h 4691"/>
              <a:gd name="T56" fmla="*/ 1866 w 4694"/>
              <a:gd name="T57" fmla="*/ 962 h 4691"/>
              <a:gd name="T58" fmla="*/ 2637 w 4694"/>
              <a:gd name="T59" fmla="*/ 743 h 4691"/>
              <a:gd name="T60" fmla="*/ 3027 w 4694"/>
              <a:gd name="T61" fmla="*/ 1045 h 4691"/>
              <a:gd name="T62" fmla="*/ 3663 w 4694"/>
              <a:gd name="T63" fmla="*/ 1456 h 4691"/>
              <a:gd name="T64" fmla="*/ 3772 w 4694"/>
              <a:gd name="T65" fmla="*/ 1942 h 4691"/>
              <a:gd name="T66" fmla="*/ 2254 w 4694"/>
              <a:gd name="T67" fmla="*/ 1323 h 4691"/>
              <a:gd name="T68" fmla="*/ 1508 w 4694"/>
              <a:gd name="T69" fmla="*/ 1754 h 4691"/>
              <a:gd name="T70" fmla="*/ 1357 w 4694"/>
              <a:gd name="T71" fmla="*/ 2618 h 4691"/>
              <a:gd name="T72" fmla="*/ 1906 w 4694"/>
              <a:gd name="T73" fmla="*/ 3273 h 4691"/>
              <a:gd name="T74" fmla="*/ 2786 w 4694"/>
              <a:gd name="T75" fmla="*/ 3273 h 4691"/>
              <a:gd name="T76" fmla="*/ 3337 w 4694"/>
              <a:gd name="T77" fmla="*/ 2618 h 4691"/>
              <a:gd name="T78" fmla="*/ 3186 w 4694"/>
              <a:gd name="T79" fmla="*/ 1754 h 4691"/>
              <a:gd name="T80" fmla="*/ 2440 w 4694"/>
              <a:gd name="T81" fmla="*/ 1323 h 4691"/>
              <a:gd name="T82" fmla="*/ 1741 w 4694"/>
              <a:gd name="T83" fmla="*/ 3009 h 4691"/>
              <a:gd name="T84" fmla="*/ 1452 w 4694"/>
              <a:gd name="T85" fmla="*/ 2260 h 4691"/>
              <a:gd name="T86" fmla="*/ 1871 w 4694"/>
              <a:gd name="T87" fmla="*/ 1585 h 4691"/>
              <a:gd name="T88" fmla="*/ 2677 w 4694"/>
              <a:gd name="T89" fmla="*/ 1511 h 4691"/>
              <a:gd name="T90" fmla="*/ 3209 w 4694"/>
              <a:gd name="T91" fmla="*/ 2095 h 4691"/>
              <a:gd name="T92" fmla="*/ 3063 w 4694"/>
              <a:gd name="T93" fmla="*/ 2888 h 4691"/>
              <a:gd name="T94" fmla="*/ 2346 w 4694"/>
              <a:gd name="T95" fmla="*/ 3244 h 4691"/>
              <a:gd name="T96" fmla="*/ 1851 w 4694"/>
              <a:gd name="T97" fmla="*/ 2032 h 4691"/>
              <a:gd name="T98" fmla="*/ 1851 w 4694"/>
              <a:gd name="T99" fmla="*/ 2661 h 4691"/>
              <a:gd name="T100" fmla="*/ 2415 w 4694"/>
              <a:gd name="T101" fmla="*/ 2928 h 4691"/>
              <a:gd name="T102" fmla="*/ 2899 w 4694"/>
              <a:gd name="T103" fmla="*/ 2544 h 4691"/>
              <a:gd name="T104" fmla="*/ 2762 w 4694"/>
              <a:gd name="T105" fmla="*/ 1931 h 4691"/>
              <a:gd name="T106" fmla="*/ 2230 w 4694"/>
              <a:gd name="T107" fmla="*/ 2770 h 4691"/>
              <a:gd name="T108" fmla="*/ 1906 w 4694"/>
              <a:gd name="T109" fmla="*/ 2346 h 4691"/>
              <a:gd name="T110" fmla="*/ 2230 w 4694"/>
              <a:gd name="T111" fmla="*/ 1922 h 4691"/>
              <a:gd name="T112" fmla="*/ 2726 w 4694"/>
              <a:gd name="T113" fmla="*/ 2124 h 4691"/>
              <a:gd name="T114" fmla="*/ 2658 w 4694"/>
              <a:gd name="T115" fmla="*/ 2657 h 4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94" h="4691">
                <a:moveTo>
                  <a:pt x="4458" y="1860"/>
                </a:moveTo>
                <a:lnTo>
                  <a:pt x="4008" y="1769"/>
                </a:lnTo>
                <a:lnTo>
                  <a:pt x="3971" y="1673"/>
                </a:lnTo>
                <a:lnTo>
                  <a:pt x="3930" y="1579"/>
                </a:lnTo>
                <a:lnTo>
                  <a:pt x="4185" y="1198"/>
                </a:lnTo>
                <a:lnTo>
                  <a:pt x="4207" y="1158"/>
                </a:lnTo>
                <a:lnTo>
                  <a:pt x="4223" y="1116"/>
                </a:lnTo>
                <a:lnTo>
                  <a:pt x="4232" y="1073"/>
                </a:lnTo>
                <a:lnTo>
                  <a:pt x="4233" y="1029"/>
                </a:lnTo>
                <a:lnTo>
                  <a:pt x="4229" y="985"/>
                </a:lnTo>
                <a:lnTo>
                  <a:pt x="4219" y="942"/>
                </a:lnTo>
                <a:lnTo>
                  <a:pt x="4202" y="902"/>
                </a:lnTo>
                <a:lnTo>
                  <a:pt x="4178" y="864"/>
                </a:lnTo>
                <a:lnTo>
                  <a:pt x="4148" y="828"/>
                </a:lnTo>
                <a:lnTo>
                  <a:pt x="3866" y="547"/>
                </a:lnTo>
                <a:lnTo>
                  <a:pt x="3829" y="515"/>
                </a:lnTo>
                <a:lnTo>
                  <a:pt x="3790" y="493"/>
                </a:lnTo>
                <a:lnTo>
                  <a:pt x="3747" y="474"/>
                </a:lnTo>
                <a:lnTo>
                  <a:pt x="3703" y="464"/>
                </a:lnTo>
                <a:lnTo>
                  <a:pt x="3658" y="461"/>
                </a:lnTo>
                <a:lnTo>
                  <a:pt x="3615" y="464"/>
                </a:lnTo>
                <a:lnTo>
                  <a:pt x="3574" y="473"/>
                </a:lnTo>
                <a:lnTo>
                  <a:pt x="3534" y="488"/>
                </a:lnTo>
                <a:lnTo>
                  <a:pt x="3495" y="510"/>
                </a:lnTo>
                <a:lnTo>
                  <a:pt x="3114" y="764"/>
                </a:lnTo>
                <a:lnTo>
                  <a:pt x="3020" y="723"/>
                </a:lnTo>
                <a:lnTo>
                  <a:pt x="2924" y="686"/>
                </a:lnTo>
                <a:lnTo>
                  <a:pt x="2833" y="236"/>
                </a:lnTo>
                <a:lnTo>
                  <a:pt x="2822" y="192"/>
                </a:lnTo>
                <a:lnTo>
                  <a:pt x="2802" y="151"/>
                </a:lnTo>
                <a:lnTo>
                  <a:pt x="2778" y="114"/>
                </a:lnTo>
                <a:lnTo>
                  <a:pt x="2749" y="81"/>
                </a:lnTo>
                <a:lnTo>
                  <a:pt x="2715" y="54"/>
                </a:lnTo>
                <a:lnTo>
                  <a:pt x="2677" y="32"/>
                </a:lnTo>
                <a:lnTo>
                  <a:pt x="2635" y="14"/>
                </a:lnTo>
                <a:lnTo>
                  <a:pt x="2593" y="5"/>
                </a:lnTo>
                <a:lnTo>
                  <a:pt x="2546" y="0"/>
                </a:lnTo>
                <a:lnTo>
                  <a:pt x="2147" y="0"/>
                </a:lnTo>
                <a:lnTo>
                  <a:pt x="2101" y="5"/>
                </a:lnTo>
                <a:lnTo>
                  <a:pt x="2057" y="14"/>
                </a:lnTo>
                <a:lnTo>
                  <a:pt x="2016" y="32"/>
                </a:lnTo>
                <a:lnTo>
                  <a:pt x="1979" y="54"/>
                </a:lnTo>
                <a:lnTo>
                  <a:pt x="1945" y="81"/>
                </a:lnTo>
                <a:lnTo>
                  <a:pt x="1915" y="114"/>
                </a:lnTo>
                <a:lnTo>
                  <a:pt x="1891" y="151"/>
                </a:lnTo>
                <a:lnTo>
                  <a:pt x="1872" y="192"/>
                </a:lnTo>
                <a:lnTo>
                  <a:pt x="1859" y="236"/>
                </a:lnTo>
                <a:lnTo>
                  <a:pt x="1770" y="686"/>
                </a:lnTo>
                <a:lnTo>
                  <a:pt x="1673" y="723"/>
                </a:lnTo>
                <a:lnTo>
                  <a:pt x="1580" y="764"/>
                </a:lnTo>
                <a:lnTo>
                  <a:pt x="1199" y="510"/>
                </a:lnTo>
                <a:lnTo>
                  <a:pt x="1160" y="488"/>
                </a:lnTo>
                <a:lnTo>
                  <a:pt x="1120" y="473"/>
                </a:lnTo>
                <a:lnTo>
                  <a:pt x="1078" y="464"/>
                </a:lnTo>
                <a:lnTo>
                  <a:pt x="1036" y="461"/>
                </a:lnTo>
                <a:lnTo>
                  <a:pt x="991" y="464"/>
                </a:lnTo>
                <a:lnTo>
                  <a:pt x="947" y="474"/>
                </a:lnTo>
                <a:lnTo>
                  <a:pt x="904" y="493"/>
                </a:lnTo>
                <a:lnTo>
                  <a:pt x="864" y="515"/>
                </a:lnTo>
                <a:lnTo>
                  <a:pt x="828" y="547"/>
                </a:lnTo>
                <a:lnTo>
                  <a:pt x="546" y="828"/>
                </a:lnTo>
                <a:lnTo>
                  <a:pt x="516" y="864"/>
                </a:lnTo>
                <a:lnTo>
                  <a:pt x="492" y="902"/>
                </a:lnTo>
                <a:lnTo>
                  <a:pt x="475" y="942"/>
                </a:lnTo>
                <a:lnTo>
                  <a:pt x="465" y="985"/>
                </a:lnTo>
                <a:lnTo>
                  <a:pt x="460" y="1029"/>
                </a:lnTo>
                <a:lnTo>
                  <a:pt x="462" y="1073"/>
                </a:lnTo>
                <a:lnTo>
                  <a:pt x="471" y="1116"/>
                </a:lnTo>
                <a:lnTo>
                  <a:pt x="487" y="1158"/>
                </a:lnTo>
                <a:lnTo>
                  <a:pt x="509" y="1198"/>
                </a:lnTo>
                <a:lnTo>
                  <a:pt x="764" y="1579"/>
                </a:lnTo>
                <a:lnTo>
                  <a:pt x="722" y="1673"/>
                </a:lnTo>
                <a:lnTo>
                  <a:pt x="686" y="1769"/>
                </a:lnTo>
                <a:lnTo>
                  <a:pt x="236" y="1860"/>
                </a:lnTo>
                <a:lnTo>
                  <a:pt x="192" y="1871"/>
                </a:lnTo>
                <a:lnTo>
                  <a:pt x="151" y="1890"/>
                </a:lnTo>
                <a:lnTo>
                  <a:pt x="113" y="1915"/>
                </a:lnTo>
                <a:lnTo>
                  <a:pt x="81" y="1944"/>
                </a:lnTo>
                <a:lnTo>
                  <a:pt x="52" y="1978"/>
                </a:lnTo>
                <a:lnTo>
                  <a:pt x="31" y="2016"/>
                </a:lnTo>
                <a:lnTo>
                  <a:pt x="14" y="2058"/>
                </a:lnTo>
                <a:lnTo>
                  <a:pt x="4" y="2100"/>
                </a:lnTo>
                <a:lnTo>
                  <a:pt x="0" y="2147"/>
                </a:lnTo>
                <a:lnTo>
                  <a:pt x="0" y="2546"/>
                </a:lnTo>
                <a:lnTo>
                  <a:pt x="4" y="2591"/>
                </a:lnTo>
                <a:lnTo>
                  <a:pt x="14" y="2635"/>
                </a:lnTo>
                <a:lnTo>
                  <a:pt x="31" y="2676"/>
                </a:lnTo>
                <a:lnTo>
                  <a:pt x="52" y="2713"/>
                </a:lnTo>
                <a:lnTo>
                  <a:pt x="81" y="2748"/>
                </a:lnTo>
                <a:lnTo>
                  <a:pt x="113" y="2777"/>
                </a:lnTo>
                <a:lnTo>
                  <a:pt x="151" y="2802"/>
                </a:lnTo>
                <a:lnTo>
                  <a:pt x="192" y="2820"/>
                </a:lnTo>
                <a:lnTo>
                  <a:pt x="236" y="2833"/>
                </a:lnTo>
                <a:lnTo>
                  <a:pt x="685" y="2923"/>
                </a:lnTo>
                <a:lnTo>
                  <a:pt x="722" y="3019"/>
                </a:lnTo>
                <a:lnTo>
                  <a:pt x="764" y="3112"/>
                </a:lnTo>
                <a:lnTo>
                  <a:pt x="509" y="3493"/>
                </a:lnTo>
                <a:lnTo>
                  <a:pt x="487" y="3533"/>
                </a:lnTo>
                <a:lnTo>
                  <a:pt x="471" y="3576"/>
                </a:lnTo>
                <a:lnTo>
                  <a:pt x="462" y="3620"/>
                </a:lnTo>
                <a:lnTo>
                  <a:pt x="460" y="3662"/>
                </a:lnTo>
                <a:lnTo>
                  <a:pt x="465" y="3706"/>
                </a:lnTo>
                <a:lnTo>
                  <a:pt x="475" y="3749"/>
                </a:lnTo>
                <a:lnTo>
                  <a:pt x="492" y="3790"/>
                </a:lnTo>
                <a:lnTo>
                  <a:pt x="516" y="3829"/>
                </a:lnTo>
                <a:lnTo>
                  <a:pt x="546" y="3863"/>
                </a:lnTo>
                <a:lnTo>
                  <a:pt x="828" y="4145"/>
                </a:lnTo>
                <a:lnTo>
                  <a:pt x="864" y="4176"/>
                </a:lnTo>
                <a:lnTo>
                  <a:pt x="904" y="4200"/>
                </a:lnTo>
                <a:lnTo>
                  <a:pt x="947" y="4217"/>
                </a:lnTo>
                <a:lnTo>
                  <a:pt x="991" y="4227"/>
                </a:lnTo>
                <a:lnTo>
                  <a:pt x="1036" y="4231"/>
                </a:lnTo>
                <a:lnTo>
                  <a:pt x="1078" y="4229"/>
                </a:lnTo>
                <a:lnTo>
                  <a:pt x="1120" y="4219"/>
                </a:lnTo>
                <a:lnTo>
                  <a:pt x="1160" y="4203"/>
                </a:lnTo>
                <a:lnTo>
                  <a:pt x="1199" y="4182"/>
                </a:lnTo>
                <a:lnTo>
                  <a:pt x="1580" y="3927"/>
                </a:lnTo>
                <a:lnTo>
                  <a:pt x="1674" y="3970"/>
                </a:lnTo>
                <a:lnTo>
                  <a:pt x="1770" y="4007"/>
                </a:lnTo>
                <a:lnTo>
                  <a:pt x="1859" y="4455"/>
                </a:lnTo>
                <a:lnTo>
                  <a:pt x="1872" y="4499"/>
                </a:lnTo>
                <a:lnTo>
                  <a:pt x="1891" y="4540"/>
                </a:lnTo>
                <a:lnTo>
                  <a:pt x="1915" y="4577"/>
                </a:lnTo>
                <a:lnTo>
                  <a:pt x="1945" y="4610"/>
                </a:lnTo>
                <a:lnTo>
                  <a:pt x="1979" y="4638"/>
                </a:lnTo>
                <a:lnTo>
                  <a:pt x="2017" y="4660"/>
                </a:lnTo>
                <a:lnTo>
                  <a:pt x="2057" y="4677"/>
                </a:lnTo>
                <a:lnTo>
                  <a:pt x="2101" y="4687"/>
                </a:lnTo>
                <a:lnTo>
                  <a:pt x="2147" y="4691"/>
                </a:lnTo>
                <a:lnTo>
                  <a:pt x="2546" y="4691"/>
                </a:lnTo>
                <a:lnTo>
                  <a:pt x="2593" y="4687"/>
                </a:lnTo>
                <a:lnTo>
                  <a:pt x="2635" y="4677"/>
                </a:lnTo>
                <a:lnTo>
                  <a:pt x="2677" y="4660"/>
                </a:lnTo>
                <a:lnTo>
                  <a:pt x="2715" y="4638"/>
                </a:lnTo>
                <a:lnTo>
                  <a:pt x="2749" y="4610"/>
                </a:lnTo>
                <a:lnTo>
                  <a:pt x="2778" y="4577"/>
                </a:lnTo>
                <a:lnTo>
                  <a:pt x="2803" y="4540"/>
                </a:lnTo>
                <a:lnTo>
                  <a:pt x="2822" y="4499"/>
                </a:lnTo>
                <a:lnTo>
                  <a:pt x="2833" y="4455"/>
                </a:lnTo>
                <a:lnTo>
                  <a:pt x="2924" y="4007"/>
                </a:lnTo>
                <a:lnTo>
                  <a:pt x="3020" y="3970"/>
                </a:lnTo>
                <a:lnTo>
                  <a:pt x="3114" y="3927"/>
                </a:lnTo>
                <a:lnTo>
                  <a:pt x="3495" y="4182"/>
                </a:lnTo>
                <a:lnTo>
                  <a:pt x="3534" y="4203"/>
                </a:lnTo>
                <a:lnTo>
                  <a:pt x="3574" y="4219"/>
                </a:lnTo>
                <a:lnTo>
                  <a:pt x="3615" y="4229"/>
                </a:lnTo>
                <a:lnTo>
                  <a:pt x="3658" y="4231"/>
                </a:lnTo>
                <a:lnTo>
                  <a:pt x="3703" y="4227"/>
                </a:lnTo>
                <a:lnTo>
                  <a:pt x="3747" y="4217"/>
                </a:lnTo>
                <a:lnTo>
                  <a:pt x="3790" y="4200"/>
                </a:lnTo>
                <a:lnTo>
                  <a:pt x="3829" y="4176"/>
                </a:lnTo>
                <a:lnTo>
                  <a:pt x="3866" y="4145"/>
                </a:lnTo>
                <a:lnTo>
                  <a:pt x="4148" y="3863"/>
                </a:lnTo>
                <a:lnTo>
                  <a:pt x="4178" y="3829"/>
                </a:lnTo>
                <a:lnTo>
                  <a:pt x="4202" y="3790"/>
                </a:lnTo>
                <a:lnTo>
                  <a:pt x="4219" y="3749"/>
                </a:lnTo>
                <a:lnTo>
                  <a:pt x="4229" y="3706"/>
                </a:lnTo>
                <a:lnTo>
                  <a:pt x="4233" y="3662"/>
                </a:lnTo>
                <a:lnTo>
                  <a:pt x="4232" y="3618"/>
                </a:lnTo>
                <a:lnTo>
                  <a:pt x="4223" y="3576"/>
                </a:lnTo>
                <a:lnTo>
                  <a:pt x="4207" y="3533"/>
                </a:lnTo>
                <a:lnTo>
                  <a:pt x="4185" y="3493"/>
                </a:lnTo>
                <a:lnTo>
                  <a:pt x="3930" y="3112"/>
                </a:lnTo>
                <a:lnTo>
                  <a:pt x="3972" y="3018"/>
                </a:lnTo>
                <a:lnTo>
                  <a:pt x="4008" y="2923"/>
                </a:lnTo>
                <a:lnTo>
                  <a:pt x="4458" y="2833"/>
                </a:lnTo>
                <a:lnTo>
                  <a:pt x="4502" y="2820"/>
                </a:lnTo>
                <a:lnTo>
                  <a:pt x="4543" y="2802"/>
                </a:lnTo>
                <a:lnTo>
                  <a:pt x="4581" y="2777"/>
                </a:lnTo>
                <a:lnTo>
                  <a:pt x="4613" y="2748"/>
                </a:lnTo>
                <a:lnTo>
                  <a:pt x="4640" y="2713"/>
                </a:lnTo>
                <a:lnTo>
                  <a:pt x="4663" y="2676"/>
                </a:lnTo>
                <a:lnTo>
                  <a:pt x="4680" y="2635"/>
                </a:lnTo>
                <a:lnTo>
                  <a:pt x="4690" y="2591"/>
                </a:lnTo>
                <a:lnTo>
                  <a:pt x="4694" y="2546"/>
                </a:lnTo>
                <a:lnTo>
                  <a:pt x="4694" y="2147"/>
                </a:lnTo>
                <a:lnTo>
                  <a:pt x="4690" y="2100"/>
                </a:lnTo>
                <a:lnTo>
                  <a:pt x="4680" y="2058"/>
                </a:lnTo>
                <a:lnTo>
                  <a:pt x="4663" y="2016"/>
                </a:lnTo>
                <a:lnTo>
                  <a:pt x="4640" y="1978"/>
                </a:lnTo>
                <a:lnTo>
                  <a:pt x="4613" y="1944"/>
                </a:lnTo>
                <a:lnTo>
                  <a:pt x="4581" y="1915"/>
                </a:lnTo>
                <a:lnTo>
                  <a:pt x="4543" y="1890"/>
                </a:lnTo>
                <a:lnTo>
                  <a:pt x="4502" y="1871"/>
                </a:lnTo>
                <a:lnTo>
                  <a:pt x="4458" y="1860"/>
                </a:lnTo>
                <a:close/>
                <a:moveTo>
                  <a:pt x="3951" y="2635"/>
                </a:moveTo>
                <a:lnTo>
                  <a:pt x="3908" y="2647"/>
                </a:lnTo>
                <a:lnTo>
                  <a:pt x="3869" y="2665"/>
                </a:lnTo>
                <a:lnTo>
                  <a:pt x="3833" y="2688"/>
                </a:lnTo>
                <a:lnTo>
                  <a:pt x="3800" y="2716"/>
                </a:lnTo>
                <a:lnTo>
                  <a:pt x="3772" y="2749"/>
                </a:lnTo>
                <a:lnTo>
                  <a:pt x="3749" y="2786"/>
                </a:lnTo>
                <a:lnTo>
                  <a:pt x="3732" y="2826"/>
                </a:lnTo>
                <a:lnTo>
                  <a:pt x="3700" y="2907"/>
                </a:lnTo>
                <a:lnTo>
                  <a:pt x="3666" y="2984"/>
                </a:lnTo>
                <a:lnTo>
                  <a:pt x="3649" y="3025"/>
                </a:lnTo>
                <a:lnTo>
                  <a:pt x="3639" y="3068"/>
                </a:lnTo>
                <a:lnTo>
                  <a:pt x="3636" y="3110"/>
                </a:lnTo>
                <a:lnTo>
                  <a:pt x="3639" y="3153"/>
                </a:lnTo>
                <a:lnTo>
                  <a:pt x="3648" y="3196"/>
                </a:lnTo>
                <a:lnTo>
                  <a:pt x="3663" y="3236"/>
                </a:lnTo>
                <a:lnTo>
                  <a:pt x="3686" y="3274"/>
                </a:lnTo>
                <a:lnTo>
                  <a:pt x="3940" y="3657"/>
                </a:lnTo>
                <a:lnTo>
                  <a:pt x="3658" y="3938"/>
                </a:lnTo>
                <a:lnTo>
                  <a:pt x="3276" y="3684"/>
                </a:lnTo>
                <a:lnTo>
                  <a:pt x="3238" y="3662"/>
                </a:lnTo>
                <a:lnTo>
                  <a:pt x="3198" y="3647"/>
                </a:lnTo>
                <a:lnTo>
                  <a:pt x="3157" y="3638"/>
                </a:lnTo>
                <a:lnTo>
                  <a:pt x="3114" y="3634"/>
                </a:lnTo>
                <a:lnTo>
                  <a:pt x="3070" y="3638"/>
                </a:lnTo>
                <a:lnTo>
                  <a:pt x="3027" y="3647"/>
                </a:lnTo>
                <a:lnTo>
                  <a:pt x="2986" y="3664"/>
                </a:lnTo>
                <a:lnTo>
                  <a:pt x="2907" y="3698"/>
                </a:lnTo>
                <a:lnTo>
                  <a:pt x="2828" y="3729"/>
                </a:lnTo>
                <a:lnTo>
                  <a:pt x="2788" y="3746"/>
                </a:lnTo>
                <a:lnTo>
                  <a:pt x="2751" y="3770"/>
                </a:lnTo>
                <a:lnTo>
                  <a:pt x="2718" y="3798"/>
                </a:lnTo>
                <a:lnTo>
                  <a:pt x="2689" y="3830"/>
                </a:lnTo>
                <a:lnTo>
                  <a:pt x="2667" y="3867"/>
                </a:lnTo>
                <a:lnTo>
                  <a:pt x="2648" y="3906"/>
                </a:lnTo>
                <a:lnTo>
                  <a:pt x="2637" y="3948"/>
                </a:lnTo>
                <a:lnTo>
                  <a:pt x="2546" y="4398"/>
                </a:lnTo>
                <a:lnTo>
                  <a:pt x="2147" y="4398"/>
                </a:lnTo>
                <a:lnTo>
                  <a:pt x="2057" y="3948"/>
                </a:lnTo>
                <a:lnTo>
                  <a:pt x="2046" y="3906"/>
                </a:lnTo>
                <a:lnTo>
                  <a:pt x="2027" y="3867"/>
                </a:lnTo>
                <a:lnTo>
                  <a:pt x="2005" y="3830"/>
                </a:lnTo>
                <a:lnTo>
                  <a:pt x="1976" y="3798"/>
                </a:lnTo>
                <a:lnTo>
                  <a:pt x="1943" y="3770"/>
                </a:lnTo>
                <a:lnTo>
                  <a:pt x="1906" y="3746"/>
                </a:lnTo>
                <a:lnTo>
                  <a:pt x="1866" y="3729"/>
                </a:lnTo>
                <a:lnTo>
                  <a:pt x="1787" y="3699"/>
                </a:lnTo>
                <a:lnTo>
                  <a:pt x="1708" y="3664"/>
                </a:lnTo>
                <a:lnTo>
                  <a:pt x="1667" y="3647"/>
                </a:lnTo>
                <a:lnTo>
                  <a:pt x="1624" y="3638"/>
                </a:lnTo>
                <a:lnTo>
                  <a:pt x="1580" y="3634"/>
                </a:lnTo>
                <a:lnTo>
                  <a:pt x="1537" y="3638"/>
                </a:lnTo>
                <a:lnTo>
                  <a:pt x="1496" y="3647"/>
                </a:lnTo>
                <a:lnTo>
                  <a:pt x="1456" y="3662"/>
                </a:lnTo>
                <a:lnTo>
                  <a:pt x="1418" y="3684"/>
                </a:lnTo>
                <a:lnTo>
                  <a:pt x="1036" y="3938"/>
                </a:lnTo>
                <a:lnTo>
                  <a:pt x="753" y="3657"/>
                </a:lnTo>
                <a:lnTo>
                  <a:pt x="1008" y="3274"/>
                </a:lnTo>
                <a:lnTo>
                  <a:pt x="1029" y="3236"/>
                </a:lnTo>
                <a:lnTo>
                  <a:pt x="1045" y="3196"/>
                </a:lnTo>
                <a:lnTo>
                  <a:pt x="1055" y="3153"/>
                </a:lnTo>
                <a:lnTo>
                  <a:pt x="1058" y="3110"/>
                </a:lnTo>
                <a:lnTo>
                  <a:pt x="1053" y="3068"/>
                </a:lnTo>
                <a:lnTo>
                  <a:pt x="1045" y="3025"/>
                </a:lnTo>
                <a:lnTo>
                  <a:pt x="1028" y="2984"/>
                </a:lnTo>
                <a:lnTo>
                  <a:pt x="994" y="2907"/>
                </a:lnTo>
                <a:lnTo>
                  <a:pt x="962" y="2826"/>
                </a:lnTo>
                <a:lnTo>
                  <a:pt x="945" y="2786"/>
                </a:lnTo>
                <a:lnTo>
                  <a:pt x="922" y="2749"/>
                </a:lnTo>
                <a:lnTo>
                  <a:pt x="894" y="2716"/>
                </a:lnTo>
                <a:lnTo>
                  <a:pt x="861" y="2688"/>
                </a:lnTo>
                <a:lnTo>
                  <a:pt x="825" y="2665"/>
                </a:lnTo>
                <a:lnTo>
                  <a:pt x="786" y="2648"/>
                </a:lnTo>
                <a:lnTo>
                  <a:pt x="743" y="2635"/>
                </a:lnTo>
                <a:lnTo>
                  <a:pt x="293" y="2546"/>
                </a:lnTo>
                <a:lnTo>
                  <a:pt x="293" y="2147"/>
                </a:lnTo>
                <a:lnTo>
                  <a:pt x="743" y="2056"/>
                </a:lnTo>
                <a:lnTo>
                  <a:pt x="786" y="2045"/>
                </a:lnTo>
                <a:lnTo>
                  <a:pt x="825" y="2028"/>
                </a:lnTo>
                <a:lnTo>
                  <a:pt x="861" y="2003"/>
                </a:lnTo>
                <a:lnTo>
                  <a:pt x="894" y="1975"/>
                </a:lnTo>
                <a:lnTo>
                  <a:pt x="922" y="1942"/>
                </a:lnTo>
                <a:lnTo>
                  <a:pt x="945" y="1905"/>
                </a:lnTo>
                <a:lnTo>
                  <a:pt x="962" y="1865"/>
                </a:lnTo>
                <a:lnTo>
                  <a:pt x="994" y="1786"/>
                </a:lnTo>
                <a:lnTo>
                  <a:pt x="1028" y="1708"/>
                </a:lnTo>
                <a:lnTo>
                  <a:pt x="1043" y="1666"/>
                </a:lnTo>
                <a:lnTo>
                  <a:pt x="1053" y="1625"/>
                </a:lnTo>
                <a:lnTo>
                  <a:pt x="1058" y="1581"/>
                </a:lnTo>
                <a:lnTo>
                  <a:pt x="1055" y="1538"/>
                </a:lnTo>
                <a:lnTo>
                  <a:pt x="1045" y="1497"/>
                </a:lnTo>
                <a:lnTo>
                  <a:pt x="1029" y="1456"/>
                </a:lnTo>
                <a:lnTo>
                  <a:pt x="1008" y="1417"/>
                </a:lnTo>
                <a:lnTo>
                  <a:pt x="753" y="1036"/>
                </a:lnTo>
                <a:lnTo>
                  <a:pt x="1036" y="754"/>
                </a:lnTo>
                <a:lnTo>
                  <a:pt x="1418" y="1008"/>
                </a:lnTo>
                <a:lnTo>
                  <a:pt x="1456" y="1030"/>
                </a:lnTo>
                <a:lnTo>
                  <a:pt x="1496" y="1045"/>
                </a:lnTo>
                <a:lnTo>
                  <a:pt x="1537" y="1055"/>
                </a:lnTo>
                <a:lnTo>
                  <a:pt x="1580" y="1057"/>
                </a:lnTo>
                <a:lnTo>
                  <a:pt x="1624" y="1055"/>
                </a:lnTo>
                <a:lnTo>
                  <a:pt x="1667" y="1045"/>
                </a:lnTo>
                <a:lnTo>
                  <a:pt x="1708" y="1029"/>
                </a:lnTo>
                <a:lnTo>
                  <a:pt x="1785" y="993"/>
                </a:lnTo>
                <a:lnTo>
                  <a:pt x="1866" y="962"/>
                </a:lnTo>
                <a:lnTo>
                  <a:pt x="1906" y="945"/>
                </a:lnTo>
                <a:lnTo>
                  <a:pt x="1943" y="922"/>
                </a:lnTo>
                <a:lnTo>
                  <a:pt x="1976" y="894"/>
                </a:lnTo>
                <a:lnTo>
                  <a:pt x="2005" y="861"/>
                </a:lnTo>
                <a:lnTo>
                  <a:pt x="2027" y="825"/>
                </a:lnTo>
                <a:lnTo>
                  <a:pt x="2046" y="786"/>
                </a:lnTo>
                <a:lnTo>
                  <a:pt x="2057" y="743"/>
                </a:lnTo>
                <a:lnTo>
                  <a:pt x="2147" y="295"/>
                </a:lnTo>
                <a:lnTo>
                  <a:pt x="2546" y="293"/>
                </a:lnTo>
                <a:lnTo>
                  <a:pt x="2637" y="743"/>
                </a:lnTo>
                <a:lnTo>
                  <a:pt x="2648" y="786"/>
                </a:lnTo>
                <a:lnTo>
                  <a:pt x="2665" y="825"/>
                </a:lnTo>
                <a:lnTo>
                  <a:pt x="2689" y="861"/>
                </a:lnTo>
                <a:lnTo>
                  <a:pt x="2718" y="894"/>
                </a:lnTo>
                <a:lnTo>
                  <a:pt x="2751" y="922"/>
                </a:lnTo>
                <a:lnTo>
                  <a:pt x="2788" y="945"/>
                </a:lnTo>
                <a:lnTo>
                  <a:pt x="2828" y="962"/>
                </a:lnTo>
                <a:lnTo>
                  <a:pt x="2907" y="993"/>
                </a:lnTo>
                <a:lnTo>
                  <a:pt x="2986" y="1029"/>
                </a:lnTo>
                <a:lnTo>
                  <a:pt x="3027" y="1045"/>
                </a:lnTo>
                <a:lnTo>
                  <a:pt x="3070" y="1055"/>
                </a:lnTo>
                <a:lnTo>
                  <a:pt x="3114" y="1057"/>
                </a:lnTo>
                <a:lnTo>
                  <a:pt x="3155" y="1055"/>
                </a:lnTo>
                <a:lnTo>
                  <a:pt x="3198" y="1045"/>
                </a:lnTo>
                <a:lnTo>
                  <a:pt x="3238" y="1030"/>
                </a:lnTo>
                <a:lnTo>
                  <a:pt x="3276" y="1008"/>
                </a:lnTo>
                <a:lnTo>
                  <a:pt x="3658" y="754"/>
                </a:lnTo>
                <a:lnTo>
                  <a:pt x="3940" y="1036"/>
                </a:lnTo>
                <a:lnTo>
                  <a:pt x="3685" y="1417"/>
                </a:lnTo>
                <a:lnTo>
                  <a:pt x="3663" y="1456"/>
                </a:lnTo>
                <a:lnTo>
                  <a:pt x="3648" y="1497"/>
                </a:lnTo>
                <a:lnTo>
                  <a:pt x="3639" y="1538"/>
                </a:lnTo>
                <a:lnTo>
                  <a:pt x="3636" y="1582"/>
                </a:lnTo>
                <a:lnTo>
                  <a:pt x="3639" y="1625"/>
                </a:lnTo>
                <a:lnTo>
                  <a:pt x="3649" y="1666"/>
                </a:lnTo>
                <a:lnTo>
                  <a:pt x="3665" y="1708"/>
                </a:lnTo>
                <a:lnTo>
                  <a:pt x="3700" y="1786"/>
                </a:lnTo>
                <a:lnTo>
                  <a:pt x="3732" y="1865"/>
                </a:lnTo>
                <a:lnTo>
                  <a:pt x="3749" y="1905"/>
                </a:lnTo>
                <a:lnTo>
                  <a:pt x="3772" y="1942"/>
                </a:lnTo>
                <a:lnTo>
                  <a:pt x="3800" y="1975"/>
                </a:lnTo>
                <a:lnTo>
                  <a:pt x="3831" y="2003"/>
                </a:lnTo>
                <a:lnTo>
                  <a:pt x="3869" y="2026"/>
                </a:lnTo>
                <a:lnTo>
                  <a:pt x="3908" y="2045"/>
                </a:lnTo>
                <a:lnTo>
                  <a:pt x="3951" y="2056"/>
                </a:lnTo>
                <a:lnTo>
                  <a:pt x="4400" y="2147"/>
                </a:lnTo>
                <a:lnTo>
                  <a:pt x="4401" y="2546"/>
                </a:lnTo>
                <a:lnTo>
                  <a:pt x="3951" y="2635"/>
                </a:lnTo>
                <a:close/>
                <a:moveTo>
                  <a:pt x="2346" y="1321"/>
                </a:moveTo>
                <a:lnTo>
                  <a:pt x="2254" y="1323"/>
                </a:lnTo>
                <a:lnTo>
                  <a:pt x="2163" y="1336"/>
                </a:lnTo>
                <a:lnTo>
                  <a:pt x="2074" y="1356"/>
                </a:lnTo>
                <a:lnTo>
                  <a:pt x="1989" y="1385"/>
                </a:lnTo>
                <a:lnTo>
                  <a:pt x="1906" y="1419"/>
                </a:lnTo>
                <a:lnTo>
                  <a:pt x="1828" y="1460"/>
                </a:lnTo>
                <a:lnTo>
                  <a:pt x="1755" y="1507"/>
                </a:lnTo>
                <a:lnTo>
                  <a:pt x="1686" y="1561"/>
                </a:lnTo>
                <a:lnTo>
                  <a:pt x="1620" y="1621"/>
                </a:lnTo>
                <a:lnTo>
                  <a:pt x="1562" y="1685"/>
                </a:lnTo>
                <a:lnTo>
                  <a:pt x="1508" y="1754"/>
                </a:lnTo>
                <a:lnTo>
                  <a:pt x="1461" y="1828"/>
                </a:lnTo>
                <a:lnTo>
                  <a:pt x="1419" y="1907"/>
                </a:lnTo>
                <a:lnTo>
                  <a:pt x="1384" y="1988"/>
                </a:lnTo>
                <a:lnTo>
                  <a:pt x="1357" y="2073"/>
                </a:lnTo>
                <a:lnTo>
                  <a:pt x="1337" y="2161"/>
                </a:lnTo>
                <a:lnTo>
                  <a:pt x="1324" y="2252"/>
                </a:lnTo>
                <a:lnTo>
                  <a:pt x="1320" y="2346"/>
                </a:lnTo>
                <a:lnTo>
                  <a:pt x="1324" y="2439"/>
                </a:lnTo>
                <a:lnTo>
                  <a:pt x="1337" y="2530"/>
                </a:lnTo>
                <a:lnTo>
                  <a:pt x="1357" y="2618"/>
                </a:lnTo>
                <a:lnTo>
                  <a:pt x="1384" y="2703"/>
                </a:lnTo>
                <a:lnTo>
                  <a:pt x="1419" y="2786"/>
                </a:lnTo>
                <a:lnTo>
                  <a:pt x="1461" y="2864"/>
                </a:lnTo>
                <a:lnTo>
                  <a:pt x="1508" y="2938"/>
                </a:lnTo>
                <a:lnTo>
                  <a:pt x="1562" y="3006"/>
                </a:lnTo>
                <a:lnTo>
                  <a:pt x="1620" y="3072"/>
                </a:lnTo>
                <a:lnTo>
                  <a:pt x="1686" y="3130"/>
                </a:lnTo>
                <a:lnTo>
                  <a:pt x="1755" y="3184"/>
                </a:lnTo>
                <a:lnTo>
                  <a:pt x="1828" y="3231"/>
                </a:lnTo>
                <a:lnTo>
                  <a:pt x="1906" y="3273"/>
                </a:lnTo>
                <a:lnTo>
                  <a:pt x="1989" y="3308"/>
                </a:lnTo>
                <a:lnTo>
                  <a:pt x="2074" y="3335"/>
                </a:lnTo>
                <a:lnTo>
                  <a:pt x="2163" y="3355"/>
                </a:lnTo>
                <a:lnTo>
                  <a:pt x="2254" y="3368"/>
                </a:lnTo>
                <a:lnTo>
                  <a:pt x="2346" y="3372"/>
                </a:lnTo>
                <a:lnTo>
                  <a:pt x="2440" y="3368"/>
                </a:lnTo>
                <a:lnTo>
                  <a:pt x="2531" y="3355"/>
                </a:lnTo>
                <a:lnTo>
                  <a:pt x="2620" y="3335"/>
                </a:lnTo>
                <a:lnTo>
                  <a:pt x="2705" y="3308"/>
                </a:lnTo>
                <a:lnTo>
                  <a:pt x="2786" y="3273"/>
                </a:lnTo>
                <a:lnTo>
                  <a:pt x="2865" y="3231"/>
                </a:lnTo>
                <a:lnTo>
                  <a:pt x="2939" y="3184"/>
                </a:lnTo>
                <a:lnTo>
                  <a:pt x="3008" y="3130"/>
                </a:lnTo>
                <a:lnTo>
                  <a:pt x="3073" y="3072"/>
                </a:lnTo>
                <a:lnTo>
                  <a:pt x="3132" y="3006"/>
                </a:lnTo>
                <a:lnTo>
                  <a:pt x="3186" y="2938"/>
                </a:lnTo>
                <a:lnTo>
                  <a:pt x="3233" y="2864"/>
                </a:lnTo>
                <a:lnTo>
                  <a:pt x="3275" y="2786"/>
                </a:lnTo>
                <a:lnTo>
                  <a:pt x="3309" y="2703"/>
                </a:lnTo>
                <a:lnTo>
                  <a:pt x="3337" y="2618"/>
                </a:lnTo>
                <a:lnTo>
                  <a:pt x="3357" y="2530"/>
                </a:lnTo>
                <a:lnTo>
                  <a:pt x="3370" y="2439"/>
                </a:lnTo>
                <a:lnTo>
                  <a:pt x="3373" y="2346"/>
                </a:lnTo>
                <a:lnTo>
                  <a:pt x="3370" y="2252"/>
                </a:lnTo>
                <a:lnTo>
                  <a:pt x="3357" y="2161"/>
                </a:lnTo>
                <a:lnTo>
                  <a:pt x="3337" y="2073"/>
                </a:lnTo>
                <a:lnTo>
                  <a:pt x="3309" y="1988"/>
                </a:lnTo>
                <a:lnTo>
                  <a:pt x="3275" y="1907"/>
                </a:lnTo>
                <a:lnTo>
                  <a:pt x="3233" y="1828"/>
                </a:lnTo>
                <a:lnTo>
                  <a:pt x="3186" y="1754"/>
                </a:lnTo>
                <a:lnTo>
                  <a:pt x="3132" y="1685"/>
                </a:lnTo>
                <a:lnTo>
                  <a:pt x="3073" y="1621"/>
                </a:lnTo>
                <a:lnTo>
                  <a:pt x="3008" y="1561"/>
                </a:lnTo>
                <a:lnTo>
                  <a:pt x="2939" y="1507"/>
                </a:lnTo>
                <a:lnTo>
                  <a:pt x="2865" y="1460"/>
                </a:lnTo>
                <a:lnTo>
                  <a:pt x="2786" y="1419"/>
                </a:lnTo>
                <a:lnTo>
                  <a:pt x="2705" y="1385"/>
                </a:lnTo>
                <a:lnTo>
                  <a:pt x="2620" y="1356"/>
                </a:lnTo>
                <a:lnTo>
                  <a:pt x="2531" y="1336"/>
                </a:lnTo>
                <a:lnTo>
                  <a:pt x="2440" y="1323"/>
                </a:lnTo>
                <a:lnTo>
                  <a:pt x="2346" y="1321"/>
                </a:lnTo>
                <a:close/>
                <a:moveTo>
                  <a:pt x="2346" y="3244"/>
                </a:moveTo>
                <a:lnTo>
                  <a:pt x="2261" y="3240"/>
                </a:lnTo>
                <a:lnTo>
                  <a:pt x="2175" y="3227"/>
                </a:lnTo>
                <a:lnTo>
                  <a:pt x="2094" y="3209"/>
                </a:lnTo>
                <a:lnTo>
                  <a:pt x="2016" y="3181"/>
                </a:lnTo>
                <a:lnTo>
                  <a:pt x="1942" y="3147"/>
                </a:lnTo>
                <a:lnTo>
                  <a:pt x="1871" y="3108"/>
                </a:lnTo>
                <a:lnTo>
                  <a:pt x="1804" y="3061"/>
                </a:lnTo>
                <a:lnTo>
                  <a:pt x="1741" y="3009"/>
                </a:lnTo>
                <a:lnTo>
                  <a:pt x="1684" y="2951"/>
                </a:lnTo>
                <a:lnTo>
                  <a:pt x="1631" y="2888"/>
                </a:lnTo>
                <a:lnTo>
                  <a:pt x="1584" y="2822"/>
                </a:lnTo>
                <a:lnTo>
                  <a:pt x="1545" y="2752"/>
                </a:lnTo>
                <a:lnTo>
                  <a:pt x="1510" y="2676"/>
                </a:lnTo>
                <a:lnTo>
                  <a:pt x="1485" y="2598"/>
                </a:lnTo>
                <a:lnTo>
                  <a:pt x="1465" y="2517"/>
                </a:lnTo>
                <a:lnTo>
                  <a:pt x="1452" y="2433"/>
                </a:lnTo>
                <a:lnTo>
                  <a:pt x="1448" y="2346"/>
                </a:lnTo>
                <a:lnTo>
                  <a:pt x="1452" y="2260"/>
                </a:lnTo>
                <a:lnTo>
                  <a:pt x="1465" y="2176"/>
                </a:lnTo>
                <a:lnTo>
                  <a:pt x="1485" y="2095"/>
                </a:lnTo>
                <a:lnTo>
                  <a:pt x="1510" y="2016"/>
                </a:lnTo>
                <a:lnTo>
                  <a:pt x="1545" y="1941"/>
                </a:lnTo>
                <a:lnTo>
                  <a:pt x="1584" y="1870"/>
                </a:lnTo>
                <a:lnTo>
                  <a:pt x="1631" y="1803"/>
                </a:lnTo>
                <a:lnTo>
                  <a:pt x="1684" y="1740"/>
                </a:lnTo>
                <a:lnTo>
                  <a:pt x="1741" y="1683"/>
                </a:lnTo>
                <a:lnTo>
                  <a:pt x="1804" y="1631"/>
                </a:lnTo>
                <a:lnTo>
                  <a:pt x="1871" y="1585"/>
                </a:lnTo>
                <a:lnTo>
                  <a:pt x="1942" y="1545"/>
                </a:lnTo>
                <a:lnTo>
                  <a:pt x="2016" y="1511"/>
                </a:lnTo>
                <a:lnTo>
                  <a:pt x="2094" y="1484"/>
                </a:lnTo>
                <a:lnTo>
                  <a:pt x="2175" y="1464"/>
                </a:lnTo>
                <a:lnTo>
                  <a:pt x="2261" y="1453"/>
                </a:lnTo>
                <a:lnTo>
                  <a:pt x="2346" y="1449"/>
                </a:lnTo>
                <a:lnTo>
                  <a:pt x="2433" y="1453"/>
                </a:lnTo>
                <a:lnTo>
                  <a:pt x="2517" y="1464"/>
                </a:lnTo>
                <a:lnTo>
                  <a:pt x="2598" y="1484"/>
                </a:lnTo>
                <a:lnTo>
                  <a:pt x="2677" y="1511"/>
                </a:lnTo>
                <a:lnTo>
                  <a:pt x="2752" y="1545"/>
                </a:lnTo>
                <a:lnTo>
                  <a:pt x="2823" y="1585"/>
                </a:lnTo>
                <a:lnTo>
                  <a:pt x="2890" y="1631"/>
                </a:lnTo>
                <a:lnTo>
                  <a:pt x="2953" y="1683"/>
                </a:lnTo>
                <a:lnTo>
                  <a:pt x="3010" y="1740"/>
                </a:lnTo>
                <a:lnTo>
                  <a:pt x="3063" y="1803"/>
                </a:lnTo>
                <a:lnTo>
                  <a:pt x="3108" y="1870"/>
                </a:lnTo>
                <a:lnTo>
                  <a:pt x="3149" y="1941"/>
                </a:lnTo>
                <a:lnTo>
                  <a:pt x="3182" y="2016"/>
                </a:lnTo>
                <a:lnTo>
                  <a:pt x="3209" y="2095"/>
                </a:lnTo>
                <a:lnTo>
                  <a:pt x="3229" y="2176"/>
                </a:lnTo>
                <a:lnTo>
                  <a:pt x="3241" y="2260"/>
                </a:lnTo>
                <a:lnTo>
                  <a:pt x="3245" y="2346"/>
                </a:lnTo>
                <a:lnTo>
                  <a:pt x="3241" y="2433"/>
                </a:lnTo>
                <a:lnTo>
                  <a:pt x="3229" y="2517"/>
                </a:lnTo>
                <a:lnTo>
                  <a:pt x="3209" y="2598"/>
                </a:lnTo>
                <a:lnTo>
                  <a:pt x="3182" y="2676"/>
                </a:lnTo>
                <a:lnTo>
                  <a:pt x="3149" y="2752"/>
                </a:lnTo>
                <a:lnTo>
                  <a:pt x="3108" y="2822"/>
                </a:lnTo>
                <a:lnTo>
                  <a:pt x="3063" y="2888"/>
                </a:lnTo>
                <a:lnTo>
                  <a:pt x="3010" y="2951"/>
                </a:lnTo>
                <a:lnTo>
                  <a:pt x="2953" y="3009"/>
                </a:lnTo>
                <a:lnTo>
                  <a:pt x="2890" y="3061"/>
                </a:lnTo>
                <a:lnTo>
                  <a:pt x="2823" y="3108"/>
                </a:lnTo>
                <a:lnTo>
                  <a:pt x="2752" y="3147"/>
                </a:lnTo>
                <a:lnTo>
                  <a:pt x="2677" y="3181"/>
                </a:lnTo>
                <a:lnTo>
                  <a:pt x="2598" y="3209"/>
                </a:lnTo>
                <a:lnTo>
                  <a:pt x="2517" y="3227"/>
                </a:lnTo>
                <a:lnTo>
                  <a:pt x="2433" y="3240"/>
                </a:lnTo>
                <a:lnTo>
                  <a:pt x="2346" y="3244"/>
                </a:lnTo>
                <a:close/>
                <a:moveTo>
                  <a:pt x="2346" y="1760"/>
                </a:moveTo>
                <a:lnTo>
                  <a:pt x="2278" y="1763"/>
                </a:lnTo>
                <a:lnTo>
                  <a:pt x="2212" y="1774"/>
                </a:lnTo>
                <a:lnTo>
                  <a:pt x="2148" y="1794"/>
                </a:lnTo>
                <a:lnTo>
                  <a:pt x="2089" y="1819"/>
                </a:lnTo>
                <a:lnTo>
                  <a:pt x="2032" y="1851"/>
                </a:lnTo>
                <a:lnTo>
                  <a:pt x="1980" y="1888"/>
                </a:lnTo>
                <a:lnTo>
                  <a:pt x="1932" y="1931"/>
                </a:lnTo>
                <a:lnTo>
                  <a:pt x="1889" y="1979"/>
                </a:lnTo>
                <a:lnTo>
                  <a:pt x="1851" y="2032"/>
                </a:lnTo>
                <a:lnTo>
                  <a:pt x="1819" y="2087"/>
                </a:lnTo>
                <a:lnTo>
                  <a:pt x="1794" y="2149"/>
                </a:lnTo>
                <a:lnTo>
                  <a:pt x="1775" y="2211"/>
                </a:lnTo>
                <a:lnTo>
                  <a:pt x="1764" y="2278"/>
                </a:lnTo>
                <a:lnTo>
                  <a:pt x="1760" y="2346"/>
                </a:lnTo>
                <a:lnTo>
                  <a:pt x="1764" y="2415"/>
                </a:lnTo>
                <a:lnTo>
                  <a:pt x="1775" y="2480"/>
                </a:lnTo>
                <a:lnTo>
                  <a:pt x="1794" y="2544"/>
                </a:lnTo>
                <a:lnTo>
                  <a:pt x="1819" y="2604"/>
                </a:lnTo>
                <a:lnTo>
                  <a:pt x="1851" y="2661"/>
                </a:lnTo>
                <a:lnTo>
                  <a:pt x="1889" y="2712"/>
                </a:lnTo>
                <a:lnTo>
                  <a:pt x="1932" y="2760"/>
                </a:lnTo>
                <a:lnTo>
                  <a:pt x="1980" y="2803"/>
                </a:lnTo>
                <a:lnTo>
                  <a:pt x="2032" y="2841"/>
                </a:lnTo>
                <a:lnTo>
                  <a:pt x="2089" y="2873"/>
                </a:lnTo>
                <a:lnTo>
                  <a:pt x="2148" y="2898"/>
                </a:lnTo>
                <a:lnTo>
                  <a:pt x="2212" y="2917"/>
                </a:lnTo>
                <a:lnTo>
                  <a:pt x="2278" y="2928"/>
                </a:lnTo>
                <a:lnTo>
                  <a:pt x="2346" y="2933"/>
                </a:lnTo>
                <a:lnTo>
                  <a:pt x="2415" y="2928"/>
                </a:lnTo>
                <a:lnTo>
                  <a:pt x="2482" y="2917"/>
                </a:lnTo>
                <a:lnTo>
                  <a:pt x="2544" y="2898"/>
                </a:lnTo>
                <a:lnTo>
                  <a:pt x="2605" y="2873"/>
                </a:lnTo>
                <a:lnTo>
                  <a:pt x="2661" y="2841"/>
                </a:lnTo>
                <a:lnTo>
                  <a:pt x="2714" y="2803"/>
                </a:lnTo>
                <a:lnTo>
                  <a:pt x="2762" y="2760"/>
                </a:lnTo>
                <a:lnTo>
                  <a:pt x="2805" y="2712"/>
                </a:lnTo>
                <a:lnTo>
                  <a:pt x="2842" y="2661"/>
                </a:lnTo>
                <a:lnTo>
                  <a:pt x="2875" y="2604"/>
                </a:lnTo>
                <a:lnTo>
                  <a:pt x="2899" y="2544"/>
                </a:lnTo>
                <a:lnTo>
                  <a:pt x="2919" y="2480"/>
                </a:lnTo>
                <a:lnTo>
                  <a:pt x="2930" y="2415"/>
                </a:lnTo>
                <a:lnTo>
                  <a:pt x="2933" y="2346"/>
                </a:lnTo>
                <a:lnTo>
                  <a:pt x="2930" y="2278"/>
                </a:lnTo>
                <a:lnTo>
                  <a:pt x="2919" y="2211"/>
                </a:lnTo>
                <a:lnTo>
                  <a:pt x="2899" y="2149"/>
                </a:lnTo>
                <a:lnTo>
                  <a:pt x="2875" y="2087"/>
                </a:lnTo>
                <a:lnTo>
                  <a:pt x="2842" y="2032"/>
                </a:lnTo>
                <a:lnTo>
                  <a:pt x="2805" y="1979"/>
                </a:lnTo>
                <a:lnTo>
                  <a:pt x="2762" y="1931"/>
                </a:lnTo>
                <a:lnTo>
                  <a:pt x="2714" y="1888"/>
                </a:lnTo>
                <a:lnTo>
                  <a:pt x="2661" y="1851"/>
                </a:lnTo>
                <a:lnTo>
                  <a:pt x="2605" y="1819"/>
                </a:lnTo>
                <a:lnTo>
                  <a:pt x="2544" y="1794"/>
                </a:lnTo>
                <a:lnTo>
                  <a:pt x="2482" y="1774"/>
                </a:lnTo>
                <a:lnTo>
                  <a:pt x="2415" y="1763"/>
                </a:lnTo>
                <a:lnTo>
                  <a:pt x="2346" y="1760"/>
                </a:lnTo>
                <a:close/>
                <a:moveTo>
                  <a:pt x="2346" y="2786"/>
                </a:moveTo>
                <a:lnTo>
                  <a:pt x="2286" y="2782"/>
                </a:lnTo>
                <a:lnTo>
                  <a:pt x="2230" y="2770"/>
                </a:lnTo>
                <a:lnTo>
                  <a:pt x="2175" y="2752"/>
                </a:lnTo>
                <a:lnTo>
                  <a:pt x="2124" y="2726"/>
                </a:lnTo>
                <a:lnTo>
                  <a:pt x="2079" y="2693"/>
                </a:lnTo>
                <a:lnTo>
                  <a:pt x="2036" y="2657"/>
                </a:lnTo>
                <a:lnTo>
                  <a:pt x="1999" y="2615"/>
                </a:lnTo>
                <a:lnTo>
                  <a:pt x="1968" y="2568"/>
                </a:lnTo>
                <a:lnTo>
                  <a:pt x="1942" y="2517"/>
                </a:lnTo>
                <a:lnTo>
                  <a:pt x="1922" y="2463"/>
                </a:lnTo>
                <a:lnTo>
                  <a:pt x="1911" y="2406"/>
                </a:lnTo>
                <a:lnTo>
                  <a:pt x="1906" y="2346"/>
                </a:lnTo>
                <a:lnTo>
                  <a:pt x="1911" y="2287"/>
                </a:lnTo>
                <a:lnTo>
                  <a:pt x="1922" y="2230"/>
                </a:lnTo>
                <a:lnTo>
                  <a:pt x="1942" y="2174"/>
                </a:lnTo>
                <a:lnTo>
                  <a:pt x="1968" y="2124"/>
                </a:lnTo>
                <a:lnTo>
                  <a:pt x="1999" y="2077"/>
                </a:lnTo>
                <a:lnTo>
                  <a:pt x="2036" y="2035"/>
                </a:lnTo>
                <a:lnTo>
                  <a:pt x="2079" y="1998"/>
                </a:lnTo>
                <a:lnTo>
                  <a:pt x="2124" y="1966"/>
                </a:lnTo>
                <a:lnTo>
                  <a:pt x="2175" y="1941"/>
                </a:lnTo>
                <a:lnTo>
                  <a:pt x="2230" y="1922"/>
                </a:lnTo>
                <a:lnTo>
                  <a:pt x="2286" y="1911"/>
                </a:lnTo>
                <a:lnTo>
                  <a:pt x="2346" y="1907"/>
                </a:lnTo>
                <a:lnTo>
                  <a:pt x="2406" y="1911"/>
                </a:lnTo>
                <a:lnTo>
                  <a:pt x="2463" y="1922"/>
                </a:lnTo>
                <a:lnTo>
                  <a:pt x="2519" y="1941"/>
                </a:lnTo>
                <a:lnTo>
                  <a:pt x="2568" y="1966"/>
                </a:lnTo>
                <a:lnTo>
                  <a:pt x="2615" y="1998"/>
                </a:lnTo>
                <a:lnTo>
                  <a:pt x="2658" y="2035"/>
                </a:lnTo>
                <a:lnTo>
                  <a:pt x="2695" y="2077"/>
                </a:lnTo>
                <a:lnTo>
                  <a:pt x="2726" y="2124"/>
                </a:lnTo>
                <a:lnTo>
                  <a:pt x="2752" y="2174"/>
                </a:lnTo>
                <a:lnTo>
                  <a:pt x="2771" y="2230"/>
                </a:lnTo>
                <a:lnTo>
                  <a:pt x="2783" y="2287"/>
                </a:lnTo>
                <a:lnTo>
                  <a:pt x="2786" y="2346"/>
                </a:lnTo>
                <a:lnTo>
                  <a:pt x="2783" y="2406"/>
                </a:lnTo>
                <a:lnTo>
                  <a:pt x="2771" y="2463"/>
                </a:lnTo>
                <a:lnTo>
                  <a:pt x="2752" y="2517"/>
                </a:lnTo>
                <a:lnTo>
                  <a:pt x="2726" y="2568"/>
                </a:lnTo>
                <a:lnTo>
                  <a:pt x="2695" y="2615"/>
                </a:lnTo>
                <a:lnTo>
                  <a:pt x="2658" y="2657"/>
                </a:lnTo>
                <a:lnTo>
                  <a:pt x="2615" y="2693"/>
                </a:lnTo>
                <a:lnTo>
                  <a:pt x="2568" y="2726"/>
                </a:lnTo>
                <a:lnTo>
                  <a:pt x="2519" y="2752"/>
                </a:lnTo>
                <a:lnTo>
                  <a:pt x="2463" y="2770"/>
                </a:lnTo>
                <a:lnTo>
                  <a:pt x="2406" y="2782"/>
                </a:lnTo>
                <a:lnTo>
                  <a:pt x="2346" y="278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346"/>
          <p:cNvSpPr>
            <a:spLocks noEditPoints="1"/>
          </p:cNvSpPr>
          <p:nvPr/>
        </p:nvSpPr>
        <p:spPr bwMode="auto">
          <a:xfrm>
            <a:off x="722294" y="2009835"/>
            <a:ext cx="366003" cy="532337"/>
          </a:xfrm>
          <a:custGeom>
            <a:avLst/>
            <a:gdLst>
              <a:gd name="T0" fmla="*/ 380 w 3230"/>
              <a:gd name="T1" fmla="*/ 5 h 4694"/>
              <a:gd name="T2" fmla="*/ 218 w 3230"/>
              <a:gd name="T3" fmla="*/ 60 h 4694"/>
              <a:gd name="T4" fmla="*/ 91 w 3230"/>
              <a:gd name="T5" fmla="*/ 171 h 4694"/>
              <a:gd name="T6" fmla="*/ 15 w 3230"/>
              <a:gd name="T7" fmla="*/ 323 h 4694"/>
              <a:gd name="T8" fmla="*/ 0 w 3230"/>
              <a:gd name="T9" fmla="*/ 4254 h 4694"/>
              <a:gd name="T10" fmla="*/ 34 w 3230"/>
              <a:gd name="T11" fmla="*/ 4425 h 4694"/>
              <a:gd name="T12" fmla="*/ 129 w 3230"/>
              <a:gd name="T13" fmla="*/ 4566 h 4694"/>
              <a:gd name="T14" fmla="*/ 269 w 3230"/>
              <a:gd name="T15" fmla="*/ 4660 h 4694"/>
              <a:gd name="T16" fmla="*/ 440 w 3230"/>
              <a:gd name="T17" fmla="*/ 4694 h 4694"/>
              <a:gd name="T18" fmla="*/ 2907 w 3230"/>
              <a:gd name="T19" fmla="*/ 4678 h 4694"/>
              <a:gd name="T20" fmla="*/ 3058 w 3230"/>
              <a:gd name="T21" fmla="*/ 4603 h 4694"/>
              <a:gd name="T22" fmla="*/ 3169 w 3230"/>
              <a:gd name="T23" fmla="*/ 4476 h 4694"/>
              <a:gd name="T24" fmla="*/ 3226 w 3230"/>
              <a:gd name="T25" fmla="*/ 4314 h 4694"/>
              <a:gd name="T26" fmla="*/ 3226 w 3230"/>
              <a:gd name="T27" fmla="*/ 380 h 4694"/>
              <a:gd name="T28" fmla="*/ 3169 w 3230"/>
              <a:gd name="T29" fmla="*/ 218 h 4694"/>
              <a:gd name="T30" fmla="*/ 3058 w 3230"/>
              <a:gd name="T31" fmla="*/ 93 h 4694"/>
              <a:gd name="T32" fmla="*/ 2907 w 3230"/>
              <a:gd name="T33" fmla="*/ 16 h 4694"/>
              <a:gd name="T34" fmla="*/ 2937 w 3230"/>
              <a:gd name="T35" fmla="*/ 4254 h 4694"/>
              <a:gd name="T36" fmla="*/ 2904 w 3230"/>
              <a:gd name="T37" fmla="*/ 4345 h 4694"/>
              <a:gd name="T38" fmla="*/ 2823 w 3230"/>
              <a:gd name="T39" fmla="*/ 4396 h 4694"/>
              <a:gd name="T40" fmla="*/ 407 w 3230"/>
              <a:gd name="T41" fmla="*/ 4396 h 4694"/>
              <a:gd name="T42" fmla="*/ 326 w 3230"/>
              <a:gd name="T43" fmla="*/ 4345 h 4694"/>
              <a:gd name="T44" fmla="*/ 293 w 3230"/>
              <a:gd name="T45" fmla="*/ 4254 h 4694"/>
              <a:gd name="T46" fmla="*/ 2937 w 3230"/>
              <a:gd name="T47" fmla="*/ 4254 h 4694"/>
              <a:gd name="T48" fmla="*/ 293 w 3230"/>
              <a:gd name="T49" fmla="*/ 880 h 4694"/>
              <a:gd name="T50" fmla="*/ 2937 w 3230"/>
              <a:gd name="T51" fmla="*/ 733 h 4694"/>
              <a:gd name="T52" fmla="*/ 297 w 3230"/>
              <a:gd name="T53" fmla="*/ 407 h 4694"/>
              <a:gd name="T54" fmla="*/ 349 w 3230"/>
              <a:gd name="T55" fmla="*/ 326 h 4694"/>
              <a:gd name="T56" fmla="*/ 440 w 3230"/>
              <a:gd name="T57" fmla="*/ 294 h 4694"/>
              <a:gd name="T58" fmla="*/ 2854 w 3230"/>
              <a:gd name="T59" fmla="*/ 309 h 4694"/>
              <a:gd name="T60" fmla="*/ 2921 w 3230"/>
              <a:gd name="T61" fmla="*/ 376 h 4694"/>
              <a:gd name="T62" fmla="*/ 2937 w 3230"/>
              <a:gd name="T63" fmla="*/ 733 h 4694"/>
              <a:gd name="T64" fmla="*/ 1894 w 3230"/>
              <a:gd name="T65" fmla="*/ 557 h 4694"/>
              <a:gd name="T66" fmla="*/ 1835 w 3230"/>
              <a:gd name="T67" fmla="*/ 587 h 4694"/>
              <a:gd name="T68" fmla="*/ 1351 w 3230"/>
              <a:gd name="T69" fmla="*/ 573 h 4694"/>
              <a:gd name="T70" fmla="*/ 1321 w 3230"/>
              <a:gd name="T71" fmla="*/ 514 h 4694"/>
              <a:gd name="T72" fmla="*/ 1351 w 3230"/>
              <a:gd name="T73" fmla="*/ 454 h 4694"/>
              <a:gd name="T74" fmla="*/ 1835 w 3230"/>
              <a:gd name="T75" fmla="*/ 440 h 4694"/>
              <a:gd name="T76" fmla="*/ 1894 w 3230"/>
              <a:gd name="T77" fmla="*/ 470 h 4694"/>
              <a:gd name="T78" fmla="*/ 1761 w 3230"/>
              <a:gd name="T79" fmla="*/ 4180 h 4694"/>
              <a:gd name="T80" fmla="*/ 1731 w 3230"/>
              <a:gd name="T81" fmla="*/ 4240 h 4694"/>
              <a:gd name="T82" fmla="*/ 1542 w 3230"/>
              <a:gd name="T83" fmla="*/ 4254 h 4694"/>
              <a:gd name="T84" fmla="*/ 1482 w 3230"/>
              <a:gd name="T85" fmla="*/ 4223 h 4694"/>
              <a:gd name="T86" fmla="*/ 1472 w 3230"/>
              <a:gd name="T87" fmla="*/ 4157 h 4694"/>
              <a:gd name="T88" fmla="*/ 1519 w 3230"/>
              <a:gd name="T89" fmla="*/ 4110 h 4694"/>
              <a:gd name="T90" fmla="*/ 1711 w 3230"/>
              <a:gd name="T91" fmla="*/ 4110 h 4694"/>
              <a:gd name="T92" fmla="*/ 1758 w 3230"/>
              <a:gd name="T93" fmla="*/ 4157 h 4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30" h="4694">
                <a:moveTo>
                  <a:pt x="2790" y="0"/>
                </a:moveTo>
                <a:lnTo>
                  <a:pt x="440" y="0"/>
                </a:lnTo>
                <a:lnTo>
                  <a:pt x="380" y="5"/>
                </a:lnTo>
                <a:lnTo>
                  <a:pt x="323" y="16"/>
                </a:lnTo>
                <a:lnTo>
                  <a:pt x="269" y="36"/>
                </a:lnTo>
                <a:lnTo>
                  <a:pt x="218" y="60"/>
                </a:lnTo>
                <a:lnTo>
                  <a:pt x="171" y="93"/>
                </a:lnTo>
                <a:lnTo>
                  <a:pt x="129" y="130"/>
                </a:lnTo>
                <a:lnTo>
                  <a:pt x="91" y="171"/>
                </a:lnTo>
                <a:lnTo>
                  <a:pt x="59" y="218"/>
                </a:lnTo>
                <a:lnTo>
                  <a:pt x="34" y="269"/>
                </a:lnTo>
                <a:lnTo>
                  <a:pt x="15" y="323"/>
                </a:lnTo>
                <a:lnTo>
                  <a:pt x="4" y="380"/>
                </a:lnTo>
                <a:lnTo>
                  <a:pt x="0" y="440"/>
                </a:lnTo>
                <a:lnTo>
                  <a:pt x="0" y="4254"/>
                </a:lnTo>
                <a:lnTo>
                  <a:pt x="4" y="4314"/>
                </a:lnTo>
                <a:lnTo>
                  <a:pt x="15" y="4371"/>
                </a:lnTo>
                <a:lnTo>
                  <a:pt x="34" y="4425"/>
                </a:lnTo>
                <a:lnTo>
                  <a:pt x="59" y="4476"/>
                </a:lnTo>
                <a:lnTo>
                  <a:pt x="92" y="4523"/>
                </a:lnTo>
                <a:lnTo>
                  <a:pt x="129" y="4566"/>
                </a:lnTo>
                <a:lnTo>
                  <a:pt x="171" y="4603"/>
                </a:lnTo>
                <a:lnTo>
                  <a:pt x="218" y="4634"/>
                </a:lnTo>
                <a:lnTo>
                  <a:pt x="269" y="4660"/>
                </a:lnTo>
                <a:lnTo>
                  <a:pt x="323" y="4678"/>
                </a:lnTo>
                <a:lnTo>
                  <a:pt x="380" y="4690"/>
                </a:lnTo>
                <a:lnTo>
                  <a:pt x="440" y="4694"/>
                </a:lnTo>
                <a:lnTo>
                  <a:pt x="2790" y="4694"/>
                </a:lnTo>
                <a:lnTo>
                  <a:pt x="2850" y="4690"/>
                </a:lnTo>
                <a:lnTo>
                  <a:pt x="2907" y="4678"/>
                </a:lnTo>
                <a:lnTo>
                  <a:pt x="2961" y="4660"/>
                </a:lnTo>
                <a:lnTo>
                  <a:pt x="3012" y="4634"/>
                </a:lnTo>
                <a:lnTo>
                  <a:pt x="3058" y="4603"/>
                </a:lnTo>
                <a:lnTo>
                  <a:pt x="3101" y="4564"/>
                </a:lnTo>
                <a:lnTo>
                  <a:pt x="3138" y="4523"/>
                </a:lnTo>
                <a:lnTo>
                  <a:pt x="3169" y="4476"/>
                </a:lnTo>
                <a:lnTo>
                  <a:pt x="3195" y="4425"/>
                </a:lnTo>
                <a:lnTo>
                  <a:pt x="3215" y="4371"/>
                </a:lnTo>
                <a:lnTo>
                  <a:pt x="3226" y="4314"/>
                </a:lnTo>
                <a:lnTo>
                  <a:pt x="3230" y="4254"/>
                </a:lnTo>
                <a:lnTo>
                  <a:pt x="3230" y="440"/>
                </a:lnTo>
                <a:lnTo>
                  <a:pt x="3226" y="380"/>
                </a:lnTo>
                <a:lnTo>
                  <a:pt x="3215" y="323"/>
                </a:lnTo>
                <a:lnTo>
                  <a:pt x="3195" y="269"/>
                </a:lnTo>
                <a:lnTo>
                  <a:pt x="3169" y="218"/>
                </a:lnTo>
                <a:lnTo>
                  <a:pt x="3138" y="171"/>
                </a:lnTo>
                <a:lnTo>
                  <a:pt x="3101" y="130"/>
                </a:lnTo>
                <a:lnTo>
                  <a:pt x="3058" y="93"/>
                </a:lnTo>
                <a:lnTo>
                  <a:pt x="3012" y="60"/>
                </a:lnTo>
                <a:lnTo>
                  <a:pt x="2961" y="34"/>
                </a:lnTo>
                <a:lnTo>
                  <a:pt x="2907" y="16"/>
                </a:lnTo>
                <a:lnTo>
                  <a:pt x="2850" y="5"/>
                </a:lnTo>
                <a:lnTo>
                  <a:pt x="2790" y="0"/>
                </a:lnTo>
                <a:close/>
                <a:moveTo>
                  <a:pt x="2937" y="4254"/>
                </a:moveTo>
                <a:lnTo>
                  <a:pt x="2933" y="4288"/>
                </a:lnTo>
                <a:lnTo>
                  <a:pt x="2921" y="4318"/>
                </a:lnTo>
                <a:lnTo>
                  <a:pt x="2904" y="4345"/>
                </a:lnTo>
                <a:lnTo>
                  <a:pt x="2881" y="4368"/>
                </a:lnTo>
                <a:lnTo>
                  <a:pt x="2854" y="4385"/>
                </a:lnTo>
                <a:lnTo>
                  <a:pt x="2823" y="4396"/>
                </a:lnTo>
                <a:lnTo>
                  <a:pt x="2790" y="4401"/>
                </a:lnTo>
                <a:lnTo>
                  <a:pt x="440" y="4401"/>
                </a:lnTo>
                <a:lnTo>
                  <a:pt x="407" y="4396"/>
                </a:lnTo>
                <a:lnTo>
                  <a:pt x="376" y="4385"/>
                </a:lnTo>
                <a:lnTo>
                  <a:pt x="349" y="4368"/>
                </a:lnTo>
                <a:lnTo>
                  <a:pt x="326" y="4345"/>
                </a:lnTo>
                <a:lnTo>
                  <a:pt x="309" y="4318"/>
                </a:lnTo>
                <a:lnTo>
                  <a:pt x="297" y="4288"/>
                </a:lnTo>
                <a:lnTo>
                  <a:pt x="293" y="4254"/>
                </a:lnTo>
                <a:lnTo>
                  <a:pt x="293" y="3959"/>
                </a:lnTo>
                <a:lnTo>
                  <a:pt x="2937" y="3959"/>
                </a:lnTo>
                <a:lnTo>
                  <a:pt x="2937" y="4254"/>
                </a:lnTo>
                <a:close/>
                <a:moveTo>
                  <a:pt x="2937" y="3813"/>
                </a:moveTo>
                <a:lnTo>
                  <a:pt x="293" y="3813"/>
                </a:lnTo>
                <a:lnTo>
                  <a:pt x="293" y="880"/>
                </a:lnTo>
                <a:lnTo>
                  <a:pt x="2937" y="880"/>
                </a:lnTo>
                <a:lnTo>
                  <a:pt x="2937" y="3813"/>
                </a:lnTo>
                <a:close/>
                <a:moveTo>
                  <a:pt x="2937" y="733"/>
                </a:moveTo>
                <a:lnTo>
                  <a:pt x="293" y="733"/>
                </a:lnTo>
                <a:lnTo>
                  <a:pt x="293" y="440"/>
                </a:lnTo>
                <a:lnTo>
                  <a:pt x="297" y="407"/>
                </a:lnTo>
                <a:lnTo>
                  <a:pt x="309" y="376"/>
                </a:lnTo>
                <a:lnTo>
                  <a:pt x="326" y="349"/>
                </a:lnTo>
                <a:lnTo>
                  <a:pt x="349" y="326"/>
                </a:lnTo>
                <a:lnTo>
                  <a:pt x="376" y="309"/>
                </a:lnTo>
                <a:lnTo>
                  <a:pt x="407" y="298"/>
                </a:lnTo>
                <a:lnTo>
                  <a:pt x="440" y="294"/>
                </a:lnTo>
                <a:lnTo>
                  <a:pt x="2790" y="294"/>
                </a:lnTo>
                <a:lnTo>
                  <a:pt x="2823" y="298"/>
                </a:lnTo>
                <a:lnTo>
                  <a:pt x="2854" y="309"/>
                </a:lnTo>
                <a:lnTo>
                  <a:pt x="2881" y="326"/>
                </a:lnTo>
                <a:lnTo>
                  <a:pt x="2904" y="349"/>
                </a:lnTo>
                <a:lnTo>
                  <a:pt x="2921" y="376"/>
                </a:lnTo>
                <a:lnTo>
                  <a:pt x="2933" y="407"/>
                </a:lnTo>
                <a:lnTo>
                  <a:pt x="2937" y="440"/>
                </a:lnTo>
                <a:lnTo>
                  <a:pt x="2937" y="733"/>
                </a:lnTo>
                <a:close/>
                <a:moveTo>
                  <a:pt x="1908" y="514"/>
                </a:moveTo>
                <a:lnTo>
                  <a:pt x="1905" y="537"/>
                </a:lnTo>
                <a:lnTo>
                  <a:pt x="1894" y="557"/>
                </a:lnTo>
                <a:lnTo>
                  <a:pt x="1878" y="573"/>
                </a:lnTo>
                <a:lnTo>
                  <a:pt x="1858" y="584"/>
                </a:lnTo>
                <a:lnTo>
                  <a:pt x="1835" y="587"/>
                </a:lnTo>
                <a:lnTo>
                  <a:pt x="1395" y="587"/>
                </a:lnTo>
                <a:lnTo>
                  <a:pt x="1372" y="584"/>
                </a:lnTo>
                <a:lnTo>
                  <a:pt x="1351" y="573"/>
                </a:lnTo>
                <a:lnTo>
                  <a:pt x="1335" y="557"/>
                </a:lnTo>
                <a:lnTo>
                  <a:pt x="1325" y="537"/>
                </a:lnTo>
                <a:lnTo>
                  <a:pt x="1321" y="514"/>
                </a:lnTo>
                <a:lnTo>
                  <a:pt x="1325" y="490"/>
                </a:lnTo>
                <a:lnTo>
                  <a:pt x="1335" y="470"/>
                </a:lnTo>
                <a:lnTo>
                  <a:pt x="1351" y="454"/>
                </a:lnTo>
                <a:lnTo>
                  <a:pt x="1372" y="444"/>
                </a:lnTo>
                <a:lnTo>
                  <a:pt x="1395" y="440"/>
                </a:lnTo>
                <a:lnTo>
                  <a:pt x="1835" y="440"/>
                </a:lnTo>
                <a:lnTo>
                  <a:pt x="1858" y="444"/>
                </a:lnTo>
                <a:lnTo>
                  <a:pt x="1878" y="454"/>
                </a:lnTo>
                <a:lnTo>
                  <a:pt x="1894" y="470"/>
                </a:lnTo>
                <a:lnTo>
                  <a:pt x="1905" y="490"/>
                </a:lnTo>
                <a:lnTo>
                  <a:pt x="1908" y="514"/>
                </a:lnTo>
                <a:close/>
                <a:moveTo>
                  <a:pt x="1761" y="4180"/>
                </a:moveTo>
                <a:lnTo>
                  <a:pt x="1758" y="4203"/>
                </a:lnTo>
                <a:lnTo>
                  <a:pt x="1747" y="4223"/>
                </a:lnTo>
                <a:lnTo>
                  <a:pt x="1731" y="4240"/>
                </a:lnTo>
                <a:lnTo>
                  <a:pt x="1711" y="4250"/>
                </a:lnTo>
                <a:lnTo>
                  <a:pt x="1688" y="4254"/>
                </a:lnTo>
                <a:lnTo>
                  <a:pt x="1542" y="4254"/>
                </a:lnTo>
                <a:lnTo>
                  <a:pt x="1519" y="4250"/>
                </a:lnTo>
                <a:lnTo>
                  <a:pt x="1497" y="4240"/>
                </a:lnTo>
                <a:lnTo>
                  <a:pt x="1482" y="4223"/>
                </a:lnTo>
                <a:lnTo>
                  <a:pt x="1472" y="4203"/>
                </a:lnTo>
                <a:lnTo>
                  <a:pt x="1467" y="4180"/>
                </a:lnTo>
                <a:lnTo>
                  <a:pt x="1472" y="4157"/>
                </a:lnTo>
                <a:lnTo>
                  <a:pt x="1482" y="4137"/>
                </a:lnTo>
                <a:lnTo>
                  <a:pt x="1497" y="4120"/>
                </a:lnTo>
                <a:lnTo>
                  <a:pt x="1519" y="4110"/>
                </a:lnTo>
                <a:lnTo>
                  <a:pt x="1542" y="4106"/>
                </a:lnTo>
                <a:lnTo>
                  <a:pt x="1688" y="4106"/>
                </a:lnTo>
                <a:lnTo>
                  <a:pt x="1711" y="4110"/>
                </a:lnTo>
                <a:lnTo>
                  <a:pt x="1731" y="4120"/>
                </a:lnTo>
                <a:lnTo>
                  <a:pt x="1747" y="4137"/>
                </a:lnTo>
                <a:lnTo>
                  <a:pt x="1758" y="4157"/>
                </a:lnTo>
                <a:lnTo>
                  <a:pt x="1761" y="41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78779" y="2063940"/>
            <a:ext cx="4447721" cy="2530654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Picture replacement</a:t>
            </a:r>
          </a:p>
        </p:txBody>
      </p:sp>
    </p:spTree>
    <p:extLst>
      <p:ext uri="{BB962C8B-B14F-4D97-AF65-F5344CB8AC3E}">
        <p14:creationId xmlns:p14="http://schemas.microsoft.com/office/powerpoint/2010/main" val="301965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95324" y="1931362"/>
            <a:ext cx="5219701" cy="361187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96900" y="72603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Single picture display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Preview and discuss images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62799" y="3258609"/>
            <a:ext cx="3381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Please enter your text here, the language to be concise, the theme to be clear.</a:t>
            </a:r>
          </a:p>
          <a:p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62800" y="2870786"/>
            <a:ext cx="161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Your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953250" y="2870786"/>
            <a:ext cx="0" cy="162501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829425" y="2099261"/>
            <a:ext cx="161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tahoma" panose="020B0604030504040204" pitchFamily="34" charset="0"/>
              </a:rPr>
              <a:t>Your title.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953250" y="4828270"/>
            <a:ext cx="1311855" cy="362856"/>
          </a:xfrm>
          <a:prstGeom prst="roundRect">
            <a:avLst>
              <a:gd name="adj" fmla="val 100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Who's that?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8660607" y="4828270"/>
            <a:ext cx="933450" cy="362856"/>
          </a:xfrm>
          <a:prstGeom prst="roundRect">
            <a:avLst>
              <a:gd name="adj" fmla="val 100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Do?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9920286" y="4828270"/>
            <a:ext cx="1247776" cy="362856"/>
          </a:xfrm>
          <a:prstGeom prst="roundRect">
            <a:avLst>
              <a:gd name="adj" fmla="val 100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Where is it?</a:t>
            </a:r>
          </a:p>
        </p:txBody>
      </p:sp>
      <p:sp>
        <p:nvSpPr>
          <p:cNvPr id="14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448675" y="1770752"/>
            <a:ext cx="454026" cy="455612"/>
            <a:chOff x="9178926" y="4603750"/>
            <a:chExt cx="454026" cy="455612"/>
          </a:xfrm>
        </p:grpSpPr>
        <p:sp>
          <p:nvSpPr>
            <p:cNvPr id="17" name="Oval 173"/>
            <p:cNvSpPr>
              <a:spLocks noChangeArrowheads="1"/>
            </p:cNvSpPr>
            <p:nvPr/>
          </p:nvSpPr>
          <p:spPr bwMode="auto">
            <a:xfrm>
              <a:off x="9456739" y="4603750"/>
              <a:ext cx="176213" cy="176213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Oval 174"/>
            <p:cNvSpPr>
              <a:spLocks noChangeArrowheads="1"/>
            </p:cNvSpPr>
            <p:nvPr/>
          </p:nvSpPr>
          <p:spPr bwMode="auto">
            <a:xfrm>
              <a:off x="9178926" y="4832350"/>
              <a:ext cx="146050" cy="146050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Oval 175"/>
            <p:cNvSpPr>
              <a:spLocks noChangeArrowheads="1"/>
            </p:cNvSpPr>
            <p:nvPr/>
          </p:nvSpPr>
          <p:spPr bwMode="auto">
            <a:xfrm>
              <a:off x="9464676" y="4941887"/>
              <a:ext cx="117475" cy="117475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Line 176"/>
            <p:cNvSpPr>
              <a:spLocks noChangeShapeType="1"/>
            </p:cNvSpPr>
            <p:nvPr/>
          </p:nvSpPr>
          <p:spPr bwMode="auto">
            <a:xfrm flipH="1" flipV="1">
              <a:off x="9317039" y="4933950"/>
              <a:ext cx="147638" cy="5873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Line 177"/>
            <p:cNvSpPr>
              <a:spLocks noChangeShapeType="1"/>
            </p:cNvSpPr>
            <p:nvPr/>
          </p:nvSpPr>
          <p:spPr bwMode="auto">
            <a:xfrm flipV="1">
              <a:off x="9310689" y="4751387"/>
              <a:ext cx="160338" cy="10160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548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Map Show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Preview and discuss images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794625" y="1885137"/>
            <a:ext cx="4856173" cy="3537763"/>
            <a:chOff x="5762625" y="1783537"/>
            <a:chExt cx="5867401" cy="3712388"/>
          </a:xfrm>
        </p:grpSpPr>
        <p:graphicFrame>
          <p:nvGraphicFramePr>
            <p:cNvPr id="11" name="图表 10"/>
            <p:cNvGraphicFramePr/>
            <p:nvPr/>
          </p:nvGraphicFramePr>
          <p:xfrm>
            <a:off x="5762625" y="1783537"/>
            <a:ext cx="5867401" cy="3712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6362700" y="193357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Beijing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62700" y="262890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Nanjing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362700" y="333892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Guangzhou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362700" y="4034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Shenzhen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362700" y="473041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Shanghai</a:t>
              </a:r>
            </a:p>
          </p:txBody>
        </p:sp>
      </p:grpSp>
      <p:sp>
        <p:nvSpPr>
          <p:cNvPr id="16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57306" y="1513364"/>
            <a:ext cx="5623615" cy="4622437"/>
            <a:chOff x="2616232" y="1990829"/>
            <a:chExt cx="5029262" cy="4134065"/>
          </a:xfrm>
          <a:solidFill>
            <a:schemeClr val="tx2"/>
          </a:solidFill>
        </p:grpSpPr>
        <p:sp>
          <p:nvSpPr>
            <p:cNvPr id="18" name="江西"/>
            <p:cNvSpPr>
              <a:spLocks/>
            </p:cNvSpPr>
            <p:nvPr/>
          </p:nvSpPr>
          <p:spPr bwMode="auto">
            <a:xfrm>
              <a:off x="6102425" y="4743697"/>
              <a:ext cx="485781" cy="647734"/>
            </a:xfrm>
            <a:custGeom>
              <a:avLst/>
              <a:gdLst>
                <a:gd name="T0" fmla="*/ 1131 w 1831"/>
                <a:gd name="T1" fmla="*/ 123 h 2473"/>
                <a:gd name="T2" fmla="*/ 1175 w 1831"/>
                <a:gd name="T3" fmla="*/ 214 h 2473"/>
                <a:gd name="T4" fmla="*/ 1267 w 1831"/>
                <a:gd name="T5" fmla="*/ 107 h 2473"/>
                <a:gd name="T6" fmla="*/ 1330 w 1831"/>
                <a:gd name="T7" fmla="*/ 82 h 2473"/>
                <a:gd name="T8" fmla="*/ 1477 w 1831"/>
                <a:gd name="T9" fmla="*/ 183 h 2473"/>
                <a:gd name="T10" fmla="*/ 1597 w 1831"/>
                <a:gd name="T11" fmla="*/ 186 h 2473"/>
                <a:gd name="T12" fmla="*/ 1697 w 1831"/>
                <a:gd name="T13" fmla="*/ 261 h 2473"/>
                <a:gd name="T14" fmla="*/ 1637 w 1831"/>
                <a:gd name="T15" fmla="*/ 341 h 2473"/>
                <a:gd name="T16" fmla="*/ 1714 w 1831"/>
                <a:gd name="T17" fmla="*/ 445 h 2473"/>
                <a:gd name="T18" fmla="*/ 1786 w 1831"/>
                <a:gd name="T19" fmla="*/ 527 h 2473"/>
                <a:gd name="T20" fmla="*/ 1828 w 1831"/>
                <a:gd name="T21" fmla="*/ 689 h 2473"/>
                <a:gd name="T22" fmla="*/ 1799 w 1831"/>
                <a:gd name="T23" fmla="*/ 789 h 2473"/>
                <a:gd name="T24" fmla="*/ 1703 w 1831"/>
                <a:gd name="T25" fmla="*/ 874 h 2473"/>
                <a:gd name="T26" fmla="*/ 1591 w 1831"/>
                <a:gd name="T27" fmla="*/ 940 h 2473"/>
                <a:gd name="T28" fmla="*/ 1483 w 1831"/>
                <a:gd name="T29" fmla="*/ 899 h 2473"/>
                <a:gd name="T30" fmla="*/ 1354 w 1831"/>
                <a:gd name="T31" fmla="*/ 1025 h 2473"/>
                <a:gd name="T32" fmla="*/ 1310 w 1831"/>
                <a:gd name="T33" fmla="*/ 1081 h 2473"/>
                <a:gd name="T34" fmla="*/ 1370 w 1831"/>
                <a:gd name="T35" fmla="*/ 1202 h 2473"/>
                <a:gd name="T36" fmla="*/ 1231 w 1831"/>
                <a:gd name="T37" fmla="*/ 1332 h 2473"/>
                <a:gd name="T38" fmla="*/ 1144 w 1831"/>
                <a:gd name="T39" fmla="*/ 1483 h 2473"/>
                <a:gd name="T40" fmla="*/ 1174 w 1831"/>
                <a:gd name="T41" fmla="*/ 1604 h 2473"/>
                <a:gd name="T42" fmla="*/ 1111 w 1831"/>
                <a:gd name="T43" fmla="*/ 1693 h 2473"/>
                <a:gd name="T44" fmla="*/ 1074 w 1831"/>
                <a:gd name="T45" fmla="*/ 1811 h 2473"/>
                <a:gd name="T46" fmla="*/ 1012 w 1831"/>
                <a:gd name="T47" fmla="*/ 1899 h 2473"/>
                <a:gd name="T48" fmla="*/ 978 w 1831"/>
                <a:gd name="T49" fmla="*/ 2081 h 2473"/>
                <a:gd name="T50" fmla="*/ 948 w 1831"/>
                <a:gd name="T51" fmla="*/ 2209 h 2473"/>
                <a:gd name="T52" fmla="*/ 924 w 1831"/>
                <a:gd name="T53" fmla="*/ 2272 h 2473"/>
                <a:gd name="T54" fmla="*/ 926 w 1831"/>
                <a:gd name="T55" fmla="*/ 2401 h 2473"/>
                <a:gd name="T56" fmla="*/ 817 w 1831"/>
                <a:gd name="T57" fmla="*/ 2366 h 2473"/>
                <a:gd name="T58" fmla="*/ 678 w 1831"/>
                <a:gd name="T59" fmla="*/ 2378 h 2473"/>
                <a:gd name="T60" fmla="*/ 557 w 1831"/>
                <a:gd name="T61" fmla="*/ 2430 h 2473"/>
                <a:gd name="T62" fmla="*/ 464 w 1831"/>
                <a:gd name="T63" fmla="*/ 2441 h 2473"/>
                <a:gd name="T64" fmla="*/ 340 w 1831"/>
                <a:gd name="T65" fmla="*/ 2433 h 2473"/>
                <a:gd name="T66" fmla="*/ 346 w 1831"/>
                <a:gd name="T67" fmla="*/ 2365 h 2473"/>
                <a:gd name="T68" fmla="*/ 485 w 1831"/>
                <a:gd name="T69" fmla="*/ 2195 h 2473"/>
                <a:gd name="T70" fmla="*/ 489 w 1831"/>
                <a:gd name="T71" fmla="*/ 2120 h 2473"/>
                <a:gd name="T72" fmla="*/ 342 w 1831"/>
                <a:gd name="T73" fmla="*/ 2122 h 2473"/>
                <a:gd name="T74" fmla="*/ 217 w 1831"/>
                <a:gd name="T75" fmla="*/ 2094 h 2473"/>
                <a:gd name="T76" fmla="*/ 170 w 1831"/>
                <a:gd name="T77" fmla="*/ 1966 h 2473"/>
                <a:gd name="T78" fmla="*/ 256 w 1831"/>
                <a:gd name="T79" fmla="*/ 1772 h 2473"/>
                <a:gd name="T80" fmla="*/ 180 w 1831"/>
                <a:gd name="T81" fmla="*/ 1733 h 2473"/>
                <a:gd name="T82" fmla="*/ 220 w 1831"/>
                <a:gd name="T83" fmla="*/ 1589 h 2473"/>
                <a:gd name="T84" fmla="*/ 123 w 1831"/>
                <a:gd name="T85" fmla="*/ 1470 h 2473"/>
                <a:gd name="T86" fmla="*/ 108 w 1831"/>
                <a:gd name="T87" fmla="*/ 1296 h 2473"/>
                <a:gd name="T88" fmla="*/ 35 w 1831"/>
                <a:gd name="T89" fmla="*/ 1249 h 2473"/>
                <a:gd name="T90" fmla="*/ 8 w 1831"/>
                <a:gd name="T91" fmla="*/ 1201 h 2473"/>
                <a:gd name="T92" fmla="*/ 23 w 1831"/>
                <a:gd name="T93" fmla="*/ 1103 h 2473"/>
                <a:gd name="T94" fmla="*/ 145 w 1831"/>
                <a:gd name="T95" fmla="*/ 949 h 2473"/>
                <a:gd name="T96" fmla="*/ 189 w 1831"/>
                <a:gd name="T97" fmla="*/ 871 h 2473"/>
                <a:gd name="T98" fmla="*/ 218 w 1831"/>
                <a:gd name="T99" fmla="*/ 758 h 2473"/>
                <a:gd name="T100" fmla="*/ 193 w 1831"/>
                <a:gd name="T101" fmla="*/ 671 h 2473"/>
                <a:gd name="T102" fmla="*/ 139 w 1831"/>
                <a:gd name="T103" fmla="*/ 551 h 2473"/>
                <a:gd name="T104" fmla="*/ 189 w 1831"/>
                <a:gd name="T105" fmla="*/ 429 h 2473"/>
                <a:gd name="T106" fmla="*/ 313 w 1831"/>
                <a:gd name="T107" fmla="*/ 376 h 2473"/>
                <a:gd name="T108" fmla="*/ 473 w 1831"/>
                <a:gd name="T109" fmla="*/ 318 h 2473"/>
                <a:gd name="T110" fmla="*/ 486 w 1831"/>
                <a:gd name="T111" fmla="*/ 284 h 2473"/>
                <a:gd name="T112" fmla="*/ 556 w 1831"/>
                <a:gd name="T113" fmla="*/ 260 h 2473"/>
                <a:gd name="T114" fmla="*/ 611 w 1831"/>
                <a:gd name="T115" fmla="*/ 219 h 2473"/>
                <a:gd name="T116" fmla="*/ 759 w 1831"/>
                <a:gd name="T117" fmla="*/ 124 h 2473"/>
                <a:gd name="T118" fmla="*/ 914 w 1831"/>
                <a:gd name="T119" fmla="*/ 123 h 2473"/>
                <a:gd name="T120" fmla="*/ 1065 w 1831"/>
                <a:gd name="T121" fmla="*/ 39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75"/>
            <p:cNvSpPr>
              <a:spLocks noEditPoints="1"/>
            </p:cNvSpPr>
            <p:nvPr/>
          </p:nvSpPr>
          <p:spPr bwMode="auto">
            <a:xfrm>
              <a:off x="6159576" y="5620043"/>
              <a:ext cx="57151" cy="47628"/>
            </a:xfrm>
            <a:custGeom>
              <a:avLst/>
              <a:gdLst>
                <a:gd name="T0" fmla="*/ 154 w 213"/>
                <a:gd name="T1" fmla="*/ 3 h 153"/>
                <a:gd name="T2" fmla="*/ 166 w 213"/>
                <a:gd name="T3" fmla="*/ 5 h 153"/>
                <a:gd name="T4" fmla="*/ 175 w 213"/>
                <a:gd name="T5" fmla="*/ 13 h 153"/>
                <a:gd name="T6" fmla="*/ 182 w 213"/>
                <a:gd name="T7" fmla="*/ 17 h 153"/>
                <a:gd name="T8" fmla="*/ 162 w 213"/>
                <a:gd name="T9" fmla="*/ 26 h 153"/>
                <a:gd name="T10" fmla="*/ 132 w 213"/>
                <a:gd name="T11" fmla="*/ 33 h 153"/>
                <a:gd name="T12" fmla="*/ 135 w 213"/>
                <a:gd name="T13" fmla="*/ 43 h 153"/>
                <a:gd name="T14" fmla="*/ 141 w 213"/>
                <a:gd name="T15" fmla="*/ 55 h 153"/>
                <a:gd name="T16" fmla="*/ 151 w 213"/>
                <a:gd name="T17" fmla="*/ 46 h 153"/>
                <a:gd name="T18" fmla="*/ 169 w 213"/>
                <a:gd name="T19" fmla="*/ 40 h 153"/>
                <a:gd name="T20" fmla="*/ 180 w 213"/>
                <a:gd name="T21" fmla="*/ 29 h 153"/>
                <a:gd name="T22" fmla="*/ 189 w 213"/>
                <a:gd name="T23" fmla="*/ 28 h 153"/>
                <a:gd name="T24" fmla="*/ 195 w 213"/>
                <a:gd name="T25" fmla="*/ 38 h 153"/>
                <a:gd name="T26" fmla="*/ 200 w 213"/>
                <a:gd name="T27" fmla="*/ 41 h 153"/>
                <a:gd name="T28" fmla="*/ 209 w 213"/>
                <a:gd name="T29" fmla="*/ 34 h 153"/>
                <a:gd name="T30" fmla="*/ 212 w 213"/>
                <a:gd name="T31" fmla="*/ 46 h 153"/>
                <a:gd name="T32" fmla="*/ 204 w 213"/>
                <a:gd name="T33" fmla="*/ 63 h 153"/>
                <a:gd name="T34" fmla="*/ 188 w 213"/>
                <a:gd name="T35" fmla="*/ 60 h 153"/>
                <a:gd name="T36" fmla="*/ 168 w 213"/>
                <a:gd name="T37" fmla="*/ 60 h 153"/>
                <a:gd name="T38" fmla="*/ 167 w 213"/>
                <a:gd name="T39" fmla="*/ 78 h 153"/>
                <a:gd name="T40" fmla="*/ 177 w 213"/>
                <a:gd name="T41" fmla="*/ 89 h 153"/>
                <a:gd name="T42" fmla="*/ 183 w 213"/>
                <a:gd name="T43" fmla="*/ 117 h 153"/>
                <a:gd name="T44" fmla="*/ 179 w 213"/>
                <a:gd name="T45" fmla="*/ 118 h 153"/>
                <a:gd name="T46" fmla="*/ 170 w 213"/>
                <a:gd name="T47" fmla="*/ 102 h 153"/>
                <a:gd name="T48" fmla="*/ 158 w 213"/>
                <a:gd name="T49" fmla="*/ 105 h 153"/>
                <a:gd name="T50" fmla="*/ 162 w 213"/>
                <a:gd name="T51" fmla="*/ 133 h 153"/>
                <a:gd name="T52" fmla="*/ 149 w 213"/>
                <a:gd name="T53" fmla="*/ 146 h 153"/>
                <a:gd name="T54" fmla="*/ 126 w 213"/>
                <a:gd name="T55" fmla="*/ 141 h 153"/>
                <a:gd name="T56" fmla="*/ 120 w 213"/>
                <a:gd name="T57" fmla="*/ 146 h 153"/>
                <a:gd name="T58" fmla="*/ 113 w 213"/>
                <a:gd name="T59" fmla="*/ 152 h 153"/>
                <a:gd name="T60" fmla="*/ 108 w 213"/>
                <a:gd name="T61" fmla="*/ 146 h 153"/>
                <a:gd name="T62" fmla="*/ 112 w 213"/>
                <a:gd name="T63" fmla="*/ 121 h 153"/>
                <a:gd name="T64" fmla="*/ 111 w 213"/>
                <a:gd name="T65" fmla="*/ 108 h 153"/>
                <a:gd name="T66" fmla="*/ 123 w 213"/>
                <a:gd name="T67" fmla="*/ 108 h 153"/>
                <a:gd name="T68" fmla="*/ 133 w 213"/>
                <a:gd name="T69" fmla="*/ 105 h 153"/>
                <a:gd name="T70" fmla="*/ 131 w 213"/>
                <a:gd name="T71" fmla="*/ 99 h 153"/>
                <a:gd name="T72" fmla="*/ 122 w 213"/>
                <a:gd name="T73" fmla="*/ 95 h 153"/>
                <a:gd name="T74" fmla="*/ 112 w 213"/>
                <a:gd name="T75" fmla="*/ 73 h 153"/>
                <a:gd name="T76" fmla="*/ 91 w 213"/>
                <a:gd name="T77" fmla="*/ 70 h 153"/>
                <a:gd name="T78" fmla="*/ 48 w 213"/>
                <a:gd name="T79" fmla="*/ 76 h 153"/>
                <a:gd name="T80" fmla="*/ 19 w 213"/>
                <a:gd name="T81" fmla="*/ 73 h 153"/>
                <a:gd name="T82" fmla="*/ 20 w 213"/>
                <a:gd name="T83" fmla="*/ 60 h 153"/>
                <a:gd name="T84" fmla="*/ 56 w 213"/>
                <a:gd name="T85" fmla="*/ 34 h 153"/>
                <a:gd name="T86" fmla="*/ 75 w 213"/>
                <a:gd name="T87" fmla="*/ 27 h 153"/>
                <a:gd name="T88" fmla="*/ 81 w 213"/>
                <a:gd name="T89" fmla="*/ 14 h 153"/>
                <a:gd name="T90" fmla="*/ 116 w 213"/>
                <a:gd name="T91" fmla="*/ 3 h 153"/>
                <a:gd name="T92" fmla="*/ 3 w 213"/>
                <a:gd name="T93" fmla="*/ 128 h 153"/>
                <a:gd name="T94" fmla="*/ 26 w 213"/>
                <a:gd name="T95" fmla="*/ 112 h 153"/>
                <a:gd name="T96" fmla="*/ 54 w 213"/>
                <a:gd name="T97" fmla="*/ 99 h 153"/>
                <a:gd name="T98" fmla="*/ 74 w 213"/>
                <a:gd name="T99" fmla="*/ 83 h 153"/>
                <a:gd name="T100" fmla="*/ 79 w 213"/>
                <a:gd name="T101" fmla="*/ 86 h 153"/>
                <a:gd name="T102" fmla="*/ 72 w 213"/>
                <a:gd name="T103" fmla="*/ 102 h 153"/>
                <a:gd name="T104" fmla="*/ 70 w 213"/>
                <a:gd name="T105" fmla="*/ 117 h 153"/>
                <a:gd name="T106" fmla="*/ 63 w 213"/>
                <a:gd name="T107" fmla="*/ 123 h 153"/>
                <a:gd name="T108" fmla="*/ 66 w 213"/>
                <a:gd name="T109" fmla="*/ 137 h 153"/>
                <a:gd name="T110" fmla="*/ 57 w 213"/>
                <a:gd name="T111" fmla="*/ 142 h 153"/>
                <a:gd name="T112" fmla="*/ 45 w 213"/>
                <a:gd name="T113" fmla="*/ 134 h 153"/>
                <a:gd name="T114" fmla="*/ 35 w 213"/>
                <a:gd name="T115" fmla="*/ 139 h 153"/>
                <a:gd name="T116" fmla="*/ 10 w 213"/>
                <a:gd name="T117" fmla="*/ 149 h 153"/>
                <a:gd name="T118" fmla="*/ 0 w 213"/>
                <a:gd name="T119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上海"/>
            <p:cNvSpPr>
              <a:spLocks noEditPoints="1"/>
            </p:cNvSpPr>
            <p:nvPr/>
          </p:nvSpPr>
          <p:spPr bwMode="auto">
            <a:xfrm>
              <a:off x="6797759" y="4496035"/>
              <a:ext cx="95251" cy="133357"/>
            </a:xfrm>
            <a:custGeom>
              <a:avLst/>
              <a:gdLst>
                <a:gd name="T0" fmla="*/ 121 w 357"/>
                <a:gd name="T1" fmla="*/ 465 h 494"/>
                <a:gd name="T2" fmla="*/ 98 w 357"/>
                <a:gd name="T3" fmla="*/ 454 h 494"/>
                <a:gd name="T4" fmla="*/ 48 w 357"/>
                <a:gd name="T5" fmla="*/ 449 h 494"/>
                <a:gd name="T6" fmla="*/ 30 w 357"/>
                <a:gd name="T7" fmla="*/ 439 h 494"/>
                <a:gd name="T8" fmla="*/ 25 w 357"/>
                <a:gd name="T9" fmla="*/ 416 h 494"/>
                <a:gd name="T10" fmla="*/ 22 w 357"/>
                <a:gd name="T11" fmla="*/ 373 h 494"/>
                <a:gd name="T12" fmla="*/ 11 w 357"/>
                <a:gd name="T13" fmla="*/ 365 h 494"/>
                <a:gd name="T14" fmla="*/ 0 w 357"/>
                <a:gd name="T15" fmla="*/ 366 h 494"/>
                <a:gd name="T16" fmla="*/ 5 w 357"/>
                <a:gd name="T17" fmla="*/ 342 h 494"/>
                <a:gd name="T18" fmla="*/ 32 w 357"/>
                <a:gd name="T19" fmla="*/ 302 h 494"/>
                <a:gd name="T20" fmla="*/ 46 w 357"/>
                <a:gd name="T21" fmla="*/ 247 h 494"/>
                <a:gd name="T22" fmla="*/ 50 w 357"/>
                <a:gd name="T23" fmla="*/ 184 h 494"/>
                <a:gd name="T24" fmla="*/ 80 w 357"/>
                <a:gd name="T25" fmla="*/ 157 h 494"/>
                <a:gd name="T26" fmla="*/ 113 w 357"/>
                <a:gd name="T27" fmla="*/ 146 h 494"/>
                <a:gd name="T28" fmla="*/ 163 w 357"/>
                <a:gd name="T29" fmla="*/ 164 h 494"/>
                <a:gd name="T30" fmla="*/ 199 w 357"/>
                <a:gd name="T31" fmla="*/ 184 h 494"/>
                <a:gd name="T32" fmla="*/ 233 w 357"/>
                <a:gd name="T33" fmla="*/ 200 h 494"/>
                <a:gd name="T34" fmla="*/ 287 w 357"/>
                <a:gd name="T35" fmla="*/ 241 h 494"/>
                <a:gd name="T36" fmla="*/ 325 w 357"/>
                <a:gd name="T37" fmla="*/ 298 h 494"/>
                <a:gd name="T38" fmla="*/ 350 w 357"/>
                <a:gd name="T39" fmla="*/ 340 h 494"/>
                <a:gd name="T40" fmla="*/ 357 w 357"/>
                <a:gd name="T41" fmla="*/ 372 h 494"/>
                <a:gd name="T42" fmla="*/ 348 w 357"/>
                <a:gd name="T43" fmla="*/ 402 h 494"/>
                <a:gd name="T44" fmla="*/ 323 w 357"/>
                <a:gd name="T45" fmla="*/ 411 h 494"/>
                <a:gd name="T46" fmla="*/ 265 w 357"/>
                <a:gd name="T47" fmla="*/ 409 h 494"/>
                <a:gd name="T48" fmla="*/ 215 w 357"/>
                <a:gd name="T49" fmla="*/ 421 h 494"/>
                <a:gd name="T50" fmla="*/ 192 w 357"/>
                <a:gd name="T51" fmla="*/ 448 h 494"/>
                <a:gd name="T52" fmla="*/ 171 w 357"/>
                <a:gd name="T53" fmla="*/ 472 h 494"/>
                <a:gd name="T54" fmla="*/ 71 w 357"/>
                <a:gd name="T55" fmla="*/ 6 h 494"/>
                <a:gd name="T56" fmla="*/ 99 w 357"/>
                <a:gd name="T57" fmla="*/ 0 h 494"/>
                <a:gd name="T58" fmla="*/ 144 w 357"/>
                <a:gd name="T59" fmla="*/ 25 h 494"/>
                <a:gd name="T60" fmla="*/ 190 w 357"/>
                <a:gd name="T61" fmla="*/ 45 h 494"/>
                <a:gd name="T62" fmla="*/ 213 w 357"/>
                <a:gd name="T63" fmla="*/ 62 h 494"/>
                <a:gd name="T64" fmla="*/ 266 w 357"/>
                <a:gd name="T65" fmla="*/ 84 h 494"/>
                <a:gd name="T66" fmla="*/ 304 w 357"/>
                <a:gd name="T67" fmla="*/ 92 h 494"/>
                <a:gd name="T68" fmla="*/ 313 w 357"/>
                <a:gd name="T69" fmla="*/ 99 h 494"/>
                <a:gd name="T70" fmla="*/ 314 w 357"/>
                <a:gd name="T71" fmla="*/ 112 h 494"/>
                <a:gd name="T72" fmla="*/ 284 w 357"/>
                <a:gd name="T73" fmla="*/ 137 h 494"/>
                <a:gd name="T74" fmla="*/ 260 w 357"/>
                <a:gd name="T75" fmla="*/ 135 h 494"/>
                <a:gd name="T76" fmla="*/ 188 w 357"/>
                <a:gd name="T77" fmla="*/ 106 h 494"/>
                <a:gd name="T78" fmla="*/ 125 w 357"/>
                <a:gd name="T79" fmla="*/ 84 h 494"/>
                <a:gd name="T80" fmla="*/ 98 w 357"/>
                <a:gd name="T81" fmla="*/ 71 h 494"/>
                <a:gd name="T82" fmla="*/ 51 w 357"/>
                <a:gd name="T83" fmla="*/ 42 h 494"/>
                <a:gd name="T84" fmla="*/ 43 w 357"/>
                <a:gd name="T85" fmla="*/ 31 h 494"/>
                <a:gd name="T86" fmla="*/ 46 w 357"/>
                <a:gd name="T87" fmla="*/ 20 h 494"/>
                <a:gd name="T88" fmla="*/ 71 w 357"/>
                <a:gd name="T89" fmla="*/ 6 h 494"/>
                <a:gd name="T90" fmla="*/ 215 w 357"/>
                <a:gd name="T91" fmla="*/ 162 h 494"/>
                <a:gd name="T92" fmla="*/ 222 w 357"/>
                <a:gd name="T93" fmla="*/ 157 h 494"/>
                <a:gd name="T94" fmla="*/ 260 w 357"/>
                <a:gd name="T95" fmla="*/ 166 h 494"/>
                <a:gd name="T96" fmla="*/ 282 w 357"/>
                <a:gd name="T97" fmla="*/ 183 h 494"/>
                <a:gd name="T98" fmla="*/ 278 w 357"/>
                <a:gd name="T99" fmla="*/ 193 h 494"/>
                <a:gd name="T100" fmla="*/ 253 w 357"/>
                <a:gd name="T101" fmla="*/ 183 h 494"/>
                <a:gd name="T102" fmla="*/ 289 w 357"/>
                <a:gd name="T103" fmla="*/ 175 h 494"/>
                <a:gd name="T104" fmla="*/ 293 w 357"/>
                <a:gd name="T105" fmla="*/ 171 h 494"/>
                <a:gd name="T106" fmla="*/ 319 w 357"/>
                <a:gd name="T107" fmla="*/ 189 h 494"/>
                <a:gd name="T108" fmla="*/ 315 w 357"/>
                <a:gd name="T109" fmla="*/ 194 h 494"/>
                <a:gd name="T110" fmla="*/ 295 w 357"/>
                <a:gd name="T111" fmla="*/ 187 h 494"/>
                <a:gd name="T112" fmla="*/ 289 w 357"/>
                <a:gd name="T113" fmla="*/ 17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黑龙江"/>
            <p:cNvSpPr>
              <a:spLocks/>
            </p:cNvSpPr>
            <p:nvPr/>
          </p:nvSpPr>
          <p:spPr bwMode="auto">
            <a:xfrm>
              <a:off x="6550105" y="1990829"/>
              <a:ext cx="1095389" cy="1057330"/>
            </a:xfrm>
            <a:custGeom>
              <a:avLst/>
              <a:gdLst>
                <a:gd name="T0" fmla="*/ 385 w 4137"/>
                <a:gd name="T1" fmla="*/ 68 h 3992"/>
                <a:gd name="T2" fmla="*/ 616 w 4137"/>
                <a:gd name="T3" fmla="*/ 2 h 3992"/>
                <a:gd name="T4" fmla="*/ 893 w 4137"/>
                <a:gd name="T5" fmla="*/ 105 h 3992"/>
                <a:gd name="T6" fmla="*/ 1227 w 4137"/>
                <a:gd name="T7" fmla="*/ 198 h 3992"/>
                <a:gd name="T8" fmla="*/ 1337 w 4137"/>
                <a:gd name="T9" fmla="*/ 327 h 3992"/>
                <a:gd name="T10" fmla="*/ 1458 w 4137"/>
                <a:gd name="T11" fmla="*/ 485 h 3992"/>
                <a:gd name="T12" fmla="*/ 1574 w 4137"/>
                <a:gd name="T13" fmla="*/ 700 h 3992"/>
                <a:gd name="T14" fmla="*/ 1623 w 4137"/>
                <a:gd name="T15" fmla="*/ 786 h 3992"/>
                <a:gd name="T16" fmla="*/ 1780 w 4137"/>
                <a:gd name="T17" fmla="*/ 1046 h 3992"/>
                <a:gd name="T18" fmla="*/ 1874 w 4137"/>
                <a:gd name="T19" fmla="*/ 1293 h 3992"/>
                <a:gd name="T20" fmla="*/ 2045 w 4137"/>
                <a:gd name="T21" fmla="*/ 1461 h 3992"/>
                <a:gd name="T22" fmla="*/ 2302 w 4137"/>
                <a:gd name="T23" fmla="*/ 1468 h 3992"/>
                <a:gd name="T24" fmla="*/ 2485 w 4137"/>
                <a:gd name="T25" fmla="*/ 1457 h 3992"/>
                <a:gd name="T26" fmla="*/ 2681 w 4137"/>
                <a:gd name="T27" fmla="*/ 1624 h 3992"/>
                <a:gd name="T28" fmla="*/ 2844 w 4137"/>
                <a:gd name="T29" fmla="*/ 1695 h 3992"/>
                <a:gd name="T30" fmla="*/ 2942 w 4137"/>
                <a:gd name="T31" fmla="*/ 1854 h 3992"/>
                <a:gd name="T32" fmla="*/ 3074 w 4137"/>
                <a:gd name="T33" fmla="*/ 2101 h 3992"/>
                <a:gd name="T34" fmla="*/ 3345 w 4137"/>
                <a:gd name="T35" fmla="*/ 2034 h 3992"/>
                <a:gd name="T36" fmla="*/ 3520 w 4137"/>
                <a:gd name="T37" fmla="*/ 1878 h 3992"/>
                <a:gd name="T38" fmla="*/ 3652 w 4137"/>
                <a:gd name="T39" fmla="*/ 1771 h 3992"/>
                <a:gd name="T40" fmla="*/ 3909 w 4137"/>
                <a:gd name="T41" fmla="*/ 1599 h 3992"/>
                <a:gd name="T42" fmla="*/ 4124 w 4137"/>
                <a:gd name="T43" fmla="*/ 1502 h 3992"/>
                <a:gd name="T44" fmla="*/ 4074 w 4137"/>
                <a:gd name="T45" fmla="*/ 1766 h 3992"/>
                <a:gd name="T46" fmla="*/ 4009 w 4137"/>
                <a:gd name="T47" fmla="*/ 2032 h 3992"/>
                <a:gd name="T48" fmla="*/ 3993 w 4137"/>
                <a:gd name="T49" fmla="*/ 2413 h 3992"/>
                <a:gd name="T50" fmla="*/ 3947 w 4137"/>
                <a:gd name="T51" fmla="*/ 2706 h 3992"/>
                <a:gd name="T52" fmla="*/ 3915 w 4137"/>
                <a:gd name="T53" fmla="*/ 3042 h 3992"/>
                <a:gd name="T54" fmla="*/ 3518 w 4137"/>
                <a:gd name="T55" fmla="*/ 3043 h 3992"/>
                <a:gd name="T56" fmla="*/ 3363 w 4137"/>
                <a:gd name="T57" fmla="*/ 3261 h 3992"/>
                <a:gd name="T58" fmla="*/ 3446 w 4137"/>
                <a:gd name="T59" fmla="*/ 3579 h 3992"/>
                <a:gd name="T60" fmla="*/ 3484 w 4137"/>
                <a:gd name="T61" fmla="*/ 3907 h 3992"/>
                <a:gd name="T62" fmla="*/ 3256 w 4137"/>
                <a:gd name="T63" fmla="*/ 3855 h 3992"/>
                <a:gd name="T64" fmla="*/ 3121 w 4137"/>
                <a:gd name="T65" fmla="*/ 3790 h 3992"/>
                <a:gd name="T66" fmla="*/ 2932 w 4137"/>
                <a:gd name="T67" fmla="*/ 3832 h 3992"/>
                <a:gd name="T68" fmla="*/ 2812 w 4137"/>
                <a:gd name="T69" fmla="*/ 3991 h 3992"/>
                <a:gd name="T70" fmla="*/ 2588 w 4137"/>
                <a:gd name="T71" fmla="*/ 3700 h 3992"/>
                <a:gd name="T72" fmla="*/ 2480 w 4137"/>
                <a:gd name="T73" fmla="*/ 3784 h 3992"/>
                <a:gd name="T74" fmla="*/ 2322 w 4137"/>
                <a:gd name="T75" fmla="*/ 3737 h 3992"/>
                <a:gd name="T76" fmla="*/ 2178 w 4137"/>
                <a:gd name="T77" fmla="*/ 3632 h 3992"/>
                <a:gd name="T78" fmla="*/ 2098 w 4137"/>
                <a:gd name="T79" fmla="*/ 3465 h 3992"/>
                <a:gd name="T80" fmla="*/ 1802 w 4137"/>
                <a:gd name="T81" fmla="*/ 3460 h 3992"/>
                <a:gd name="T82" fmla="*/ 1598 w 4137"/>
                <a:gd name="T83" fmla="*/ 3370 h 3992"/>
                <a:gd name="T84" fmla="*/ 1383 w 4137"/>
                <a:gd name="T85" fmla="*/ 3393 h 3992"/>
                <a:gd name="T86" fmla="*/ 1134 w 4137"/>
                <a:gd name="T87" fmla="*/ 3214 h 3992"/>
                <a:gd name="T88" fmla="*/ 974 w 4137"/>
                <a:gd name="T89" fmla="*/ 3093 h 3992"/>
                <a:gd name="T90" fmla="*/ 869 w 4137"/>
                <a:gd name="T91" fmla="*/ 2964 h 3992"/>
                <a:gd name="T92" fmla="*/ 961 w 4137"/>
                <a:gd name="T93" fmla="*/ 2837 h 3992"/>
                <a:gd name="T94" fmla="*/ 855 w 4137"/>
                <a:gd name="T95" fmla="*/ 2860 h 3992"/>
                <a:gd name="T96" fmla="*/ 705 w 4137"/>
                <a:gd name="T97" fmla="*/ 2767 h 3992"/>
                <a:gd name="T98" fmla="*/ 803 w 4137"/>
                <a:gd name="T99" fmla="*/ 2410 h 3992"/>
                <a:gd name="T100" fmla="*/ 1094 w 4137"/>
                <a:gd name="T101" fmla="*/ 2176 h 3992"/>
                <a:gd name="T102" fmla="*/ 1163 w 4137"/>
                <a:gd name="T103" fmla="*/ 1909 h 3992"/>
                <a:gd name="T104" fmla="*/ 1242 w 4137"/>
                <a:gd name="T105" fmla="*/ 1570 h 3992"/>
                <a:gd name="T106" fmla="*/ 1302 w 4137"/>
                <a:gd name="T107" fmla="*/ 1221 h 3992"/>
                <a:gd name="T108" fmla="*/ 1361 w 4137"/>
                <a:gd name="T109" fmla="*/ 926 h 3992"/>
                <a:gd name="T110" fmla="*/ 1089 w 4137"/>
                <a:gd name="T111" fmla="*/ 774 h 3992"/>
                <a:gd name="T112" fmla="*/ 912 w 4137"/>
                <a:gd name="T113" fmla="*/ 916 h 3992"/>
                <a:gd name="T114" fmla="*/ 669 w 4137"/>
                <a:gd name="T115" fmla="*/ 959 h 3992"/>
                <a:gd name="T116" fmla="*/ 505 w 4137"/>
                <a:gd name="T117" fmla="*/ 840 h 3992"/>
                <a:gd name="T118" fmla="*/ 429 w 4137"/>
                <a:gd name="T119" fmla="*/ 592 h 3992"/>
                <a:gd name="T120" fmla="*/ 262 w 4137"/>
                <a:gd name="T121" fmla="*/ 518 h 3992"/>
                <a:gd name="T122" fmla="*/ 0 w 4137"/>
                <a:gd name="T123" fmla="*/ 496 h 3992"/>
                <a:gd name="T124" fmla="*/ 87 w 4137"/>
                <a:gd name="T125" fmla="*/ 216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湖北"/>
            <p:cNvSpPr>
              <a:spLocks/>
            </p:cNvSpPr>
            <p:nvPr/>
          </p:nvSpPr>
          <p:spPr bwMode="auto">
            <a:xfrm>
              <a:off x="5578543" y="4400780"/>
              <a:ext cx="762009" cy="476275"/>
            </a:xfrm>
            <a:custGeom>
              <a:avLst/>
              <a:gdLst>
                <a:gd name="T0" fmla="*/ 2776 w 2869"/>
                <a:gd name="T1" fmla="*/ 1214 h 1815"/>
                <a:gd name="T2" fmla="*/ 2734 w 2869"/>
                <a:gd name="T3" fmla="*/ 1076 h 1815"/>
                <a:gd name="T4" fmla="*/ 2776 w 2869"/>
                <a:gd name="T5" fmla="*/ 956 h 1815"/>
                <a:gd name="T6" fmla="*/ 2706 w 2869"/>
                <a:gd name="T7" fmla="*/ 850 h 1815"/>
                <a:gd name="T8" fmla="*/ 2570 w 2869"/>
                <a:gd name="T9" fmla="*/ 763 h 1815"/>
                <a:gd name="T10" fmla="*/ 2494 w 2869"/>
                <a:gd name="T11" fmla="*/ 724 h 1815"/>
                <a:gd name="T12" fmla="*/ 2402 w 2869"/>
                <a:gd name="T13" fmla="*/ 735 h 1815"/>
                <a:gd name="T14" fmla="*/ 2267 w 2869"/>
                <a:gd name="T15" fmla="*/ 659 h 1815"/>
                <a:gd name="T16" fmla="*/ 2102 w 2869"/>
                <a:gd name="T17" fmla="*/ 596 h 1815"/>
                <a:gd name="T18" fmla="*/ 2015 w 2869"/>
                <a:gd name="T19" fmla="*/ 592 h 1815"/>
                <a:gd name="T20" fmla="*/ 1971 w 2869"/>
                <a:gd name="T21" fmla="*/ 457 h 1815"/>
                <a:gd name="T22" fmla="*/ 1939 w 2869"/>
                <a:gd name="T23" fmla="*/ 341 h 1815"/>
                <a:gd name="T24" fmla="*/ 1794 w 2869"/>
                <a:gd name="T25" fmla="*/ 377 h 1815"/>
                <a:gd name="T26" fmla="*/ 1662 w 2869"/>
                <a:gd name="T27" fmla="*/ 364 h 1815"/>
                <a:gd name="T28" fmla="*/ 1370 w 2869"/>
                <a:gd name="T29" fmla="*/ 356 h 1815"/>
                <a:gd name="T30" fmla="*/ 1187 w 2869"/>
                <a:gd name="T31" fmla="*/ 289 h 1815"/>
                <a:gd name="T32" fmla="*/ 1052 w 2869"/>
                <a:gd name="T33" fmla="*/ 146 h 1815"/>
                <a:gd name="T34" fmla="*/ 945 w 2869"/>
                <a:gd name="T35" fmla="*/ 4 h 1815"/>
                <a:gd name="T36" fmla="*/ 824 w 2869"/>
                <a:gd name="T37" fmla="*/ 43 h 1815"/>
                <a:gd name="T38" fmla="*/ 675 w 2869"/>
                <a:gd name="T39" fmla="*/ 30 h 1815"/>
                <a:gd name="T40" fmla="*/ 435 w 2869"/>
                <a:gd name="T41" fmla="*/ 7 h 1815"/>
                <a:gd name="T42" fmla="*/ 519 w 2869"/>
                <a:gd name="T43" fmla="*/ 101 h 1815"/>
                <a:gd name="T44" fmla="*/ 656 w 2869"/>
                <a:gd name="T45" fmla="*/ 195 h 1815"/>
                <a:gd name="T46" fmla="*/ 583 w 2869"/>
                <a:gd name="T47" fmla="*/ 305 h 1815"/>
                <a:gd name="T48" fmla="*/ 444 w 2869"/>
                <a:gd name="T49" fmla="*/ 341 h 1815"/>
                <a:gd name="T50" fmla="*/ 451 w 2869"/>
                <a:gd name="T51" fmla="*/ 530 h 1815"/>
                <a:gd name="T52" fmla="*/ 498 w 2869"/>
                <a:gd name="T53" fmla="*/ 705 h 1815"/>
                <a:gd name="T54" fmla="*/ 649 w 2869"/>
                <a:gd name="T55" fmla="*/ 804 h 1815"/>
                <a:gd name="T56" fmla="*/ 631 w 2869"/>
                <a:gd name="T57" fmla="*/ 1055 h 1815"/>
                <a:gd name="T58" fmla="*/ 453 w 2869"/>
                <a:gd name="T59" fmla="*/ 1121 h 1815"/>
                <a:gd name="T60" fmla="*/ 351 w 2869"/>
                <a:gd name="T61" fmla="*/ 1154 h 1815"/>
                <a:gd name="T62" fmla="*/ 233 w 2869"/>
                <a:gd name="T63" fmla="*/ 1135 h 1815"/>
                <a:gd name="T64" fmla="*/ 104 w 2869"/>
                <a:gd name="T65" fmla="*/ 1164 h 1815"/>
                <a:gd name="T66" fmla="*/ 44 w 2869"/>
                <a:gd name="T67" fmla="*/ 1284 h 1815"/>
                <a:gd name="T68" fmla="*/ 54 w 2869"/>
                <a:gd name="T69" fmla="*/ 1462 h 1815"/>
                <a:gd name="T70" fmla="*/ 54 w 2869"/>
                <a:gd name="T71" fmla="*/ 1545 h 1815"/>
                <a:gd name="T72" fmla="*/ 169 w 2869"/>
                <a:gd name="T73" fmla="*/ 1580 h 1815"/>
                <a:gd name="T74" fmla="*/ 213 w 2869"/>
                <a:gd name="T75" fmla="*/ 1718 h 1815"/>
                <a:gd name="T76" fmla="*/ 314 w 2869"/>
                <a:gd name="T77" fmla="*/ 1807 h 1815"/>
                <a:gd name="T78" fmla="*/ 359 w 2869"/>
                <a:gd name="T79" fmla="*/ 1706 h 1815"/>
                <a:gd name="T80" fmla="*/ 485 w 2869"/>
                <a:gd name="T81" fmla="*/ 1586 h 1815"/>
                <a:gd name="T82" fmla="*/ 672 w 2869"/>
                <a:gd name="T83" fmla="*/ 1524 h 1815"/>
                <a:gd name="T84" fmla="*/ 835 w 2869"/>
                <a:gd name="T85" fmla="*/ 1528 h 1815"/>
                <a:gd name="T86" fmla="*/ 776 w 2869"/>
                <a:gd name="T87" fmla="*/ 1402 h 1815"/>
                <a:gd name="T88" fmla="*/ 891 w 2869"/>
                <a:gd name="T89" fmla="*/ 1362 h 1815"/>
                <a:gd name="T90" fmla="*/ 1093 w 2869"/>
                <a:gd name="T91" fmla="*/ 1429 h 1815"/>
                <a:gd name="T92" fmla="*/ 1278 w 2869"/>
                <a:gd name="T93" fmla="*/ 1471 h 1815"/>
                <a:gd name="T94" fmla="*/ 1405 w 2869"/>
                <a:gd name="T95" fmla="*/ 1574 h 1815"/>
                <a:gd name="T96" fmla="*/ 1504 w 2869"/>
                <a:gd name="T97" fmla="*/ 1589 h 1815"/>
                <a:gd name="T98" fmla="*/ 1654 w 2869"/>
                <a:gd name="T99" fmla="*/ 1511 h 1815"/>
                <a:gd name="T100" fmla="*/ 1732 w 2869"/>
                <a:gd name="T101" fmla="*/ 1543 h 1815"/>
                <a:gd name="T102" fmla="*/ 1751 w 2869"/>
                <a:gd name="T103" fmla="*/ 1646 h 1815"/>
                <a:gd name="T104" fmla="*/ 1919 w 2869"/>
                <a:gd name="T105" fmla="*/ 1478 h 1815"/>
                <a:gd name="T106" fmla="*/ 1970 w 2869"/>
                <a:gd name="T107" fmla="*/ 1598 h 1815"/>
                <a:gd name="T108" fmla="*/ 1982 w 2869"/>
                <a:gd name="T109" fmla="*/ 1733 h 1815"/>
                <a:gd name="T110" fmla="*/ 2044 w 2869"/>
                <a:gd name="T111" fmla="*/ 1796 h 1815"/>
                <a:gd name="T112" fmla="*/ 2182 w 2869"/>
                <a:gd name="T113" fmla="*/ 1726 h 1815"/>
                <a:gd name="T114" fmla="*/ 2350 w 2869"/>
                <a:gd name="T115" fmla="*/ 1644 h 1815"/>
                <a:gd name="T116" fmla="*/ 2436 w 2869"/>
                <a:gd name="T117" fmla="*/ 1588 h 1815"/>
                <a:gd name="T118" fmla="*/ 2520 w 2869"/>
                <a:gd name="T119" fmla="*/ 1573 h 1815"/>
                <a:gd name="T120" fmla="*/ 2592 w 2869"/>
                <a:gd name="T121" fmla="*/ 1519 h 1815"/>
                <a:gd name="T122" fmla="*/ 2772 w 2869"/>
                <a:gd name="T123" fmla="*/ 1466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山东"/>
            <p:cNvSpPr>
              <a:spLocks/>
            </p:cNvSpPr>
            <p:nvPr/>
          </p:nvSpPr>
          <p:spPr bwMode="auto">
            <a:xfrm>
              <a:off x="6188151" y="3791148"/>
              <a:ext cx="685808" cy="438173"/>
            </a:xfrm>
            <a:custGeom>
              <a:avLst/>
              <a:gdLst>
                <a:gd name="T0" fmla="*/ 831 w 2606"/>
                <a:gd name="T1" fmla="*/ 153 h 1671"/>
                <a:gd name="T2" fmla="*/ 614 w 2606"/>
                <a:gd name="T3" fmla="*/ 197 h 1671"/>
                <a:gd name="T4" fmla="*/ 432 w 2606"/>
                <a:gd name="T5" fmla="*/ 342 h 1671"/>
                <a:gd name="T6" fmla="*/ 367 w 2606"/>
                <a:gd name="T7" fmla="*/ 411 h 1671"/>
                <a:gd name="T8" fmla="*/ 252 w 2606"/>
                <a:gd name="T9" fmla="*/ 665 h 1671"/>
                <a:gd name="T10" fmla="*/ 153 w 2606"/>
                <a:gd name="T11" fmla="*/ 883 h 1671"/>
                <a:gd name="T12" fmla="*/ 157 w 2606"/>
                <a:gd name="T13" fmla="*/ 1075 h 1671"/>
                <a:gd name="T14" fmla="*/ 237 w 2606"/>
                <a:gd name="T15" fmla="*/ 1070 h 1671"/>
                <a:gd name="T16" fmla="*/ 400 w 2606"/>
                <a:gd name="T17" fmla="*/ 1024 h 1671"/>
                <a:gd name="T18" fmla="*/ 286 w 2606"/>
                <a:gd name="T19" fmla="*/ 1117 h 1671"/>
                <a:gd name="T20" fmla="*/ 164 w 2606"/>
                <a:gd name="T21" fmla="*/ 1251 h 1671"/>
                <a:gd name="T22" fmla="*/ 27 w 2606"/>
                <a:gd name="T23" fmla="*/ 1393 h 1671"/>
                <a:gd name="T24" fmla="*/ 73 w 2606"/>
                <a:gd name="T25" fmla="*/ 1491 h 1671"/>
                <a:gd name="T26" fmla="*/ 213 w 2606"/>
                <a:gd name="T27" fmla="*/ 1586 h 1671"/>
                <a:gd name="T28" fmla="*/ 427 w 2606"/>
                <a:gd name="T29" fmla="*/ 1633 h 1671"/>
                <a:gd name="T30" fmla="*/ 550 w 2606"/>
                <a:gd name="T31" fmla="*/ 1564 h 1671"/>
                <a:gd name="T32" fmla="*/ 658 w 2606"/>
                <a:gd name="T33" fmla="*/ 1426 h 1671"/>
                <a:gd name="T34" fmla="*/ 701 w 2606"/>
                <a:gd name="T35" fmla="*/ 1437 h 1671"/>
                <a:gd name="T36" fmla="*/ 811 w 2606"/>
                <a:gd name="T37" fmla="*/ 1602 h 1671"/>
                <a:gd name="T38" fmla="*/ 1004 w 2606"/>
                <a:gd name="T39" fmla="*/ 1657 h 1671"/>
                <a:gd name="T40" fmla="*/ 1063 w 2606"/>
                <a:gd name="T41" fmla="*/ 1579 h 1671"/>
                <a:gd name="T42" fmla="*/ 1187 w 2606"/>
                <a:gd name="T43" fmla="*/ 1652 h 1671"/>
                <a:gd name="T44" fmla="*/ 1275 w 2606"/>
                <a:gd name="T45" fmla="*/ 1602 h 1671"/>
                <a:gd name="T46" fmla="*/ 1378 w 2606"/>
                <a:gd name="T47" fmla="*/ 1499 h 1671"/>
                <a:gd name="T48" fmla="*/ 1489 w 2606"/>
                <a:gd name="T49" fmla="*/ 1343 h 1671"/>
                <a:gd name="T50" fmla="*/ 1623 w 2606"/>
                <a:gd name="T51" fmla="*/ 1208 h 1671"/>
                <a:gd name="T52" fmla="*/ 1675 w 2606"/>
                <a:gd name="T53" fmla="*/ 1085 h 1671"/>
                <a:gd name="T54" fmla="*/ 1741 w 2606"/>
                <a:gd name="T55" fmla="*/ 1026 h 1671"/>
                <a:gd name="T56" fmla="*/ 1774 w 2606"/>
                <a:gd name="T57" fmla="*/ 964 h 1671"/>
                <a:gd name="T58" fmla="*/ 1824 w 2606"/>
                <a:gd name="T59" fmla="*/ 913 h 1671"/>
                <a:gd name="T60" fmla="*/ 1774 w 2606"/>
                <a:gd name="T61" fmla="*/ 823 h 1671"/>
                <a:gd name="T62" fmla="*/ 1847 w 2606"/>
                <a:gd name="T63" fmla="*/ 800 h 1671"/>
                <a:gd name="T64" fmla="*/ 1886 w 2606"/>
                <a:gd name="T65" fmla="*/ 879 h 1671"/>
                <a:gd name="T66" fmla="*/ 1982 w 2606"/>
                <a:gd name="T67" fmla="*/ 800 h 1671"/>
                <a:gd name="T68" fmla="*/ 2006 w 2606"/>
                <a:gd name="T69" fmla="*/ 675 h 1671"/>
                <a:gd name="T70" fmla="*/ 2040 w 2606"/>
                <a:gd name="T71" fmla="*/ 681 h 1671"/>
                <a:gd name="T72" fmla="*/ 1990 w 2606"/>
                <a:gd name="T73" fmla="*/ 641 h 1671"/>
                <a:gd name="T74" fmla="*/ 2059 w 2606"/>
                <a:gd name="T75" fmla="*/ 628 h 1671"/>
                <a:gd name="T76" fmla="*/ 2204 w 2606"/>
                <a:gd name="T77" fmla="*/ 495 h 1671"/>
                <a:gd name="T78" fmla="*/ 2241 w 2606"/>
                <a:gd name="T79" fmla="*/ 531 h 1671"/>
                <a:gd name="T80" fmla="*/ 2373 w 2606"/>
                <a:gd name="T81" fmla="*/ 397 h 1671"/>
                <a:gd name="T82" fmla="*/ 2440 w 2606"/>
                <a:gd name="T83" fmla="*/ 381 h 1671"/>
                <a:gd name="T84" fmla="*/ 2536 w 2606"/>
                <a:gd name="T85" fmla="*/ 458 h 1671"/>
                <a:gd name="T86" fmla="*/ 2541 w 2606"/>
                <a:gd name="T87" fmla="*/ 376 h 1671"/>
                <a:gd name="T88" fmla="*/ 2579 w 2606"/>
                <a:gd name="T89" fmla="*/ 294 h 1671"/>
                <a:gd name="T90" fmla="*/ 2592 w 2606"/>
                <a:gd name="T91" fmla="*/ 187 h 1671"/>
                <a:gd name="T92" fmla="*/ 2428 w 2606"/>
                <a:gd name="T93" fmla="*/ 162 h 1671"/>
                <a:gd name="T94" fmla="*/ 2347 w 2606"/>
                <a:gd name="T95" fmla="*/ 220 h 1671"/>
                <a:gd name="T96" fmla="*/ 2188 w 2606"/>
                <a:gd name="T97" fmla="*/ 212 h 1671"/>
                <a:gd name="T98" fmla="*/ 2070 w 2606"/>
                <a:gd name="T99" fmla="*/ 138 h 1671"/>
                <a:gd name="T100" fmla="*/ 1975 w 2606"/>
                <a:gd name="T101" fmla="*/ 81 h 1671"/>
                <a:gd name="T102" fmla="*/ 1761 w 2606"/>
                <a:gd name="T103" fmla="*/ 159 h 1671"/>
                <a:gd name="T104" fmla="*/ 1734 w 2606"/>
                <a:gd name="T105" fmla="*/ 264 h 1671"/>
                <a:gd name="T106" fmla="*/ 1665 w 2606"/>
                <a:gd name="T107" fmla="*/ 376 h 1671"/>
                <a:gd name="T108" fmla="*/ 1427 w 2606"/>
                <a:gd name="T109" fmla="*/ 440 h 1671"/>
                <a:gd name="T110" fmla="*/ 1344 w 2606"/>
                <a:gd name="T111" fmla="*/ 226 h 1671"/>
                <a:gd name="T112" fmla="*/ 1369 w 2606"/>
                <a:gd name="T113" fmla="*/ 142 h 1671"/>
                <a:gd name="T114" fmla="*/ 1251 w 2606"/>
                <a:gd name="T115" fmla="*/ 4 h 1671"/>
                <a:gd name="T116" fmla="*/ 1145 w 2606"/>
                <a:gd name="T117" fmla="*/ 42 h 1671"/>
                <a:gd name="T118" fmla="*/ 1023 w 2606"/>
                <a:gd name="T119" fmla="*/ 115 h 1671"/>
                <a:gd name="T120" fmla="*/ 961 w 2606"/>
                <a:gd name="T121" fmla="*/ 51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安徽"/>
            <p:cNvSpPr>
              <a:spLocks/>
            </p:cNvSpPr>
            <p:nvPr/>
          </p:nvSpPr>
          <p:spPr bwMode="auto">
            <a:xfrm>
              <a:off x="6207201" y="4210270"/>
              <a:ext cx="466731" cy="600106"/>
            </a:xfrm>
            <a:custGeom>
              <a:avLst/>
              <a:gdLst>
                <a:gd name="T0" fmla="*/ 1649 w 1769"/>
                <a:gd name="T1" fmla="*/ 1386 h 2242"/>
                <a:gd name="T2" fmla="*/ 1461 w 1769"/>
                <a:gd name="T3" fmla="*/ 1420 h 2242"/>
                <a:gd name="T4" fmla="*/ 1473 w 1769"/>
                <a:gd name="T5" fmla="*/ 1325 h 2242"/>
                <a:gd name="T6" fmla="*/ 1439 w 1769"/>
                <a:gd name="T7" fmla="*/ 1249 h 2242"/>
                <a:gd name="T8" fmla="*/ 1392 w 1769"/>
                <a:gd name="T9" fmla="*/ 1223 h 2242"/>
                <a:gd name="T10" fmla="*/ 1288 w 1769"/>
                <a:gd name="T11" fmla="*/ 1146 h 2242"/>
                <a:gd name="T12" fmla="*/ 1360 w 1769"/>
                <a:gd name="T13" fmla="*/ 1005 h 2242"/>
                <a:gd name="T14" fmla="*/ 1344 w 1769"/>
                <a:gd name="T15" fmla="*/ 878 h 2242"/>
                <a:gd name="T16" fmla="*/ 1471 w 1769"/>
                <a:gd name="T17" fmla="*/ 840 h 2242"/>
                <a:gd name="T18" fmla="*/ 1553 w 1769"/>
                <a:gd name="T19" fmla="*/ 767 h 2242"/>
                <a:gd name="T20" fmla="*/ 1424 w 1769"/>
                <a:gd name="T21" fmla="*/ 673 h 2242"/>
                <a:gd name="T22" fmla="*/ 1371 w 1769"/>
                <a:gd name="T23" fmla="*/ 774 h 2242"/>
                <a:gd name="T24" fmla="*/ 1205 w 1769"/>
                <a:gd name="T25" fmla="*/ 692 h 2242"/>
                <a:gd name="T26" fmla="*/ 1137 w 1769"/>
                <a:gd name="T27" fmla="*/ 604 h 2242"/>
                <a:gd name="T28" fmla="*/ 1087 w 1769"/>
                <a:gd name="T29" fmla="*/ 525 h 2242"/>
                <a:gd name="T30" fmla="*/ 1130 w 1769"/>
                <a:gd name="T31" fmla="*/ 414 h 2242"/>
                <a:gd name="T32" fmla="*/ 997 w 1769"/>
                <a:gd name="T33" fmla="*/ 364 h 2242"/>
                <a:gd name="T34" fmla="*/ 950 w 1769"/>
                <a:gd name="T35" fmla="*/ 270 h 2242"/>
                <a:gd name="T36" fmla="*/ 873 w 1769"/>
                <a:gd name="T37" fmla="*/ 247 h 2242"/>
                <a:gd name="T38" fmla="*/ 730 w 1769"/>
                <a:gd name="T39" fmla="*/ 208 h 2242"/>
                <a:gd name="T40" fmla="*/ 648 w 1769"/>
                <a:gd name="T41" fmla="*/ 99 h 2242"/>
                <a:gd name="T42" fmla="*/ 482 w 1769"/>
                <a:gd name="T43" fmla="*/ 0 h 2242"/>
                <a:gd name="T44" fmla="*/ 456 w 1769"/>
                <a:gd name="T45" fmla="*/ 137 h 2242"/>
                <a:gd name="T46" fmla="*/ 553 w 1769"/>
                <a:gd name="T47" fmla="*/ 232 h 2242"/>
                <a:gd name="T48" fmla="*/ 519 w 1769"/>
                <a:gd name="T49" fmla="*/ 357 h 2242"/>
                <a:gd name="T50" fmla="*/ 391 w 1769"/>
                <a:gd name="T51" fmla="*/ 371 h 2242"/>
                <a:gd name="T52" fmla="*/ 284 w 1769"/>
                <a:gd name="T53" fmla="*/ 272 h 2242"/>
                <a:gd name="T54" fmla="*/ 230 w 1769"/>
                <a:gd name="T55" fmla="*/ 364 h 2242"/>
                <a:gd name="T56" fmla="*/ 235 w 1769"/>
                <a:gd name="T57" fmla="*/ 488 h 2242"/>
                <a:gd name="T58" fmla="*/ 147 w 1769"/>
                <a:gd name="T59" fmla="*/ 617 h 2242"/>
                <a:gd name="T60" fmla="*/ 12 w 1769"/>
                <a:gd name="T61" fmla="*/ 694 h 2242"/>
                <a:gd name="T62" fmla="*/ 37 w 1769"/>
                <a:gd name="T63" fmla="*/ 796 h 2242"/>
                <a:gd name="T64" fmla="*/ 106 w 1769"/>
                <a:gd name="T65" fmla="*/ 902 h 2242"/>
                <a:gd name="T66" fmla="*/ 193 w 1769"/>
                <a:gd name="T67" fmla="*/ 941 h 2242"/>
                <a:gd name="T68" fmla="*/ 311 w 1769"/>
                <a:gd name="T69" fmla="*/ 959 h 2242"/>
                <a:gd name="T70" fmla="*/ 366 w 1769"/>
                <a:gd name="T71" fmla="*/ 944 h 2242"/>
                <a:gd name="T72" fmla="*/ 383 w 1769"/>
                <a:gd name="T73" fmla="*/ 1211 h 2242"/>
                <a:gd name="T74" fmla="*/ 232 w 1769"/>
                <a:gd name="T75" fmla="*/ 1329 h 2242"/>
                <a:gd name="T76" fmla="*/ 261 w 1769"/>
                <a:gd name="T77" fmla="*/ 1514 h 2242"/>
                <a:gd name="T78" fmla="*/ 391 w 1769"/>
                <a:gd name="T79" fmla="*/ 1542 h 2242"/>
                <a:gd name="T80" fmla="*/ 406 w 1769"/>
                <a:gd name="T81" fmla="*/ 1657 h 2242"/>
                <a:gd name="T82" fmla="*/ 371 w 1769"/>
                <a:gd name="T83" fmla="*/ 1763 h 2242"/>
                <a:gd name="T84" fmla="*/ 415 w 1769"/>
                <a:gd name="T85" fmla="*/ 1878 h 2242"/>
                <a:gd name="T86" fmla="*/ 495 w 1769"/>
                <a:gd name="T87" fmla="*/ 2046 h 2242"/>
                <a:gd name="T88" fmla="*/ 580 w 1769"/>
                <a:gd name="T89" fmla="*/ 2122 h 2242"/>
                <a:gd name="T90" fmla="*/ 750 w 1769"/>
                <a:gd name="T91" fmla="*/ 2007 h 2242"/>
                <a:gd name="T92" fmla="*/ 740 w 1769"/>
                <a:gd name="T93" fmla="*/ 2123 h 2242"/>
                <a:gd name="T94" fmla="*/ 804 w 1769"/>
                <a:gd name="T95" fmla="*/ 2201 h 2242"/>
                <a:gd name="T96" fmla="*/ 872 w 1769"/>
                <a:gd name="T97" fmla="*/ 2095 h 2242"/>
                <a:gd name="T98" fmla="*/ 967 w 1769"/>
                <a:gd name="T99" fmla="*/ 2084 h 2242"/>
                <a:gd name="T100" fmla="*/ 1103 w 1769"/>
                <a:gd name="T101" fmla="*/ 2191 h 2242"/>
                <a:gd name="T102" fmla="*/ 1263 w 1769"/>
                <a:gd name="T103" fmla="*/ 2188 h 2242"/>
                <a:gd name="T104" fmla="*/ 1359 w 1769"/>
                <a:gd name="T105" fmla="*/ 2189 h 2242"/>
                <a:gd name="T106" fmla="*/ 1427 w 1769"/>
                <a:gd name="T107" fmla="*/ 2137 h 2242"/>
                <a:gd name="T108" fmla="*/ 1523 w 1769"/>
                <a:gd name="T109" fmla="*/ 1998 h 2242"/>
                <a:gd name="T110" fmla="*/ 1539 w 1769"/>
                <a:gd name="T111" fmla="*/ 1883 h 2242"/>
                <a:gd name="T112" fmla="*/ 1587 w 1769"/>
                <a:gd name="T113" fmla="*/ 1817 h 2242"/>
                <a:gd name="T114" fmla="*/ 1703 w 1769"/>
                <a:gd name="T115" fmla="*/ 1778 h 2242"/>
                <a:gd name="T116" fmla="*/ 1671 w 1769"/>
                <a:gd name="T117" fmla="*/ 1673 h 2242"/>
                <a:gd name="T118" fmla="*/ 1729 w 1769"/>
                <a:gd name="T119" fmla="*/ 1612 h 2242"/>
                <a:gd name="T120" fmla="*/ 1766 w 1769"/>
                <a:gd name="T121" fmla="*/ 1444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山西"/>
            <p:cNvSpPr>
              <a:spLocks/>
            </p:cNvSpPr>
            <p:nvPr/>
          </p:nvSpPr>
          <p:spPr bwMode="auto">
            <a:xfrm>
              <a:off x="5769046" y="3514908"/>
              <a:ext cx="371479" cy="723938"/>
            </a:xfrm>
            <a:custGeom>
              <a:avLst/>
              <a:gdLst>
                <a:gd name="T0" fmla="*/ 4 w 1396"/>
                <a:gd name="T1" fmla="*/ 2572 h 2738"/>
                <a:gd name="T2" fmla="*/ 107 w 1396"/>
                <a:gd name="T3" fmla="*/ 2294 h 2738"/>
                <a:gd name="T4" fmla="*/ 76 w 1396"/>
                <a:gd name="T5" fmla="*/ 2117 h 2738"/>
                <a:gd name="T6" fmla="*/ 65 w 1396"/>
                <a:gd name="T7" fmla="*/ 1925 h 2738"/>
                <a:gd name="T8" fmla="*/ 56 w 1396"/>
                <a:gd name="T9" fmla="*/ 1806 h 2738"/>
                <a:gd name="T10" fmla="*/ 45 w 1396"/>
                <a:gd name="T11" fmla="*/ 1717 h 2738"/>
                <a:gd name="T12" fmla="*/ 136 w 1396"/>
                <a:gd name="T13" fmla="*/ 1551 h 2738"/>
                <a:gd name="T14" fmla="*/ 164 w 1396"/>
                <a:gd name="T15" fmla="*/ 1462 h 2738"/>
                <a:gd name="T16" fmla="*/ 149 w 1396"/>
                <a:gd name="T17" fmla="*/ 1362 h 2738"/>
                <a:gd name="T18" fmla="*/ 77 w 1396"/>
                <a:gd name="T19" fmla="*/ 1263 h 2738"/>
                <a:gd name="T20" fmla="*/ 90 w 1396"/>
                <a:gd name="T21" fmla="*/ 1128 h 2738"/>
                <a:gd name="T22" fmla="*/ 163 w 1396"/>
                <a:gd name="T23" fmla="*/ 1049 h 2738"/>
                <a:gd name="T24" fmla="*/ 222 w 1396"/>
                <a:gd name="T25" fmla="*/ 898 h 2738"/>
                <a:gd name="T26" fmla="*/ 251 w 1396"/>
                <a:gd name="T27" fmla="*/ 792 h 2738"/>
                <a:gd name="T28" fmla="*/ 326 w 1396"/>
                <a:gd name="T29" fmla="*/ 674 h 2738"/>
                <a:gd name="T30" fmla="*/ 264 w 1396"/>
                <a:gd name="T31" fmla="*/ 632 h 2738"/>
                <a:gd name="T32" fmla="*/ 363 w 1396"/>
                <a:gd name="T33" fmla="*/ 584 h 2738"/>
                <a:gd name="T34" fmla="*/ 385 w 1396"/>
                <a:gd name="T35" fmla="*/ 513 h 2738"/>
                <a:gd name="T36" fmla="*/ 541 w 1396"/>
                <a:gd name="T37" fmla="*/ 521 h 2738"/>
                <a:gd name="T38" fmla="*/ 625 w 1396"/>
                <a:gd name="T39" fmla="*/ 322 h 2738"/>
                <a:gd name="T40" fmla="*/ 775 w 1396"/>
                <a:gd name="T41" fmla="*/ 268 h 2738"/>
                <a:gd name="T42" fmla="*/ 877 w 1396"/>
                <a:gd name="T43" fmla="*/ 189 h 2738"/>
                <a:gd name="T44" fmla="*/ 1096 w 1396"/>
                <a:gd name="T45" fmla="*/ 164 h 2738"/>
                <a:gd name="T46" fmla="*/ 1218 w 1396"/>
                <a:gd name="T47" fmla="*/ 60 h 2738"/>
                <a:gd name="T48" fmla="*/ 1290 w 1396"/>
                <a:gd name="T49" fmla="*/ 78 h 2738"/>
                <a:gd name="T50" fmla="*/ 1355 w 1396"/>
                <a:gd name="T51" fmla="*/ 164 h 2738"/>
                <a:gd name="T52" fmla="*/ 1318 w 1396"/>
                <a:gd name="T53" fmla="*/ 216 h 2738"/>
                <a:gd name="T54" fmla="*/ 1236 w 1396"/>
                <a:gd name="T55" fmla="*/ 290 h 2738"/>
                <a:gd name="T56" fmla="*/ 1197 w 1396"/>
                <a:gd name="T57" fmla="*/ 317 h 2738"/>
                <a:gd name="T58" fmla="*/ 1249 w 1396"/>
                <a:gd name="T59" fmla="*/ 368 h 2738"/>
                <a:gd name="T60" fmla="*/ 1352 w 1396"/>
                <a:gd name="T61" fmla="*/ 456 h 2738"/>
                <a:gd name="T62" fmla="*/ 1387 w 1396"/>
                <a:gd name="T63" fmla="*/ 564 h 2738"/>
                <a:gd name="T64" fmla="*/ 1372 w 1396"/>
                <a:gd name="T65" fmla="*/ 687 h 2738"/>
                <a:gd name="T66" fmla="*/ 1314 w 1396"/>
                <a:gd name="T67" fmla="*/ 735 h 2738"/>
                <a:gd name="T68" fmla="*/ 1229 w 1396"/>
                <a:gd name="T69" fmla="*/ 715 h 2738"/>
                <a:gd name="T70" fmla="*/ 1176 w 1396"/>
                <a:gd name="T71" fmla="*/ 841 h 2738"/>
                <a:gd name="T72" fmla="*/ 1136 w 1396"/>
                <a:gd name="T73" fmla="*/ 922 h 2738"/>
                <a:gd name="T74" fmla="*/ 1091 w 1396"/>
                <a:gd name="T75" fmla="*/ 1018 h 2738"/>
                <a:gd name="T76" fmla="*/ 1131 w 1396"/>
                <a:gd name="T77" fmla="*/ 1126 h 2738"/>
                <a:gd name="T78" fmla="*/ 1189 w 1396"/>
                <a:gd name="T79" fmla="*/ 1145 h 2738"/>
                <a:gd name="T80" fmla="*/ 1234 w 1396"/>
                <a:gd name="T81" fmla="*/ 1276 h 2738"/>
                <a:gd name="T82" fmla="*/ 1253 w 1396"/>
                <a:gd name="T83" fmla="*/ 1336 h 2738"/>
                <a:gd name="T84" fmla="*/ 1278 w 1396"/>
                <a:gd name="T85" fmla="*/ 1444 h 2738"/>
                <a:gd name="T86" fmla="*/ 1184 w 1396"/>
                <a:gd name="T87" fmla="*/ 1615 h 2738"/>
                <a:gd name="T88" fmla="*/ 1157 w 1396"/>
                <a:gd name="T89" fmla="*/ 1717 h 2738"/>
                <a:gd name="T90" fmla="*/ 1097 w 1396"/>
                <a:gd name="T91" fmla="*/ 1796 h 2738"/>
                <a:gd name="T92" fmla="*/ 1150 w 1396"/>
                <a:gd name="T93" fmla="*/ 1888 h 2738"/>
                <a:gd name="T94" fmla="*/ 1170 w 1396"/>
                <a:gd name="T95" fmla="*/ 2048 h 2738"/>
                <a:gd name="T96" fmla="*/ 1157 w 1396"/>
                <a:gd name="T97" fmla="*/ 2114 h 2738"/>
                <a:gd name="T98" fmla="*/ 1148 w 1396"/>
                <a:gd name="T99" fmla="*/ 2199 h 2738"/>
                <a:gd name="T100" fmla="*/ 1092 w 1396"/>
                <a:gd name="T101" fmla="*/ 2320 h 2738"/>
                <a:gd name="T102" fmla="*/ 1039 w 1396"/>
                <a:gd name="T103" fmla="*/ 2349 h 2738"/>
                <a:gd name="T104" fmla="*/ 959 w 1396"/>
                <a:gd name="T105" fmla="*/ 2390 h 2738"/>
                <a:gd name="T106" fmla="*/ 892 w 1396"/>
                <a:gd name="T107" fmla="*/ 2430 h 2738"/>
                <a:gd name="T108" fmla="*/ 816 w 1396"/>
                <a:gd name="T109" fmla="*/ 2442 h 2738"/>
                <a:gd name="T110" fmla="*/ 661 w 1396"/>
                <a:gd name="T111" fmla="*/ 2430 h 2738"/>
                <a:gd name="T112" fmla="*/ 618 w 1396"/>
                <a:gd name="T113" fmla="*/ 2508 h 2738"/>
                <a:gd name="T114" fmla="*/ 541 w 1396"/>
                <a:gd name="T115" fmla="*/ 2525 h 2738"/>
                <a:gd name="T116" fmla="*/ 446 w 1396"/>
                <a:gd name="T117" fmla="*/ 2620 h 2738"/>
                <a:gd name="T118" fmla="*/ 266 w 1396"/>
                <a:gd name="T119" fmla="*/ 2676 h 2738"/>
                <a:gd name="T120" fmla="*/ 131 w 1396"/>
                <a:gd name="T121" fmla="*/ 2735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吉林"/>
            <p:cNvSpPr>
              <a:spLocks/>
            </p:cNvSpPr>
            <p:nvPr/>
          </p:nvSpPr>
          <p:spPr bwMode="auto">
            <a:xfrm>
              <a:off x="6673932" y="2800496"/>
              <a:ext cx="809635" cy="600106"/>
            </a:xfrm>
            <a:custGeom>
              <a:avLst/>
              <a:gdLst>
                <a:gd name="T0" fmla="*/ 3049 w 3070"/>
                <a:gd name="T1" fmla="*/ 1066 h 2270"/>
                <a:gd name="T2" fmla="*/ 2912 w 3070"/>
                <a:gd name="T3" fmla="*/ 1134 h 2270"/>
                <a:gd name="T4" fmla="*/ 2939 w 3070"/>
                <a:gd name="T5" fmla="*/ 1241 h 2270"/>
                <a:gd name="T6" fmla="*/ 2898 w 3070"/>
                <a:gd name="T7" fmla="*/ 1258 h 2270"/>
                <a:gd name="T8" fmla="*/ 2808 w 3070"/>
                <a:gd name="T9" fmla="*/ 1144 h 2270"/>
                <a:gd name="T10" fmla="*/ 2698 w 3070"/>
                <a:gd name="T11" fmla="*/ 1099 h 2270"/>
                <a:gd name="T12" fmla="*/ 2672 w 3070"/>
                <a:gd name="T13" fmla="*/ 1361 h 2270"/>
                <a:gd name="T14" fmla="*/ 2561 w 3070"/>
                <a:gd name="T15" fmla="*/ 1389 h 2270"/>
                <a:gd name="T16" fmla="*/ 2456 w 3070"/>
                <a:gd name="T17" fmla="*/ 1597 h 2270"/>
                <a:gd name="T18" fmla="*/ 2264 w 3070"/>
                <a:gd name="T19" fmla="*/ 1629 h 2270"/>
                <a:gd name="T20" fmla="*/ 2260 w 3070"/>
                <a:gd name="T21" fmla="*/ 1775 h 2270"/>
                <a:gd name="T22" fmla="*/ 2242 w 3070"/>
                <a:gd name="T23" fmla="*/ 1913 h 2270"/>
                <a:gd name="T24" fmla="*/ 2009 w 3070"/>
                <a:gd name="T25" fmla="*/ 1932 h 2270"/>
                <a:gd name="T26" fmla="*/ 1914 w 3070"/>
                <a:gd name="T27" fmla="*/ 1860 h 2270"/>
                <a:gd name="T28" fmla="*/ 1833 w 3070"/>
                <a:gd name="T29" fmla="*/ 1849 h 2270"/>
                <a:gd name="T30" fmla="*/ 1760 w 3070"/>
                <a:gd name="T31" fmla="*/ 1980 h 2270"/>
                <a:gd name="T32" fmla="*/ 1688 w 3070"/>
                <a:gd name="T33" fmla="*/ 2138 h 2270"/>
                <a:gd name="T34" fmla="*/ 1572 w 3070"/>
                <a:gd name="T35" fmla="*/ 2264 h 2270"/>
                <a:gd name="T36" fmla="*/ 1532 w 3070"/>
                <a:gd name="T37" fmla="*/ 2213 h 2270"/>
                <a:gd name="T38" fmla="*/ 1513 w 3070"/>
                <a:gd name="T39" fmla="*/ 2111 h 2270"/>
                <a:gd name="T40" fmla="*/ 1364 w 3070"/>
                <a:gd name="T41" fmla="*/ 1935 h 2270"/>
                <a:gd name="T42" fmla="*/ 1373 w 3070"/>
                <a:gd name="T43" fmla="*/ 1725 h 2270"/>
                <a:gd name="T44" fmla="*/ 1272 w 3070"/>
                <a:gd name="T45" fmla="*/ 1660 h 2270"/>
                <a:gd name="T46" fmla="*/ 1194 w 3070"/>
                <a:gd name="T47" fmla="*/ 1540 h 2270"/>
                <a:gd name="T48" fmla="*/ 1128 w 3070"/>
                <a:gd name="T49" fmla="*/ 1391 h 2270"/>
                <a:gd name="T50" fmla="*/ 1005 w 3070"/>
                <a:gd name="T51" fmla="*/ 1471 h 2270"/>
                <a:gd name="T52" fmla="*/ 986 w 3070"/>
                <a:gd name="T53" fmla="*/ 1381 h 2270"/>
                <a:gd name="T54" fmla="*/ 814 w 3070"/>
                <a:gd name="T55" fmla="*/ 1271 h 2270"/>
                <a:gd name="T56" fmla="*/ 697 w 3070"/>
                <a:gd name="T57" fmla="*/ 1273 h 2270"/>
                <a:gd name="T58" fmla="*/ 677 w 3070"/>
                <a:gd name="T59" fmla="*/ 1175 h 2270"/>
                <a:gd name="T60" fmla="*/ 599 w 3070"/>
                <a:gd name="T61" fmla="*/ 972 h 2270"/>
                <a:gd name="T62" fmla="*/ 463 w 3070"/>
                <a:gd name="T63" fmla="*/ 828 h 2270"/>
                <a:gd name="T64" fmla="*/ 253 w 3070"/>
                <a:gd name="T65" fmla="*/ 865 h 2270"/>
                <a:gd name="T66" fmla="*/ 182 w 3070"/>
                <a:gd name="T67" fmla="*/ 740 h 2270"/>
                <a:gd name="T68" fmla="*/ 191 w 3070"/>
                <a:gd name="T69" fmla="*/ 534 h 2270"/>
                <a:gd name="T70" fmla="*/ 102 w 3070"/>
                <a:gd name="T71" fmla="*/ 366 h 2270"/>
                <a:gd name="T72" fmla="*/ 31 w 3070"/>
                <a:gd name="T73" fmla="*/ 286 h 2270"/>
                <a:gd name="T74" fmla="*/ 95 w 3070"/>
                <a:gd name="T75" fmla="*/ 214 h 2270"/>
                <a:gd name="T76" fmla="*/ 236 w 3070"/>
                <a:gd name="T77" fmla="*/ 229 h 2270"/>
                <a:gd name="T78" fmla="*/ 319 w 3070"/>
                <a:gd name="T79" fmla="*/ 154 h 2270"/>
                <a:gd name="T80" fmla="*/ 441 w 3070"/>
                <a:gd name="T81" fmla="*/ 45 h 2270"/>
                <a:gd name="T82" fmla="*/ 627 w 3070"/>
                <a:gd name="T83" fmla="*/ 1 h 2270"/>
                <a:gd name="T84" fmla="*/ 692 w 3070"/>
                <a:gd name="T85" fmla="*/ 161 h 2270"/>
                <a:gd name="T86" fmla="*/ 851 w 3070"/>
                <a:gd name="T87" fmla="*/ 350 h 2270"/>
                <a:gd name="T88" fmla="*/ 1017 w 3070"/>
                <a:gd name="T89" fmla="*/ 300 h 2270"/>
                <a:gd name="T90" fmla="*/ 1169 w 3070"/>
                <a:gd name="T91" fmla="*/ 275 h 2270"/>
                <a:gd name="T92" fmla="*/ 1297 w 3070"/>
                <a:gd name="T93" fmla="*/ 387 h 2270"/>
                <a:gd name="T94" fmla="*/ 1532 w 3070"/>
                <a:gd name="T95" fmla="*/ 342 h 2270"/>
                <a:gd name="T96" fmla="*/ 1685 w 3070"/>
                <a:gd name="T97" fmla="*/ 452 h 2270"/>
                <a:gd name="T98" fmla="*/ 1715 w 3070"/>
                <a:gd name="T99" fmla="*/ 600 h 2270"/>
                <a:gd name="T100" fmla="*/ 1848 w 3070"/>
                <a:gd name="T101" fmla="*/ 583 h 2270"/>
                <a:gd name="T102" fmla="*/ 1909 w 3070"/>
                <a:gd name="T103" fmla="*/ 738 h 2270"/>
                <a:gd name="T104" fmla="*/ 2029 w 3070"/>
                <a:gd name="T105" fmla="*/ 723 h 2270"/>
                <a:gd name="T106" fmla="*/ 2085 w 3070"/>
                <a:gd name="T107" fmla="*/ 562 h 2270"/>
                <a:gd name="T108" fmla="*/ 2236 w 3070"/>
                <a:gd name="T109" fmla="*/ 802 h 2270"/>
                <a:gd name="T110" fmla="*/ 2365 w 3070"/>
                <a:gd name="T111" fmla="*/ 929 h 2270"/>
                <a:gd name="T112" fmla="*/ 2443 w 3070"/>
                <a:gd name="T113" fmla="*/ 798 h 2270"/>
                <a:gd name="T114" fmla="*/ 2599 w 3070"/>
                <a:gd name="T115" fmla="*/ 669 h 2270"/>
                <a:gd name="T116" fmla="*/ 2722 w 3070"/>
                <a:gd name="T117" fmla="*/ 632 h 2270"/>
                <a:gd name="T118" fmla="*/ 2797 w 3070"/>
                <a:gd name="T119" fmla="*/ 789 h 2270"/>
                <a:gd name="T120" fmla="*/ 2968 w 3070"/>
                <a:gd name="T121" fmla="*/ 823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湖南"/>
            <p:cNvSpPr>
              <a:spLocks/>
            </p:cNvSpPr>
            <p:nvPr/>
          </p:nvSpPr>
          <p:spPr bwMode="auto">
            <a:xfrm>
              <a:off x="5626169" y="4762749"/>
              <a:ext cx="552457" cy="628683"/>
            </a:xfrm>
            <a:custGeom>
              <a:avLst/>
              <a:gdLst>
                <a:gd name="T0" fmla="*/ 1870 w 2092"/>
                <a:gd name="T1" fmla="*/ 2073 h 2386"/>
                <a:gd name="T2" fmla="*/ 1729 w 2092"/>
                <a:gd name="T3" fmla="*/ 1997 h 2386"/>
                <a:gd name="T4" fmla="*/ 1575 w 2092"/>
                <a:gd name="T5" fmla="*/ 2103 h 2386"/>
                <a:gd name="T6" fmla="*/ 1639 w 2092"/>
                <a:gd name="T7" fmla="*/ 2220 h 2386"/>
                <a:gd name="T8" fmla="*/ 1554 w 2092"/>
                <a:gd name="T9" fmla="*/ 2265 h 2386"/>
                <a:gd name="T10" fmla="*/ 1347 w 2092"/>
                <a:gd name="T11" fmla="*/ 2157 h 2386"/>
                <a:gd name="T12" fmla="*/ 1280 w 2092"/>
                <a:gd name="T13" fmla="*/ 2308 h 2386"/>
                <a:gd name="T14" fmla="*/ 1071 w 2092"/>
                <a:gd name="T15" fmla="*/ 2386 h 2386"/>
                <a:gd name="T16" fmla="*/ 1030 w 2092"/>
                <a:gd name="T17" fmla="*/ 2244 h 2386"/>
                <a:gd name="T18" fmla="*/ 979 w 2092"/>
                <a:gd name="T19" fmla="*/ 2191 h 2386"/>
                <a:gd name="T20" fmla="*/ 857 w 2092"/>
                <a:gd name="T21" fmla="*/ 2273 h 2386"/>
                <a:gd name="T22" fmla="*/ 897 w 2092"/>
                <a:gd name="T23" fmla="*/ 2110 h 2386"/>
                <a:gd name="T24" fmla="*/ 979 w 2092"/>
                <a:gd name="T25" fmla="*/ 1903 h 2386"/>
                <a:gd name="T26" fmla="*/ 963 w 2092"/>
                <a:gd name="T27" fmla="*/ 1854 h 2386"/>
                <a:gd name="T28" fmla="*/ 948 w 2092"/>
                <a:gd name="T29" fmla="*/ 1737 h 2386"/>
                <a:gd name="T30" fmla="*/ 814 w 2092"/>
                <a:gd name="T31" fmla="*/ 1645 h 2386"/>
                <a:gd name="T32" fmla="*/ 667 w 2092"/>
                <a:gd name="T33" fmla="*/ 1677 h 2386"/>
                <a:gd name="T34" fmla="*/ 555 w 2092"/>
                <a:gd name="T35" fmla="*/ 1815 h 2386"/>
                <a:gd name="T36" fmla="*/ 491 w 2092"/>
                <a:gd name="T37" fmla="*/ 1740 h 2386"/>
                <a:gd name="T38" fmla="*/ 378 w 2092"/>
                <a:gd name="T39" fmla="*/ 1830 h 2386"/>
                <a:gd name="T40" fmla="*/ 346 w 2092"/>
                <a:gd name="T41" fmla="*/ 1810 h 2386"/>
                <a:gd name="T42" fmla="*/ 258 w 2092"/>
                <a:gd name="T43" fmla="*/ 1750 h 2386"/>
                <a:gd name="T44" fmla="*/ 213 w 2092"/>
                <a:gd name="T45" fmla="*/ 1699 h 2386"/>
                <a:gd name="T46" fmla="*/ 230 w 2092"/>
                <a:gd name="T47" fmla="*/ 1494 h 2386"/>
                <a:gd name="T48" fmla="*/ 245 w 2092"/>
                <a:gd name="T49" fmla="*/ 1426 h 2386"/>
                <a:gd name="T50" fmla="*/ 250 w 2092"/>
                <a:gd name="T51" fmla="*/ 1313 h 2386"/>
                <a:gd name="T52" fmla="*/ 121 w 2092"/>
                <a:gd name="T53" fmla="*/ 1321 h 2386"/>
                <a:gd name="T54" fmla="*/ 37 w 2092"/>
                <a:gd name="T55" fmla="*/ 1313 h 2386"/>
                <a:gd name="T56" fmla="*/ 195 w 2092"/>
                <a:gd name="T57" fmla="*/ 1180 h 2386"/>
                <a:gd name="T58" fmla="*/ 196 w 2092"/>
                <a:gd name="T59" fmla="*/ 1038 h 2386"/>
                <a:gd name="T60" fmla="*/ 193 w 2092"/>
                <a:gd name="T61" fmla="*/ 891 h 2386"/>
                <a:gd name="T62" fmla="*/ 180 w 2092"/>
                <a:gd name="T63" fmla="*/ 745 h 2386"/>
                <a:gd name="T64" fmla="*/ 180 w 2092"/>
                <a:gd name="T65" fmla="*/ 632 h 2386"/>
                <a:gd name="T66" fmla="*/ 182 w 2092"/>
                <a:gd name="T67" fmla="*/ 467 h 2386"/>
                <a:gd name="T68" fmla="*/ 208 w 2092"/>
                <a:gd name="T69" fmla="*/ 346 h 2386"/>
                <a:gd name="T70" fmla="*/ 334 w 2092"/>
                <a:gd name="T71" fmla="*/ 226 h 2386"/>
                <a:gd name="T72" fmla="*/ 521 w 2092"/>
                <a:gd name="T73" fmla="*/ 164 h 2386"/>
                <a:gd name="T74" fmla="*/ 684 w 2092"/>
                <a:gd name="T75" fmla="*/ 168 h 2386"/>
                <a:gd name="T76" fmla="*/ 624 w 2092"/>
                <a:gd name="T77" fmla="*/ 38 h 2386"/>
                <a:gd name="T78" fmla="*/ 740 w 2092"/>
                <a:gd name="T79" fmla="*/ 2 h 2386"/>
                <a:gd name="T80" fmla="*/ 942 w 2092"/>
                <a:gd name="T81" fmla="*/ 69 h 2386"/>
                <a:gd name="T82" fmla="*/ 1127 w 2092"/>
                <a:gd name="T83" fmla="*/ 111 h 2386"/>
                <a:gd name="T84" fmla="*/ 1254 w 2092"/>
                <a:gd name="T85" fmla="*/ 214 h 2386"/>
                <a:gd name="T86" fmla="*/ 1353 w 2092"/>
                <a:gd name="T87" fmla="*/ 229 h 2386"/>
                <a:gd name="T88" fmla="*/ 1503 w 2092"/>
                <a:gd name="T89" fmla="*/ 151 h 2386"/>
                <a:gd name="T90" fmla="*/ 1586 w 2092"/>
                <a:gd name="T91" fmla="*/ 162 h 2386"/>
                <a:gd name="T92" fmla="*/ 1597 w 2092"/>
                <a:gd name="T93" fmla="*/ 289 h 2386"/>
                <a:gd name="T94" fmla="*/ 1764 w 2092"/>
                <a:gd name="T95" fmla="*/ 115 h 2386"/>
                <a:gd name="T96" fmla="*/ 1825 w 2092"/>
                <a:gd name="T97" fmla="*/ 227 h 2386"/>
                <a:gd name="T98" fmla="*/ 1815 w 2092"/>
                <a:gd name="T99" fmla="*/ 366 h 2386"/>
                <a:gd name="T100" fmla="*/ 1882 w 2092"/>
                <a:gd name="T101" fmla="*/ 426 h 2386"/>
                <a:gd name="T102" fmla="*/ 1981 w 2092"/>
                <a:gd name="T103" fmla="*/ 521 h 2386"/>
                <a:gd name="T104" fmla="*/ 2037 w 2092"/>
                <a:gd name="T105" fmla="*/ 668 h 2386"/>
                <a:gd name="T106" fmla="*/ 2063 w 2092"/>
                <a:gd name="T107" fmla="*/ 750 h 2386"/>
                <a:gd name="T108" fmla="*/ 1979 w 2092"/>
                <a:gd name="T109" fmla="*/ 883 h 2386"/>
                <a:gd name="T110" fmla="*/ 1824 w 2092"/>
                <a:gd name="T111" fmla="*/ 1070 h 2386"/>
                <a:gd name="T112" fmla="*/ 1848 w 2092"/>
                <a:gd name="T113" fmla="*/ 1160 h 2386"/>
                <a:gd name="T114" fmla="*/ 1930 w 2092"/>
                <a:gd name="T115" fmla="*/ 1195 h 2386"/>
                <a:gd name="T116" fmla="*/ 1932 w 2092"/>
                <a:gd name="T117" fmla="*/ 1439 h 2386"/>
                <a:gd name="T118" fmla="*/ 2025 w 2092"/>
                <a:gd name="T119" fmla="*/ 1594 h 2386"/>
                <a:gd name="T120" fmla="*/ 2083 w 2092"/>
                <a:gd name="T121" fmla="*/ 1677 h 2386"/>
                <a:gd name="T122" fmla="*/ 1982 w 2092"/>
                <a:gd name="T123" fmla="*/ 188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江苏"/>
            <p:cNvSpPr>
              <a:spLocks/>
            </p:cNvSpPr>
            <p:nvPr/>
          </p:nvSpPr>
          <p:spPr bwMode="auto">
            <a:xfrm>
              <a:off x="6331028" y="4143591"/>
              <a:ext cx="552457" cy="485801"/>
            </a:xfrm>
            <a:custGeom>
              <a:avLst/>
              <a:gdLst>
                <a:gd name="T0" fmla="*/ 1699 w 2079"/>
                <a:gd name="T1" fmla="*/ 1399 h 1843"/>
                <a:gd name="T2" fmla="*/ 1653 w 2079"/>
                <a:gd name="T3" fmla="*/ 1318 h 1843"/>
                <a:gd name="T4" fmla="*/ 1534 w 2079"/>
                <a:gd name="T5" fmla="*/ 1336 h 1843"/>
                <a:gd name="T6" fmla="*/ 1579 w 2079"/>
                <a:gd name="T7" fmla="*/ 1274 h 1843"/>
                <a:gd name="T8" fmla="*/ 1695 w 2079"/>
                <a:gd name="T9" fmla="*/ 1372 h 1843"/>
                <a:gd name="T10" fmla="*/ 1837 w 2079"/>
                <a:gd name="T11" fmla="*/ 1343 h 1843"/>
                <a:gd name="T12" fmla="*/ 2066 w 2079"/>
                <a:gd name="T13" fmla="*/ 1401 h 1843"/>
                <a:gd name="T14" fmla="*/ 2026 w 2079"/>
                <a:gd name="T15" fmla="*/ 1268 h 1843"/>
                <a:gd name="T16" fmla="*/ 1882 w 2079"/>
                <a:gd name="T17" fmla="*/ 1198 h 1843"/>
                <a:gd name="T18" fmla="*/ 1830 w 2079"/>
                <a:gd name="T19" fmla="*/ 1091 h 1843"/>
                <a:gd name="T20" fmla="*/ 1665 w 2079"/>
                <a:gd name="T21" fmla="*/ 975 h 1843"/>
                <a:gd name="T22" fmla="*/ 1666 w 2079"/>
                <a:gd name="T23" fmla="*/ 898 h 1843"/>
                <a:gd name="T24" fmla="*/ 1588 w 2079"/>
                <a:gd name="T25" fmla="*/ 769 h 1843"/>
                <a:gd name="T26" fmla="*/ 1502 w 2079"/>
                <a:gd name="T27" fmla="*/ 581 h 1843"/>
                <a:gd name="T28" fmla="*/ 1443 w 2079"/>
                <a:gd name="T29" fmla="*/ 452 h 1843"/>
                <a:gd name="T30" fmla="*/ 1291 w 2079"/>
                <a:gd name="T31" fmla="*/ 273 h 1843"/>
                <a:gd name="T32" fmla="*/ 1201 w 2079"/>
                <a:gd name="T33" fmla="*/ 247 h 1843"/>
                <a:gd name="T34" fmla="*/ 1119 w 2079"/>
                <a:gd name="T35" fmla="*/ 259 h 1843"/>
                <a:gd name="T36" fmla="*/ 1070 w 2079"/>
                <a:gd name="T37" fmla="*/ 147 h 1843"/>
                <a:gd name="T38" fmla="*/ 987 w 2079"/>
                <a:gd name="T39" fmla="*/ 53 h 1843"/>
                <a:gd name="T40" fmla="*/ 897 w 2079"/>
                <a:gd name="T41" fmla="*/ 34 h 1843"/>
                <a:gd name="T42" fmla="*/ 834 w 2079"/>
                <a:gd name="T43" fmla="*/ 187 h 1843"/>
                <a:gd name="T44" fmla="*/ 728 w 2079"/>
                <a:gd name="T45" fmla="*/ 260 h 1843"/>
                <a:gd name="T46" fmla="*/ 653 w 2079"/>
                <a:gd name="T47" fmla="*/ 344 h 1843"/>
                <a:gd name="T48" fmla="*/ 567 w 2079"/>
                <a:gd name="T49" fmla="*/ 230 h 1843"/>
                <a:gd name="T50" fmla="*/ 478 w 2079"/>
                <a:gd name="T51" fmla="*/ 298 h 1843"/>
                <a:gd name="T52" fmla="*/ 331 w 2079"/>
                <a:gd name="T53" fmla="*/ 286 h 1843"/>
                <a:gd name="T54" fmla="*/ 237 w 2079"/>
                <a:gd name="T55" fmla="*/ 205 h 1843"/>
                <a:gd name="T56" fmla="*/ 68 w 2079"/>
                <a:gd name="T57" fmla="*/ 14 h 1843"/>
                <a:gd name="T58" fmla="*/ 94 w 2079"/>
                <a:gd name="T59" fmla="*/ 146 h 1843"/>
                <a:gd name="T60" fmla="*/ 1 w 2079"/>
                <a:gd name="T61" fmla="*/ 283 h 1843"/>
                <a:gd name="T62" fmla="*/ 152 w 2079"/>
                <a:gd name="T63" fmla="*/ 365 h 1843"/>
                <a:gd name="T64" fmla="*/ 240 w 2079"/>
                <a:gd name="T65" fmla="*/ 449 h 1843"/>
                <a:gd name="T66" fmla="*/ 371 w 2079"/>
                <a:gd name="T67" fmla="*/ 513 h 1843"/>
                <a:gd name="T68" fmla="*/ 439 w 2079"/>
                <a:gd name="T69" fmla="*/ 540 h 1843"/>
                <a:gd name="T70" fmla="*/ 509 w 2079"/>
                <a:gd name="T71" fmla="*/ 582 h 1843"/>
                <a:gd name="T72" fmla="*/ 636 w 2079"/>
                <a:gd name="T73" fmla="*/ 631 h 1843"/>
                <a:gd name="T74" fmla="*/ 660 w 2079"/>
                <a:gd name="T75" fmla="*/ 739 h 1843"/>
                <a:gd name="T76" fmla="*/ 608 w 2079"/>
                <a:gd name="T77" fmla="*/ 835 h 1843"/>
                <a:gd name="T78" fmla="*/ 672 w 2079"/>
                <a:gd name="T79" fmla="*/ 868 h 1843"/>
                <a:gd name="T80" fmla="*/ 730 w 2079"/>
                <a:gd name="T81" fmla="*/ 952 h 1843"/>
                <a:gd name="T82" fmla="*/ 790 w 2079"/>
                <a:gd name="T83" fmla="*/ 1061 h 1843"/>
                <a:gd name="T84" fmla="*/ 914 w 2079"/>
                <a:gd name="T85" fmla="*/ 1006 h 1843"/>
                <a:gd name="T86" fmla="*/ 1002 w 2079"/>
                <a:gd name="T87" fmla="*/ 962 h 1843"/>
                <a:gd name="T88" fmla="*/ 1081 w 2079"/>
                <a:gd name="T89" fmla="*/ 1109 h 1843"/>
                <a:gd name="T90" fmla="*/ 963 w 2079"/>
                <a:gd name="T91" fmla="*/ 1107 h 1843"/>
                <a:gd name="T92" fmla="*/ 874 w 2079"/>
                <a:gd name="T93" fmla="*/ 1163 h 1843"/>
                <a:gd name="T94" fmla="*/ 891 w 2079"/>
                <a:gd name="T95" fmla="*/ 1280 h 1843"/>
                <a:gd name="T96" fmla="*/ 804 w 2079"/>
                <a:gd name="T97" fmla="*/ 1362 h 1843"/>
                <a:gd name="T98" fmla="*/ 861 w 2079"/>
                <a:gd name="T99" fmla="*/ 1470 h 1843"/>
                <a:gd name="T100" fmla="*/ 923 w 2079"/>
                <a:gd name="T101" fmla="*/ 1534 h 1843"/>
                <a:gd name="T102" fmla="*/ 977 w 2079"/>
                <a:gd name="T103" fmla="*/ 1528 h 1843"/>
                <a:gd name="T104" fmla="*/ 987 w 2079"/>
                <a:gd name="T105" fmla="*/ 1638 h 1843"/>
                <a:gd name="T106" fmla="*/ 1011 w 2079"/>
                <a:gd name="T107" fmla="*/ 1698 h 1843"/>
                <a:gd name="T108" fmla="*/ 1177 w 2079"/>
                <a:gd name="T109" fmla="*/ 1665 h 1843"/>
                <a:gd name="T110" fmla="*/ 1271 w 2079"/>
                <a:gd name="T111" fmla="*/ 1716 h 1843"/>
                <a:gd name="T112" fmla="*/ 1402 w 2079"/>
                <a:gd name="T113" fmla="*/ 1699 h 1843"/>
                <a:gd name="T114" fmla="*/ 1543 w 2079"/>
                <a:gd name="T115" fmla="*/ 1784 h 1843"/>
                <a:gd name="T116" fmla="*/ 1643 w 2079"/>
                <a:gd name="T117" fmla="*/ 1821 h 1843"/>
                <a:gd name="T118" fmla="*/ 1722 w 2079"/>
                <a:gd name="T119" fmla="*/ 1730 h 1843"/>
                <a:gd name="T120" fmla="*/ 1819 w 2079"/>
                <a:gd name="T121" fmla="*/ 1555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福建"/>
            <p:cNvSpPr>
              <a:spLocks/>
            </p:cNvSpPr>
            <p:nvPr/>
          </p:nvSpPr>
          <p:spPr bwMode="auto">
            <a:xfrm>
              <a:off x="6350078" y="4934208"/>
              <a:ext cx="447680" cy="542954"/>
            </a:xfrm>
            <a:custGeom>
              <a:avLst/>
              <a:gdLst>
                <a:gd name="T0" fmla="*/ 1565 w 1689"/>
                <a:gd name="T1" fmla="*/ 334 h 2064"/>
                <a:gd name="T2" fmla="*/ 1442 w 1689"/>
                <a:gd name="T3" fmla="*/ 393 h 2064"/>
                <a:gd name="T4" fmla="*/ 1376 w 1689"/>
                <a:gd name="T5" fmla="*/ 269 h 2064"/>
                <a:gd name="T6" fmla="*/ 1307 w 1689"/>
                <a:gd name="T7" fmla="*/ 313 h 2064"/>
                <a:gd name="T8" fmla="*/ 1189 w 1689"/>
                <a:gd name="T9" fmla="*/ 346 h 2064"/>
                <a:gd name="T10" fmla="*/ 1100 w 1689"/>
                <a:gd name="T11" fmla="*/ 306 h 2064"/>
                <a:gd name="T12" fmla="*/ 1033 w 1689"/>
                <a:gd name="T13" fmla="*/ 78 h 2064"/>
                <a:gd name="T14" fmla="*/ 963 w 1689"/>
                <a:gd name="T15" fmla="*/ 22 h 2064"/>
                <a:gd name="T16" fmla="*/ 872 w 1689"/>
                <a:gd name="T17" fmla="*/ 23 h 2064"/>
                <a:gd name="T18" fmla="*/ 792 w 1689"/>
                <a:gd name="T19" fmla="*/ 129 h 2064"/>
                <a:gd name="T20" fmla="*/ 666 w 1689"/>
                <a:gd name="T21" fmla="*/ 211 h 2064"/>
                <a:gd name="T22" fmla="*/ 545 w 1689"/>
                <a:gd name="T23" fmla="*/ 190 h 2064"/>
                <a:gd name="T24" fmla="*/ 413 w 1689"/>
                <a:gd name="T25" fmla="*/ 318 h 2064"/>
                <a:gd name="T26" fmla="*/ 406 w 1689"/>
                <a:gd name="T27" fmla="*/ 378 h 2064"/>
                <a:gd name="T28" fmla="*/ 378 w 1689"/>
                <a:gd name="T29" fmla="*/ 591 h 2064"/>
                <a:gd name="T30" fmla="*/ 213 w 1689"/>
                <a:gd name="T31" fmla="*/ 738 h 2064"/>
                <a:gd name="T32" fmla="*/ 249 w 1689"/>
                <a:gd name="T33" fmla="*/ 886 h 2064"/>
                <a:gd name="T34" fmla="*/ 186 w 1689"/>
                <a:gd name="T35" fmla="*/ 982 h 2064"/>
                <a:gd name="T36" fmla="*/ 97 w 1689"/>
                <a:gd name="T37" fmla="*/ 1114 h 2064"/>
                <a:gd name="T38" fmla="*/ 69 w 1689"/>
                <a:gd name="T39" fmla="*/ 1267 h 2064"/>
                <a:gd name="T40" fmla="*/ 17 w 1689"/>
                <a:gd name="T41" fmla="*/ 1465 h 2064"/>
                <a:gd name="T42" fmla="*/ 98 w 1689"/>
                <a:gd name="T43" fmla="*/ 1568 h 2064"/>
                <a:gd name="T44" fmla="*/ 220 w 1689"/>
                <a:gd name="T45" fmla="*/ 1592 h 2064"/>
                <a:gd name="T46" fmla="*/ 385 w 1689"/>
                <a:gd name="T47" fmla="*/ 1629 h 2064"/>
                <a:gd name="T48" fmla="*/ 428 w 1689"/>
                <a:gd name="T49" fmla="*/ 1753 h 2064"/>
                <a:gd name="T50" fmla="*/ 461 w 1689"/>
                <a:gd name="T51" fmla="*/ 1903 h 2064"/>
                <a:gd name="T52" fmla="*/ 562 w 1689"/>
                <a:gd name="T53" fmla="*/ 2059 h 2064"/>
                <a:gd name="T54" fmla="*/ 604 w 1689"/>
                <a:gd name="T55" fmla="*/ 2032 h 2064"/>
                <a:gd name="T56" fmla="*/ 665 w 1689"/>
                <a:gd name="T57" fmla="*/ 1976 h 2064"/>
                <a:gd name="T58" fmla="*/ 740 w 1689"/>
                <a:gd name="T59" fmla="*/ 1946 h 2064"/>
                <a:gd name="T60" fmla="*/ 753 w 1689"/>
                <a:gd name="T61" fmla="*/ 1919 h 2064"/>
                <a:gd name="T62" fmla="*/ 792 w 1689"/>
                <a:gd name="T63" fmla="*/ 1923 h 2064"/>
                <a:gd name="T64" fmla="*/ 927 w 1689"/>
                <a:gd name="T65" fmla="*/ 1768 h 2064"/>
                <a:gd name="T66" fmla="*/ 820 w 1689"/>
                <a:gd name="T67" fmla="*/ 1683 h 2064"/>
                <a:gd name="T68" fmla="*/ 832 w 1689"/>
                <a:gd name="T69" fmla="*/ 1641 h 2064"/>
                <a:gd name="T70" fmla="*/ 899 w 1689"/>
                <a:gd name="T71" fmla="*/ 1685 h 2064"/>
                <a:gd name="T72" fmla="*/ 924 w 1689"/>
                <a:gd name="T73" fmla="*/ 1584 h 2064"/>
                <a:gd name="T74" fmla="*/ 992 w 1689"/>
                <a:gd name="T75" fmla="*/ 1612 h 2064"/>
                <a:gd name="T76" fmla="*/ 1040 w 1689"/>
                <a:gd name="T77" fmla="*/ 1592 h 2064"/>
                <a:gd name="T78" fmla="*/ 1122 w 1689"/>
                <a:gd name="T79" fmla="*/ 1608 h 2064"/>
                <a:gd name="T80" fmla="*/ 1130 w 1689"/>
                <a:gd name="T81" fmla="*/ 1518 h 2064"/>
                <a:gd name="T82" fmla="*/ 1231 w 1689"/>
                <a:gd name="T83" fmla="*/ 1468 h 2064"/>
                <a:gd name="T84" fmla="*/ 1231 w 1689"/>
                <a:gd name="T85" fmla="*/ 1403 h 2064"/>
                <a:gd name="T86" fmla="*/ 1210 w 1689"/>
                <a:gd name="T87" fmla="*/ 1386 h 2064"/>
                <a:gd name="T88" fmla="*/ 1227 w 1689"/>
                <a:gd name="T89" fmla="*/ 1327 h 2064"/>
                <a:gd name="T90" fmla="*/ 1411 w 1689"/>
                <a:gd name="T91" fmla="*/ 1335 h 2064"/>
                <a:gd name="T92" fmla="*/ 1278 w 1689"/>
                <a:gd name="T93" fmla="*/ 1222 h 2064"/>
                <a:gd name="T94" fmla="*/ 1373 w 1689"/>
                <a:gd name="T95" fmla="*/ 1203 h 2064"/>
                <a:gd name="T96" fmla="*/ 1474 w 1689"/>
                <a:gd name="T97" fmla="*/ 1215 h 2064"/>
                <a:gd name="T98" fmla="*/ 1387 w 1689"/>
                <a:gd name="T99" fmla="*/ 1128 h 2064"/>
                <a:gd name="T100" fmla="*/ 1474 w 1689"/>
                <a:gd name="T101" fmla="*/ 987 h 2064"/>
                <a:gd name="T102" fmla="*/ 1448 w 1689"/>
                <a:gd name="T103" fmla="*/ 862 h 2064"/>
                <a:gd name="T104" fmla="*/ 1524 w 1689"/>
                <a:gd name="T105" fmla="*/ 793 h 2064"/>
                <a:gd name="T106" fmla="*/ 1443 w 1689"/>
                <a:gd name="T107" fmla="*/ 800 h 2064"/>
                <a:gd name="T108" fmla="*/ 1492 w 1689"/>
                <a:gd name="T109" fmla="*/ 743 h 2064"/>
                <a:gd name="T110" fmla="*/ 1397 w 1689"/>
                <a:gd name="T111" fmla="*/ 703 h 2064"/>
                <a:gd name="T112" fmla="*/ 1440 w 1689"/>
                <a:gd name="T113" fmla="*/ 633 h 2064"/>
                <a:gd name="T114" fmla="*/ 1448 w 1689"/>
                <a:gd name="T115" fmla="*/ 623 h 2064"/>
                <a:gd name="T116" fmla="*/ 1474 w 1689"/>
                <a:gd name="T117" fmla="*/ 618 h 2064"/>
                <a:gd name="T118" fmla="*/ 1528 w 1689"/>
                <a:gd name="T119" fmla="*/ 603 h 2064"/>
                <a:gd name="T120" fmla="*/ 1497 w 1689"/>
                <a:gd name="T121" fmla="*/ 705 h 2064"/>
                <a:gd name="T122" fmla="*/ 1598 w 1689"/>
                <a:gd name="T123" fmla="*/ 640 h 2064"/>
                <a:gd name="T124" fmla="*/ 1622 w 1689"/>
                <a:gd name="T125" fmla="*/ 526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河南"/>
            <p:cNvSpPr>
              <a:spLocks/>
            </p:cNvSpPr>
            <p:nvPr/>
          </p:nvSpPr>
          <p:spPr bwMode="auto">
            <a:xfrm>
              <a:off x="5778571" y="4029286"/>
              <a:ext cx="581032" cy="571530"/>
            </a:xfrm>
            <a:custGeom>
              <a:avLst/>
              <a:gdLst>
                <a:gd name="T0" fmla="*/ 591 w 2215"/>
                <a:gd name="T1" fmla="*/ 492 h 2153"/>
                <a:gd name="T2" fmla="*/ 779 w 2215"/>
                <a:gd name="T3" fmla="*/ 510 h 2153"/>
                <a:gd name="T4" fmla="*/ 878 w 2215"/>
                <a:gd name="T5" fmla="*/ 497 h 2153"/>
                <a:gd name="T6" fmla="*/ 957 w 2215"/>
                <a:gd name="T7" fmla="*/ 458 h 2153"/>
                <a:gd name="T8" fmla="*/ 1025 w 2215"/>
                <a:gd name="T9" fmla="*/ 395 h 2153"/>
                <a:gd name="T10" fmla="*/ 1115 w 2215"/>
                <a:gd name="T11" fmla="*/ 278 h 2153"/>
                <a:gd name="T12" fmla="*/ 1124 w 2215"/>
                <a:gd name="T13" fmla="*/ 169 h 2153"/>
                <a:gd name="T14" fmla="*/ 1147 w 2215"/>
                <a:gd name="T15" fmla="*/ 12 h 2153"/>
                <a:gd name="T16" fmla="*/ 1318 w 2215"/>
                <a:gd name="T17" fmla="*/ 31 h 2153"/>
                <a:gd name="T18" fmla="*/ 1549 w 2215"/>
                <a:gd name="T19" fmla="*/ 85 h 2153"/>
                <a:gd name="T20" fmla="*/ 1675 w 2215"/>
                <a:gd name="T21" fmla="*/ 68 h 2153"/>
                <a:gd name="T22" fmla="*/ 1741 w 2215"/>
                <a:gd name="T23" fmla="*/ 117 h 2153"/>
                <a:gd name="T24" fmla="*/ 1730 w 2215"/>
                <a:gd name="T25" fmla="*/ 205 h 2153"/>
                <a:gd name="T26" fmla="*/ 1853 w 2215"/>
                <a:gd name="T27" fmla="*/ 127 h 2153"/>
                <a:gd name="T28" fmla="*/ 1905 w 2215"/>
                <a:gd name="T29" fmla="*/ 136 h 2153"/>
                <a:gd name="T30" fmla="*/ 1822 w 2215"/>
                <a:gd name="T31" fmla="*/ 236 h 2153"/>
                <a:gd name="T32" fmla="*/ 1710 w 2215"/>
                <a:gd name="T33" fmla="*/ 353 h 2153"/>
                <a:gd name="T34" fmla="*/ 1587 w 2215"/>
                <a:gd name="T35" fmla="*/ 477 h 2153"/>
                <a:gd name="T36" fmla="*/ 1600 w 2215"/>
                <a:gd name="T37" fmla="*/ 592 h 2153"/>
                <a:gd name="T38" fmla="*/ 1719 w 2215"/>
                <a:gd name="T39" fmla="*/ 647 h 2153"/>
                <a:gd name="T40" fmla="*/ 1891 w 2215"/>
                <a:gd name="T41" fmla="*/ 749 h 2153"/>
                <a:gd name="T42" fmla="*/ 2033 w 2215"/>
                <a:gd name="T43" fmla="*/ 780 h 2153"/>
                <a:gd name="T44" fmla="*/ 2150 w 2215"/>
                <a:gd name="T45" fmla="*/ 864 h 2153"/>
                <a:gd name="T46" fmla="*/ 2212 w 2215"/>
                <a:gd name="T47" fmla="*/ 994 h 2153"/>
                <a:gd name="T48" fmla="*/ 2111 w 2215"/>
                <a:gd name="T49" fmla="*/ 1089 h 2153"/>
                <a:gd name="T50" fmla="*/ 1991 w 2215"/>
                <a:gd name="T51" fmla="*/ 1044 h 2153"/>
                <a:gd name="T52" fmla="*/ 1869 w 2215"/>
                <a:gd name="T53" fmla="*/ 976 h 2153"/>
                <a:gd name="T54" fmla="*/ 1848 w 2215"/>
                <a:gd name="T55" fmla="*/ 1084 h 2153"/>
                <a:gd name="T56" fmla="*/ 1828 w 2215"/>
                <a:gd name="T57" fmla="*/ 1194 h 2153"/>
                <a:gd name="T58" fmla="*/ 1762 w 2215"/>
                <a:gd name="T59" fmla="*/ 1329 h 2153"/>
                <a:gd name="T60" fmla="*/ 1630 w 2215"/>
                <a:gd name="T61" fmla="*/ 1398 h 2153"/>
                <a:gd name="T62" fmla="*/ 1658 w 2215"/>
                <a:gd name="T63" fmla="*/ 1500 h 2153"/>
                <a:gd name="T64" fmla="*/ 1726 w 2215"/>
                <a:gd name="T65" fmla="*/ 1604 h 2153"/>
                <a:gd name="T66" fmla="*/ 1803 w 2215"/>
                <a:gd name="T67" fmla="*/ 1642 h 2153"/>
                <a:gd name="T68" fmla="*/ 1920 w 2215"/>
                <a:gd name="T69" fmla="*/ 1664 h 2153"/>
                <a:gd name="T70" fmla="*/ 1999 w 2215"/>
                <a:gd name="T71" fmla="*/ 1613 h 2153"/>
                <a:gd name="T72" fmla="*/ 2012 w 2215"/>
                <a:gd name="T73" fmla="*/ 1871 h 2153"/>
                <a:gd name="T74" fmla="*/ 1890 w 2215"/>
                <a:gd name="T75" fmla="*/ 1998 h 2153"/>
                <a:gd name="T76" fmla="*/ 1783 w 2215"/>
                <a:gd name="T77" fmla="*/ 2152 h 2153"/>
                <a:gd name="T78" fmla="*/ 1750 w 2215"/>
                <a:gd name="T79" fmla="*/ 2067 h 2153"/>
                <a:gd name="T80" fmla="*/ 1625 w 2215"/>
                <a:gd name="T81" fmla="*/ 2136 h 2153"/>
                <a:gd name="T82" fmla="*/ 1532 w 2215"/>
                <a:gd name="T83" fmla="*/ 2058 h 2153"/>
                <a:gd name="T84" fmla="*/ 1391 w 2215"/>
                <a:gd name="T85" fmla="*/ 1971 h 2153"/>
                <a:gd name="T86" fmla="*/ 1309 w 2215"/>
                <a:gd name="T87" fmla="*/ 1985 h 2153"/>
                <a:gd name="T88" fmla="*/ 1248 w 2215"/>
                <a:gd name="T89" fmla="*/ 1932 h 2153"/>
                <a:gd name="T90" fmla="*/ 1225 w 2215"/>
                <a:gd name="T91" fmla="*/ 1826 h 2153"/>
                <a:gd name="T92" fmla="*/ 1196 w 2215"/>
                <a:gd name="T93" fmla="*/ 1745 h 2153"/>
                <a:gd name="T94" fmla="*/ 1078 w 2215"/>
                <a:gd name="T95" fmla="*/ 1796 h 2153"/>
                <a:gd name="T96" fmla="*/ 985 w 2215"/>
                <a:gd name="T97" fmla="*/ 1765 h 2153"/>
                <a:gd name="T98" fmla="*/ 781 w 2215"/>
                <a:gd name="T99" fmla="*/ 1780 h 2153"/>
                <a:gd name="T100" fmla="*/ 586 w 2215"/>
                <a:gd name="T101" fmla="*/ 1742 h 2153"/>
                <a:gd name="T102" fmla="*/ 442 w 2215"/>
                <a:gd name="T103" fmla="*/ 1688 h 2153"/>
                <a:gd name="T104" fmla="*/ 343 w 2215"/>
                <a:gd name="T105" fmla="*/ 1563 h 2153"/>
                <a:gd name="T106" fmla="*/ 273 w 2215"/>
                <a:gd name="T107" fmla="*/ 1453 h 2153"/>
                <a:gd name="T108" fmla="*/ 229 w 2215"/>
                <a:gd name="T109" fmla="*/ 1270 h 2153"/>
                <a:gd name="T110" fmla="*/ 84 w 2215"/>
                <a:gd name="T111" fmla="*/ 1124 h 2153"/>
                <a:gd name="T112" fmla="*/ 83 w 2215"/>
                <a:gd name="T113" fmla="*/ 1025 h 2153"/>
                <a:gd name="T114" fmla="*/ 38 w 2215"/>
                <a:gd name="T115" fmla="*/ 914 h 2153"/>
                <a:gd name="T116" fmla="*/ 20 w 2215"/>
                <a:gd name="T117" fmla="*/ 806 h 2153"/>
                <a:gd name="T118" fmla="*/ 229 w 2215"/>
                <a:gd name="T119" fmla="*/ 744 h 2153"/>
                <a:gd name="T120" fmla="*/ 446 w 2215"/>
                <a:gd name="T121" fmla="*/ 649 h 2153"/>
                <a:gd name="T122" fmla="*/ 556 w 2215"/>
                <a:gd name="T123" fmla="*/ 58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辽宁"/>
            <p:cNvSpPr>
              <a:spLocks noEditPoints="1"/>
            </p:cNvSpPr>
            <p:nvPr/>
          </p:nvSpPr>
          <p:spPr bwMode="auto">
            <a:xfrm>
              <a:off x="6492955" y="3124363"/>
              <a:ext cx="590558" cy="581055"/>
            </a:xfrm>
            <a:custGeom>
              <a:avLst/>
              <a:gdLst>
                <a:gd name="T0" fmla="*/ 259 w 2212"/>
                <a:gd name="T1" fmla="*/ 1537 h 2187"/>
                <a:gd name="T2" fmla="*/ 137 w 2212"/>
                <a:gd name="T3" fmla="*/ 1452 h 2187"/>
                <a:gd name="T4" fmla="*/ 8 w 2212"/>
                <a:gd name="T5" fmla="*/ 1353 h 2187"/>
                <a:gd name="T6" fmla="*/ 26 w 2212"/>
                <a:gd name="T7" fmla="*/ 1249 h 2187"/>
                <a:gd name="T8" fmla="*/ 103 w 2212"/>
                <a:gd name="T9" fmla="*/ 1131 h 2187"/>
                <a:gd name="T10" fmla="*/ 154 w 2212"/>
                <a:gd name="T11" fmla="*/ 1037 h 2187"/>
                <a:gd name="T12" fmla="*/ 115 w 2212"/>
                <a:gd name="T13" fmla="*/ 918 h 2187"/>
                <a:gd name="T14" fmla="*/ 84 w 2212"/>
                <a:gd name="T15" fmla="*/ 727 h 2187"/>
                <a:gd name="T16" fmla="*/ 219 w 2212"/>
                <a:gd name="T17" fmla="*/ 704 h 2187"/>
                <a:gd name="T18" fmla="*/ 340 w 2212"/>
                <a:gd name="T19" fmla="*/ 910 h 2187"/>
                <a:gd name="T20" fmla="*/ 449 w 2212"/>
                <a:gd name="T21" fmla="*/ 787 h 2187"/>
                <a:gd name="T22" fmla="*/ 623 w 2212"/>
                <a:gd name="T23" fmla="*/ 652 h 2187"/>
                <a:gd name="T24" fmla="*/ 820 w 2212"/>
                <a:gd name="T25" fmla="*/ 538 h 2187"/>
                <a:gd name="T26" fmla="*/ 931 w 2212"/>
                <a:gd name="T27" fmla="*/ 415 h 2187"/>
                <a:gd name="T28" fmla="*/ 1051 w 2212"/>
                <a:gd name="T29" fmla="*/ 392 h 2187"/>
                <a:gd name="T30" fmla="*/ 1120 w 2212"/>
                <a:gd name="T31" fmla="*/ 362 h 2187"/>
                <a:gd name="T32" fmla="*/ 1258 w 2212"/>
                <a:gd name="T33" fmla="*/ 331 h 2187"/>
                <a:gd name="T34" fmla="*/ 1343 w 2212"/>
                <a:gd name="T35" fmla="*/ 211 h 2187"/>
                <a:gd name="T36" fmla="*/ 1422 w 2212"/>
                <a:gd name="T37" fmla="*/ 0 h 2187"/>
                <a:gd name="T38" fmla="*/ 1601 w 2212"/>
                <a:gd name="T39" fmla="*/ 94 h 2187"/>
                <a:gd name="T40" fmla="*/ 1638 w 2212"/>
                <a:gd name="T41" fmla="*/ 197 h 2187"/>
                <a:gd name="T42" fmla="*/ 1695 w 2212"/>
                <a:gd name="T43" fmla="*/ 236 h 2187"/>
                <a:gd name="T44" fmla="*/ 1797 w 2212"/>
                <a:gd name="T45" fmla="*/ 181 h 2187"/>
                <a:gd name="T46" fmla="*/ 1854 w 2212"/>
                <a:gd name="T47" fmla="*/ 319 h 2187"/>
                <a:gd name="T48" fmla="*/ 1930 w 2212"/>
                <a:gd name="T49" fmla="*/ 415 h 2187"/>
                <a:gd name="T50" fmla="*/ 2003 w 2212"/>
                <a:gd name="T51" fmla="*/ 508 h 2187"/>
                <a:gd name="T52" fmla="*/ 2001 w 2212"/>
                <a:gd name="T53" fmla="*/ 622 h 2187"/>
                <a:gd name="T54" fmla="*/ 2075 w 2212"/>
                <a:gd name="T55" fmla="*/ 758 h 2187"/>
                <a:gd name="T56" fmla="*/ 2191 w 2212"/>
                <a:gd name="T57" fmla="*/ 907 h 2187"/>
                <a:gd name="T58" fmla="*/ 2156 w 2212"/>
                <a:gd name="T59" fmla="*/ 1031 h 2187"/>
                <a:gd name="T60" fmla="*/ 2188 w 2212"/>
                <a:gd name="T61" fmla="*/ 1096 h 2187"/>
                <a:gd name="T62" fmla="*/ 2033 w 2212"/>
                <a:gd name="T63" fmla="*/ 1210 h 2187"/>
                <a:gd name="T64" fmla="*/ 1844 w 2212"/>
                <a:gd name="T65" fmla="*/ 1409 h 2187"/>
                <a:gd name="T66" fmla="*/ 1732 w 2212"/>
                <a:gd name="T67" fmla="*/ 1586 h 2187"/>
                <a:gd name="T68" fmla="*/ 1548 w 2212"/>
                <a:gd name="T69" fmla="*/ 1630 h 2187"/>
                <a:gd name="T70" fmla="*/ 1334 w 2212"/>
                <a:gd name="T71" fmla="*/ 1752 h 2187"/>
                <a:gd name="T72" fmla="*/ 1129 w 2212"/>
                <a:gd name="T73" fmla="*/ 1956 h 2187"/>
                <a:gd name="T74" fmla="*/ 1116 w 2212"/>
                <a:gd name="T75" fmla="*/ 1997 h 2187"/>
                <a:gd name="T76" fmla="*/ 1078 w 2212"/>
                <a:gd name="T77" fmla="*/ 2064 h 2187"/>
                <a:gd name="T78" fmla="*/ 995 w 2212"/>
                <a:gd name="T79" fmla="*/ 2048 h 2187"/>
                <a:gd name="T80" fmla="*/ 975 w 2212"/>
                <a:gd name="T81" fmla="*/ 2107 h 2187"/>
                <a:gd name="T82" fmla="*/ 853 w 2212"/>
                <a:gd name="T83" fmla="*/ 2185 h 2187"/>
                <a:gd name="T84" fmla="*/ 857 w 2212"/>
                <a:gd name="T85" fmla="*/ 2091 h 2187"/>
                <a:gd name="T86" fmla="*/ 966 w 2212"/>
                <a:gd name="T87" fmla="*/ 2027 h 2187"/>
                <a:gd name="T88" fmla="*/ 975 w 2212"/>
                <a:gd name="T89" fmla="*/ 1946 h 2187"/>
                <a:gd name="T90" fmla="*/ 1042 w 2212"/>
                <a:gd name="T91" fmla="*/ 1886 h 2187"/>
                <a:gd name="T92" fmla="*/ 940 w 2212"/>
                <a:gd name="T93" fmla="*/ 1897 h 2187"/>
                <a:gd name="T94" fmla="*/ 903 w 2212"/>
                <a:gd name="T95" fmla="*/ 1739 h 2187"/>
                <a:gd name="T96" fmla="*/ 1002 w 2212"/>
                <a:gd name="T97" fmla="*/ 1599 h 2187"/>
                <a:gd name="T98" fmla="*/ 1070 w 2212"/>
                <a:gd name="T99" fmla="*/ 1496 h 2187"/>
                <a:gd name="T100" fmla="*/ 1059 w 2212"/>
                <a:gd name="T101" fmla="*/ 1302 h 2187"/>
                <a:gd name="T102" fmla="*/ 952 w 2212"/>
                <a:gd name="T103" fmla="*/ 1152 h 2187"/>
                <a:gd name="T104" fmla="*/ 905 w 2212"/>
                <a:gd name="T105" fmla="*/ 1225 h 2187"/>
                <a:gd name="T106" fmla="*/ 786 w 2212"/>
                <a:gd name="T107" fmla="*/ 1207 h 2187"/>
                <a:gd name="T108" fmla="*/ 655 w 2212"/>
                <a:gd name="T109" fmla="*/ 1301 h 2187"/>
                <a:gd name="T110" fmla="*/ 618 w 2212"/>
                <a:gd name="T111" fmla="*/ 1401 h 2187"/>
                <a:gd name="T112" fmla="*/ 534 w 2212"/>
                <a:gd name="T113" fmla="*/ 1566 h 2187"/>
                <a:gd name="T114" fmla="*/ 878 w 2212"/>
                <a:gd name="T115" fmla="*/ 1788 h 2187"/>
                <a:gd name="T116" fmla="*/ 850 w 2212"/>
                <a:gd name="T117" fmla="*/ 1838 h 2187"/>
                <a:gd name="T118" fmla="*/ 899 w 2212"/>
                <a:gd name="T119" fmla="*/ 1886 h 2187"/>
                <a:gd name="T120" fmla="*/ 845 w 2212"/>
                <a:gd name="T121" fmla="*/ 1899 h 2187"/>
                <a:gd name="T122" fmla="*/ 1229 w 2212"/>
                <a:gd name="T123" fmla="*/ 1939 h 2187"/>
                <a:gd name="T124" fmla="*/ 1350 w 2212"/>
                <a:gd name="T125" fmla="*/ 1990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浙江"/>
            <p:cNvSpPr>
              <a:spLocks/>
            </p:cNvSpPr>
            <p:nvPr/>
          </p:nvSpPr>
          <p:spPr bwMode="auto">
            <a:xfrm>
              <a:off x="6540581" y="4591290"/>
              <a:ext cx="390530" cy="457224"/>
            </a:xfrm>
            <a:custGeom>
              <a:avLst/>
              <a:gdLst>
                <a:gd name="T0" fmla="*/ 882 w 1493"/>
                <a:gd name="T1" fmla="*/ 1623 h 1731"/>
                <a:gd name="T2" fmla="*/ 793 w 1493"/>
                <a:gd name="T3" fmla="*/ 1671 h 1731"/>
                <a:gd name="T4" fmla="*/ 704 w 1493"/>
                <a:gd name="T5" fmla="*/ 1615 h 1731"/>
                <a:gd name="T6" fmla="*/ 646 w 1493"/>
                <a:gd name="T7" fmla="*/ 1535 h 1731"/>
                <a:gd name="T8" fmla="*/ 577 w 1493"/>
                <a:gd name="T9" fmla="*/ 1610 h 1731"/>
                <a:gd name="T10" fmla="*/ 469 w 1493"/>
                <a:gd name="T11" fmla="*/ 1637 h 1731"/>
                <a:gd name="T12" fmla="*/ 395 w 1493"/>
                <a:gd name="T13" fmla="*/ 1604 h 1731"/>
                <a:gd name="T14" fmla="*/ 306 w 1493"/>
                <a:gd name="T15" fmla="*/ 1400 h 1731"/>
                <a:gd name="T16" fmla="*/ 299 w 1493"/>
                <a:gd name="T17" fmla="*/ 1296 h 1731"/>
                <a:gd name="T18" fmla="*/ 222 w 1493"/>
                <a:gd name="T19" fmla="*/ 1320 h 1731"/>
                <a:gd name="T20" fmla="*/ 189 w 1493"/>
                <a:gd name="T21" fmla="*/ 1250 h 1731"/>
                <a:gd name="T22" fmla="*/ 142 w 1493"/>
                <a:gd name="T23" fmla="*/ 1087 h 1731"/>
                <a:gd name="T24" fmla="*/ 79 w 1493"/>
                <a:gd name="T25" fmla="*/ 1019 h 1731"/>
                <a:gd name="T26" fmla="*/ 10 w 1493"/>
                <a:gd name="T27" fmla="*/ 914 h 1731"/>
                <a:gd name="T28" fmla="*/ 71 w 1493"/>
                <a:gd name="T29" fmla="*/ 824 h 1731"/>
                <a:gd name="T30" fmla="*/ 167 w 1493"/>
                <a:gd name="T31" fmla="*/ 751 h 1731"/>
                <a:gd name="T32" fmla="*/ 245 w 1493"/>
                <a:gd name="T33" fmla="*/ 672 h 1731"/>
                <a:gd name="T34" fmla="*/ 280 w 1493"/>
                <a:gd name="T35" fmla="*/ 515 h 1731"/>
                <a:gd name="T36" fmla="*/ 278 w 1493"/>
                <a:gd name="T37" fmla="*/ 430 h 1731"/>
                <a:gd name="T38" fmla="*/ 404 w 1493"/>
                <a:gd name="T39" fmla="*/ 411 h 1731"/>
                <a:gd name="T40" fmla="*/ 439 w 1493"/>
                <a:gd name="T41" fmla="*/ 312 h 1731"/>
                <a:gd name="T42" fmla="*/ 445 w 1493"/>
                <a:gd name="T43" fmla="*/ 233 h 1731"/>
                <a:gd name="T44" fmla="*/ 491 w 1493"/>
                <a:gd name="T45" fmla="*/ 183 h 1731"/>
                <a:gd name="T46" fmla="*/ 539 w 1493"/>
                <a:gd name="T47" fmla="*/ 10 h 1731"/>
                <a:gd name="T48" fmla="*/ 659 w 1493"/>
                <a:gd name="T49" fmla="*/ 60 h 1731"/>
                <a:gd name="T50" fmla="*/ 828 w 1493"/>
                <a:gd name="T51" fmla="*/ 128 h 1731"/>
                <a:gd name="T52" fmla="*/ 921 w 1493"/>
                <a:gd name="T53" fmla="*/ 73 h 1731"/>
                <a:gd name="T54" fmla="*/ 1020 w 1493"/>
                <a:gd name="T55" fmla="*/ 63 h 1731"/>
                <a:gd name="T56" fmla="*/ 1126 w 1493"/>
                <a:gd name="T57" fmla="*/ 156 h 1731"/>
                <a:gd name="T58" fmla="*/ 1026 w 1493"/>
                <a:gd name="T59" fmla="*/ 246 h 1731"/>
                <a:gd name="T60" fmla="*/ 907 w 1493"/>
                <a:gd name="T61" fmla="*/ 309 h 1731"/>
                <a:gd name="T62" fmla="*/ 793 w 1493"/>
                <a:gd name="T63" fmla="*/ 385 h 1731"/>
                <a:gd name="T64" fmla="*/ 906 w 1493"/>
                <a:gd name="T65" fmla="*/ 385 h 1731"/>
                <a:gd name="T66" fmla="*/ 1033 w 1493"/>
                <a:gd name="T67" fmla="*/ 401 h 1731"/>
                <a:gd name="T68" fmla="*/ 1208 w 1493"/>
                <a:gd name="T69" fmla="*/ 337 h 1731"/>
                <a:gd name="T70" fmla="*/ 1430 w 1493"/>
                <a:gd name="T71" fmla="*/ 474 h 1731"/>
                <a:gd name="T72" fmla="*/ 1423 w 1493"/>
                <a:gd name="T73" fmla="*/ 517 h 1731"/>
                <a:gd name="T74" fmla="*/ 1450 w 1493"/>
                <a:gd name="T75" fmla="*/ 599 h 1731"/>
                <a:gd name="T76" fmla="*/ 1314 w 1493"/>
                <a:gd name="T77" fmla="*/ 647 h 1731"/>
                <a:gd name="T78" fmla="*/ 1402 w 1493"/>
                <a:gd name="T79" fmla="*/ 650 h 1731"/>
                <a:gd name="T80" fmla="*/ 1452 w 1493"/>
                <a:gd name="T81" fmla="*/ 714 h 1731"/>
                <a:gd name="T82" fmla="*/ 1463 w 1493"/>
                <a:gd name="T83" fmla="*/ 763 h 1731"/>
                <a:gd name="T84" fmla="*/ 1391 w 1493"/>
                <a:gd name="T85" fmla="*/ 713 h 1731"/>
                <a:gd name="T86" fmla="*/ 1327 w 1493"/>
                <a:gd name="T87" fmla="*/ 773 h 1731"/>
                <a:gd name="T88" fmla="*/ 1313 w 1493"/>
                <a:gd name="T89" fmla="*/ 834 h 1731"/>
                <a:gd name="T90" fmla="*/ 1372 w 1493"/>
                <a:gd name="T91" fmla="*/ 912 h 1731"/>
                <a:gd name="T92" fmla="*/ 1330 w 1493"/>
                <a:gd name="T93" fmla="*/ 928 h 1731"/>
                <a:gd name="T94" fmla="*/ 1299 w 1493"/>
                <a:gd name="T95" fmla="*/ 1015 h 1731"/>
                <a:gd name="T96" fmla="*/ 1358 w 1493"/>
                <a:gd name="T97" fmla="*/ 1136 h 1731"/>
                <a:gd name="T98" fmla="*/ 1341 w 1493"/>
                <a:gd name="T99" fmla="*/ 1180 h 1731"/>
                <a:gd name="T100" fmla="*/ 1292 w 1493"/>
                <a:gd name="T101" fmla="*/ 1239 h 1731"/>
                <a:gd name="T102" fmla="*/ 1254 w 1493"/>
                <a:gd name="T103" fmla="*/ 1257 h 1731"/>
                <a:gd name="T104" fmla="*/ 1223 w 1493"/>
                <a:gd name="T105" fmla="*/ 1313 h 1731"/>
                <a:gd name="T106" fmla="*/ 1251 w 1493"/>
                <a:gd name="T107" fmla="*/ 1225 h 1731"/>
                <a:gd name="T108" fmla="*/ 1167 w 1493"/>
                <a:gd name="T109" fmla="*/ 1200 h 1731"/>
                <a:gd name="T110" fmla="*/ 1178 w 1493"/>
                <a:gd name="T111" fmla="*/ 1270 h 1731"/>
                <a:gd name="T112" fmla="*/ 1122 w 1493"/>
                <a:gd name="T113" fmla="*/ 1343 h 1731"/>
                <a:gd name="T114" fmla="*/ 1078 w 1493"/>
                <a:gd name="T115" fmla="*/ 1369 h 1731"/>
                <a:gd name="T116" fmla="*/ 1053 w 1493"/>
                <a:gd name="T117" fmla="*/ 1478 h 1731"/>
                <a:gd name="T118" fmla="*/ 1047 w 1493"/>
                <a:gd name="T119" fmla="*/ 1570 h 1731"/>
                <a:gd name="T120" fmla="*/ 1018 w 1493"/>
                <a:gd name="T121" fmla="*/ 1623 h 1731"/>
                <a:gd name="T122" fmla="*/ 1011 w 1493"/>
                <a:gd name="T123" fmla="*/ 1696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广东"/>
            <p:cNvSpPr>
              <a:spLocks noEditPoints="1"/>
            </p:cNvSpPr>
            <p:nvPr/>
          </p:nvSpPr>
          <p:spPr bwMode="auto">
            <a:xfrm>
              <a:off x="5702370" y="5286651"/>
              <a:ext cx="790585" cy="609632"/>
            </a:xfrm>
            <a:custGeom>
              <a:avLst/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天津"/>
            <p:cNvSpPr>
              <a:spLocks/>
            </p:cNvSpPr>
            <p:nvPr/>
          </p:nvSpPr>
          <p:spPr bwMode="auto">
            <a:xfrm>
              <a:off x="6331028" y="3562536"/>
              <a:ext cx="114301" cy="190510"/>
            </a:xfrm>
            <a:custGeom>
              <a:avLst/>
              <a:gdLst>
                <a:gd name="T0" fmla="*/ 139 w 430"/>
                <a:gd name="T1" fmla="*/ 49 h 726"/>
                <a:gd name="T2" fmla="*/ 152 w 430"/>
                <a:gd name="T3" fmla="*/ 42 h 726"/>
                <a:gd name="T4" fmla="*/ 171 w 430"/>
                <a:gd name="T5" fmla="*/ 25 h 726"/>
                <a:gd name="T6" fmla="*/ 178 w 430"/>
                <a:gd name="T7" fmla="*/ 4 h 726"/>
                <a:gd name="T8" fmla="*/ 237 w 430"/>
                <a:gd name="T9" fmla="*/ 3 h 726"/>
                <a:gd name="T10" fmla="*/ 253 w 430"/>
                <a:gd name="T11" fmla="*/ 22 h 726"/>
                <a:gd name="T12" fmla="*/ 294 w 430"/>
                <a:gd name="T13" fmla="*/ 62 h 726"/>
                <a:gd name="T14" fmla="*/ 294 w 430"/>
                <a:gd name="T15" fmla="*/ 89 h 726"/>
                <a:gd name="T16" fmla="*/ 271 w 430"/>
                <a:gd name="T17" fmla="*/ 98 h 726"/>
                <a:gd name="T18" fmla="*/ 231 w 430"/>
                <a:gd name="T19" fmla="*/ 110 h 726"/>
                <a:gd name="T20" fmla="*/ 227 w 430"/>
                <a:gd name="T21" fmla="*/ 152 h 726"/>
                <a:gd name="T22" fmla="*/ 266 w 430"/>
                <a:gd name="T23" fmla="*/ 212 h 726"/>
                <a:gd name="T24" fmla="*/ 286 w 430"/>
                <a:gd name="T25" fmla="*/ 245 h 726"/>
                <a:gd name="T26" fmla="*/ 297 w 430"/>
                <a:gd name="T27" fmla="*/ 281 h 726"/>
                <a:gd name="T28" fmla="*/ 313 w 430"/>
                <a:gd name="T29" fmla="*/ 284 h 726"/>
                <a:gd name="T30" fmla="*/ 357 w 430"/>
                <a:gd name="T31" fmla="*/ 268 h 726"/>
                <a:gd name="T32" fmla="*/ 378 w 430"/>
                <a:gd name="T33" fmla="*/ 276 h 726"/>
                <a:gd name="T34" fmla="*/ 367 w 430"/>
                <a:gd name="T35" fmla="*/ 321 h 726"/>
                <a:gd name="T36" fmla="*/ 378 w 430"/>
                <a:gd name="T37" fmla="*/ 333 h 726"/>
                <a:gd name="T38" fmla="*/ 417 w 430"/>
                <a:gd name="T39" fmla="*/ 356 h 726"/>
                <a:gd name="T40" fmla="*/ 429 w 430"/>
                <a:gd name="T41" fmla="*/ 403 h 726"/>
                <a:gd name="T42" fmla="*/ 396 w 430"/>
                <a:gd name="T43" fmla="*/ 431 h 726"/>
                <a:gd name="T44" fmla="*/ 348 w 430"/>
                <a:gd name="T45" fmla="*/ 460 h 726"/>
                <a:gd name="T46" fmla="*/ 335 w 430"/>
                <a:gd name="T47" fmla="*/ 503 h 726"/>
                <a:gd name="T48" fmla="*/ 324 w 430"/>
                <a:gd name="T49" fmla="*/ 557 h 726"/>
                <a:gd name="T50" fmla="*/ 287 w 430"/>
                <a:gd name="T51" fmla="*/ 630 h 726"/>
                <a:gd name="T52" fmla="*/ 279 w 430"/>
                <a:gd name="T53" fmla="*/ 693 h 726"/>
                <a:gd name="T54" fmla="*/ 223 w 430"/>
                <a:gd name="T55" fmla="*/ 716 h 726"/>
                <a:gd name="T56" fmla="*/ 192 w 430"/>
                <a:gd name="T57" fmla="*/ 723 h 726"/>
                <a:gd name="T58" fmla="*/ 182 w 430"/>
                <a:gd name="T59" fmla="*/ 711 h 726"/>
                <a:gd name="T60" fmla="*/ 153 w 430"/>
                <a:gd name="T61" fmla="*/ 715 h 726"/>
                <a:gd name="T62" fmla="*/ 133 w 430"/>
                <a:gd name="T63" fmla="*/ 726 h 726"/>
                <a:gd name="T64" fmla="*/ 116 w 430"/>
                <a:gd name="T65" fmla="*/ 681 h 726"/>
                <a:gd name="T66" fmla="*/ 95 w 430"/>
                <a:gd name="T67" fmla="*/ 674 h 726"/>
                <a:gd name="T68" fmla="*/ 32 w 430"/>
                <a:gd name="T69" fmla="*/ 672 h 726"/>
                <a:gd name="T70" fmla="*/ 8 w 430"/>
                <a:gd name="T71" fmla="*/ 635 h 726"/>
                <a:gd name="T72" fmla="*/ 3 w 430"/>
                <a:gd name="T73" fmla="*/ 578 h 726"/>
                <a:gd name="T74" fmla="*/ 1 w 430"/>
                <a:gd name="T75" fmla="*/ 536 h 726"/>
                <a:gd name="T76" fmla="*/ 31 w 430"/>
                <a:gd name="T77" fmla="*/ 532 h 726"/>
                <a:gd name="T78" fmla="*/ 45 w 430"/>
                <a:gd name="T79" fmla="*/ 518 h 726"/>
                <a:gd name="T80" fmla="*/ 33 w 430"/>
                <a:gd name="T81" fmla="*/ 431 h 726"/>
                <a:gd name="T82" fmla="*/ 16 w 430"/>
                <a:gd name="T83" fmla="*/ 290 h 726"/>
                <a:gd name="T84" fmla="*/ 22 w 430"/>
                <a:gd name="T85" fmla="*/ 275 h 726"/>
                <a:gd name="T86" fmla="*/ 29 w 430"/>
                <a:gd name="T87" fmla="*/ 259 h 726"/>
                <a:gd name="T88" fmla="*/ 51 w 430"/>
                <a:gd name="T89" fmla="*/ 271 h 726"/>
                <a:gd name="T90" fmla="*/ 64 w 430"/>
                <a:gd name="T91" fmla="*/ 280 h 726"/>
                <a:gd name="T92" fmla="*/ 108 w 430"/>
                <a:gd name="T93" fmla="*/ 270 h 726"/>
                <a:gd name="T94" fmla="*/ 126 w 430"/>
                <a:gd name="T95" fmla="*/ 252 h 726"/>
                <a:gd name="T96" fmla="*/ 128 w 430"/>
                <a:gd name="T97" fmla="*/ 200 h 726"/>
                <a:gd name="T98" fmla="*/ 129 w 430"/>
                <a:gd name="T99" fmla="*/ 174 h 726"/>
                <a:gd name="T100" fmla="*/ 141 w 430"/>
                <a:gd name="T101" fmla="*/ 165 h 726"/>
                <a:gd name="T102" fmla="*/ 114 w 430"/>
                <a:gd name="T103" fmla="*/ 146 h 726"/>
                <a:gd name="T104" fmla="*/ 110 w 430"/>
                <a:gd name="T105" fmla="*/ 131 h 726"/>
                <a:gd name="T106" fmla="*/ 122 w 430"/>
                <a:gd name="T107" fmla="*/ 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北京"/>
            <p:cNvSpPr>
              <a:spLocks/>
            </p:cNvSpPr>
            <p:nvPr/>
          </p:nvSpPr>
          <p:spPr bwMode="auto">
            <a:xfrm>
              <a:off x="6207201" y="3467281"/>
              <a:ext cx="171452" cy="190510"/>
            </a:xfrm>
            <a:custGeom>
              <a:avLst/>
              <a:gdLst>
                <a:gd name="T0" fmla="*/ 265 w 636"/>
                <a:gd name="T1" fmla="*/ 650 h 711"/>
                <a:gd name="T2" fmla="*/ 282 w 636"/>
                <a:gd name="T3" fmla="*/ 694 h 711"/>
                <a:gd name="T4" fmla="*/ 304 w 636"/>
                <a:gd name="T5" fmla="*/ 711 h 711"/>
                <a:gd name="T6" fmla="*/ 325 w 636"/>
                <a:gd name="T7" fmla="*/ 696 h 711"/>
                <a:gd name="T8" fmla="*/ 372 w 636"/>
                <a:gd name="T9" fmla="*/ 646 h 711"/>
                <a:gd name="T10" fmla="*/ 401 w 636"/>
                <a:gd name="T11" fmla="*/ 633 h 711"/>
                <a:gd name="T12" fmla="*/ 428 w 636"/>
                <a:gd name="T13" fmla="*/ 631 h 711"/>
                <a:gd name="T14" fmla="*/ 448 w 636"/>
                <a:gd name="T15" fmla="*/ 625 h 711"/>
                <a:gd name="T16" fmla="*/ 471 w 636"/>
                <a:gd name="T17" fmla="*/ 626 h 711"/>
                <a:gd name="T18" fmla="*/ 486 w 636"/>
                <a:gd name="T19" fmla="*/ 568 h 711"/>
                <a:gd name="T20" fmla="*/ 496 w 636"/>
                <a:gd name="T21" fmla="*/ 535 h 711"/>
                <a:gd name="T22" fmla="*/ 446 w 636"/>
                <a:gd name="T23" fmla="*/ 513 h 711"/>
                <a:gd name="T24" fmla="*/ 435 w 636"/>
                <a:gd name="T25" fmla="*/ 469 h 711"/>
                <a:gd name="T26" fmla="*/ 446 w 636"/>
                <a:gd name="T27" fmla="*/ 441 h 711"/>
                <a:gd name="T28" fmla="*/ 496 w 636"/>
                <a:gd name="T29" fmla="*/ 436 h 711"/>
                <a:gd name="T30" fmla="*/ 572 w 636"/>
                <a:gd name="T31" fmla="*/ 416 h 711"/>
                <a:gd name="T32" fmla="*/ 599 w 636"/>
                <a:gd name="T33" fmla="*/ 391 h 711"/>
                <a:gd name="T34" fmla="*/ 619 w 636"/>
                <a:gd name="T35" fmla="*/ 366 h 711"/>
                <a:gd name="T36" fmla="*/ 602 w 636"/>
                <a:gd name="T37" fmla="*/ 320 h 711"/>
                <a:gd name="T38" fmla="*/ 594 w 636"/>
                <a:gd name="T39" fmla="*/ 270 h 711"/>
                <a:gd name="T40" fmla="*/ 597 w 636"/>
                <a:gd name="T41" fmla="*/ 248 h 711"/>
                <a:gd name="T42" fmla="*/ 574 w 636"/>
                <a:gd name="T43" fmla="*/ 252 h 711"/>
                <a:gd name="T44" fmla="*/ 570 w 636"/>
                <a:gd name="T45" fmla="*/ 220 h 711"/>
                <a:gd name="T46" fmla="*/ 592 w 636"/>
                <a:gd name="T47" fmla="*/ 199 h 711"/>
                <a:gd name="T48" fmla="*/ 627 w 636"/>
                <a:gd name="T49" fmla="*/ 194 h 711"/>
                <a:gd name="T50" fmla="*/ 633 w 636"/>
                <a:gd name="T51" fmla="*/ 161 h 711"/>
                <a:gd name="T52" fmla="*/ 545 w 636"/>
                <a:gd name="T53" fmla="*/ 147 h 711"/>
                <a:gd name="T54" fmla="*/ 474 w 636"/>
                <a:gd name="T55" fmla="*/ 142 h 711"/>
                <a:gd name="T56" fmla="*/ 429 w 636"/>
                <a:gd name="T57" fmla="*/ 93 h 711"/>
                <a:gd name="T58" fmla="*/ 382 w 636"/>
                <a:gd name="T59" fmla="*/ 49 h 711"/>
                <a:gd name="T60" fmla="*/ 366 w 636"/>
                <a:gd name="T61" fmla="*/ 3 h 711"/>
                <a:gd name="T62" fmla="*/ 353 w 636"/>
                <a:gd name="T63" fmla="*/ 3 h 711"/>
                <a:gd name="T64" fmla="*/ 340 w 636"/>
                <a:gd name="T65" fmla="*/ 28 h 711"/>
                <a:gd name="T66" fmla="*/ 308 w 636"/>
                <a:gd name="T67" fmla="*/ 34 h 711"/>
                <a:gd name="T68" fmla="*/ 300 w 636"/>
                <a:gd name="T69" fmla="*/ 51 h 711"/>
                <a:gd name="T70" fmla="*/ 288 w 636"/>
                <a:gd name="T71" fmla="*/ 63 h 711"/>
                <a:gd name="T72" fmla="*/ 266 w 636"/>
                <a:gd name="T73" fmla="*/ 72 h 711"/>
                <a:gd name="T74" fmla="*/ 298 w 636"/>
                <a:gd name="T75" fmla="*/ 108 h 711"/>
                <a:gd name="T76" fmla="*/ 302 w 636"/>
                <a:gd name="T77" fmla="*/ 129 h 711"/>
                <a:gd name="T78" fmla="*/ 252 w 636"/>
                <a:gd name="T79" fmla="*/ 139 h 711"/>
                <a:gd name="T80" fmla="*/ 233 w 636"/>
                <a:gd name="T81" fmla="*/ 131 h 711"/>
                <a:gd name="T82" fmla="*/ 216 w 636"/>
                <a:gd name="T83" fmla="*/ 173 h 711"/>
                <a:gd name="T84" fmla="*/ 176 w 636"/>
                <a:gd name="T85" fmla="*/ 217 h 711"/>
                <a:gd name="T86" fmla="*/ 144 w 636"/>
                <a:gd name="T87" fmla="*/ 209 h 711"/>
                <a:gd name="T88" fmla="*/ 106 w 636"/>
                <a:gd name="T89" fmla="*/ 227 h 711"/>
                <a:gd name="T90" fmla="*/ 90 w 636"/>
                <a:gd name="T91" fmla="*/ 271 h 711"/>
                <a:gd name="T92" fmla="*/ 137 w 636"/>
                <a:gd name="T93" fmla="*/ 318 h 711"/>
                <a:gd name="T94" fmla="*/ 145 w 636"/>
                <a:gd name="T95" fmla="*/ 374 h 711"/>
                <a:gd name="T96" fmla="*/ 115 w 636"/>
                <a:gd name="T97" fmla="*/ 416 h 711"/>
                <a:gd name="T98" fmla="*/ 63 w 636"/>
                <a:gd name="T99" fmla="*/ 432 h 711"/>
                <a:gd name="T100" fmla="*/ 0 w 636"/>
                <a:gd name="T101" fmla="*/ 481 h 711"/>
                <a:gd name="T102" fmla="*/ 10 w 636"/>
                <a:gd name="T103" fmla="*/ 516 h 711"/>
                <a:gd name="T104" fmla="*/ 39 w 636"/>
                <a:gd name="T105" fmla="*/ 566 h 711"/>
                <a:gd name="T106" fmla="*/ 17 w 636"/>
                <a:gd name="T107" fmla="*/ 575 h 711"/>
                <a:gd name="T108" fmla="*/ 25 w 636"/>
                <a:gd name="T109" fmla="*/ 607 h 711"/>
                <a:gd name="T110" fmla="*/ 37 w 636"/>
                <a:gd name="T111" fmla="*/ 646 h 711"/>
                <a:gd name="T112" fmla="*/ 64 w 636"/>
                <a:gd name="T113" fmla="*/ 662 h 711"/>
                <a:gd name="T114" fmla="*/ 93 w 636"/>
                <a:gd name="T115" fmla="*/ 663 h 711"/>
                <a:gd name="T116" fmla="*/ 118 w 636"/>
                <a:gd name="T117" fmla="*/ 689 h 711"/>
                <a:gd name="T118" fmla="*/ 157 w 636"/>
                <a:gd name="T119" fmla="*/ 675 h 711"/>
                <a:gd name="T120" fmla="*/ 201 w 636"/>
                <a:gd name="T121" fmla="*/ 6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河北"/>
            <p:cNvSpPr>
              <a:spLocks noEditPoints="1"/>
            </p:cNvSpPr>
            <p:nvPr/>
          </p:nvSpPr>
          <p:spPr bwMode="auto">
            <a:xfrm>
              <a:off x="6054799" y="3286297"/>
              <a:ext cx="542932" cy="762040"/>
            </a:xfrm>
            <a:custGeom>
              <a:avLst/>
              <a:gdLst>
                <a:gd name="T0" fmla="*/ 1177 w 2047"/>
                <a:gd name="T1" fmla="*/ 2101 h 2907"/>
                <a:gd name="T2" fmla="*/ 917 w 2047"/>
                <a:gd name="T3" fmla="*/ 2293 h 2907"/>
                <a:gd name="T4" fmla="*/ 781 w 2047"/>
                <a:gd name="T5" fmla="*/ 2510 h 2907"/>
                <a:gd name="T6" fmla="*/ 635 w 2047"/>
                <a:gd name="T7" fmla="*/ 2788 h 2907"/>
                <a:gd name="T8" fmla="*/ 608 w 2047"/>
                <a:gd name="T9" fmla="*/ 2863 h 2907"/>
                <a:gd name="T10" fmla="*/ 320 w 2047"/>
                <a:gd name="T11" fmla="*/ 2852 h 2907"/>
                <a:gd name="T12" fmla="*/ 104 w 2047"/>
                <a:gd name="T13" fmla="*/ 2796 h 2907"/>
                <a:gd name="T14" fmla="*/ 33 w 2047"/>
                <a:gd name="T15" fmla="*/ 2646 h 2907"/>
                <a:gd name="T16" fmla="*/ 117 w 2047"/>
                <a:gd name="T17" fmla="*/ 2466 h 2907"/>
                <a:gd name="T18" fmla="*/ 165 w 2047"/>
                <a:gd name="T19" fmla="*/ 2214 h 2907"/>
                <a:gd name="T20" fmla="*/ 105 w 2047"/>
                <a:gd name="T21" fmla="*/ 2031 h 2907"/>
                <a:gd name="T22" fmla="*/ 0 w 2047"/>
                <a:gd name="T23" fmla="*/ 1928 h 2907"/>
                <a:gd name="T24" fmla="*/ 98 w 2047"/>
                <a:gd name="T25" fmla="*/ 1761 h 2907"/>
                <a:gd name="T26" fmla="*/ 174 w 2047"/>
                <a:gd name="T27" fmla="*/ 1620 h 2907"/>
                <a:gd name="T28" fmla="*/ 299 w 2047"/>
                <a:gd name="T29" fmla="*/ 1564 h 2907"/>
                <a:gd name="T30" fmla="*/ 269 w 2047"/>
                <a:gd name="T31" fmla="*/ 1321 h 2907"/>
                <a:gd name="T32" fmla="*/ 108 w 2047"/>
                <a:gd name="T33" fmla="*/ 1206 h 2907"/>
                <a:gd name="T34" fmla="*/ 184 w 2047"/>
                <a:gd name="T35" fmla="*/ 1121 h 2907"/>
                <a:gd name="T36" fmla="*/ 221 w 2047"/>
                <a:gd name="T37" fmla="*/ 1036 h 2907"/>
                <a:gd name="T38" fmla="*/ 66 w 2047"/>
                <a:gd name="T39" fmla="*/ 735 h 2907"/>
                <a:gd name="T40" fmla="*/ 74 w 2047"/>
                <a:gd name="T41" fmla="*/ 586 h 2907"/>
                <a:gd name="T42" fmla="*/ 193 w 2047"/>
                <a:gd name="T43" fmla="*/ 354 h 2907"/>
                <a:gd name="T44" fmla="*/ 357 w 2047"/>
                <a:gd name="T45" fmla="*/ 247 h 2907"/>
                <a:gd name="T46" fmla="*/ 382 w 2047"/>
                <a:gd name="T47" fmla="*/ 482 h 2907"/>
                <a:gd name="T48" fmla="*/ 532 w 2047"/>
                <a:gd name="T49" fmla="*/ 449 h 2907"/>
                <a:gd name="T50" fmla="*/ 718 w 2047"/>
                <a:gd name="T51" fmla="*/ 374 h 2907"/>
                <a:gd name="T52" fmla="*/ 857 w 2047"/>
                <a:gd name="T53" fmla="*/ 311 h 2907"/>
                <a:gd name="T54" fmla="*/ 986 w 2047"/>
                <a:gd name="T55" fmla="*/ 214 h 2907"/>
                <a:gd name="T56" fmla="*/ 1058 w 2047"/>
                <a:gd name="T57" fmla="*/ 70 h 2907"/>
                <a:gd name="T58" fmla="*/ 1301 w 2047"/>
                <a:gd name="T59" fmla="*/ 12 h 2907"/>
                <a:gd name="T60" fmla="*/ 1397 w 2047"/>
                <a:gd name="T61" fmla="*/ 196 h 2907"/>
                <a:gd name="T62" fmla="*/ 1466 w 2047"/>
                <a:gd name="T63" fmla="*/ 341 h 2907"/>
                <a:gd name="T64" fmla="*/ 1475 w 2047"/>
                <a:gd name="T65" fmla="*/ 482 h 2907"/>
                <a:gd name="T66" fmla="*/ 1660 w 2047"/>
                <a:gd name="T67" fmla="*/ 518 h 2907"/>
                <a:gd name="T68" fmla="*/ 1700 w 2047"/>
                <a:gd name="T69" fmla="*/ 623 h 2907"/>
                <a:gd name="T70" fmla="*/ 1682 w 2047"/>
                <a:gd name="T71" fmla="*/ 752 h 2907"/>
                <a:gd name="T72" fmla="*/ 1863 w 2047"/>
                <a:gd name="T73" fmla="*/ 853 h 2907"/>
                <a:gd name="T74" fmla="*/ 2009 w 2047"/>
                <a:gd name="T75" fmla="*/ 1033 h 2907"/>
                <a:gd name="T76" fmla="*/ 1905 w 2047"/>
                <a:gd name="T77" fmla="*/ 1185 h 2907"/>
                <a:gd name="T78" fmla="*/ 1862 w 2047"/>
                <a:gd name="T79" fmla="*/ 1338 h 2907"/>
                <a:gd name="T80" fmla="*/ 1782 w 2047"/>
                <a:gd name="T81" fmla="*/ 1457 h 2907"/>
                <a:gd name="T82" fmla="*/ 1548 w 2047"/>
                <a:gd name="T83" fmla="*/ 1538 h 2907"/>
                <a:gd name="T84" fmla="*/ 1420 w 2047"/>
                <a:gd name="T85" fmla="*/ 1382 h 2907"/>
                <a:gd name="T86" fmla="*/ 1328 w 2047"/>
                <a:gd name="T87" fmla="*/ 1277 h 2907"/>
                <a:gd name="T88" fmla="*/ 1307 w 2047"/>
                <a:gd name="T89" fmla="*/ 1079 h 2907"/>
                <a:gd name="T90" fmla="*/ 1204 w 2047"/>
                <a:gd name="T91" fmla="*/ 957 h 2907"/>
                <a:gd name="T92" fmla="*/ 1233 w 2047"/>
                <a:gd name="T93" fmla="*/ 877 h 2907"/>
                <a:gd name="T94" fmla="*/ 968 w 2047"/>
                <a:gd name="T95" fmla="*/ 713 h 2907"/>
                <a:gd name="T96" fmla="*/ 888 w 2047"/>
                <a:gd name="T97" fmla="*/ 763 h 2907"/>
                <a:gd name="T98" fmla="*/ 831 w 2047"/>
                <a:gd name="T99" fmla="*/ 831 h 2907"/>
                <a:gd name="T100" fmla="*/ 690 w 2047"/>
                <a:gd name="T101" fmla="*/ 979 h 2907"/>
                <a:gd name="T102" fmla="*/ 597 w 2047"/>
                <a:gd name="T103" fmla="*/ 1192 h 2907"/>
                <a:gd name="T104" fmla="*/ 643 w 2047"/>
                <a:gd name="T105" fmla="*/ 1358 h 2907"/>
                <a:gd name="T106" fmla="*/ 843 w 2047"/>
                <a:gd name="T107" fmla="*/ 1346 h 2907"/>
                <a:gd name="T108" fmla="*/ 984 w 2047"/>
                <a:gd name="T109" fmla="*/ 1336 h 2907"/>
                <a:gd name="T110" fmla="*/ 1093 w 2047"/>
                <a:gd name="T111" fmla="*/ 1548 h 2907"/>
                <a:gd name="T112" fmla="*/ 1131 w 2047"/>
                <a:gd name="T113" fmla="*/ 1723 h 2907"/>
                <a:gd name="T114" fmla="*/ 1272 w 2047"/>
                <a:gd name="T115" fmla="*/ 1765 h 2907"/>
                <a:gd name="T116" fmla="*/ 1390 w 2047"/>
                <a:gd name="T117" fmla="*/ 1918 h 2907"/>
                <a:gd name="T118" fmla="*/ 1163 w 2047"/>
                <a:gd name="T119" fmla="*/ 1195 h 2907"/>
                <a:gd name="T120" fmla="*/ 1107 w 2047"/>
                <a:gd name="T121" fmla="*/ 1329 h 2907"/>
                <a:gd name="T122" fmla="*/ 1033 w 2047"/>
                <a:gd name="T123" fmla="*/ 1188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内蒙古"/>
            <p:cNvSpPr>
              <a:spLocks/>
            </p:cNvSpPr>
            <p:nvPr/>
          </p:nvSpPr>
          <p:spPr bwMode="auto">
            <a:xfrm>
              <a:off x="4673658" y="2038457"/>
              <a:ext cx="2247928" cy="1857472"/>
            </a:xfrm>
            <a:custGeom>
              <a:avLst/>
              <a:gdLst>
                <a:gd name="T0" fmla="*/ 3037 w 8497"/>
                <a:gd name="T1" fmla="*/ 6400 h 7037"/>
                <a:gd name="T2" fmla="*/ 2793 w 8497"/>
                <a:gd name="T3" fmla="*/ 6311 h 7037"/>
                <a:gd name="T4" fmla="*/ 2585 w 8497"/>
                <a:gd name="T5" fmla="*/ 6887 h 7037"/>
                <a:gd name="T6" fmla="*/ 2116 w 8497"/>
                <a:gd name="T7" fmla="*/ 7024 h 7037"/>
                <a:gd name="T8" fmla="*/ 1852 w 8497"/>
                <a:gd name="T9" fmla="*/ 6611 h 7037"/>
                <a:gd name="T10" fmla="*/ 2048 w 8497"/>
                <a:gd name="T11" fmla="*/ 6147 h 7037"/>
                <a:gd name="T12" fmla="*/ 1341 w 8497"/>
                <a:gd name="T13" fmla="*/ 6249 h 7037"/>
                <a:gd name="T14" fmla="*/ 1134 w 8497"/>
                <a:gd name="T15" fmla="*/ 6306 h 7037"/>
                <a:gd name="T16" fmla="*/ 856 w 8497"/>
                <a:gd name="T17" fmla="*/ 5986 h 7037"/>
                <a:gd name="T18" fmla="*/ 822 w 8497"/>
                <a:gd name="T19" fmla="*/ 5621 h 7037"/>
                <a:gd name="T20" fmla="*/ 443 w 8497"/>
                <a:gd name="T21" fmla="*/ 5430 h 7037"/>
                <a:gd name="T22" fmla="*/ 184 w 8497"/>
                <a:gd name="T23" fmla="*/ 5245 h 7037"/>
                <a:gd name="T24" fmla="*/ 123 w 8497"/>
                <a:gd name="T25" fmla="*/ 4497 h 7037"/>
                <a:gd name="T26" fmla="*/ 1476 w 8497"/>
                <a:gd name="T27" fmla="*/ 4787 h 7037"/>
                <a:gd name="T28" fmla="*/ 2334 w 8497"/>
                <a:gd name="T29" fmla="*/ 5189 h 7037"/>
                <a:gd name="T30" fmla="*/ 3262 w 8497"/>
                <a:gd name="T31" fmla="*/ 4881 h 7037"/>
                <a:gd name="T32" fmla="*/ 4097 w 8497"/>
                <a:gd name="T33" fmla="*/ 4763 h 7037"/>
                <a:gd name="T34" fmla="*/ 4531 w 8497"/>
                <a:gd name="T35" fmla="*/ 4161 h 7037"/>
                <a:gd name="T36" fmla="*/ 5111 w 8497"/>
                <a:gd name="T37" fmla="*/ 3848 h 7037"/>
                <a:gd name="T38" fmla="*/ 5838 w 8497"/>
                <a:gd name="T39" fmla="*/ 3413 h 7037"/>
                <a:gd name="T40" fmla="*/ 6310 w 8497"/>
                <a:gd name="T41" fmla="*/ 2990 h 7037"/>
                <a:gd name="T42" fmla="*/ 6874 w 8497"/>
                <a:gd name="T43" fmla="*/ 2918 h 7037"/>
                <a:gd name="T44" fmla="*/ 6779 w 8497"/>
                <a:gd name="T45" fmla="*/ 2573 h 7037"/>
                <a:gd name="T46" fmla="*/ 6193 w 8497"/>
                <a:gd name="T47" fmla="*/ 2525 h 7037"/>
                <a:gd name="T48" fmla="*/ 5720 w 8497"/>
                <a:gd name="T49" fmla="*/ 2216 h 7037"/>
                <a:gd name="T50" fmla="*/ 6283 w 8497"/>
                <a:gd name="T51" fmla="*/ 1669 h 7037"/>
                <a:gd name="T52" fmla="*/ 6621 w 8497"/>
                <a:gd name="T53" fmla="*/ 1322 h 7037"/>
                <a:gd name="T54" fmla="*/ 6818 w 8497"/>
                <a:gd name="T55" fmla="*/ 786 h 7037"/>
                <a:gd name="T56" fmla="*/ 6937 w 8497"/>
                <a:gd name="T57" fmla="*/ 349 h 7037"/>
                <a:gd name="T58" fmla="*/ 6993 w 8497"/>
                <a:gd name="T59" fmla="*/ 35 h 7037"/>
                <a:gd name="T60" fmla="*/ 7108 w 8497"/>
                <a:gd name="T61" fmla="*/ 346 h 7037"/>
                <a:gd name="T62" fmla="*/ 7530 w 8497"/>
                <a:gd name="T63" fmla="*/ 419 h 7037"/>
                <a:gd name="T64" fmla="*/ 7725 w 8497"/>
                <a:gd name="T65" fmla="*/ 815 h 7037"/>
                <a:gd name="T66" fmla="*/ 8106 w 8497"/>
                <a:gd name="T67" fmla="*/ 709 h 7037"/>
                <a:gd name="T68" fmla="*/ 8491 w 8497"/>
                <a:gd name="T69" fmla="*/ 842 h 7037"/>
                <a:gd name="T70" fmla="*/ 8330 w 8497"/>
                <a:gd name="T71" fmla="*/ 1414 h 7037"/>
                <a:gd name="T72" fmla="*/ 8223 w 8497"/>
                <a:gd name="T73" fmla="*/ 2079 h 7037"/>
                <a:gd name="T74" fmla="*/ 7691 w 8497"/>
                <a:gd name="T75" fmla="*/ 2500 h 7037"/>
                <a:gd name="T76" fmla="*/ 7983 w 8497"/>
                <a:gd name="T77" fmla="*/ 2670 h 7037"/>
                <a:gd name="T78" fmla="*/ 7968 w 8497"/>
                <a:gd name="T79" fmla="*/ 2801 h 7037"/>
                <a:gd name="T80" fmla="*/ 7799 w 8497"/>
                <a:gd name="T81" fmla="*/ 3172 h 7037"/>
                <a:gd name="T82" fmla="*/ 7559 w 8497"/>
                <a:gd name="T83" fmla="*/ 3236 h 7037"/>
                <a:gd name="T84" fmla="*/ 7718 w 8497"/>
                <a:gd name="T85" fmla="*/ 3627 h 7037"/>
                <a:gd name="T86" fmla="*/ 8068 w 8497"/>
                <a:gd name="T87" fmla="*/ 3722 h 7037"/>
                <a:gd name="T88" fmla="*/ 8207 w 8497"/>
                <a:gd name="T89" fmla="*/ 4165 h 7037"/>
                <a:gd name="T90" fmla="*/ 8061 w 8497"/>
                <a:gd name="T91" fmla="*/ 4497 h 7037"/>
                <a:gd name="T92" fmla="*/ 7779 w 8497"/>
                <a:gd name="T93" fmla="*/ 4600 h 7037"/>
                <a:gd name="T94" fmla="*/ 7318 w 8497"/>
                <a:gd name="T95" fmla="*/ 4915 h 7037"/>
                <a:gd name="T96" fmla="*/ 6971 w 8497"/>
                <a:gd name="T97" fmla="*/ 4840 h 7037"/>
                <a:gd name="T98" fmla="*/ 7017 w 8497"/>
                <a:gd name="T99" fmla="*/ 5229 h 7037"/>
                <a:gd name="T100" fmla="*/ 6632 w 8497"/>
                <a:gd name="T101" fmla="*/ 5051 h 7037"/>
                <a:gd name="T102" fmla="*/ 6525 w 8497"/>
                <a:gd name="T103" fmla="*/ 4756 h 7037"/>
                <a:gd name="T104" fmla="*/ 6218 w 8497"/>
                <a:gd name="T105" fmla="*/ 4978 h 7037"/>
                <a:gd name="T106" fmla="*/ 5883 w 8497"/>
                <a:gd name="T107" fmla="*/ 5056 h 7037"/>
                <a:gd name="T108" fmla="*/ 5575 w 8497"/>
                <a:gd name="T109" fmla="*/ 5022 h 7037"/>
                <a:gd name="T110" fmla="*/ 5310 w 8497"/>
                <a:gd name="T111" fmla="*/ 5262 h 7037"/>
                <a:gd name="T112" fmla="*/ 5258 w 8497"/>
                <a:gd name="T113" fmla="*/ 5721 h 7037"/>
                <a:gd name="T114" fmla="*/ 4683 w 8497"/>
                <a:gd name="T115" fmla="*/ 6112 h 7037"/>
                <a:gd name="T116" fmla="*/ 4410 w 8497"/>
                <a:gd name="T117" fmla="*/ 6157 h 7037"/>
                <a:gd name="T118" fmla="*/ 4101 w 8497"/>
                <a:gd name="T119" fmla="*/ 6279 h 7037"/>
                <a:gd name="T120" fmla="*/ 3769 w 8497"/>
                <a:gd name="T121" fmla="*/ 6592 h 7037"/>
                <a:gd name="T122" fmla="*/ 3634 w 8497"/>
                <a:gd name="T123" fmla="*/ 6961 h 7037"/>
                <a:gd name="T124" fmla="*/ 3048 w 8497"/>
                <a:gd name="T125" fmla="*/ 6779 h 7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陕西"/>
            <p:cNvSpPr>
              <a:spLocks/>
            </p:cNvSpPr>
            <p:nvPr/>
          </p:nvSpPr>
          <p:spPr bwMode="auto">
            <a:xfrm>
              <a:off x="5321365" y="3657791"/>
              <a:ext cx="533406" cy="923973"/>
            </a:xfrm>
            <a:custGeom>
              <a:avLst/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重庆"/>
            <p:cNvSpPr>
              <a:spLocks/>
            </p:cNvSpPr>
            <p:nvPr/>
          </p:nvSpPr>
          <p:spPr bwMode="auto">
            <a:xfrm>
              <a:off x="5292790" y="4524612"/>
              <a:ext cx="466731" cy="457224"/>
            </a:xfrm>
            <a:custGeom>
              <a:avLst/>
              <a:gdLst>
                <a:gd name="T0" fmla="*/ 595 w 1775"/>
                <a:gd name="T1" fmla="*/ 1433 h 1753"/>
                <a:gd name="T2" fmla="*/ 546 w 1775"/>
                <a:gd name="T3" fmla="*/ 1466 h 1753"/>
                <a:gd name="T4" fmla="*/ 501 w 1775"/>
                <a:gd name="T5" fmla="*/ 1586 h 1753"/>
                <a:gd name="T6" fmla="*/ 438 w 1775"/>
                <a:gd name="T7" fmla="*/ 1581 h 1753"/>
                <a:gd name="T8" fmla="*/ 420 w 1775"/>
                <a:gd name="T9" fmla="*/ 1467 h 1753"/>
                <a:gd name="T10" fmla="*/ 411 w 1775"/>
                <a:gd name="T11" fmla="*/ 1505 h 1753"/>
                <a:gd name="T12" fmla="*/ 366 w 1775"/>
                <a:gd name="T13" fmla="*/ 1557 h 1753"/>
                <a:gd name="T14" fmla="*/ 313 w 1775"/>
                <a:gd name="T15" fmla="*/ 1467 h 1753"/>
                <a:gd name="T16" fmla="*/ 202 w 1775"/>
                <a:gd name="T17" fmla="*/ 1382 h 1753"/>
                <a:gd name="T18" fmla="*/ 115 w 1775"/>
                <a:gd name="T19" fmla="*/ 1292 h 1753"/>
                <a:gd name="T20" fmla="*/ 74 w 1775"/>
                <a:gd name="T21" fmla="*/ 1221 h 1753"/>
                <a:gd name="T22" fmla="*/ 18 w 1775"/>
                <a:gd name="T23" fmla="*/ 1127 h 1753"/>
                <a:gd name="T24" fmla="*/ 92 w 1775"/>
                <a:gd name="T25" fmla="*/ 988 h 1753"/>
                <a:gd name="T26" fmla="*/ 146 w 1775"/>
                <a:gd name="T27" fmla="*/ 910 h 1753"/>
                <a:gd name="T28" fmla="*/ 109 w 1775"/>
                <a:gd name="T29" fmla="*/ 843 h 1753"/>
                <a:gd name="T30" fmla="*/ 153 w 1775"/>
                <a:gd name="T31" fmla="*/ 754 h 1753"/>
                <a:gd name="T32" fmla="*/ 269 w 1775"/>
                <a:gd name="T33" fmla="*/ 767 h 1753"/>
                <a:gd name="T34" fmla="*/ 383 w 1775"/>
                <a:gd name="T35" fmla="*/ 825 h 1753"/>
                <a:gd name="T36" fmla="*/ 495 w 1775"/>
                <a:gd name="T37" fmla="*/ 888 h 1753"/>
                <a:gd name="T38" fmla="*/ 652 w 1775"/>
                <a:gd name="T39" fmla="*/ 868 h 1753"/>
                <a:gd name="T40" fmla="*/ 726 w 1775"/>
                <a:gd name="T41" fmla="*/ 770 h 1753"/>
                <a:gd name="T42" fmla="*/ 772 w 1775"/>
                <a:gd name="T43" fmla="*/ 624 h 1753"/>
                <a:gd name="T44" fmla="*/ 793 w 1775"/>
                <a:gd name="T45" fmla="*/ 560 h 1753"/>
                <a:gd name="T46" fmla="*/ 866 w 1775"/>
                <a:gd name="T47" fmla="*/ 561 h 1753"/>
                <a:gd name="T48" fmla="*/ 933 w 1775"/>
                <a:gd name="T49" fmla="*/ 550 h 1753"/>
                <a:gd name="T50" fmla="*/ 986 w 1775"/>
                <a:gd name="T51" fmla="*/ 458 h 1753"/>
                <a:gd name="T52" fmla="*/ 1045 w 1775"/>
                <a:gd name="T53" fmla="*/ 353 h 1753"/>
                <a:gd name="T54" fmla="*/ 1166 w 1775"/>
                <a:gd name="T55" fmla="*/ 229 h 1753"/>
                <a:gd name="T56" fmla="*/ 1140 w 1775"/>
                <a:gd name="T57" fmla="*/ 166 h 1753"/>
                <a:gd name="T58" fmla="*/ 1103 w 1775"/>
                <a:gd name="T59" fmla="*/ 52 h 1753"/>
                <a:gd name="T60" fmla="*/ 1244 w 1775"/>
                <a:gd name="T61" fmla="*/ 34 h 1753"/>
                <a:gd name="T62" fmla="*/ 1449 w 1775"/>
                <a:gd name="T63" fmla="*/ 207 h 1753"/>
                <a:gd name="T64" fmla="*/ 1605 w 1775"/>
                <a:gd name="T65" fmla="*/ 223 h 1753"/>
                <a:gd name="T66" fmla="*/ 1717 w 1775"/>
                <a:gd name="T67" fmla="*/ 330 h 1753"/>
                <a:gd name="T68" fmla="*/ 1763 w 1775"/>
                <a:gd name="T69" fmla="*/ 466 h 1753"/>
                <a:gd name="T70" fmla="*/ 1714 w 1775"/>
                <a:gd name="T71" fmla="*/ 597 h 1753"/>
                <a:gd name="T72" fmla="*/ 1562 w 1775"/>
                <a:gd name="T73" fmla="*/ 656 h 1753"/>
                <a:gd name="T74" fmla="*/ 1469 w 1775"/>
                <a:gd name="T75" fmla="*/ 732 h 1753"/>
                <a:gd name="T76" fmla="*/ 1392 w 1775"/>
                <a:gd name="T77" fmla="*/ 718 h 1753"/>
                <a:gd name="T78" fmla="*/ 1289 w 1775"/>
                <a:gd name="T79" fmla="*/ 727 h 1753"/>
                <a:gd name="T80" fmla="*/ 1207 w 1775"/>
                <a:gd name="T81" fmla="*/ 708 h 1753"/>
                <a:gd name="T82" fmla="*/ 1120 w 1775"/>
                <a:gd name="T83" fmla="*/ 794 h 1753"/>
                <a:gd name="T84" fmla="*/ 1164 w 1775"/>
                <a:gd name="T85" fmla="*/ 927 h 1753"/>
                <a:gd name="T86" fmla="*/ 1109 w 1775"/>
                <a:gd name="T87" fmla="*/ 1025 h 1753"/>
                <a:gd name="T88" fmla="*/ 1182 w 1775"/>
                <a:gd name="T89" fmla="*/ 1040 h 1753"/>
                <a:gd name="T90" fmla="*/ 1271 w 1775"/>
                <a:gd name="T91" fmla="*/ 1110 h 1753"/>
                <a:gd name="T92" fmla="*/ 1309 w 1775"/>
                <a:gd name="T93" fmla="*/ 1230 h 1753"/>
                <a:gd name="T94" fmla="*/ 1372 w 1775"/>
                <a:gd name="T95" fmla="*/ 1229 h 1753"/>
                <a:gd name="T96" fmla="*/ 1453 w 1775"/>
                <a:gd name="T97" fmla="*/ 1374 h 1753"/>
                <a:gd name="T98" fmla="*/ 1449 w 1775"/>
                <a:gd name="T99" fmla="*/ 1519 h 1753"/>
                <a:gd name="T100" fmla="*/ 1421 w 1775"/>
                <a:gd name="T101" fmla="*/ 1565 h 1753"/>
                <a:gd name="T102" fmla="*/ 1385 w 1775"/>
                <a:gd name="T103" fmla="*/ 1694 h 1753"/>
                <a:gd name="T104" fmla="*/ 1302 w 1775"/>
                <a:gd name="T105" fmla="*/ 1732 h 1753"/>
                <a:gd name="T106" fmla="*/ 1250 w 1775"/>
                <a:gd name="T107" fmla="*/ 1641 h 1753"/>
                <a:gd name="T108" fmla="*/ 1195 w 1775"/>
                <a:gd name="T109" fmla="*/ 1691 h 1753"/>
                <a:gd name="T110" fmla="*/ 1189 w 1775"/>
                <a:gd name="T111" fmla="*/ 1563 h 1753"/>
                <a:gd name="T112" fmla="*/ 1102 w 1775"/>
                <a:gd name="T113" fmla="*/ 1488 h 1753"/>
                <a:gd name="T114" fmla="*/ 1022 w 1775"/>
                <a:gd name="T115" fmla="*/ 1362 h 1753"/>
                <a:gd name="T116" fmla="*/ 885 w 1775"/>
                <a:gd name="T117" fmla="*/ 1315 h 1753"/>
                <a:gd name="T118" fmla="*/ 792 w 1775"/>
                <a:gd name="T119" fmla="*/ 1302 h 1753"/>
                <a:gd name="T120" fmla="*/ 764 w 1775"/>
                <a:gd name="T121" fmla="*/ 1418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广西"/>
            <p:cNvSpPr>
              <a:spLocks/>
            </p:cNvSpPr>
            <p:nvPr/>
          </p:nvSpPr>
          <p:spPr bwMode="auto">
            <a:xfrm>
              <a:off x="5168963" y="5191396"/>
              <a:ext cx="790585" cy="571530"/>
            </a:xfrm>
            <a:custGeom>
              <a:avLst/>
              <a:gdLst>
                <a:gd name="T0" fmla="*/ 1018 w 2980"/>
                <a:gd name="T1" fmla="*/ 1986 h 2145"/>
                <a:gd name="T2" fmla="*/ 879 w 2980"/>
                <a:gd name="T3" fmla="*/ 1879 h 2145"/>
                <a:gd name="T4" fmla="*/ 786 w 2980"/>
                <a:gd name="T5" fmla="*/ 1722 h 2145"/>
                <a:gd name="T6" fmla="*/ 867 w 2980"/>
                <a:gd name="T7" fmla="*/ 1563 h 2145"/>
                <a:gd name="T8" fmla="*/ 768 w 2980"/>
                <a:gd name="T9" fmla="*/ 1472 h 2145"/>
                <a:gd name="T10" fmla="*/ 558 w 2980"/>
                <a:gd name="T11" fmla="*/ 1450 h 2145"/>
                <a:gd name="T12" fmla="*/ 427 w 2980"/>
                <a:gd name="T13" fmla="*/ 1403 h 2145"/>
                <a:gd name="T14" fmla="*/ 413 w 2980"/>
                <a:gd name="T15" fmla="*/ 1291 h 2145"/>
                <a:gd name="T16" fmla="*/ 499 w 2980"/>
                <a:gd name="T17" fmla="*/ 1229 h 2145"/>
                <a:gd name="T18" fmla="*/ 602 w 2980"/>
                <a:gd name="T19" fmla="*/ 1225 h 2145"/>
                <a:gd name="T20" fmla="*/ 617 w 2980"/>
                <a:gd name="T21" fmla="*/ 976 h 2145"/>
                <a:gd name="T22" fmla="*/ 500 w 2980"/>
                <a:gd name="T23" fmla="*/ 983 h 2145"/>
                <a:gd name="T24" fmla="*/ 408 w 2980"/>
                <a:gd name="T25" fmla="*/ 940 h 2145"/>
                <a:gd name="T26" fmla="*/ 340 w 2980"/>
                <a:gd name="T27" fmla="*/ 955 h 2145"/>
                <a:gd name="T28" fmla="*/ 269 w 2980"/>
                <a:gd name="T29" fmla="*/ 871 h 2145"/>
                <a:gd name="T30" fmla="*/ 112 w 2980"/>
                <a:gd name="T31" fmla="*/ 783 h 2145"/>
                <a:gd name="T32" fmla="*/ 19 w 2980"/>
                <a:gd name="T33" fmla="*/ 776 h 2145"/>
                <a:gd name="T34" fmla="*/ 86 w 2980"/>
                <a:gd name="T35" fmla="*/ 708 h 2145"/>
                <a:gd name="T36" fmla="*/ 220 w 2980"/>
                <a:gd name="T37" fmla="*/ 624 h 2145"/>
                <a:gd name="T38" fmla="*/ 353 w 2980"/>
                <a:gd name="T39" fmla="*/ 589 h 2145"/>
                <a:gd name="T40" fmla="*/ 491 w 2980"/>
                <a:gd name="T41" fmla="*/ 669 h 2145"/>
                <a:gd name="T42" fmla="*/ 641 w 2980"/>
                <a:gd name="T43" fmla="*/ 694 h 2145"/>
                <a:gd name="T44" fmla="*/ 757 w 2980"/>
                <a:gd name="T45" fmla="*/ 584 h 2145"/>
                <a:gd name="T46" fmla="*/ 980 w 2980"/>
                <a:gd name="T47" fmla="*/ 480 h 2145"/>
                <a:gd name="T48" fmla="*/ 1012 w 2980"/>
                <a:gd name="T49" fmla="*/ 374 h 2145"/>
                <a:gd name="T50" fmla="*/ 1129 w 2980"/>
                <a:gd name="T51" fmla="*/ 416 h 2145"/>
                <a:gd name="T52" fmla="*/ 1255 w 2980"/>
                <a:gd name="T53" fmla="*/ 458 h 2145"/>
                <a:gd name="T54" fmla="*/ 1328 w 2980"/>
                <a:gd name="T55" fmla="*/ 538 h 2145"/>
                <a:gd name="T56" fmla="*/ 1471 w 2980"/>
                <a:gd name="T57" fmla="*/ 401 h 2145"/>
                <a:gd name="T58" fmla="*/ 1613 w 2980"/>
                <a:gd name="T59" fmla="*/ 444 h 2145"/>
                <a:gd name="T60" fmla="*/ 1670 w 2980"/>
                <a:gd name="T61" fmla="*/ 331 h 2145"/>
                <a:gd name="T62" fmla="*/ 1796 w 2980"/>
                <a:gd name="T63" fmla="*/ 346 h 2145"/>
                <a:gd name="T64" fmla="*/ 1784 w 2980"/>
                <a:gd name="T65" fmla="*/ 261 h 2145"/>
                <a:gd name="T66" fmla="*/ 1935 w 2980"/>
                <a:gd name="T67" fmla="*/ 224 h 2145"/>
                <a:gd name="T68" fmla="*/ 2060 w 2980"/>
                <a:gd name="T69" fmla="*/ 189 h 2145"/>
                <a:gd name="T70" fmla="*/ 2121 w 2980"/>
                <a:gd name="T71" fmla="*/ 149 h 2145"/>
                <a:gd name="T72" fmla="*/ 2240 w 2980"/>
                <a:gd name="T73" fmla="*/ 155 h 2145"/>
                <a:gd name="T74" fmla="*/ 2370 w 2980"/>
                <a:gd name="T75" fmla="*/ 78 h 2145"/>
                <a:gd name="T76" fmla="*/ 2533 w 2980"/>
                <a:gd name="T77" fmla="*/ 1 h 2145"/>
                <a:gd name="T78" fmla="*/ 2634 w 2980"/>
                <a:gd name="T79" fmla="*/ 171 h 2145"/>
                <a:gd name="T80" fmla="*/ 2735 w 2980"/>
                <a:gd name="T81" fmla="*/ 231 h 2145"/>
                <a:gd name="T82" fmla="*/ 2668 w 2980"/>
                <a:gd name="T83" fmla="*/ 413 h 2145"/>
                <a:gd name="T84" fmla="*/ 2569 w 2980"/>
                <a:gd name="T85" fmla="*/ 637 h 2145"/>
                <a:gd name="T86" fmla="*/ 2713 w 2980"/>
                <a:gd name="T87" fmla="*/ 544 h 2145"/>
                <a:gd name="T88" fmla="*/ 2739 w 2980"/>
                <a:gd name="T89" fmla="*/ 734 h 2145"/>
                <a:gd name="T90" fmla="*/ 2961 w 2980"/>
                <a:gd name="T91" fmla="*/ 705 h 2145"/>
                <a:gd name="T92" fmla="*/ 2959 w 2980"/>
                <a:gd name="T93" fmla="*/ 903 h 2145"/>
                <a:gd name="T94" fmla="*/ 2897 w 2980"/>
                <a:gd name="T95" fmla="*/ 1092 h 2145"/>
                <a:gd name="T96" fmla="*/ 2752 w 2980"/>
                <a:gd name="T97" fmla="*/ 1239 h 2145"/>
                <a:gd name="T98" fmla="*/ 2676 w 2980"/>
                <a:gd name="T99" fmla="*/ 1546 h 2145"/>
                <a:gd name="T100" fmla="*/ 2500 w 2980"/>
                <a:gd name="T101" fmla="*/ 1644 h 2145"/>
                <a:gd name="T102" fmla="*/ 2481 w 2980"/>
                <a:gd name="T103" fmla="*/ 1772 h 2145"/>
                <a:gd name="T104" fmla="*/ 2335 w 2980"/>
                <a:gd name="T105" fmla="*/ 1809 h 2145"/>
                <a:gd name="T106" fmla="*/ 2278 w 2980"/>
                <a:gd name="T107" fmla="*/ 1928 h 2145"/>
                <a:gd name="T108" fmla="*/ 2137 w 2980"/>
                <a:gd name="T109" fmla="*/ 2010 h 2145"/>
                <a:gd name="T110" fmla="*/ 2004 w 2980"/>
                <a:gd name="T111" fmla="*/ 2068 h 2145"/>
                <a:gd name="T112" fmla="*/ 1953 w 2980"/>
                <a:gd name="T113" fmla="*/ 2042 h 2145"/>
                <a:gd name="T114" fmla="*/ 1857 w 2980"/>
                <a:gd name="T115" fmla="*/ 2112 h 2145"/>
                <a:gd name="T116" fmla="*/ 1733 w 2980"/>
                <a:gd name="T117" fmla="*/ 2048 h 2145"/>
                <a:gd name="T118" fmla="*/ 1608 w 2980"/>
                <a:gd name="T119" fmla="*/ 2002 h 2145"/>
                <a:gd name="T120" fmla="*/ 1566 w 2980"/>
                <a:gd name="T121" fmla="*/ 2055 h 2145"/>
                <a:gd name="T122" fmla="*/ 1211 w 2980"/>
                <a:gd name="T123" fmla="*/ 204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云南"/>
            <p:cNvSpPr>
              <a:spLocks/>
            </p:cNvSpPr>
            <p:nvPr/>
          </p:nvSpPr>
          <p:spPr bwMode="auto">
            <a:xfrm>
              <a:off x="4435529" y="4800851"/>
              <a:ext cx="904887" cy="952550"/>
            </a:xfrm>
            <a:custGeom>
              <a:avLst/>
              <a:gdLst>
                <a:gd name="T0" fmla="*/ 748 w 3417"/>
                <a:gd name="T1" fmla="*/ 167 h 3582"/>
                <a:gd name="T2" fmla="*/ 679 w 3417"/>
                <a:gd name="T3" fmla="*/ 344 h 3582"/>
                <a:gd name="T4" fmla="*/ 525 w 3417"/>
                <a:gd name="T5" fmla="*/ 338 h 3582"/>
                <a:gd name="T6" fmla="*/ 466 w 3417"/>
                <a:gd name="T7" fmla="*/ 635 h 3582"/>
                <a:gd name="T8" fmla="*/ 621 w 3417"/>
                <a:gd name="T9" fmla="*/ 787 h 3582"/>
                <a:gd name="T10" fmla="*/ 557 w 3417"/>
                <a:gd name="T11" fmla="*/ 1327 h 3582"/>
                <a:gd name="T12" fmla="*/ 437 w 3417"/>
                <a:gd name="T13" fmla="*/ 1491 h 3582"/>
                <a:gd name="T14" fmla="*/ 244 w 3417"/>
                <a:gd name="T15" fmla="*/ 1657 h 3582"/>
                <a:gd name="T16" fmla="*/ 117 w 3417"/>
                <a:gd name="T17" fmla="*/ 1845 h 3582"/>
                <a:gd name="T18" fmla="*/ 75 w 3417"/>
                <a:gd name="T19" fmla="*/ 2079 h 3582"/>
                <a:gd name="T20" fmla="*/ 265 w 3417"/>
                <a:gd name="T21" fmla="*/ 2183 h 3582"/>
                <a:gd name="T22" fmla="*/ 469 w 3417"/>
                <a:gd name="T23" fmla="*/ 2250 h 3582"/>
                <a:gd name="T24" fmla="*/ 503 w 3417"/>
                <a:gd name="T25" fmla="*/ 2540 h 3582"/>
                <a:gd name="T26" fmla="*/ 678 w 3417"/>
                <a:gd name="T27" fmla="*/ 2653 h 3582"/>
                <a:gd name="T28" fmla="*/ 635 w 3417"/>
                <a:gd name="T29" fmla="*/ 2829 h 3582"/>
                <a:gd name="T30" fmla="*/ 705 w 3417"/>
                <a:gd name="T31" fmla="*/ 3092 h 3582"/>
                <a:gd name="T32" fmla="*/ 848 w 3417"/>
                <a:gd name="T33" fmla="*/ 3240 h 3582"/>
                <a:gd name="T34" fmla="*/ 957 w 3417"/>
                <a:gd name="T35" fmla="*/ 3387 h 3582"/>
                <a:gd name="T36" fmla="*/ 1268 w 3417"/>
                <a:gd name="T37" fmla="*/ 3316 h 3582"/>
                <a:gd name="T38" fmla="*/ 1355 w 3417"/>
                <a:gd name="T39" fmla="*/ 3508 h 3582"/>
                <a:gd name="T40" fmla="*/ 1590 w 3417"/>
                <a:gd name="T41" fmla="*/ 3549 h 3582"/>
                <a:gd name="T42" fmla="*/ 1580 w 3417"/>
                <a:gd name="T43" fmla="*/ 3290 h 3582"/>
                <a:gd name="T44" fmla="*/ 1613 w 3417"/>
                <a:gd name="T45" fmla="*/ 3009 h 3582"/>
                <a:gd name="T46" fmla="*/ 1836 w 3417"/>
                <a:gd name="T47" fmla="*/ 2998 h 3582"/>
                <a:gd name="T48" fmla="*/ 2064 w 3417"/>
                <a:gd name="T49" fmla="*/ 3036 h 3582"/>
                <a:gd name="T50" fmla="*/ 2289 w 3417"/>
                <a:gd name="T51" fmla="*/ 2985 h 3582"/>
                <a:gd name="T52" fmla="*/ 2513 w 3417"/>
                <a:gd name="T53" fmla="*/ 3069 h 3582"/>
                <a:gd name="T54" fmla="*/ 2668 w 3417"/>
                <a:gd name="T55" fmla="*/ 2985 h 3582"/>
                <a:gd name="T56" fmla="*/ 2896 w 3417"/>
                <a:gd name="T57" fmla="*/ 2809 h 3582"/>
                <a:gd name="T58" fmla="*/ 3109 w 3417"/>
                <a:gd name="T59" fmla="*/ 2790 h 3582"/>
                <a:gd name="T60" fmla="*/ 3287 w 3417"/>
                <a:gd name="T61" fmla="*/ 2667 h 3582"/>
                <a:gd name="T62" fmla="*/ 3360 w 3417"/>
                <a:gd name="T63" fmla="*/ 2413 h 3582"/>
                <a:gd name="T64" fmla="*/ 3170 w 3417"/>
                <a:gd name="T65" fmla="*/ 2399 h 3582"/>
                <a:gd name="T66" fmla="*/ 3041 w 3417"/>
                <a:gd name="T67" fmla="*/ 2373 h 3582"/>
                <a:gd name="T68" fmla="*/ 2824 w 3417"/>
                <a:gd name="T69" fmla="*/ 2294 h 3582"/>
                <a:gd name="T70" fmla="*/ 2841 w 3417"/>
                <a:gd name="T71" fmla="*/ 1988 h 3582"/>
                <a:gd name="T72" fmla="*/ 2819 w 3417"/>
                <a:gd name="T73" fmla="*/ 1847 h 3582"/>
                <a:gd name="T74" fmla="*/ 2739 w 3417"/>
                <a:gd name="T75" fmla="*/ 1674 h 3582"/>
                <a:gd name="T76" fmla="*/ 2840 w 3417"/>
                <a:gd name="T77" fmla="*/ 1326 h 3582"/>
                <a:gd name="T78" fmla="*/ 2523 w 3417"/>
                <a:gd name="T79" fmla="*/ 1296 h 3582"/>
                <a:gd name="T80" fmla="*/ 2496 w 3417"/>
                <a:gd name="T81" fmla="*/ 1087 h 3582"/>
                <a:gd name="T82" fmla="*/ 2713 w 3417"/>
                <a:gd name="T83" fmla="*/ 1013 h 3582"/>
                <a:gd name="T84" fmla="*/ 2965 w 3417"/>
                <a:gd name="T85" fmla="*/ 1022 h 3582"/>
                <a:gd name="T86" fmla="*/ 3136 w 3417"/>
                <a:gd name="T87" fmla="*/ 817 h 3582"/>
                <a:gd name="T88" fmla="*/ 3072 w 3417"/>
                <a:gd name="T89" fmla="*/ 675 h 3582"/>
                <a:gd name="T90" fmla="*/ 2787 w 3417"/>
                <a:gd name="T91" fmla="*/ 671 h 3582"/>
                <a:gd name="T92" fmla="*/ 2759 w 3417"/>
                <a:gd name="T93" fmla="*/ 542 h 3582"/>
                <a:gd name="T94" fmla="*/ 2639 w 3417"/>
                <a:gd name="T95" fmla="*/ 419 h 3582"/>
                <a:gd name="T96" fmla="*/ 2511 w 3417"/>
                <a:gd name="T97" fmla="*/ 566 h 3582"/>
                <a:gd name="T98" fmla="*/ 2306 w 3417"/>
                <a:gd name="T99" fmla="*/ 913 h 3582"/>
                <a:gd name="T100" fmla="*/ 2213 w 3417"/>
                <a:gd name="T101" fmla="*/ 1152 h 3582"/>
                <a:gd name="T102" fmla="*/ 2184 w 3417"/>
                <a:gd name="T103" fmla="*/ 1383 h 3582"/>
                <a:gd name="T104" fmla="*/ 1934 w 3417"/>
                <a:gd name="T105" fmla="*/ 1416 h 3582"/>
                <a:gd name="T106" fmla="*/ 1685 w 3417"/>
                <a:gd name="T107" fmla="*/ 1404 h 3582"/>
                <a:gd name="T108" fmla="*/ 1619 w 3417"/>
                <a:gd name="T109" fmla="*/ 1254 h 3582"/>
                <a:gd name="T110" fmla="*/ 1619 w 3417"/>
                <a:gd name="T111" fmla="*/ 1116 h 3582"/>
                <a:gd name="T112" fmla="*/ 1502 w 3417"/>
                <a:gd name="T113" fmla="*/ 912 h 3582"/>
                <a:gd name="T114" fmla="*/ 1353 w 3417"/>
                <a:gd name="T115" fmla="*/ 650 h 3582"/>
                <a:gd name="T116" fmla="*/ 1215 w 3417"/>
                <a:gd name="T117" fmla="*/ 634 h 3582"/>
                <a:gd name="T118" fmla="*/ 1205 w 3417"/>
                <a:gd name="T119" fmla="*/ 427 h 3582"/>
                <a:gd name="T120" fmla="*/ 1075 w 3417"/>
                <a:gd name="T121" fmla="*/ 193 h 3582"/>
                <a:gd name="T122" fmla="*/ 929 w 3417"/>
                <a:gd name="T123" fmla="*/ 344 h 3582"/>
                <a:gd name="T124" fmla="*/ 844 w 3417"/>
                <a:gd name="T125" fmla="*/ 233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青海"/>
            <p:cNvSpPr>
              <a:spLocks/>
            </p:cNvSpPr>
            <p:nvPr/>
          </p:nvSpPr>
          <p:spPr bwMode="auto">
            <a:xfrm>
              <a:off x="3854497" y="3581587"/>
              <a:ext cx="1257316" cy="914448"/>
            </a:xfrm>
            <a:custGeom>
              <a:avLst/>
              <a:gdLst>
                <a:gd name="T0" fmla="*/ 4484 w 4767"/>
                <a:gd name="T1" fmla="*/ 1080 h 3475"/>
                <a:gd name="T2" fmla="*/ 4267 w 4767"/>
                <a:gd name="T3" fmla="*/ 940 h 3475"/>
                <a:gd name="T4" fmla="*/ 3970 w 4767"/>
                <a:gd name="T5" fmla="*/ 724 h 3475"/>
                <a:gd name="T6" fmla="*/ 3855 w 4767"/>
                <a:gd name="T7" fmla="*/ 686 h 3475"/>
                <a:gd name="T8" fmla="*/ 3520 w 4767"/>
                <a:gd name="T9" fmla="*/ 407 h 3475"/>
                <a:gd name="T10" fmla="*/ 3316 w 4767"/>
                <a:gd name="T11" fmla="*/ 341 h 3475"/>
                <a:gd name="T12" fmla="*/ 3107 w 4767"/>
                <a:gd name="T13" fmla="*/ 338 h 3475"/>
                <a:gd name="T14" fmla="*/ 2841 w 4767"/>
                <a:gd name="T15" fmla="*/ 214 h 3475"/>
                <a:gd name="T16" fmla="*/ 2741 w 4767"/>
                <a:gd name="T17" fmla="*/ 462 h 3475"/>
                <a:gd name="T18" fmla="*/ 2572 w 4767"/>
                <a:gd name="T19" fmla="*/ 613 h 3475"/>
                <a:gd name="T20" fmla="*/ 2258 w 4767"/>
                <a:gd name="T21" fmla="*/ 510 h 3475"/>
                <a:gd name="T22" fmla="*/ 1977 w 4767"/>
                <a:gd name="T23" fmla="*/ 266 h 3475"/>
                <a:gd name="T24" fmla="*/ 1714 w 4767"/>
                <a:gd name="T25" fmla="*/ 140 h 3475"/>
                <a:gd name="T26" fmla="*/ 1379 w 4767"/>
                <a:gd name="T27" fmla="*/ 13 h 3475"/>
                <a:gd name="T28" fmla="*/ 995 w 4767"/>
                <a:gd name="T29" fmla="*/ 77 h 3475"/>
                <a:gd name="T30" fmla="*/ 575 w 4767"/>
                <a:gd name="T31" fmla="*/ 226 h 3475"/>
                <a:gd name="T32" fmla="*/ 747 w 4767"/>
                <a:gd name="T33" fmla="*/ 602 h 3475"/>
                <a:gd name="T34" fmla="*/ 637 w 4767"/>
                <a:gd name="T35" fmla="*/ 872 h 3475"/>
                <a:gd name="T36" fmla="*/ 684 w 4767"/>
                <a:gd name="T37" fmla="*/ 1099 h 3475"/>
                <a:gd name="T38" fmla="*/ 620 w 4767"/>
                <a:gd name="T39" fmla="*/ 1228 h 3475"/>
                <a:gd name="T40" fmla="*/ 297 w 4767"/>
                <a:gd name="T41" fmla="*/ 1142 h 3475"/>
                <a:gd name="T42" fmla="*/ 151 w 4767"/>
                <a:gd name="T43" fmla="*/ 1229 h 3475"/>
                <a:gd name="T44" fmla="*/ 160 w 4767"/>
                <a:gd name="T45" fmla="*/ 1402 h 3475"/>
                <a:gd name="T46" fmla="*/ 48 w 4767"/>
                <a:gd name="T47" fmla="*/ 1621 h 3475"/>
                <a:gd name="T48" fmla="*/ 102 w 4767"/>
                <a:gd name="T49" fmla="*/ 1783 h 3475"/>
                <a:gd name="T50" fmla="*/ 25 w 4767"/>
                <a:gd name="T51" fmla="*/ 2058 h 3475"/>
                <a:gd name="T52" fmla="*/ 154 w 4767"/>
                <a:gd name="T53" fmla="*/ 2283 h 3475"/>
                <a:gd name="T54" fmla="*/ 349 w 4767"/>
                <a:gd name="T55" fmla="*/ 2480 h 3475"/>
                <a:gd name="T56" fmla="*/ 535 w 4767"/>
                <a:gd name="T57" fmla="*/ 2458 h 3475"/>
                <a:gd name="T58" fmla="*/ 805 w 4767"/>
                <a:gd name="T59" fmla="*/ 2695 h 3475"/>
                <a:gd name="T60" fmla="*/ 1068 w 4767"/>
                <a:gd name="T61" fmla="*/ 2800 h 3475"/>
                <a:gd name="T62" fmla="*/ 1293 w 4767"/>
                <a:gd name="T63" fmla="*/ 2908 h 3475"/>
                <a:gd name="T64" fmla="*/ 1575 w 4767"/>
                <a:gd name="T65" fmla="*/ 2940 h 3475"/>
                <a:gd name="T66" fmla="*/ 1799 w 4767"/>
                <a:gd name="T67" fmla="*/ 3128 h 3475"/>
                <a:gd name="T68" fmla="*/ 1898 w 4767"/>
                <a:gd name="T69" fmla="*/ 3362 h 3475"/>
                <a:gd name="T70" fmla="*/ 2118 w 4767"/>
                <a:gd name="T71" fmla="*/ 3459 h 3475"/>
                <a:gd name="T72" fmla="*/ 2153 w 4767"/>
                <a:gd name="T73" fmla="*/ 3342 h 3475"/>
                <a:gd name="T74" fmla="*/ 2363 w 4767"/>
                <a:gd name="T75" fmla="*/ 3450 h 3475"/>
                <a:gd name="T76" fmla="*/ 2490 w 4767"/>
                <a:gd name="T77" fmla="*/ 3308 h 3475"/>
                <a:gd name="T78" fmla="*/ 2607 w 4767"/>
                <a:gd name="T79" fmla="*/ 3183 h 3475"/>
                <a:gd name="T80" fmla="*/ 2667 w 4767"/>
                <a:gd name="T81" fmla="*/ 3041 h 3475"/>
                <a:gd name="T82" fmla="*/ 2714 w 4767"/>
                <a:gd name="T83" fmla="*/ 2824 h 3475"/>
                <a:gd name="T84" fmla="*/ 2705 w 4767"/>
                <a:gd name="T85" fmla="*/ 2666 h 3475"/>
                <a:gd name="T86" fmla="*/ 2815 w 4767"/>
                <a:gd name="T87" fmla="*/ 2484 h 3475"/>
                <a:gd name="T88" fmla="*/ 3033 w 4767"/>
                <a:gd name="T89" fmla="*/ 2568 h 3475"/>
                <a:gd name="T90" fmla="*/ 3163 w 4767"/>
                <a:gd name="T91" fmla="*/ 2858 h 3475"/>
                <a:gd name="T92" fmla="*/ 3390 w 4767"/>
                <a:gd name="T93" fmla="*/ 3058 h 3475"/>
                <a:gd name="T94" fmla="*/ 3562 w 4767"/>
                <a:gd name="T95" fmla="*/ 3006 h 3475"/>
                <a:gd name="T96" fmla="*/ 3656 w 4767"/>
                <a:gd name="T97" fmla="*/ 3139 h 3475"/>
                <a:gd name="T98" fmla="*/ 3791 w 4767"/>
                <a:gd name="T99" fmla="*/ 3233 h 3475"/>
                <a:gd name="T100" fmla="*/ 3971 w 4767"/>
                <a:gd name="T101" fmla="*/ 3197 h 3475"/>
                <a:gd name="T102" fmla="*/ 4081 w 4767"/>
                <a:gd name="T103" fmla="*/ 2974 h 3475"/>
                <a:gd name="T104" fmla="*/ 4211 w 4767"/>
                <a:gd name="T105" fmla="*/ 2888 h 3475"/>
                <a:gd name="T106" fmla="*/ 4101 w 4767"/>
                <a:gd name="T107" fmla="*/ 2763 h 3475"/>
                <a:gd name="T108" fmla="*/ 3917 w 4767"/>
                <a:gd name="T109" fmla="*/ 2548 h 3475"/>
                <a:gd name="T110" fmla="*/ 4074 w 4767"/>
                <a:gd name="T111" fmla="*/ 2490 h 3475"/>
                <a:gd name="T112" fmla="*/ 4310 w 4767"/>
                <a:gd name="T113" fmla="*/ 2584 h 3475"/>
                <a:gd name="T114" fmla="*/ 4414 w 4767"/>
                <a:gd name="T115" fmla="*/ 2449 h 3475"/>
                <a:gd name="T116" fmla="*/ 4499 w 4767"/>
                <a:gd name="T117" fmla="*/ 2126 h 3475"/>
                <a:gd name="T118" fmla="*/ 4622 w 4767"/>
                <a:gd name="T119" fmla="*/ 1986 h 3475"/>
                <a:gd name="T120" fmla="*/ 4720 w 4767"/>
                <a:gd name="T121" fmla="*/ 1784 h 3475"/>
                <a:gd name="T122" fmla="*/ 4623 w 4767"/>
                <a:gd name="T123" fmla="*/ 1483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西藏"/>
            <p:cNvSpPr>
              <a:spLocks/>
            </p:cNvSpPr>
            <p:nvPr/>
          </p:nvSpPr>
          <p:spPr bwMode="auto">
            <a:xfrm>
              <a:off x="2778159" y="3743521"/>
              <a:ext cx="1895498" cy="1247841"/>
            </a:xfrm>
            <a:custGeom>
              <a:avLst/>
              <a:gdLst>
                <a:gd name="T0" fmla="*/ 7031 w 7150"/>
                <a:gd name="T1" fmla="*/ 2898 h 4733"/>
                <a:gd name="T2" fmla="*/ 7084 w 7150"/>
                <a:gd name="T3" fmla="*/ 3189 h 4733"/>
                <a:gd name="T4" fmla="*/ 7132 w 7150"/>
                <a:gd name="T5" fmla="*/ 3593 h 4733"/>
                <a:gd name="T6" fmla="*/ 7083 w 7150"/>
                <a:gd name="T7" fmla="*/ 4058 h 4733"/>
                <a:gd name="T8" fmla="*/ 6950 w 7150"/>
                <a:gd name="T9" fmla="*/ 4115 h 4733"/>
                <a:gd name="T10" fmla="*/ 6864 w 7150"/>
                <a:gd name="T11" fmla="*/ 4456 h 4733"/>
                <a:gd name="T12" fmla="*/ 6653 w 7150"/>
                <a:gd name="T13" fmla="*/ 4387 h 4733"/>
                <a:gd name="T14" fmla="*/ 6435 w 7150"/>
                <a:gd name="T15" fmla="*/ 4373 h 4733"/>
                <a:gd name="T16" fmla="*/ 6285 w 7150"/>
                <a:gd name="T17" fmla="*/ 4528 h 4733"/>
                <a:gd name="T18" fmla="*/ 5894 w 7150"/>
                <a:gd name="T19" fmla="*/ 4318 h 4733"/>
                <a:gd name="T20" fmla="*/ 5095 w 7150"/>
                <a:gd name="T21" fmla="*/ 4600 h 4733"/>
                <a:gd name="T22" fmla="*/ 4581 w 7150"/>
                <a:gd name="T23" fmla="*/ 4667 h 4733"/>
                <a:gd name="T24" fmla="*/ 4323 w 7150"/>
                <a:gd name="T25" fmla="*/ 4387 h 4733"/>
                <a:gd name="T26" fmla="*/ 4127 w 7150"/>
                <a:gd name="T27" fmla="*/ 4124 h 4733"/>
                <a:gd name="T28" fmla="*/ 3734 w 7150"/>
                <a:gd name="T29" fmla="*/ 3951 h 4733"/>
                <a:gd name="T30" fmla="*/ 3334 w 7150"/>
                <a:gd name="T31" fmla="*/ 4075 h 4733"/>
                <a:gd name="T32" fmla="*/ 3190 w 7150"/>
                <a:gd name="T33" fmla="*/ 4078 h 4733"/>
                <a:gd name="T34" fmla="*/ 2955 w 7150"/>
                <a:gd name="T35" fmla="*/ 3920 h 4733"/>
                <a:gd name="T36" fmla="*/ 2594 w 7150"/>
                <a:gd name="T37" fmla="*/ 3863 h 4733"/>
                <a:gd name="T38" fmla="*/ 2351 w 7150"/>
                <a:gd name="T39" fmla="*/ 3763 h 4733"/>
                <a:gd name="T40" fmla="*/ 2160 w 7150"/>
                <a:gd name="T41" fmla="*/ 3684 h 4733"/>
                <a:gd name="T42" fmla="*/ 1969 w 7150"/>
                <a:gd name="T43" fmla="*/ 3499 h 4733"/>
                <a:gd name="T44" fmla="*/ 1780 w 7150"/>
                <a:gd name="T45" fmla="*/ 3293 h 4733"/>
                <a:gd name="T46" fmla="*/ 1629 w 7150"/>
                <a:gd name="T47" fmla="*/ 2969 h 4733"/>
                <a:gd name="T48" fmla="*/ 1363 w 7150"/>
                <a:gd name="T49" fmla="*/ 2779 h 4733"/>
                <a:gd name="T50" fmla="*/ 1145 w 7150"/>
                <a:gd name="T51" fmla="*/ 2528 h 4733"/>
                <a:gd name="T52" fmla="*/ 887 w 7150"/>
                <a:gd name="T53" fmla="*/ 2246 h 4733"/>
                <a:gd name="T54" fmla="*/ 664 w 7150"/>
                <a:gd name="T55" fmla="*/ 2360 h 4733"/>
                <a:gd name="T56" fmla="*/ 352 w 7150"/>
                <a:gd name="T57" fmla="*/ 1998 h 4733"/>
                <a:gd name="T58" fmla="*/ 125 w 7150"/>
                <a:gd name="T59" fmla="*/ 1758 h 4733"/>
                <a:gd name="T60" fmla="*/ 23 w 7150"/>
                <a:gd name="T61" fmla="*/ 1458 h 4733"/>
                <a:gd name="T62" fmla="*/ 27 w 7150"/>
                <a:gd name="T63" fmla="*/ 1129 h 4733"/>
                <a:gd name="T64" fmla="*/ 224 w 7150"/>
                <a:gd name="T65" fmla="*/ 1144 h 4733"/>
                <a:gd name="T66" fmla="*/ 359 w 7150"/>
                <a:gd name="T67" fmla="*/ 803 h 4733"/>
                <a:gd name="T68" fmla="*/ 437 w 7150"/>
                <a:gd name="T69" fmla="*/ 372 h 4733"/>
                <a:gd name="T70" fmla="*/ 787 w 7150"/>
                <a:gd name="T71" fmla="*/ 344 h 4733"/>
                <a:gd name="T72" fmla="*/ 1055 w 7150"/>
                <a:gd name="T73" fmla="*/ 24 h 4733"/>
                <a:gd name="T74" fmla="*/ 1310 w 7150"/>
                <a:gd name="T75" fmla="*/ 95 h 4733"/>
                <a:gd name="T76" fmla="*/ 1717 w 7150"/>
                <a:gd name="T77" fmla="*/ 148 h 4733"/>
                <a:gd name="T78" fmla="*/ 1955 w 7150"/>
                <a:gd name="T79" fmla="*/ 233 h 4733"/>
                <a:gd name="T80" fmla="*/ 2298 w 7150"/>
                <a:gd name="T81" fmla="*/ 363 h 4733"/>
                <a:gd name="T82" fmla="*/ 2787 w 7150"/>
                <a:gd name="T83" fmla="*/ 352 h 4733"/>
                <a:gd name="T84" fmla="*/ 3146 w 7150"/>
                <a:gd name="T85" fmla="*/ 232 h 4733"/>
                <a:gd name="T86" fmla="*/ 3464 w 7150"/>
                <a:gd name="T87" fmla="*/ 224 h 4733"/>
                <a:gd name="T88" fmla="*/ 3869 w 7150"/>
                <a:gd name="T89" fmla="*/ 266 h 4733"/>
                <a:gd name="T90" fmla="*/ 4125 w 7150"/>
                <a:gd name="T91" fmla="*/ 413 h 4733"/>
                <a:gd name="T92" fmla="*/ 4261 w 7150"/>
                <a:gd name="T93" fmla="*/ 634 h 4733"/>
                <a:gd name="T94" fmla="*/ 4122 w 7150"/>
                <a:gd name="T95" fmla="*/ 857 h 4733"/>
                <a:gd name="T96" fmla="*/ 4192 w 7150"/>
                <a:gd name="T97" fmla="*/ 1090 h 4733"/>
                <a:gd name="T98" fmla="*/ 4111 w 7150"/>
                <a:gd name="T99" fmla="*/ 1367 h 4733"/>
                <a:gd name="T100" fmla="*/ 4156 w 7150"/>
                <a:gd name="T101" fmla="*/ 1628 h 4733"/>
                <a:gd name="T102" fmla="*/ 4388 w 7150"/>
                <a:gd name="T103" fmla="*/ 1878 h 4733"/>
                <a:gd name="T104" fmla="*/ 4596 w 7150"/>
                <a:gd name="T105" fmla="*/ 1882 h 4733"/>
                <a:gd name="T106" fmla="*/ 4870 w 7150"/>
                <a:gd name="T107" fmla="*/ 2140 h 4733"/>
                <a:gd name="T108" fmla="*/ 5218 w 7150"/>
                <a:gd name="T109" fmla="*/ 2265 h 4733"/>
                <a:gd name="T110" fmla="*/ 5507 w 7150"/>
                <a:gd name="T111" fmla="*/ 2375 h 4733"/>
                <a:gd name="T112" fmla="*/ 5780 w 7150"/>
                <a:gd name="T113" fmla="*/ 2421 h 4733"/>
                <a:gd name="T114" fmla="*/ 5919 w 7150"/>
                <a:gd name="T115" fmla="*/ 2566 h 4733"/>
                <a:gd name="T116" fmla="*/ 6049 w 7150"/>
                <a:gd name="T117" fmla="*/ 2783 h 4733"/>
                <a:gd name="T118" fmla="*/ 6193 w 7150"/>
                <a:gd name="T119" fmla="*/ 2848 h 4733"/>
                <a:gd name="T120" fmla="*/ 6276 w 7150"/>
                <a:gd name="T121" fmla="*/ 2763 h 4733"/>
                <a:gd name="T122" fmla="*/ 6478 w 7150"/>
                <a:gd name="T123" fmla="*/ 2718 h 4733"/>
                <a:gd name="T124" fmla="*/ 6657 w 7150"/>
                <a:gd name="T125" fmla="*/ 2594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新疆"/>
            <p:cNvSpPr>
              <a:spLocks/>
            </p:cNvSpPr>
            <p:nvPr/>
          </p:nvSpPr>
          <p:spPr bwMode="auto">
            <a:xfrm>
              <a:off x="2616232" y="2352798"/>
              <a:ext cx="2000275" cy="1552656"/>
            </a:xfrm>
            <a:custGeom>
              <a:avLst/>
              <a:gdLst>
                <a:gd name="T0" fmla="*/ 7312 w 7557"/>
                <a:gd name="T1" fmla="*/ 2647 h 5874"/>
                <a:gd name="T2" fmla="*/ 7035 w 7557"/>
                <a:gd name="T3" fmla="*/ 2362 h 5874"/>
                <a:gd name="T4" fmla="*/ 6457 w 7557"/>
                <a:gd name="T5" fmla="*/ 2072 h 5874"/>
                <a:gd name="T6" fmla="*/ 6089 w 7557"/>
                <a:gd name="T7" fmla="*/ 1917 h 5874"/>
                <a:gd name="T8" fmla="*/ 6152 w 7557"/>
                <a:gd name="T9" fmla="*/ 1496 h 5874"/>
                <a:gd name="T10" fmla="*/ 6157 w 7557"/>
                <a:gd name="T11" fmla="*/ 1125 h 5874"/>
                <a:gd name="T12" fmla="*/ 5989 w 7557"/>
                <a:gd name="T13" fmla="*/ 736 h 5874"/>
                <a:gd name="T14" fmla="*/ 5713 w 7557"/>
                <a:gd name="T15" fmla="*/ 562 h 5874"/>
                <a:gd name="T16" fmla="*/ 5468 w 7557"/>
                <a:gd name="T17" fmla="*/ 159 h 5874"/>
                <a:gd name="T18" fmla="*/ 5285 w 7557"/>
                <a:gd name="T19" fmla="*/ 0 h 5874"/>
                <a:gd name="T20" fmla="*/ 5011 w 7557"/>
                <a:gd name="T21" fmla="*/ 246 h 5874"/>
                <a:gd name="T22" fmla="*/ 4728 w 7557"/>
                <a:gd name="T23" fmla="*/ 610 h 5874"/>
                <a:gd name="T24" fmla="*/ 4421 w 7557"/>
                <a:gd name="T25" fmla="*/ 791 h 5874"/>
                <a:gd name="T26" fmla="*/ 4019 w 7557"/>
                <a:gd name="T27" fmla="*/ 567 h 5874"/>
                <a:gd name="T28" fmla="*/ 3604 w 7557"/>
                <a:gd name="T29" fmla="*/ 1072 h 5874"/>
                <a:gd name="T30" fmla="*/ 3381 w 7557"/>
                <a:gd name="T31" fmla="*/ 1195 h 5874"/>
                <a:gd name="T32" fmla="*/ 2975 w 7557"/>
                <a:gd name="T33" fmla="*/ 1191 h 5874"/>
                <a:gd name="T34" fmla="*/ 2786 w 7557"/>
                <a:gd name="T35" fmla="*/ 1257 h 5874"/>
                <a:gd name="T36" fmla="*/ 2830 w 7557"/>
                <a:gd name="T37" fmla="*/ 1655 h 5874"/>
                <a:gd name="T38" fmla="*/ 2723 w 7557"/>
                <a:gd name="T39" fmla="*/ 2043 h 5874"/>
                <a:gd name="T40" fmla="*/ 2565 w 7557"/>
                <a:gd name="T41" fmla="*/ 2244 h 5874"/>
                <a:gd name="T42" fmla="*/ 2433 w 7557"/>
                <a:gd name="T43" fmla="*/ 2428 h 5874"/>
                <a:gd name="T44" fmla="*/ 2035 w 7557"/>
                <a:gd name="T45" fmla="*/ 2509 h 5874"/>
                <a:gd name="T46" fmla="*/ 1570 w 7557"/>
                <a:gd name="T47" fmla="*/ 2614 h 5874"/>
                <a:gd name="T48" fmla="*/ 1235 w 7557"/>
                <a:gd name="T49" fmla="*/ 2643 h 5874"/>
                <a:gd name="T50" fmla="*/ 919 w 7557"/>
                <a:gd name="T51" fmla="*/ 2730 h 5874"/>
                <a:gd name="T52" fmla="*/ 693 w 7557"/>
                <a:gd name="T53" fmla="*/ 2584 h 5874"/>
                <a:gd name="T54" fmla="*/ 497 w 7557"/>
                <a:gd name="T55" fmla="*/ 2641 h 5874"/>
                <a:gd name="T56" fmla="*/ 152 w 7557"/>
                <a:gd name="T57" fmla="*/ 2851 h 5874"/>
                <a:gd name="T58" fmla="*/ 59 w 7557"/>
                <a:gd name="T59" fmla="*/ 3076 h 5874"/>
                <a:gd name="T60" fmla="*/ 282 w 7557"/>
                <a:gd name="T61" fmla="*/ 3290 h 5874"/>
                <a:gd name="T62" fmla="*/ 289 w 7557"/>
                <a:gd name="T63" fmla="*/ 3698 h 5874"/>
                <a:gd name="T64" fmla="*/ 153 w 7557"/>
                <a:gd name="T65" fmla="*/ 3884 h 5874"/>
                <a:gd name="T66" fmla="*/ 138 w 7557"/>
                <a:gd name="T67" fmla="*/ 4019 h 5874"/>
                <a:gd name="T68" fmla="*/ 355 w 7557"/>
                <a:gd name="T69" fmla="*/ 4188 h 5874"/>
                <a:gd name="T70" fmla="*/ 345 w 7557"/>
                <a:gd name="T71" fmla="*/ 4525 h 5874"/>
                <a:gd name="T72" fmla="*/ 502 w 7557"/>
                <a:gd name="T73" fmla="*/ 4681 h 5874"/>
                <a:gd name="T74" fmla="*/ 774 w 7557"/>
                <a:gd name="T75" fmla="*/ 4931 h 5874"/>
                <a:gd name="T76" fmla="*/ 908 w 7557"/>
                <a:gd name="T77" fmla="*/ 5140 h 5874"/>
                <a:gd name="T78" fmla="*/ 982 w 7557"/>
                <a:gd name="T79" fmla="*/ 5434 h 5874"/>
                <a:gd name="T80" fmla="*/ 1204 w 7557"/>
                <a:gd name="T81" fmla="*/ 5566 h 5874"/>
                <a:gd name="T82" fmla="*/ 1504 w 7557"/>
                <a:gd name="T83" fmla="*/ 5456 h 5874"/>
                <a:gd name="T84" fmla="*/ 1761 w 7557"/>
                <a:gd name="T85" fmla="*/ 5292 h 5874"/>
                <a:gd name="T86" fmla="*/ 2054 w 7557"/>
                <a:gd name="T87" fmla="*/ 5399 h 5874"/>
                <a:gd name="T88" fmla="*/ 2399 w 7557"/>
                <a:gd name="T89" fmla="*/ 5361 h 5874"/>
                <a:gd name="T90" fmla="*/ 2613 w 7557"/>
                <a:gd name="T91" fmla="*/ 5537 h 5874"/>
                <a:gd name="T92" fmla="*/ 2924 w 7557"/>
                <a:gd name="T93" fmla="*/ 5614 h 5874"/>
                <a:gd name="T94" fmla="*/ 3323 w 7557"/>
                <a:gd name="T95" fmla="*/ 5575 h 5874"/>
                <a:gd name="T96" fmla="*/ 3703 w 7557"/>
                <a:gd name="T97" fmla="*/ 5518 h 5874"/>
                <a:gd name="T98" fmla="*/ 3978 w 7557"/>
                <a:gd name="T99" fmla="*/ 5486 h 5874"/>
                <a:gd name="T100" fmla="*/ 4287 w 7557"/>
                <a:gd name="T101" fmla="*/ 5524 h 5874"/>
                <a:gd name="T102" fmla="*/ 4622 w 7557"/>
                <a:gd name="T103" fmla="*/ 5618 h 5874"/>
                <a:gd name="T104" fmla="*/ 4994 w 7557"/>
                <a:gd name="T105" fmla="*/ 5762 h 5874"/>
                <a:gd name="T106" fmla="*/ 5330 w 7557"/>
                <a:gd name="T107" fmla="*/ 5856 h 5874"/>
                <a:gd name="T108" fmla="*/ 5342 w 7557"/>
                <a:gd name="T109" fmla="*/ 5658 h 5874"/>
                <a:gd name="T110" fmla="*/ 5448 w 7557"/>
                <a:gd name="T111" fmla="*/ 5468 h 5874"/>
                <a:gd name="T112" fmla="*/ 5286 w 7557"/>
                <a:gd name="T113" fmla="*/ 5100 h 5874"/>
                <a:gd name="T114" fmla="*/ 5452 w 7557"/>
                <a:gd name="T115" fmla="*/ 4736 h 5874"/>
                <a:gd name="T116" fmla="*/ 6021 w 7557"/>
                <a:gd name="T117" fmla="*/ 4678 h 5874"/>
                <a:gd name="T118" fmla="*/ 6254 w 7557"/>
                <a:gd name="T119" fmla="*/ 4258 h 5874"/>
                <a:gd name="T120" fmla="*/ 6592 w 7557"/>
                <a:gd name="T121" fmla="*/ 3994 h 5874"/>
                <a:gd name="T122" fmla="*/ 7097 w 7557"/>
                <a:gd name="T123" fmla="*/ 3631 h 5874"/>
                <a:gd name="T124" fmla="*/ 7508 w 7557"/>
                <a:gd name="T125" fmla="*/ 3279 h 5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宁夏"/>
            <p:cNvSpPr>
              <a:spLocks/>
            </p:cNvSpPr>
            <p:nvPr/>
          </p:nvSpPr>
          <p:spPr bwMode="auto">
            <a:xfrm>
              <a:off x="5226115" y="3676842"/>
              <a:ext cx="314329" cy="485801"/>
            </a:xfrm>
            <a:custGeom>
              <a:avLst/>
              <a:gdLst>
                <a:gd name="T0" fmla="*/ 1014 w 1159"/>
                <a:gd name="T1" fmla="*/ 989 h 1815"/>
                <a:gd name="T2" fmla="*/ 1037 w 1159"/>
                <a:gd name="T3" fmla="*/ 980 h 1815"/>
                <a:gd name="T4" fmla="*/ 1047 w 1159"/>
                <a:gd name="T5" fmla="*/ 964 h 1815"/>
                <a:gd name="T6" fmla="*/ 1031 w 1159"/>
                <a:gd name="T7" fmla="*/ 934 h 1815"/>
                <a:gd name="T8" fmla="*/ 1024 w 1159"/>
                <a:gd name="T9" fmla="*/ 903 h 1815"/>
                <a:gd name="T10" fmla="*/ 1038 w 1159"/>
                <a:gd name="T11" fmla="*/ 826 h 1815"/>
                <a:gd name="T12" fmla="*/ 1043 w 1159"/>
                <a:gd name="T13" fmla="*/ 776 h 1815"/>
                <a:gd name="T14" fmla="*/ 1089 w 1159"/>
                <a:gd name="T15" fmla="*/ 739 h 1815"/>
                <a:gd name="T16" fmla="*/ 1158 w 1159"/>
                <a:gd name="T17" fmla="*/ 676 h 1815"/>
                <a:gd name="T18" fmla="*/ 1090 w 1159"/>
                <a:gd name="T19" fmla="*/ 617 h 1815"/>
                <a:gd name="T20" fmla="*/ 971 w 1159"/>
                <a:gd name="T21" fmla="*/ 553 h 1815"/>
                <a:gd name="T22" fmla="*/ 794 w 1159"/>
                <a:gd name="T23" fmla="*/ 482 h 1815"/>
                <a:gd name="T24" fmla="*/ 819 w 1159"/>
                <a:gd name="T25" fmla="*/ 422 h 1815"/>
                <a:gd name="T26" fmla="*/ 824 w 1159"/>
                <a:gd name="T27" fmla="*/ 343 h 1815"/>
                <a:gd name="T28" fmla="*/ 855 w 1159"/>
                <a:gd name="T29" fmla="*/ 276 h 1815"/>
                <a:gd name="T30" fmla="*/ 953 w 1159"/>
                <a:gd name="T31" fmla="*/ 159 h 1815"/>
                <a:gd name="T32" fmla="*/ 892 w 1159"/>
                <a:gd name="T33" fmla="*/ 82 h 1815"/>
                <a:gd name="T34" fmla="*/ 844 w 1159"/>
                <a:gd name="T35" fmla="*/ 1 h 1815"/>
                <a:gd name="T36" fmla="*/ 731 w 1159"/>
                <a:gd name="T37" fmla="*/ 31 h 1815"/>
                <a:gd name="T38" fmla="*/ 682 w 1159"/>
                <a:gd name="T39" fmla="*/ 84 h 1815"/>
                <a:gd name="T40" fmla="*/ 587 w 1159"/>
                <a:gd name="T41" fmla="*/ 254 h 1815"/>
                <a:gd name="T42" fmla="*/ 568 w 1159"/>
                <a:gd name="T43" fmla="*/ 423 h 1815"/>
                <a:gd name="T44" fmla="*/ 541 w 1159"/>
                <a:gd name="T45" fmla="*/ 627 h 1815"/>
                <a:gd name="T46" fmla="*/ 464 w 1159"/>
                <a:gd name="T47" fmla="*/ 679 h 1815"/>
                <a:gd name="T48" fmla="*/ 376 w 1159"/>
                <a:gd name="T49" fmla="*/ 682 h 1815"/>
                <a:gd name="T50" fmla="*/ 244 w 1159"/>
                <a:gd name="T51" fmla="*/ 755 h 1815"/>
                <a:gd name="T52" fmla="*/ 79 w 1159"/>
                <a:gd name="T53" fmla="*/ 763 h 1815"/>
                <a:gd name="T54" fmla="*/ 12 w 1159"/>
                <a:gd name="T55" fmla="*/ 803 h 1815"/>
                <a:gd name="T56" fmla="*/ 108 w 1159"/>
                <a:gd name="T57" fmla="*/ 822 h 1815"/>
                <a:gd name="T58" fmla="*/ 156 w 1159"/>
                <a:gd name="T59" fmla="*/ 855 h 1815"/>
                <a:gd name="T60" fmla="*/ 144 w 1159"/>
                <a:gd name="T61" fmla="*/ 922 h 1815"/>
                <a:gd name="T62" fmla="*/ 226 w 1159"/>
                <a:gd name="T63" fmla="*/ 965 h 1815"/>
                <a:gd name="T64" fmla="*/ 307 w 1159"/>
                <a:gd name="T65" fmla="*/ 1053 h 1815"/>
                <a:gd name="T66" fmla="*/ 348 w 1159"/>
                <a:gd name="T67" fmla="*/ 1128 h 1815"/>
                <a:gd name="T68" fmla="*/ 327 w 1159"/>
                <a:gd name="T69" fmla="*/ 1212 h 1815"/>
                <a:gd name="T70" fmla="*/ 394 w 1159"/>
                <a:gd name="T71" fmla="*/ 1334 h 1815"/>
                <a:gd name="T72" fmla="*/ 401 w 1159"/>
                <a:gd name="T73" fmla="*/ 1407 h 1815"/>
                <a:gd name="T74" fmla="*/ 333 w 1159"/>
                <a:gd name="T75" fmla="*/ 1463 h 1815"/>
                <a:gd name="T76" fmla="*/ 364 w 1159"/>
                <a:gd name="T77" fmla="*/ 1551 h 1815"/>
                <a:gd name="T78" fmla="*/ 401 w 1159"/>
                <a:gd name="T79" fmla="*/ 1594 h 1815"/>
                <a:gd name="T80" fmla="*/ 484 w 1159"/>
                <a:gd name="T81" fmla="*/ 1594 h 1815"/>
                <a:gd name="T82" fmla="*/ 501 w 1159"/>
                <a:gd name="T83" fmla="*/ 1664 h 1815"/>
                <a:gd name="T84" fmla="*/ 540 w 1159"/>
                <a:gd name="T85" fmla="*/ 1673 h 1815"/>
                <a:gd name="T86" fmla="*/ 537 w 1159"/>
                <a:gd name="T87" fmla="*/ 1728 h 1815"/>
                <a:gd name="T88" fmla="*/ 591 w 1159"/>
                <a:gd name="T89" fmla="*/ 1736 h 1815"/>
                <a:gd name="T90" fmla="*/ 641 w 1159"/>
                <a:gd name="T91" fmla="*/ 1729 h 1815"/>
                <a:gd name="T92" fmla="*/ 698 w 1159"/>
                <a:gd name="T93" fmla="*/ 1813 h 1815"/>
                <a:gd name="T94" fmla="*/ 732 w 1159"/>
                <a:gd name="T95" fmla="*/ 1697 h 1815"/>
                <a:gd name="T96" fmla="*/ 741 w 1159"/>
                <a:gd name="T97" fmla="*/ 1589 h 1815"/>
                <a:gd name="T98" fmla="*/ 816 w 1159"/>
                <a:gd name="T99" fmla="*/ 1615 h 1815"/>
                <a:gd name="T100" fmla="*/ 877 w 1159"/>
                <a:gd name="T101" fmla="*/ 1576 h 1815"/>
                <a:gd name="T102" fmla="*/ 882 w 1159"/>
                <a:gd name="T103" fmla="*/ 1499 h 1815"/>
                <a:gd name="T104" fmla="*/ 850 w 1159"/>
                <a:gd name="T105" fmla="*/ 1385 h 1815"/>
                <a:gd name="T106" fmla="*/ 757 w 1159"/>
                <a:gd name="T107" fmla="*/ 1353 h 1815"/>
                <a:gd name="T108" fmla="*/ 751 w 1159"/>
                <a:gd name="T109" fmla="*/ 1269 h 1815"/>
                <a:gd name="T110" fmla="*/ 738 w 1159"/>
                <a:gd name="T111" fmla="*/ 1225 h 1815"/>
                <a:gd name="T112" fmla="*/ 773 w 1159"/>
                <a:gd name="T113" fmla="*/ 1150 h 1815"/>
                <a:gd name="T114" fmla="*/ 805 w 1159"/>
                <a:gd name="T115" fmla="*/ 1086 h 1815"/>
                <a:gd name="T116" fmla="*/ 770 w 1159"/>
                <a:gd name="T117" fmla="*/ 1041 h 1815"/>
                <a:gd name="T118" fmla="*/ 801 w 1159"/>
                <a:gd name="T119" fmla="*/ 1016 h 1815"/>
                <a:gd name="T120" fmla="*/ 832 w 1159"/>
                <a:gd name="T121" fmla="*/ 97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甘肃"/>
            <p:cNvSpPr>
              <a:spLocks/>
            </p:cNvSpPr>
            <p:nvPr/>
          </p:nvSpPr>
          <p:spPr bwMode="auto">
            <a:xfrm>
              <a:off x="4206928" y="3210093"/>
              <a:ext cx="1419243" cy="1257366"/>
            </a:xfrm>
            <a:custGeom>
              <a:avLst/>
              <a:gdLst>
                <a:gd name="T0" fmla="*/ 5071 w 5358"/>
                <a:gd name="T1" fmla="*/ 2925 h 4735"/>
                <a:gd name="T2" fmla="*/ 5289 w 5358"/>
                <a:gd name="T3" fmla="*/ 3067 h 4735"/>
                <a:gd name="T4" fmla="*/ 5306 w 5358"/>
                <a:gd name="T5" fmla="*/ 3448 h 4735"/>
                <a:gd name="T6" fmla="*/ 5084 w 5358"/>
                <a:gd name="T7" fmla="*/ 3604 h 4735"/>
                <a:gd name="T8" fmla="*/ 5043 w 5358"/>
                <a:gd name="T9" fmla="*/ 3697 h 4735"/>
                <a:gd name="T10" fmla="*/ 4806 w 5358"/>
                <a:gd name="T11" fmla="*/ 3735 h 4735"/>
                <a:gd name="T12" fmla="*/ 4594 w 5358"/>
                <a:gd name="T13" fmla="*/ 3923 h 4735"/>
                <a:gd name="T14" fmla="*/ 4567 w 5358"/>
                <a:gd name="T15" fmla="*/ 4191 h 4735"/>
                <a:gd name="T16" fmla="*/ 4457 w 5358"/>
                <a:gd name="T17" fmla="*/ 4323 h 4735"/>
                <a:gd name="T18" fmla="*/ 4377 w 5358"/>
                <a:gd name="T19" fmla="*/ 4504 h 4735"/>
                <a:gd name="T20" fmla="*/ 4158 w 5358"/>
                <a:gd name="T21" fmla="*/ 4658 h 4735"/>
                <a:gd name="T22" fmla="*/ 3939 w 5358"/>
                <a:gd name="T23" fmla="*/ 4703 h 4735"/>
                <a:gd name="T24" fmla="*/ 3791 w 5358"/>
                <a:gd name="T25" fmla="*/ 4510 h 4735"/>
                <a:gd name="T26" fmla="*/ 3681 w 5358"/>
                <a:gd name="T27" fmla="*/ 4230 h 4735"/>
                <a:gd name="T28" fmla="*/ 3405 w 5358"/>
                <a:gd name="T29" fmla="*/ 4171 h 4735"/>
                <a:gd name="T30" fmla="*/ 3280 w 5358"/>
                <a:gd name="T31" fmla="*/ 3937 h 4735"/>
                <a:gd name="T32" fmla="*/ 3083 w 5358"/>
                <a:gd name="T33" fmla="*/ 4155 h 4735"/>
                <a:gd name="T34" fmla="*/ 2995 w 5358"/>
                <a:gd name="T35" fmla="*/ 4347 h 4735"/>
                <a:gd name="T36" fmla="*/ 2936 w 5358"/>
                <a:gd name="T37" fmla="*/ 4267 h 4735"/>
                <a:gd name="T38" fmla="*/ 2763 w 5358"/>
                <a:gd name="T39" fmla="*/ 4158 h 4735"/>
                <a:gd name="T40" fmla="*/ 2555 w 5358"/>
                <a:gd name="T41" fmla="*/ 3917 h 4735"/>
                <a:gd name="T42" fmla="*/ 2820 w 5358"/>
                <a:gd name="T43" fmla="*/ 3933 h 4735"/>
                <a:gd name="T44" fmla="*/ 3047 w 5358"/>
                <a:gd name="T45" fmla="*/ 3915 h 4735"/>
                <a:gd name="T46" fmla="*/ 2990 w 5358"/>
                <a:gd name="T47" fmla="*/ 3656 h 4735"/>
                <a:gd name="T48" fmla="*/ 3224 w 5358"/>
                <a:gd name="T49" fmla="*/ 3367 h 4735"/>
                <a:gd name="T50" fmla="*/ 3376 w 5358"/>
                <a:gd name="T51" fmla="*/ 3218 h 4735"/>
                <a:gd name="T52" fmla="*/ 3278 w 5358"/>
                <a:gd name="T53" fmla="*/ 2875 h 4735"/>
                <a:gd name="T54" fmla="*/ 3224 w 5358"/>
                <a:gd name="T55" fmla="*/ 2604 h 4735"/>
                <a:gd name="T56" fmla="*/ 2986 w 5358"/>
                <a:gd name="T57" fmla="*/ 2398 h 4735"/>
                <a:gd name="T58" fmla="*/ 2664 w 5358"/>
                <a:gd name="T59" fmla="*/ 2144 h 4735"/>
                <a:gd name="T60" fmla="*/ 2518 w 5358"/>
                <a:gd name="T61" fmla="*/ 2098 h 4735"/>
                <a:gd name="T62" fmla="*/ 2179 w 5358"/>
                <a:gd name="T63" fmla="*/ 1781 h 4735"/>
                <a:gd name="T64" fmla="*/ 1922 w 5358"/>
                <a:gd name="T65" fmla="*/ 1724 h 4735"/>
                <a:gd name="T66" fmla="*/ 1672 w 5358"/>
                <a:gd name="T67" fmla="*/ 1651 h 4735"/>
                <a:gd name="T68" fmla="*/ 1503 w 5358"/>
                <a:gd name="T69" fmla="*/ 1842 h 4735"/>
                <a:gd name="T70" fmla="*/ 1346 w 5358"/>
                <a:gd name="T71" fmla="*/ 2006 h 4735"/>
                <a:gd name="T72" fmla="*/ 1038 w 5358"/>
                <a:gd name="T73" fmla="*/ 1891 h 4735"/>
                <a:gd name="T74" fmla="*/ 646 w 5358"/>
                <a:gd name="T75" fmla="*/ 1760 h 4735"/>
                <a:gd name="T76" fmla="*/ 363 w 5358"/>
                <a:gd name="T77" fmla="*/ 1533 h 4735"/>
                <a:gd name="T78" fmla="*/ 23 w 5358"/>
                <a:gd name="T79" fmla="*/ 1323 h 4735"/>
                <a:gd name="T80" fmla="*/ 287 w 5358"/>
                <a:gd name="T81" fmla="*/ 785 h 4735"/>
                <a:gd name="T82" fmla="*/ 826 w 5358"/>
                <a:gd name="T83" fmla="*/ 489 h 4735"/>
                <a:gd name="T84" fmla="*/ 1389 w 5358"/>
                <a:gd name="T85" fmla="*/ 276 h 4735"/>
                <a:gd name="T86" fmla="*/ 1868 w 5358"/>
                <a:gd name="T87" fmla="*/ 359 h 4735"/>
                <a:gd name="T88" fmla="*/ 2033 w 5358"/>
                <a:gd name="T89" fmla="*/ 875 h 4735"/>
                <a:gd name="T90" fmla="*/ 2161 w 5358"/>
                <a:gd name="T91" fmla="*/ 1014 h 4735"/>
                <a:gd name="T92" fmla="*/ 2644 w 5358"/>
                <a:gd name="T93" fmla="*/ 1044 h 4735"/>
                <a:gd name="T94" fmla="*/ 2450 w 5358"/>
                <a:gd name="T95" fmla="*/ 1382 h 4735"/>
                <a:gd name="T96" fmla="*/ 2795 w 5358"/>
                <a:gd name="T97" fmla="*/ 1639 h 4735"/>
                <a:gd name="T98" fmla="*/ 2999 w 5358"/>
                <a:gd name="T99" fmla="*/ 1964 h 4735"/>
                <a:gd name="T100" fmla="*/ 3292 w 5358"/>
                <a:gd name="T101" fmla="*/ 1755 h 4735"/>
                <a:gd name="T102" fmla="*/ 3830 w 5358"/>
                <a:gd name="T103" fmla="*/ 1776 h 4735"/>
                <a:gd name="T104" fmla="*/ 3625 w 5358"/>
                <a:gd name="T105" fmla="*/ 2174 h 4735"/>
                <a:gd name="T106" fmla="*/ 3836 w 5358"/>
                <a:gd name="T107" fmla="*/ 2584 h 4735"/>
                <a:gd name="T108" fmla="*/ 4081 w 5358"/>
                <a:gd name="T109" fmla="*/ 2734 h 4735"/>
                <a:gd name="T110" fmla="*/ 4231 w 5358"/>
                <a:gd name="T111" fmla="*/ 3039 h 4735"/>
                <a:gd name="T112" fmla="*/ 4233 w 5358"/>
                <a:gd name="T113" fmla="*/ 3327 h 4735"/>
                <a:gd name="T114" fmla="*/ 4393 w 5358"/>
                <a:gd name="T115" fmla="*/ 3447 h 4735"/>
                <a:gd name="T116" fmla="*/ 4525 w 5358"/>
                <a:gd name="T117" fmla="*/ 3558 h 4735"/>
                <a:gd name="T118" fmla="*/ 4679 w 5358"/>
                <a:gd name="T119" fmla="*/ 3384 h 4735"/>
                <a:gd name="T120" fmla="*/ 4620 w 5358"/>
                <a:gd name="T121" fmla="*/ 3127 h 4735"/>
                <a:gd name="T122" fmla="*/ 4658 w 5358"/>
                <a:gd name="T123" fmla="*/ 2888 h 4735"/>
                <a:gd name="T124" fmla="*/ 4718 w 5358"/>
                <a:gd name="T125" fmla="*/ 2742 h 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四川"/>
            <p:cNvSpPr>
              <a:spLocks/>
            </p:cNvSpPr>
            <p:nvPr/>
          </p:nvSpPr>
          <p:spPr bwMode="auto">
            <a:xfrm>
              <a:off x="4549832" y="4210270"/>
              <a:ext cx="1057288" cy="981126"/>
            </a:xfrm>
            <a:custGeom>
              <a:avLst/>
              <a:gdLst>
                <a:gd name="T0" fmla="*/ 3666 w 4006"/>
                <a:gd name="T1" fmla="*/ 1742 h 3723"/>
                <a:gd name="T2" fmla="*/ 3823 w 4006"/>
                <a:gd name="T3" fmla="*/ 1601 h 3723"/>
                <a:gd name="T4" fmla="*/ 3955 w 4006"/>
                <a:gd name="T5" fmla="*/ 1338 h 3723"/>
                <a:gd name="T6" fmla="*/ 3994 w 4006"/>
                <a:gd name="T7" fmla="*/ 1152 h 3723"/>
                <a:gd name="T8" fmla="*/ 3670 w 4006"/>
                <a:gd name="T9" fmla="*/ 1062 h 3723"/>
                <a:gd name="T10" fmla="*/ 3471 w 4006"/>
                <a:gd name="T11" fmla="*/ 1017 h 3723"/>
                <a:gd name="T12" fmla="*/ 3203 w 4006"/>
                <a:gd name="T13" fmla="*/ 929 h 3723"/>
                <a:gd name="T14" fmla="*/ 3003 w 4006"/>
                <a:gd name="T15" fmla="*/ 892 h 3723"/>
                <a:gd name="T16" fmla="*/ 2846 w 4006"/>
                <a:gd name="T17" fmla="*/ 922 h 3723"/>
                <a:gd name="T18" fmla="*/ 2611 w 4006"/>
                <a:gd name="T19" fmla="*/ 912 h 3723"/>
                <a:gd name="T20" fmla="*/ 2522 w 4006"/>
                <a:gd name="T21" fmla="*/ 721 h 3723"/>
                <a:gd name="T22" fmla="*/ 2442 w 4006"/>
                <a:gd name="T23" fmla="*/ 463 h 3723"/>
                <a:gd name="T24" fmla="*/ 2206 w 4006"/>
                <a:gd name="T25" fmla="*/ 399 h 3723"/>
                <a:gd name="T26" fmla="*/ 2064 w 4006"/>
                <a:gd name="T27" fmla="*/ 192 h 3723"/>
                <a:gd name="T28" fmla="*/ 1864 w 4006"/>
                <a:gd name="T29" fmla="*/ 238 h 3723"/>
                <a:gd name="T30" fmla="*/ 1815 w 4006"/>
                <a:gd name="T31" fmla="*/ 430 h 3723"/>
                <a:gd name="T32" fmla="*/ 1712 w 4006"/>
                <a:gd name="T33" fmla="*/ 569 h 3723"/>
                <a:gd name="T34" fmla="*/ 1667 w 4006"/>
                <a:gd name="T35" fmla="*/ 495 h 3723"/>
                <a:gd name="T36" fmla="*/ 1565 w 4006"/>
                <a:gd name="T37" fmla="*/ 556 h 3723"/>
                <a:gd name="T38" fmla="*/ 1396 w 4006"/>
                <a:gd name="T39" fmla="*/ 590 h 3723"/>
                <a:gd name="T40" fmla="*/ 1269 w 4006"/>
                <a:gd name="T41" fmla="*/ 824 h 3723"/>
                <a:gd name="T42" fmla="*/ 1097 w 4006"/>
                <a:gd name="T43" fmla="*/ 880 h 3723"/>
                <a:gd name="T44" fmla="*/ 995 w 4006"/>
                <a:gd name="T45" fmla="*/ 800 h 3723"/>
                <a:gd name="T46" fmla="*/ 904 w 4006"/>
                <a:gd name="T47" fmla="*/ 630 h 3723"/>
                <a:gd name="T48" fmla="*/ 677 w 4006"/>
                <a:gd name="T49" fmla="*/ 592 h 3723"/>
                <a:gd name="T50" fmla="*/ 508 w 4006"/>
                <a:gd name="T51" fmla="*/ 306 h 3723"/>
                <a:gd name="T52" fmla="*/ 310 w 4006"/>
                <a:gd name="T53" fmla="*/ 43 h 3723"/>
                <a:gd name="T54" fmla="*/ 145 w 4006"/>
                <a:gd name="T55" fmla="*/ 131 h 3723"/>
                <a:gd name="T56" fmla="*/ 120 w 4006"/>
                <a:gd name="T57" fmla="*/ 326 h 3723"/>
                <a:gd name="T58" fmla="*/ 79 w 4006"/>
                <a:gd name="T59" fmla="*/ 523 h 3723"/>
                <a:gd name="T60" fmla="*/ 213 w 4006"/>
                <a:gd name="T61" fmla="*/ 791 h 3723"/>
                <a:gd name="T62" fmla="*/ 373 w 4006"/>
                <a:gd name="T63" fmla="*/ 1130 h 3723"/>
                <a:gd name="T64" fmla="*/ 400 w 4006"/>
                <a:gd name="T65" fmla="*/ 1380 h 3723"/>
                <a:gd name="T66" fmla="*/ 471 w 4006"/>
                <a:gd name="T67" fmla="*/ 1697 h 3723"/>
                <a:gd name="T68" fmla="*/ 461 w 4006"/>
                <a:gd name="T69" fmla="*/ 2216 h 3723"/>
                <a:gd name="T70" fmla="*/ 490 w 4006"/>
                <a:gd name="T71" fmla="*/ 2674 h 3723"/>
                <a:gd name="T72" fmla="*/ 605 w 4006"/>
                <a:gd name="T73" fmla="*/ 2482 h 3723"/>
                <a:gd name="T74" fmla="*/ 759 w 4006"/>
                <a:gd name="T75" fmla="*/ 2583 h 3723"/>
                <a:gd name="T76" fmla="*/ 804 w 4006"/>
                <a:gd name="T77" fmla="*/ 2832 h 3723"/>
                <a:gd name="T78" fmla="*/ 914 w 4006"/>
                <a:gd name="T79" fmla="*/ 2880 h 3723"/>
                <a:gd name="T80" fmla="*/ 1075 w 4006"/>
                <a:gd name="T81" fmla="*/ 3085 h 3723"/>
                <a:gd name="T82" fmla="*/ 1182 w 4006"/>
                <a:gd name="T83" fmla="*/ 3336 h 3723"/>
                <a:gd name="T84" fmla="*/ 1221 w 4006"/>
                <a:gd name="T85" fmla="*/ 3479 h 3723"/>
                <a:gd name="T86" fmla="*/ 1314 w 4006"/>
                <a:gd name="T87" fmla="*/ 3648 h 3723"/>
                <a:gd name="T88" fmla="*/ 1579 w 4006"/>
                <a:gd name="T89" fmla="*/ 3648 h 3723"/>
                <a:gd name="T90" fmla="*/ 1814 w 4006"/>
                <a:gd name="T91" fmla="*/ 3629 h 3723"/>
                <a:gd name="T92" fmla="*/ 1804 w 4006"/>
                <a:gd name="T93" fmla="*/ 3357 h 3723"/>
                <a:gd name="T94" fmla="*/ 1953 w 4006"/>
                <a:gd name="T95" fmla="*/ 3099 h 3723"/>
                <a:gd name="T96" fmla="*/ 2164 w 4006"/>
                <a:gd name="T97" fmla="*/ 2835 h 3723"/>
                <a:gd name="T98" fmla="*/ 2340 w 4006"/>
                <a:gd name="T99" fmla="*/ 2664 h 3723"/>
                <a:gd name="T100" fmla="*/ 2399 w 4006"/>
                <a:gd name="T101" fmla="*/ 2794 h 3723"/>
                <a:gd name="T102" fmla="*/ 2444 w 4006"/>
                <a:gd name="T103" fmla="*/ 2992 h 3723"/>
                <a:gd name="T104" fmla="*/ 2714 w 4006"/>
                <a:gd name="T105" fmla="*/ 2961 h 3723"/>
                <a:gd name="T106" fmla="*/ 2820 w 4006"/>
                <a:gd name="T107" fmla="*/ 3062 h 3723"/>
                <a:gd name="T108" fmla="*/ 3140 w 4006"/>
                <a:gd name="T109" fmla="*/ 3063 h 3723"/>
                <a:gd name="T110" fmla="*/ 2965 w 4006"/>
                <a:gd name="T111" fmla="*/ 2892 h 3723"/>
                <a:gd name="T112" fmla="*/ 2959 w 4006"/>
                <a:gd name="T113" fmla="*/ 2708 h 3723"/>
                <a:gd name="T114" fmla="*/ 3169 w 4006"/>
                <a:gd name="T115" fmla="*/ 2771 h 3723"/>
                <a:gd name="T116" fmla="*/ 2979 w 4006"/>
                <a:gd name="T117" fmla="*/ 2527 h 3723"/>
                <a:gd name="T118" fmla="*/ 2841 w 4006"/>
                <a:gd name="T119" fmla="*/ 2302 h 3723"/>
                <a:gd name="T120" fmla="*/ 2898 w 4006"/>
                <a:gd name="T121" fmla="*/ 2039 h 3723"/>
                <a:gd name="T122" fmla="*/ 3080 w 4006"/>
                <a:gd name="T123" fmla="*/ 1935 h 3723"/>
                <a:gd name="T124" fmla="*/ 3371 w 4006"/>
                <a:gd name="T125" fmla="*/ 2085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贵州"/>
            <p:cNvSpPr>
              <a:spLocks/>
            </p:cNvSpPr>
            <p:nvPr/>
          </p:nvSpPr>
          <p:spPr bwMode="auto">
            <a:xfrm>
              <a:off x="5092764" y="4867529"/>
              <a:ext cx="600083" cy="514377"/>
            </a:xfrm>
            <a:custGeom>
              <a:avLst/>
              <a:gdLst>
                <a:gd name="T0" fmla="*/ 1464 w 2274"/>
                <a:gd name="T1" fmla="*/ 41 h 1956"/>
                <a:gd name="T2" fmla="*/ 1595 w 2274"/>
                <a:gd name="T3" fmla="*/ 13 h 1956"/>
                <a:gd name="T4" fmla="*/ 1725 w 2274"/>
                <a:gd name="T5" fmla="*/ 60 h 1956"/>
                <a:gd name="T6" fmla="*/ 1814 w 2274"/>
                <a:gd name="T7" fmla="*/ 79 h 1956"/>
                <a:gd name="T8" fmla="*/ 1920 w 2274"/>
                <a:gd name="T9" fmla="*/ 245 h 1956"/>
                <a:gd name="T10" fmla="*/ 1946 w 2274"/>
                <a:gd name="T11" fmla="*/ 383 h 1956"/>
                <a:gd name="T12" fmla="*/ 1974 w 2274"/>
                <a:gd name="T13" fmla="*/ 412 h 1956"/>
                <a:gd name="T14" fmla="*/ 2045 w 2274"/>
                <a:gd name="T15" fmla="*/ 445 h 1956"/>
                <a:gd name="T16" fmla="*/ 2142 w 2274"/>
                <a:gd name="T17" fmla="*/ 330 h 1956"/>
                <a:gd name="T18" fmla="*/ 2205 w 2274"/>
                <a:gd name="T19" fmla="*/ 453 h 1956"/>
                <a:gd name="T20" fmla="*/ 2182 w 2274"/>
                <a:gd name="T21" fmla="*/ 611 h 1956"/>
                <a:gd name="T22" fmla="*/ 2187 w 2274"/>
                <a:gd name="T23" fmla="*/ 763 h 1956"/>
                <a:gd name="T24" fmla="*/ 2072 w 2274"/>
                <a:gd name="T25" fmla="*/ 868 h 1956"/>
                <a:gd name="T26" fmla="*/ 2031 w 2274"/>
                <a:gd name="T27" fmla="*/ 964 h 1956"/>
                <a:gd name="T28" fmla="*/ 2187 w 2274"/>
                <a:gd name="T29" fmla="*/ 899 h 1956"/>
                <a:gd name="T30" fmla="*/ 2274 w 2274"/>
                <a:gd name="T31" fmla="*/ 980 h 1956"/>
                <a:gd name="T32" fmla="*/ 2269 w 2274"/>
                <a:gd name="T33" fmla="*/ 1028 h 1956"/>
                <a:gd name="T34" fmla="*/ 2219 w 2274"/>
                <a:gd name="T35" fmla="*/ 1157 h 1956"/>
                <a:gd name="T36" fmla="*/ 2215 w 2274"/>
                <a:gd name="T37" fmla="*/ 1283 h 1956"/>
                <a:gd name="T38" fmla="*/ 2234 w 2274"/>
                <a:gd name="T39" fmla="*/ 1310 h 1956"/>
                <a:gd name="T40" fmla="*/ 2217 w 2274"/>
                <a:gd name="T41" fmla="*/ 1453 h 1956"/>
                <a:gd name="T42" fmla="*/ 2078 w 2274"/>
                <a:gd name="T43" fmla="*/ 1485 h 1956"/>
                <a:gd name="T44" fmla="*/ 2081 w 2274"/>
                <a:gd name="T45" fmla="*/ 1554 h 1956"/>
                <a:gd name="T46" fmla="*/ 1977 w 2274"/>
                <a:gd name="T47" fmla="*/ 1585 h 1956"/>
                <a:gd name="T48" fmla="*/ 1917 w 2274"/>
                <a:gd name="T49" fmla="*/ 1623 h 1956"/>
                <a:gd name="T50" fmla="*/ 1831 w 2274"/>
                <a:gd name="T51" fmla="*/ 1636 h 1956"/>
                <a:gd name="T52" fmla="*/ 1735 w 2274"/>
                <a:gd name="T53" fmla="*/ 1647 h 1956"/>
                <a:gd name="T54" fmla="*/ 1580 w 2274"/>
                <a:gd name="T55" fmla="*/ 1770 h 1956"/>
                <a:gd name="T56" fmla="*/ 1535 w 2274"/>
                <a:gd name="T57" fmla="*/ 1690 h 1956"/>
                <a:gd name="T58" fmla="*/ 1430 w 2274"/>
                <a:gd name="T59" fmla="*/ 1656 h 1956"/>
                <a:gd name="T60" fmla="*/ 1334 w 2274"/>
                <a:gd name="T61" fmla="*/ 1576 h 1956"/>
                <a:gd name="T62" fmla="*/ 1266 w 2274"/>
                <a:gd name="T63" fmla="*/ 1733 h 1956"/>
                <a:gd name="T64" fmla="*/ 1134 w 2274"/>
                <a:gd name="T65" fmla="*/ 1745 h 1956"/>
                <a:gd name="T66" fmla="*/ 960 w 2274"/>
                <a:gd name="T67" fmla="*/ 1870 h 1956"/>
                <a:gd name="T68" fmla="*/ 814 w 2274"/>
                <a:gd name="T69" fmla="*/ 1931 h 1956"/>
                <a:gd name="T70" fmla="*/ 664 w 2274"/>
                <a:gd name="T71" fmla="*/ 1847 h 1956"/>
                <a:gd name="T72" fmla="*/ 510 w 2274"/>
                <a:gd name="T73" fmla="*/ 1828 h 1956"/>
                <a:gd name="T74" fmla="*/ 368 w 2274"/>
                <a:gd name="T75" fmla="*/ 1946 h 1956"/>
                <a:gd name="T76" fmla="*/ 359 w 2274"/>
                <a:gd name="T77" fmla="*/ 1776 h 1956"/>
                <a:gd name="T78" fmla="*/ 403 w 2274"/>
                <a:gd name="T79" fmla="*/ 1700 h 1956"/>
                <a:gd name="T80" fmla="*/ 334 w 2274"/>
                <a:gd name="T81" fmla="*/ 1616 h 1956"/>
                <a:gd name="T82" fmla="*/ 270 w 2274"/>
                <a:gd name="T83" fmla="*/ 1530 h 1956"/>
                <a:gd name="T84" fmla="*/ 301 w 2274"/>
                <a:gd name="T85" fmla="*/ 1320 h 1956"/>
                <a:gd name="T86" fmla="*/ 376 w 2274"/>
                <a:gd name="T87" fmla="*/ 1121 h 1956"/>
                <a:gd name="T88" fmla="*/ 185 w 2274"/>
                <a:gd name="T89" fmla="*/ 1063 h 1956"/>
                <a:gd name="T90" fmla="*/ 38 w 2274"/>
                <a:gd name="T91" fmla="*/ 990 h 1956"/>
                <a:gd name="T92" fmla="*/ 0 w 2274"/>
                <a:gd name="T93" fmla="*/ 867 h 1956"/>
                <a:gd name="T94" fmla="*/ 132 w 2274"/>
                <a:gd name="T95" fmla="*/ 699 h 1956"/>
                <a:gd name="T96" fmla="*/ 296 w 2274"/>
                <a:gd name="T97" fmla="*/ 713 h 1956"/>
                <a:gd name="T98" fmla="*/ 474 w 2274"/>
                <a:gd name="T99" fmla="*/ 775 h 1956"/>
                <a:gd name="T100" fmla="*/ 625 w 2274"/>
                <a:gd name="T101" fmla="*/ 747 h 1956"/>
                <a:gd name="T102" fmla="*/ 729 w 2274"/>
                <a:gd name="T103" fmla="*/ 592 h 1956"/>
                <a:gd name="T104" fmla="*/ 941 w 2274"/>
                <a:gd name="T105" fmla="*/ 612 h 1956"/>
                <a:gd name="T106" fmla="*/ 1048 w 2274"/>
                <a:gd name="T107" fmla="*/ 511 h 1956"/>
                <a:gd name="T108" fmla="*/ 904 w 2274"/>
                <a:gd name="T109" fmla="*/ 450 h 1956"/>
                <a:gd name="T110" fmla="*/ 803 w 2274"/>
                <a:gd name="T111" fmla="*/ 362 h 1956"/>
                <a:gd name="T112" fmla="*/ 900 w 2274"/>
                <a:gd name="T113" fmla="*/ 227 h 1956"/>
                <a:gd name="T114" fmla="*/ 1023 w 2274"/>
                <a:gd name="T115" fmla="*/ 257 h 1956"/>
                <a:gd name="T116" fmla="*/ 1128 w 2274"/>
                <a:gd name="T117" fmla="*/ 274 h 1956"/>
                <a:gd name="T118" fmla="*/ 1141 w 2274"/>
                <a:gd name="T119" fmla="*/ 149 h 1956"/>
                <a:gd name="T120" fmla="*/ 1196 w 2274"/>
                <a:gd name="T121" fmla="*/ 294 h 1956"/>
                <a:gd name="T122" fmla="*/ 1290 w 2274"/>
                <a:gd name="T123" fmla="*/ 163 h 1956"/>
                <a:gd name="T124" fmla="*/ 1411 w 2274"/>
                <a:gd name="T125" fmla="*/ 17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105"/>
            <p:cNvSpPr>
              <a:spLocks/>
            </p:cNvSpPr>
            <p:nvPr/>
          </p:nvSpPr>
          <p:spPr bwMode="auto">
            <a:xfrm>
              <a:off x="6159577" y="5639095"/>
              <a:ext cx="19050" cy="19051"/>
            </a:xfrm>
            <a:custGeom>
              <a:avLst/>
              <a:gdLst>
                <a:gd name="T0" fmla="*/ 2 w 78"/>
                <a:gd name="T1" fmla="*/ 44 h 64"/>
                <a:gd name="T2" fmla="*/ 5 w 78"/>
                <a:gd name="T3" fmla="*/ 38 h 64"/>
                <a:gd name="T4" fmla="*/ 10 w 78"/>
                <a:gd name="T5" fmla="*/ 34 h 64"/>
                <a:gd name="T6" fmla="*/ 17 w 78"/>
                <a:gd name="T7" fmla="*/ 29 h 64"/>
                <a:gd name="T8" fmla="*/ 26 w 78"/>
                <a:gd name="T9" fmla="*/ 27 h 64"/>
                <a:gd name="T10" fmla="*/ 34 w 78"/>
                <a:gd name="T11" fmla="*/ 26 h 64"/>
                <a:gd name="T12" fmla="*/ 41 w 78"/>
                <a:gd name="T13" fmla="*/ 22 h 64"/>
                <a:gd name="T14" fmla="*/ 48 w 78"/>
                <a:gd name="T15" fmla="*/ 19 h 64"/>
                <a:gd name="T16" fmla="*/ 53 w 78"/>
                <a:gd name="T17" fmla="*/ 14 h 64"/>
                <a:gd name="T18" fmla="*/ 60 w 78"/>
                <a:gd name="T19" fmla="*/ 7 h 64"/>
                <a:gd name="T20" fmla="*/ 70 w 78"/>
                <a:gd name="T21" fmla="*/ 1 h 64"/>
                <a:gd name="T22" fmla="*/ 73 w 78"/>
                <a:gd name="T23" fmla="*/ 0 h 64"/>
                <a:gd name="T24" fmla="*/ 77 w 78"/>
                <a:gd name="T25" fmla="*/ 1 h 64"/>
                <a:gd name="T26" fmla="*/ 78 w 78"/>
                <a:gd name="T27" fmla="*/ 4 h 64"/>
                <a:gd name="T28" fmla="*/ 78 w 78"/>
                <a:gd name="T29" fmla="*/ 13 h 64"/>
                <a:gd name="T30" fmla="*/ 76 w 78"/>
                <a:gd name="T31" fmla="*/ 21 h 64"/>
                <a:gd name="T32" fmla="*/ 73 w 78"/>
                <a:gd name="T33" fmla="*/ 31 h 64"/>
                <a:gd name="T34" fmla="*/ 70 w 78"/>
                <a:gd name="T35" fmla="*/ 40 h 64"/>
                <a:gd name="T36" fmla="*/ 67 w 78"/>
                <a:gd name="T37" fmla="*/ 48 h 64"/>
                <a:gd name="T38" fmla="*/ 64 w 78"/>
                <a:gd name="T39" fmla="*/ 54 h 64"/>
                <a:gd name="T40" fmla="*/ 60 w 78"/>
                <a:gd name="T41" fmla="*/ 57 h 64"/>
                <a:gd name="T42" fmla="*/ 58 w 78"/>
                <a:gd name="T43" fmla="*/ 58 h 64"/>
                <a:gd name="T44" fmla="*/ 54 w 78"/>
                <a:gd name="T45" fmla="*/ 57 h 64"/>
                <a:gd name="T46" fmla="*/ 51 w 78"/>
                <a:gd name="T47" fmla="*/ 54 h 64"/>
                <a:gd name="T48" fmla="*/ 46 w 78"/>
                <a:gd name="T49" fmla="*/ 53 h 64"/>
                <a:gd name="T50" fmla="*/ 41 w 78"/>
                <a:gd name="T51" fmla="*/ 52 h 64"/>
                <a:gd name="T52" fmla="*/ 35 w 78"/>
                <a:gd name="T53" fmla="*/ 53 h 64"/>
                <a:gd name="T54" fmla="*/ 21 w 78"/>
                <a:gd name="T55" fmla="*/ 59 h 64"/>
                <a:gd name="T56" fmla="*/ 7 w 78"/>
                <a:gd name="T57" fmla="*/ 64 h 64"/>
                <a:gd name="T58" fmla="*/ 4 w 78"/>
                <a:gd name="T59" fmla="*/ 64 h 64"/>
                <a:gd name="T60" fmla="*/ 2 w 78"/>
                <a:gd name="T61" fmla="*/ 64 h 64"/>
                <a:gd name="T62" fmla="*/ 1 w 78"/>
                <a:gd name="T63" fmla="*/ 63 h 64"/>
                <a:gd name="T64" fmla="*/ 0 w 78"/>
                <a:gd name="T65" fmla="*/ 60 h 64"/>
                <a:gd name="T66" fmla="*/ 0 w 78"/>
                <a:gd name="T67" fmla="*/ 58 h 64"/>
                <a:gd name="T68" fmla="*/ 0 w 78"/>
                <a:gd name="T69" fmla="*/ 54 h 64"/>
                <a:gd name="T70" fmla="*/ 1 w 78"/>
                <a:gd name="T71" fmla="*/ 50 h 64"/>
                <a:gd name="T72" fmla="*/ 2 w 78"/>
                <a:gd name="T73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台湾"/>
            <p:cNvSpPr>
              <a:spLocks/>
            </p:cNvSpPr>
            <p:nvPr/>
          </p:nvSpPr>
          <p:spPr bwMode="auto">
            <a:xfrm>
              <a:off x="6807285" y="5248550"/>
              <a:ext cx="171452" cy="390545"/>
            </a:xfrm>
            <a:custGeom>
              <a:avLst/>
              <a:gdLst>
                <a:gd name="T0" fmla="*/ 213 w 666"/>
                <a:gd name="T1" fmla="*/ 320 h 1493"/>
                <a:gd name="T2" fmla="*/ 261 w 666"/>
                <a:gd name="T3" fmla="*/ 259 h 1493"/>
                <a:gd name="T4" fmla="*/ 280 w 666"/>
                <a:gd name="T5" fmla="*/ 186 h 1493"/>
                <a:gd name="T6" fmla="*/ 306 w 666"/>
                <a:gd name="T7" fmla="*/ 132 h 1493"/>
                <a:gd name="T8" fmla="*/ 345 w 666"/>
                <a:gd name="T9" fmla="*/ 106 h 1493"/>
                <a:gd name="T10" fmla="*/ 430 w 666"/>
                <a:gd name="T11" fmla="*/ 66 h 1493"/>
                <a:gd name="T12" fmla="*/ 446 w 666"/>
                <a:gd name="T13" fmla="*/ 33 h 1493"/>
                <a:gd name="T14" fmla="*/ 469 w 666"/>
                <a:gd name="T15" fmla="*/ 7 h 1493"/>
                <a:gd name="T16" fmla="*/ 495 w 666"/>
                <a:gd name="T17" fmla="*/ 0 h 1493"/>
                <a:gd name="T18" fmla="*/ 522 w 666"/>
                <a:gd name="T19" fmla="*/ 18 h 1493"/>
                <a:gd name="T20" fmla="*/ 564 w 666"/>
                <a:gd name="T21" fmla="*/ 43 h 1493"/>
                <a:gd name="T22" fmla="*/ 615 w 666"/>
                <a:gd name="T23" fmla="*/ 45 h 1493"/>
                <a:gd name="T24" fmla="*/ 652 w 666"/>
                <a:gd name="T25" fmla="*/ 80 h 1493"/>
                <a:gd name="T26" fmla="*/ 665 w 666"/>
                <a:gd name="T27" fmla="*/ 131 h 1493"/>
                <a:gd name="T28" fmla="*/ 634 w 666"/>
                <a:gd name="T29" fmla="*/ 168 h 1493"/>
                <a:gd name="T30" fmla="*/ 625 w 666"/>
                <a:gd name="T31" fmla="*/ 225 h 1493"/>
                <a:gd name="T32" fmla="*/ 644 w 666"/>
                <a:gd name="T33" fmla="*/ 283 h 1493"/>
                <a:gd name="T34" fmla="*/ 644 w 666"/>
                <a:gd name="T35" fmla="*/ 366 h 1493"/>
                <a:gd name="T36" fmla="*/ 606 w 666"/>
                <a:gd name="T37" fmla="*/ 451 h 1493"/>
                <a:gd name="T38" fmla="*/ 573 w 666"/>
                <a:gd name="T39" fmla="*/ 540 h 1493"/>
                <a:gd name="T40" fmla="*/ 570 w 666"/>
                <a:gd name="T41" fmla="*/ 674 h 1493"/>
                <a:gd name="T42" fmla="*/ 553 w 666"/>
                <a:gd name="T43" fmla="*/ 830 h 1493"/>
                <a:gd name="T44" fmla="*/ 537 w 666"/>
                <a:gd name="T45" fmla="*/ 925 h 1493"/>
                <a:gd name="T46" fmla="*/ 519 w 666"/>
                <a:gd name="T47" fmla="*/ 995 h 1493"/>
                <a:gd name="T48" fmla="*/ 433 w 666"/>
                <a:gd name="T49" fmla="*/ 1135 h 1493"/>
                <a:gd name="T50" fmla="*/ 388 w 666"/>
                <a:gd name="T51" fmla="*/ 1214 h 1493"/>
                <a:gd name="T52" fmla="*/ 370 w 666"/>
                <a:gd name="T53" fmla="*/ 1310 h 1493"/>
                <a:gd name="T54" fmla="*/ 384 w 666"/>
                <a:gd name="T55" fmla="*/ 1374 h 1493"/>
                <a:gd name="T56" fmla="*/ 386 w 666"/>
                <a:gd name="T57" fmla="*/ 1426 h 1493"/>
                <a:gd name="T58" fmla="*/ 373 w 666"/>
                <a:gd name="T59" fmla="*/ 1455 h 1493"/>
                <a:gd name="T60" fmla="*/ 387 w 666"/>
                <a:gd name="T61" fmla="*/ 1486 h 1493"/>
                <a:gd name="T62" fmla="*/ 374 w 666"/>
                <a:gd name="T63" fmla="*/ 1492 h 1493"/>
                <a:gd name="T64" fmla="*/ 343 w 666"/>
                <a:gd name="T65" fmla="*/ 1463 h 1493"/>
                <a:gd name="T66" fmla="*/ 310 w 666"/>
                <a:gd name="T67" fmla="*/ 1455 h 1493"/>
                <a:gd name="T68" fmla="*/ 299 w 666"/>
                <a:gd name="T69" fmla="*/ 1413 h 1493"/>
                <a:gd name="T70" fmla="*/ 270 w 666"/>
                <a:gd name="T71" fmla="*/ 1331 h 1493"/>
                <a:gd name="T72" fmla="*/ 228 w 666"/>
                <a:gd name="T73" fmla="*/ 1287 h 1493"/>
                <a:gd name="T74" fmla="*/ 132 w 666"/>
                <a:gd name="T75" fmla="*/ 1240 h 1493"/>
                <a:gd name="T76" fmla="*/ 119 w 666"/>
                <a:gd name="T77" fmla="*/ 1215 h 1493"/>
                <a:gd name="T78" fmla="*/ 88 w 666"/>
                <a:gd name="T79" fmla="*/ 1158 h 1493"/>
                <a:gd name="T80" fmla="*/ 41 w 666"/>
                <a:gd name="T81" fmla="*/ 1058 h 1493"/>
                <a:gd name="T82" fmla="*/ 14 w 666"/>
                <a:gd name="T83" fmla="*/ 1044 h 1493"/>
                <a:gd name="T84" fmla="*/ 2 w 666"/>
                <a:gd name="T85" fmla="*/ 1009 h 1493"/>
                <a:gd name="T86" fmla="*/ 12 w 666"/>
                <a:gd name="T87" fmla="*/ 918 h 1493"/>
                <a:gd name="T88" fmla="*/ 25 w 666"/>
                <a:gd name="T89" fmla="*/ 874 h 1493"/>
                <a:gd name="T90" fmla="*/ 19 w 666"/>
                <a:gd name="T91" fmla="*/ 813 h 1493"/>
                <a:gd name="T92" fmla="*/ 9 w 666"/>
                <a:gd name="T93" fmla="*/ 770 h 1493"/>
                <a:gd name="T94" fmla="*/ 29 w 666"/>
                <a:gd name="T95" fmla="*/ 720 h 1493"/>
                <a:gd name="T96" fmla="*/ 60 w 666"/>
                <a:gd name="T97" fmla="*/ 691 h 1493"/>
                <a:gd name="T98" fmla="*/ 52 w 666"/>
                <a:gd name="T99" fmla="*/ 672 h 1493"/>
                <a:gd name="T100" fmla="*/ 59 w 666"/>
                <a:gd name="T101" fmla="*/ 647 h 1493"/>
                <a:gd name="T102" fmla="*/ 132 w 666"/>
                <a:gd name="T103" fmla="*/ 501 h 1493"/>
                <a:gd name="T104" fmla="*/ 151 w 666"/>
                <a:gd name="T105" fmla="*/ 443 h 1493"/>
                <a:gd name="T106" fmla="*/ 181 w 666"/>
                <a:gd name="T107" fmla="*/ 38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海南"/>
            <p:cNvSpPr>
              <a:spLocks/>
            </p:cNvSpPr>
            <p:nvPr/>
          </p:nvSpPr>
          <p:spPr bwMode="auto">
            <a:xfrm>
              <a:off x="5588069" y="5905808"/>
              <a:ext cx="266703" cy="219086"/>
            </a:xfrm>
            <a:custGeom>
              <a:avLst/>
              <a:gdLst>
                <a:gd name="T0" fmla="*/ 10 w 1013"/>
                <a:gd name="T1" fmla="*/ 523 h 846"/>
                <a:gd name="T2" fmla="*/ 0 w 1013"/>
                <a:gd name="T3" fmla="*/ 448 h 846"/>
                <a:gd name="T4" fmla="*/ 18 w 1013"/>
                <a:gd name="T5" fmla="*/ 400 h 846"/>
                <a:gd name="T6" fmla="*/ 8 w 1013"/>
                <a:gd name="T7" fmla="*/ 342 h 846"/>
                <a:gd name="T8" fmla="*/ 66 w 1013"/>
                <a:gd name="T9" fmla="*/ 318 h 846"/>
                <a:gd name="T10" fmla="*/ 196 w 1013"/>
                <a:gd name="T11" fmla="*/ 227 h 846"/>
                <a:gd name="T12" fmla="*/ 284 w 1013"/>
                <a:gd name="T13" fmla="*/ 170 h 846"/>
                <a:gd name="T14" fmla="*/ 260 w 1013"/>
                <a:gd name="T15" fmla="*/ 167 h 846"/>
                <a:gd name="T16" fmla="*/ 229 w 1013"/>
                <a:gd name="T17" fmla="*/ 165 h 846"/>
                <a:gd name="T18" fmla="*/ 260 w 1013"/>
                <a:gd name="T19" fmla="*/ 120 h 846"/>
                <a:gd name="T20" fmla="*/ 333 w 1013"/>
                <a:gd name="T21" fmla="*/ 114 h 846"/>
                <a:gd name="T22" fmla="*/ 383 w 1013"/>
                <a:gd name="T23" fmla="*/ 132 h 846"/>
                <a:gd name="T24" fmla="*/ 383 w 1013"/>
                <a:gd name="T25" fmla="*/ 104 h 846"/>
                <a:gd name="T26" fmla="*/ 418 w 1013"/>
                <a:gd name="T27" fmla="*/ 64 h 846"/>
                <a:gd name="T28" fmla="*/ 495 w 1013"/>
                <a:gd name="T29" fmla="*/ 88 h 846"/>
                <a:gd name="T30" fmla="*/ 535 w 1013"/>
                <a:gd name="T31" fmla="*/ 75 h 846"/>
                <a:gd name="T32" fmla="*/ 561 w 1013"/>
                <a:gd name="T33" fmla="*/ 102 h 846"/>
                <a:gd name="T34" fmla="*/ 592 w 1013"/>
                <a:gd name="T35" fmla="*/ 77 h 846"/>
                <a:gd name="T36" fmla="*/ 636 w 1013"/>
                <a:gd name="T37" fmla="*/ 77 h 846"/>
                <a:gd name="T38" fmla="*/ 654 w 1013"/>
                <a:gd name="T39" fmla="*/ 46 h 846"/>
                <a:gd name="T40" fmla="*/ 711 w 1013"/>
                <a:gd name="T41" fmla="*/ 37 h 846"/>
                <a:gd name="T42" fmla="*/ 765 w 1013"/>
                <a:gd name="T43" fmla="*/ 43 h 846"/>
                <a:gd name="T44" fmla="*/ 815 w 1013"/>
                <a:gd name="T45" fmla="*/ 69 h 846"/>
                <a:gd name="T46" fmla="*/ 827 w 1013"/>
                <a:gd name="T47" fmla="*/ 12 h 846"/>
                <a:gd name="T48" fmla="*/ 868 w 1013"/>
                <a:gd name="T49" fmla="*/ 14 h 846"/>
                <a:gd name="T50" fmla="*/ 942 w 1013"/>
                <a:gd name="T51" fmla="*/ 60 h 846"/>
                <a:gd name="T52" fmla="*/ 1009 w 1013"/>
                <a:gd name="T53" fmla="*/ 185 h 846"/>
                <a:gd name="T54" fmla="*/ 977 w 1013"/>
                <a:gd name="T55" fmla="*/ 243 h 846"/>
                <a:gd name="T56" fmla="*/ 946 w 1013"/>
                <a:gd name="T57" fmla="*/ 234 h 846"/>
                <a:gd name="T58" fmla="*/ 912 w 1013"/>
                <a:gd name="T59" fmla="*/ 223 h 846"/>
                <a:gd name="T60" fmla="*/ 928 w 1013"/>
                <a:gd name="T61" fmla="*/ 252 h 846"/>
                <a:gd name="T62" fmla="*/ 913 w 1013"/>
                <a:gd name="T63" fmla="*/ 289 h 846"/>
                <a:gd name="T64" fmla="*/ 819 w 1013"/>
                <a:gd name="T65" fmla="*/ 441 h 846"/>
                <a:gd name="T66" fmla="*/ 776 w 1013"/>
                <a:gd name="T67" fmla="*/ 533 h 846"/>
                <a:gd name="T68" fmla="*/ 775 w 1013"/>
                <a:gd name="T69" fmla="*/ 562 h 846"/>
                <a:gd name="T70" fmla="*/ 806 w 1013"/>
                <a:gd name="T71" fmla="*/ 545 h 846"/>
                <a:gd name="T72" fmla="*/ 810 w 1013"/>
                <a:gd name="T73" fmla="*/ 582 h 846"/>
                <a:gd name="T74" fmla="*/ 732 w 1013"/>
                <a:gd name="T75" fmla="*/ 628 h 846"/>
                <a:gd name="T76" fmla="*/ 651 w 1013"/>
                <a:gd name="T77" fmla="*/ 664 h 846"/>
                <a:gd name="T78" fmla="*/ 625 w 1013"/>
                <a:gd name="T79" fmla="*/ 730 h 846"/>
                <a:gd name="T80" fmla="*/ 579 w 1013"/>
                <a:gd name="T81" fmla="*/ 750 h 846"/>
                <a:gd name="T82" fmla="*/ 575 w 1013"/>
                <a:gd name="T83" fmla="*/ 731 h 846"/>
                <a:gd name="T84" fmla="*/ 574 w 1013"/>
                <a:gd name="T85" fmla="*/ 706 h 846"/>
                <a:gd name="T86" fmla="*/ 532 w 1013"/>
                <a:gd name="T87" fmla="*/ 745 h 846"/>
                <a:gd name="T88" fmla="*/ 490 w 1013"/>
                <a:gd name="T89" fmla="*/ 744 h 846"/>
                <a:gd name="T90" fmla="*/ 461 w 1013"/>
                <a:gd name="T91" fmla="*/ 777 h 846"/>
                <a:gd name="T92" fmla="*/ 476 w 1013"/>
                <a:gd name="T93" fmla="*/ 809 h 846"/>
                <a:gd name="T94" fmla="*/ 457 w 1013"/>
                <a:gd name="T95" fmla="*/ 825 h 846"/>
                <a:gd name="T96" fmla="*/ 417 w 1013"/>
                <a:gd name="T97" fmla="*/ 814 h 846"/>
                <a:gd name="T98" fmla="*/ 406 w 1013"/>
                <a:gd name="T99" fmla="*/ 846 h 846"/>
                <a:gd name="T100" fmla="*/ 367 w 1013"/>
                <a:gd name="T101" fmla="*/ 826 h 846"/>
                <a:gd name="T102" fmla="*/ 349 w 1013"/>
                <a:gd name="T103" fmla="*/ 808 h 846"/>
                <a:gd name="T104" fmla="*/ 292 w 1013"/>
                <a:gd name="T105" fmla="*/ 783 h 846"/>
                <a:gd name="T106" fmla="*/ 213 w 1013"/>
                <a:gd name="T107" fmla="*/ 766 h 846"/>
                <a:gd name="T108" fmla="*/ 153 w 1013"/>
                <a:gd name="T109" fmla="*/ 756 h 846"/>
                <a:gd name="T110" fmla="*/ 115 w 1013"/>
                <a:gd name="T111" fmla="*/ 730 h 846"/>
                <a:gd name="T112" fmla="*/ 85 w 1013"/>
                <a:gd name="T113" fmla="*/ 706 h 846"/>
                <a:gd name="T114" fmla="*/ 63 w 1013"/>
                <a:gd name="T115" fmla="*/ 699 h 846"/>
                <a:gd name="T116" fmla="*/ 25 w 1013"/>
                <a:gd name="T117" fmla="*/ 689 h 846"/>
                <a:gd name="T118" fmla="*/ 35 w 1013"/>
                <a:gd name="T119" fmla="*/ 6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108"/>
            <p:cNvSpPr>
              <a:spLocks/>
            </p:cNvSpPr>
            <p:nvPr/>
          </p:nvSpPr>
          <p:spPr bwMode="auto">
            <a:xfrm>
              <a:off x="6807304" y="4496041"/>
              <a:ext cx="76201" cy="38102"/>
            </a:xfrm>
            <a:custGeom>
              <a:avLst/>
              <a:gdLst>
                <a:gd name="T0" fmla="*/ 147 w 268"/>
                <a:gd name="T1" fmla="*/ 108 h 134"/>
                <a:gd name="T2" fmla="*/ 129 w 268"/>
                <a:gd name="T3" fmla="*/ 101 h 134"/>
                <a:gd name="T4" fmla="*/ 104 w 268"/>
                <a:gd name="T5" fmla="*/ 93 h 134"/>
                <a:gd name="T6" fmla="*/ 79 w 268"/>
                <a:gd name="T7" fmla="*/ 85 h 134"/>
                <a:gd name="T8" fmla="*/ 61 w 268"/>
                <a:gd name="T9" fmla="*/ 76 h 134"/>
                <a:gd name="T10" fmla="*/ 50 w 268"/>
                <a:gd name="T11" fmla="*/ 68 h 134"/>
                <a:gd name="T12" fmla="*/ 41 w 268"/>
                <a:gd name="T13" fmla="*/ 60 h 134"/>
                <a:gd name="T14" fmla="*/ 34 w 268"/>
                <a:gd name="T15" fmla="*/ 52 h 134"/>
                <a:gd name="T16" fmla="*/ 25 w 268"/>
                <a:gd name="T17" fmla="*/ 48 h 134"/>
                <a:gd name="T18" fmla="*/ 17 w 268"/>
                <a:gd name="T19" fmla="*/ 44 h 134"/>
                <a:gd name="T20" fmla="*/ 10 w 268"/>
                <a:gd name="T21" fmla="*/ 42 h 134"/>
                <a:gd name="T22" fmla="*/ 4 w 268"/>
                <a:gd name="T23" fmla="*/ 38 h 134"/>
                <a:gd name="T24" fmla="*/ 2 w 268"/>
                <a:gd name="T25" fmla="*/ 33 h 134"/>
                <a:gd name="T26" fmla="*/ 0 w 268"/>
                <a:gd name="T27" fmla="*/ 31 h 134"/>
                <a:gd name="T28" fmla="*/ 0 w 268"/>
                <a:gd name="T29" fmla="*/ 28 h 134"/>
                <a:gd name="T30" fmla="*/ 2 w 268"/>
                <a:gd name="T31" fmla="*/ 25 h 134"/>
                <a:gd name="T32" fmla="*/ 3 w 268"/>
                <a:gd name="T33" fmla="*/ 22 h 134"/>
                <a:gd name="T34" fmla="*/ 9 w 268"/>
                <a:gd name="T35" fmla="*/ 16 h 134"/>
                <a:gd name="T36" fmla="*/ 16 w 268"/>
                <a:gd name="T37" fmla="*/ 10 h 134"/>
                <a:gd name="T38" fmla="*/ 22 w 268"/>
                <a:gd name="T39" fmla="*/ 7 h 134"/>
                <a:gd name="T40" fmla="*/ 29 w 268"/>
                <a:gd name="T41" fmla="*/ 5 h 134"/>
                <a:gd name="T42" fmla="*/ 37 w 268"/>
                <a:gd name="T43" fmla="*/ 3 h 134"/>
                <a:gd name="T44" fmla="*/ 46 w 268"/>
                <a:gd name="T45" fmla="*/ 1 h 134"/>
                <a:gd name="T46" fmla="*/ 54 w 268"/>
                <a:gd name="T47" fmla="*/ 0 h 134"/>
                <a:gd name="T48" fmla="*/ 62 w 268"/>
                <a:gd name="T49" fmla="*/ 0 h 134"/>
                <a:gd name="T50" fmla="*/ 69 w 268"/>
                <a:gd name="T51" fmla="*/ 1 h 134"/>
                <a:gd name="T52" fmla="*/ 74 w 268"/>
                <a:gd name="T53" fmla="*/ 5 h 134"/>
                <a:gd name="T54" fmla="*/ 83 w 268"/>
                <a:gd name="T55" fmla="*/ 13 h 134"/>
                <a:gd name="T56" fmla="*/ 91 w 268"/>
                <a:gd name="T57" fmla="*/ 20 h 134"/>
                <a:gd name="T58" fmla="*/ 100 w 268"/>
                <a:gd name="T59" fmla="*/ 26 h 134"/>
                <a:gd name="T60" fmla="*/ 111 w 268"/>
                <a:gd name="T61" fmla="*/ 31 h 134"/>
                <a:gd name="T62" fmla="*/ 123 w 268"/>
                <a:gd name="T63" fmla="*/ 35 h 134"/>
                <a:gd name="T64" fmla="*/ 135 w 268"/>
                <a:gd name="T65" fmla="*/ 39 h 134"/>
                <a:gd name="T66" fmla="*/ 140 w 268"/>
                <a:gd name="T67" fmla="*/ 42 h 134"/>
                <a:gd name="T68" fmla="*/ 144 w 268"/>
                <a:gd name="T69" fmla="*/ 44 h 134"/>
                <a:gd name="T70" fmla="*/ 148 w 268"/>
                <a:gd name="T71" fmla="*/ 48 h 134"/>
                <a:gd name="T72" fmla="*/ 151 w 268"/>
                <a:gd name="T73" fmla="*/ 52 h 134"/>
                <a:gd name="T74" fmla="*/ 156 w 268"/>
                <a:gd name="T75" fmla="*/ 57 h 134"/>
                <a:gd name="T76" fmla="*/ 161 w 268"/>
                <a:gd name="T77" fmla="*/ 61 h 134"/>
                <a:gd name="T78" fmla="*/ 168 w 268"/>
                <a:gd name="T79" fmla="*/ 66 h 134"/>
                <a:gd name="T80" fmla="*/ 176 w 268"/>
                <a:gd name="T81" fmla="*/ 69 h 134"/>
                <a:gd name="T82" fmla="*/ 192 w 268"/>
                <a:gd name="T83" fmla="*/ 75 h 134"/>
                <a:gd name="T84" fmla="*/ 209 w 268"/>
                <a:gd name="T85" fmla="*/ 80 h 134"/>
                <a:gd name="T86" fmla="*/ 224 w 268"/>
                <a:gd name="T87" fmla="*/ 83 h 134"/>
                <a:gd name="T88" fmla="*/ 242 w 268"/>
                <a:gd name="T89" fmla="*/ 87 h 134"/>
                <a:gd name="T90" fmla="*/ 250 w 268"/>
                <a:gd name="T91" fmla="*/ 88 h 134"/>
                <a:gd name="T92" fmla="*/ 257 w 268"/>
                <a:gd name="T93" fmla="*/ 91 h 134"/>
                <a:gd name="T94" fmla="*/ 262 w 268"/>
                <a:gd name="T95" fmla="*/ 94 h 134"/>
                <a:gd name="T96" fmla="*/ 267 w 268"/>
                <a:gd name="T97" fmla="*/ 99 h 134"/>
                <a:gd name="T98" fmla="*/ 268 w 268"/>
                <a:gd name="T99" fmla="*/ 104 h 134"/>
                <a:gd name="T100" fmla="*/ 268 w 268"/>
                <a:gd name="T101" fmla="*/ 110 h 134"/>
                <a:gd name="T102" fmla="*/ 267 w 268"/>
                <a:gd name="T103" fmla="*/ 114 h 134"/>
                <a:gd name="T104" fmla="*/ 263 w 268"/>
                <a:gd name="T105" fmla="*/ 119 h 134"/>
                <a:gd name="T106" fmla="*/ 255 w 268"/>
                <a:gd name="T107" fmla="*/ 127 h 134"/>
                <a:gd name="T108" fmla="*/ 245 w 268"/>
                <a:gd name="T109" fmla="*/ 133 h 134"/>
                <a:gd name="T110" fmla="*/ 239 w 268"/>
                <a:gd name="T111" fmla="*/ 134 h 134"/>
                <a:gd name="T112" fmla="*/ 229 w 268"/>
                <a:gd name="T113" fmla="*/ 133 h 134"/>
                <a:gd name="T114" fmla="*/ 216 w 268"/>
                <a:gd name="T115" fmla="*/ 131 h 134"/>
                <a:gd name="T116" fmla="*/ 200 w 268"/>
                <a:gd name="T117" fmla="*/ 126 h 134"/>
                <a:gd name="T118" fmla="*/ 169 w 268"/>
                <a:gd name="T119" fmla="*/ 117 h 134"/>
                <a:gd name="T120" fmla="*/ 147 w 268"/>
                <a:gd name="T12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" h="134">
                  <a:moveTo>
                    <a:pt x="147" y="108"/>
                  </a:moveTo>
                  <a:lnTo>
                    <a:pt x="129" y="101"/>
                  </a:lnTo>
                  <a:lnTo>
                    <a:pt x="104" y="93"/>
                  </a:lnTo>
                  <a:lnTo>
                    <a:pt x="79" y="85"/>
                  </a:lnTo>
                  <a:lnTo>
                    <a:pt x="61" y="76"/>
                  </a:lnTo>
                  <a:lnTo>
                    <a:pt x="50" y="68"/>
                  </a:lnTo>
                  <a:lnTo>
                    <a:pt x="41" y="60"/>
                  </a:lnTo>
                  <a:lnTo>
                    <a:pt x="34" y="52"/>
                  </a:lnTo>
                  <a:lnTo>
                    <a:pt x="25" y="48"/>
                  </a:lnTo>
                  <a:lnTo>
                    <a:pt x="17" y="44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9" y="16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37" y="3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83" y="13"/>
                  </a:lnTo>
                  <a:lnTo>
                    <a:pt x="91" y="20"/>
                  </a:lnTo>
                  <a:lnTo>
                    <a:pt x="100" y="26"/>
                  </a:lnTo>
                  <a:lnTo>
                    <a:pt x="111" y="31"/>
                  </a:lnTo>
                  <a:lnTo>
                    <a:pt x="123" y="35"/>
                  </a:lnTo>
                  <a:lnTo>
                    <a:pt x="135" y="39"/>
                  </a:lnTo>
                  <a:lnTo>
                    <a:pt x="140" y="42"/>
                  </a:lnTo>
                  <a:lnTo>
                    <a:pt x="144" y="44"/>
                  </a:lnTo>
                  <a:lnTo>
                    <a:pt x="148" y="48"/>
                  </a:lnTo>
                  <a:lnTo>
                    <a:pt x="151" y="52"/>
                  </a:lnTo>
                  <a:lnTo>
                    <a:pt x="156" y="57"/>
                  </a:lnTo>
                  <a:lnTo>
                    <a:pt x="161" y="61"/>
                  </a:lnTo>
                  <a:lnTo>
                    <a:pt x="168" y="66"/>
                  </a:lnTo>
                  <a:lnTo>
                    <a:pt x="176" y="69"/>
                  </a:lnTo>
                  <a:lnTo>
                    <a:pt x="192" y="75"/>
                  </a:lnTo>
                  <a:lnTo>
                    <a:pt x="209" y="80"/>
                  </a:lnTo>
                  <a:lnTo>
                    <a:pt x="224" y="83"/>
                  </a:lnTo>
                  <a:lnTo>
                    <a:pt x="242" y="87"/>
                  </a:lnTo>
                  <a:lnTo>
                    <a:pt x="250" y="88"/>
                  </a:lnTo>
                  <a:lnTo>
                    <a:pt x="257" y="91"/>
                  </a:lnTo>
                  <a:lnTo>
                    <a:pt x="262" y="94"/>
                  </a:lnTo>
                  <a:lnTo>
                    <a:pt x="267" y="99"/>
                  </a:lnTo>
                  <a:lnTo>
                    <a:pt x="268" y="104"/>
                  </a:lnTo>
                  <a:lnTo>
                    <a:pt x="268" y="110"/>
                  </a:lnTo>
                  <a:lnTo>
                    <a:pt x="267" y="114"/>
                  </a:lnTo>
                  <a:lnTo>
                    <a:pt x="263" y="119"/>
                  </a:lnTo>
                  <a:lnTo>
                    <a:pt x="255" y="127"/>
                  </a:lnTo>
                  <a:lnTo>
                    <a:pt x="245" y="133"/>
                  </a:lnTo>
                  <a:lnTo>
                    <a:pt x="239" y="134"/>
                  </a:lnTo>
                  <a:lnTo>
                    <a:pt x="229" y="133"/>
                  </a:lnTo>
                  <a:lnTo>
                    <a:pt x="216" y="131"/>
                  </a:lnTo>
                  <a:lnTo>
                    <a:pt x="200" y="126"/>
                  </a:lnTo>
                  <a:lnTo>
                    <a:pt x="169" y="117"/>
                  </a:lnTo>
                  <a:lnTo>
                    <a:pt x="147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109"/>
            <p:cNvSpPr>
              <a:spLocks/>
            </p:cNvSpPr>
            <p:nvPr/>
          </p:nvSpPr>
          <p:spPr bwMode="auto">
            <a:xfrm>
              <a:off x="6854995" y="4543538"/>
              <a:ext cx="19051" cy="9525"/>
            </a:xfrm>
            <a:custGeom>
              <a:avLst/>
              <a:gdLst>
                <a:gd name="T0" fmla="*/ 27 w 68"/>
                <a:gd name="T1" fmla="*/ 22 h 35"/>
                <a:gd name="T2" fmla="*/ 15 w 68"/>
                <a:gd name="T3" fmla="*/ 16 h 35"/>
                <a:gd name="T4" fmla="*/ 2 w 68"/>
                <a:gd name="T5" fmla="*/ 9 h 35"/>
                <a:gd name="T6" fmla="*/ 1 w 68"/>
                <a:gd name="T7" fmla="*/ 8 h 35"/>
                <a:gd name="T8" fmla="*/ 0 w 68"/>
                <a:gd name="T9" fmla="*/ 6 h 35"/>
                <a:gd name="T10" fmla="*/ 0 w 68"/>
                <a:gd name="T11" fmla="*/ 3 h 35"/>
                <a:gd name="T12" fmla="*/ 1 w 68"/>
                <a:gd name="T13" fmla="*/ 2 h 35"/>
                <a:gd name="T14" fmla="*/ 6 w 68"/>
                <a:gd name="T15" fmla="*/ 0 h 35"/>
                <a:gd name="T16" fmla="*/ 13 w 68"/>
                <a:gd name="T17" fmla="*/ 0 h 35"/>
                <a:gd name="T18" fmla="*/ 23 w 68"/>
                <a:gd name="T19" fmla="*/ 2 h 35"/>
                <a:gd name="T20" fmla="*/ 34 w 68"/>
                <a:gd name="T21" fmla="*/ 7 h 35"/>
                <a:gd name="T22" fmla="*/ 45 w 68"/>
                <a:gd name="T23" fmla="*/ 10 h 35"/>
                <a:gd name="T24" fmla="*/ 53 w 68"/>
                <a:gd name="T25" fmla="*/ 14 h 35"/>
                <a:gd name="T26" fmla="*/ 59 w 68"/>
                <a:gd name="T27" fmla="*/ 18 h 35"/>
                <a:gd name="T28" fmla="*/ 64 w 68"/>
                <a:gd name="T29" fmla="*/ 23 h 35"/>
                <a:gd name="T30" fmla="*/ 65 w 68"/>
                <a:gd name="T31" fmla="*/ 26 h 35"/>
                <a:gd name="T32" fmla="*/ 66 w 68"/>
                <a:gd name="T33" fmla="*/ 28 h 35"/>
                <a:gd name="T34" fmla="*/ 68 w 68"/>
                <a:gd name="T35" fmla="*/ 32 h 35"/>
                <a:gd name="T36" fmla="*/ 66 w 68"/>
                <a:gd name="T37" fmla="*/ 34 h 35"/>
                <a:gd name="T38" fmla="*/ 65 w 68"/>
                <a:gd name="T39" fmla="*/ 35 h 35"/>
                <a:gd name="T40" fmla="*/ 61 w 68"/>
                <a:gd name="T41" fmla="*/ 35 h 35"/>
                <a:gd name="T42" fmla="*/ 56 w 68"/>
                <a:gd name="T43" fmla="*/ 34 h 35"/>
                <a:gd name="T44" fmla="*/ 50 w 68"/>
                <a:gd name="T45" fmla="*/ 33 h 35"/>
                <a:gd name="T46" fmla="*/ 37 w 68"/>
                <a:gd name="T47" fmla="*/ 28 h 35"/>
                <a:gd name="T48" fmla="*/ 27 w 68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35">
                  <a:moveTo>
                    <a:pt x="27" y="22"/>
                  </a:moveTo>
                  <a:lnTo>
                    <a:pt x="15" y="16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3" y="2"/>
                  </a:lnTo>
                  <a:lnTo>
                    <a:pt x="34" y="7"/>
                  </a:lnTo>
                  <a:lnTo>
                    <a:pt x="45" y="10"/>
                  </a:lnTo>
                  <a:lnTo>
                    <a:pt x="53" y="14"/>
                  </a:lnTo>
                  <a:lnTo>
                    <a:pt x="59" y="18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6" y="34"/>
                  </a:lnTo>
                  <a:lnTo>
                    <a:pt x="65" y="35"/>
                  </a:lnTo>
                  <a:lnTo>
                    <a:pt x="61" y="35"/>
                  </a:lnTo>
                  <a:lnTo>
                    <a:pt x="56" y="34"/>
                  </a:lnTo>
                  <a:lnTo>
                    <a:pt x="50" y="33"/>
                  </a:lnTo>
                  <a:lnTo>
                    <a:pt x="37" y="28"/>
                  </a:lnTo>
                  <a:lnTo>
                    <a:pt x="27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110"/>
            <p:cNvSpPr>
              <a:spLocks/>
            </p:cNvSpPr>
            <p:nvPr/>
          </p:nvSpPr>
          <p:spPr bwMode="auto">
            <a:xfrm>
              <a:off x="6873875" y="4543425"/>
              <a:ext cx="9525" cy="9525"/>
            </a:xfrm>
            <a:custGeom>
              <a:avLst/>
              <a:gdLst>
                <a:gd name="T0" fmla="*/ 19 w 25"/>
                <a:gd name="T1" fmla="*/ 24 h 24"/>
                <a:gd name="T2" fmla="*/ 16 w 25"/>
                <a:gd name="T3" fmla="*/ 23 h 24"/>
                <a:gd name="T4" fmla="*/ 12 w 25"/>
                <a:gd name="T5" fmla="*/ 21 h 24"/>
                <a:gd name="T6" fmla="*/ 9 w 25"/>
                <a:gd name="T7" fmla="*/ 18 h 24"/>
                <a:gd name="T8" fmla="*/ 5 w 25"/>
                <a:gd name="T9" fmla="*/ 13 h 24"/>
                <a:gd name="T10" fmla="*/ 3 w 25"/>
                <a:gd name="T11" fmla="*/ 10 h 24"/>
                <a:gd name="T12" fmla="*/ 0 w 25"/>
                <a:gd name="T13" fmla="*/ 5 h 24"/>
                <a:gd name="T14" fmla="*/ 0 w 25"/>
                <a:gd name="T15" fmla="*/ 3 h 24"/>
                <a:gd name="T16" fmla="*/ 0 w 25"/>
                <a:gd name="T17" fmla="*/ 2 h 24"/>
                <a:gd name="T18" fmla="*/ 2 w 25"/>
                <a:gd name="T19" fmla="*/ 0 h 24"/>
                <a:gd name="T20" fmla="*/ 3 w 25"/>
                <a:gd name="T21" fmla="*/ 0 h 24"/>
                <a:gd name="T22" fmla="*/ 8 w 25"/>
                <a:gd name="T23" fmla="*/ 0 h 24"/>
                <a:gd name="T24" fmla="*/ 13 w 25"/>
                <a:gd name="T25" fmla="*/ 3 h 24"/>
                <a:gd name="T26" fmla="*/ 17 w 25"/>
                <a:gd name="T27" fmla="*/ 4 h 24"/>
                <a:gd name="T28" fmla="*/ 19 w 25"/>
                <a:gd name="T29" fmla="*/ 6 h 24"/>
                <a:gd name="T30" fmla="*/ 22 w 25"/>
                <a:gd name="T31" fmla="*/ 9 h 24"/>
                <a:gd name="T32" fmla="*/ 24 w 25"/>
                <a:gd name="T33" fmla="*/ 11 h 24"/>
                <a:gd name="T34" fmla="*/ 25 w 25"/>
                <a:gd name="T35" fmla="*/ 17 h 24"/>
                <a:gd name="T36" fmla="*/ 24 w 25"/>
                <a:gd name="T37" fmla="*/ 21 h 24"/>
                <a:gd name="T38" fmla="*/ 22 w 25"/>
                <a:gd name="T39" fmla="*/ 23 h 24"/>
                <a:gd name="T40" fmla="*/ 19 w 25"/>
                <a:gd name="T4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lnTo>
                    <a:pt x="16" y="23"/>
                  </a:lnTo>
                  <a:lnTo>
                    <a:pt x="12" y="21"/>
                  </a:lnTo>
                  <a:lnTo>
                    <a:pt x="9" y="18"/>
                  </a:lnTo>
                  <a:lnTo>
                    <a:pt x="5" y="13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5" y="17"/>
                  </a:lnTo>
                  <a:lnTo>
                    <a:pt x="24" y="21"/>
                  </a:lnTo>
                  <a:lnTo>
                    <a:pt x="22" y="23"/>
                  </a:lnTo>
                  <a:lnTo>
                    <a:pt x="19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9" name="椭圆 58"/>
          <p:cNvSpPr/>
          <p:nvPr/>
        </p:nvSpPr>
        <p:spPr>
          <a:xfrm>
            <a:off x="4480907" y="3619232"/>
            <a:ext cx="114848" cy="114848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/>
          <p:cNvCxnSpPr>
            <a:stCxn id="59" idx="6"/>
          </p:cNvCxnSpPr>
          <p:nvPr/>
        </p:nvCxnSpPr>
        <p:spPr>
          <a:xfrm>
            <a:off x="4595755" y="3676656"/>
            <a:ext cx="1328795" cy="13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4499433" y="4445856"/>
            <a:ext cx="114848" cy="114848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61" idx="6"/>
          </p:cNvCxnSpPr>
          <p:nvPr/>
        </p:nvCxnSpPr>
        <p:spPr>
          <a:xfrm>
            <a:off x="4614281" y="4503280"/>
            <a:ext cx="1310269" cy="16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5880336" y="3633411"/>
            <a:ext cx="1759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Your text here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880336" y="3338102"/>
            <a:ext cx="161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tahoma" panose="020B0604030504040204" pitchFamily="34" charset="0"/>
              </a:rPr>
              <a:t>Shanxi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880336" y="4507923"/>
            <a:ext cx="1759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Your text here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880336" y="4212614"/>
            <a:ext cx="161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Hubei</a:t>
            </a:r>
          </a:p>
        </p:txBody>
      </p:sp>
    </p:spTree>
    <p:extLst>
      <p:ext uri="{BB962C8B-B14F-4D97-AF65-F5344CB8AC3E}">
        <p14:creationId xmlns:p14="http://schemas.microsoft.com/office/powerpoint/2010/main" val="261266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Torothering chart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What's the graphs are sare sing sing sings revenue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665976232"/>
              </p:ext>
            </p:extLst>
          </p:nvPr>
        </p:nvGraphicFramePr>
        <p:xfrm>
          <a:off x="378299" y="2344186"/>
          <a:ext cx="3473854" cy="23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488236" y="303854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82%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88236" y="3746431"/>
            <a:ext cx="96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Wechat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37741" y="48241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1,683,932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96742" y="5141528"/>
            <a:ext cx="222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enter your text here, the language to be concise, the theme to be clear.</a:t>
            </a:r>
          </a:p>
        </p:txBody>
      </p:sp>
      <p:graphicFrame>
        <p:nvGraphicFramePr>
          <p:cNvPr id="44" name="图表 43"/>
          <p:cNvGraphicFramePr/>
          <p:nvPr>
            <p:extLst>
              <p:ext uri="{D42A27DB-BD31-4B8C-83A1-F6EECF244321}">
                <p14:modId xmlns:p14="http://schemas.microsoft.com/office/powerpoint/2010/main" val="3456917573"/>
              </p:ext>
            </p:extLst>
          </p:nvPr>
        </p:nvGraphicFramePr>
        <p:xfrm>
          <a:off x="3064638" y="2344186"/>
          <a:ext cx="3473854" cy="23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文本框 48"/>
          <p:cNvSpPr txBox="1"/>
          <p:nvPr/>
        </p:nvSpPr>
        <p:spPr>
          <a:xfrm>
            <a:off x="4174575" y="303854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76%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252404" y="3746431"/>
            <a:ext cx="88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Weibo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124080" y="48241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1,683,932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683081" y="5141528"/>
            <a:ext cx="222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enter your text here, the language to be concise, the theme to be clear.</a:t>
            </a:r>
          </a:p>
        </p:txBody>
      </p:sp>
      <p:graphicFrame>
        <p:nvGraphicFramePr>
          <p:cNvPr id="53" name="图表 52"/>
          <p:cNvGraphicFramePr/>
          <p:nvPr>
            <p:extLst>
              <p:ext uri="{D42A27DB-BD31-4B8C-83A1-F6EECF244321}">
                <p14:modId xmlns:p14="http://schemas.microsoft.com/office/powerpoint/2010/main" val="462829393"/>
              </p:ext>
            </p:extLst>
          </p:nvPr>
        </p:nvGraphicFramePr>
        <p:xfrm>
          <a:off x="5750977" y="2344186"/>
          <a:ext cx="3473854" cy="23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文本框 53"/>
          <p:cNvSpPr txBox="1"/>
          <p:nvPr/>
        </p:nvSpPr>
        <p:spPr>
          <a:xfrm>
            <a:off x="6860914" y="303854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92%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938743" y="3746431"/>
            <a:ext cx="88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Qq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810419" y="48241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1,683,932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369420" y="5141528"/>
            <a:ext cx="222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enter your text here, the language to be concise, the theme to be clear.</a:t>
            </a:r>
          </a:p>
        </p:txBody>
      </p:sp>
      <p:graphicFrame>
        <p:nvGraphicFramePr>
          <p:cNvPr id="58" name="图表 57"/>
          <p:cNvGraphicFramePr/>
          <p:nvPr>
            <p:extLst>
              <p:ext uri="{D42A27DB-BD31-4B8C-83A1-F6EECF244321}">
                <p14:modId xmlns:p14="http://schemas.microsoft.com/office/powerpoint/2010/main" val="3436748284"/>
              </p:ext>
            </p:extLst>
          </p:nvPr>
        </p:nvGraphicFramePr>
        <p:xfrm>
          <a:off x="8437316" y="2344186"/>
          <a:ext cx="3473854" cy="23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文本框 58"/>
          <p:cNvSpPr txBox="1"/>
          <p:nvPr/>
        </p:nvSpPr>
        <p:spPr>
          <a:xfrm>
            <a:off x="9547253" y="303854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54%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496758" y="3746431"/>
            <a:ext cx="13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Easy letter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9496758" y="48241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1,683,932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055759" y="5141528"/>
            <a:ext cx="222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enter your text here, the language to be concise, the theme to be clear.</a:t>
            </a:r>
          </a:p>
        </p:txBody>
      </p:sp>
      <p:cxnSp>
        <p:nvCxnSpPr>
          <p:cNvPr id="30" name="肘形连接符 29"/>
          <p:cNvCxnSpPr/>
          <p:nvPr/>
        </p:nvCxnSpPr>
        <p:spPr>
          <a:xfrm flipV="1">
            <a:off x="7532699" y="1774083"/>
            <a:ext cx="1994171" cy="593207"/>
          </a:xfrm>
          <a:prstGeom prst="bentConnector3">
            <a:avLst>
              <a:gd name="adj1" fmla="val 32927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9526870" y="1513364"/>
            <a:ext cx="185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enter your text here, the language to be concise, the theme to be clear.</a:t>
            </a:r>
          </a:p>
        </p:txBody>
      </p:sp>
      <p:sp>
        <p:nvSpPr>
          <p:cNvPr id="27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2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Chart of the curve</a:t>
            </a:r>
            <a:endParaRPr lang="en-US" altLang="zh-CN" sz="3200" dirty="0">
              <a:solidFill>
                <a:srgbClr val="0044A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What's the graphs are sare sing sing sings revenue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25714"/>
              </p:ext>
            </p:extLst>
          </p:nvPr>
        </p:nvGraphicFramePr>
        <p:xfrm>
          <a:off x="1044352" y="5167037"/>
          <a:ext cx="1008976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455">
                  <a:extLst>
                    <a:ext uri="{9D8B030D-6E8A-4147-A177-3AD203B41FA5}">
                      <a16:colId xmlns:a16="http://schemas.microsoft.com/office/drawing/2014/main" val="3666888949"/>
                    </a:ext>
                  </a:extLst>
                </a:gridCol>
                <a:gridCol w="831312">
                  <a:extLst>
                    <a:ext uri="{9D8B030D-6E8A-4147-A177-3AD203B41FA5}">
                      <a16:colId xmlns:a16="http://schemas.microsoft.com/office/drawing/2014/main" val="21866406"/>
                    </a:ext>
                  </a:extLst>
                </a:gridCol>
                <a:gridCol w="1409598">
                  <a:extLst>
                    <a:ext uri="{9D8B030D-6E8A-4147-A177-3AD203B41FA5}">
                      <a16:colId xmlns:a16="http://schemas.microsoft.com/office/drawing/2014/main" val="1964370894"/>
                    </a:ext>
                  </a:extLst>
                </a:gridCol>
                <a:gridCol w="831600">
                  <a:extLst>
                    <a:ext uri="{9D8B030D-6E8A-4147-A177-3AD203B41FA5}">
                      <a16:colId xmlns:a16="http://schemas.microsoft.com/office/drawing/2014/main" val="1680602138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198824954"/>
                    </a:ext>
                  </a:extLst>
                </a:gridCol>
                <a:gridCol w="831600">
                  <a:extLst>
                    <a:ext uri="{9D8B030D-6E8A-4147-A177-3AD203B41FA5}">
                      <a16:colId xmlns:a16="http://schemas.microsoft.com/office/drawing/2014/main" val="212554855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3765114694"/>
                    </a:ext>
                  </a:extLst>
                </a:gridCol>
                <a:gridCol w="831600">
                  <a:extLst>
                    <a:ext uri="{9D8B030D-6E8A-4147-A177-3AD203B41FA5}">
                      <a16:colId xmlns:a16="http://schemas.microsoft.com/office/drawing/2014/main" val="3540665552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087101686"/>
                    </a:ext>
                  </a:extLst>
                </a:gridCol>
              </a:tblGrid>
              <a:tr h="54309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Highlighted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accent1"/>
                          </a:solidFill>
                        </a:rPr>
                        <a:t>2017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1,175,345</a:t>
                      </a:r>
                      <a:endParaRPr lang="zh-CN" altLang="en-US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accent1"/>
                          </a:solidFill>
                        </a:rPr>
                        <a:t>2018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s2,153,654</a:t>
                      </a:r>
                      <a:endParaRPr lang="zh-CN" altLang="en-US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accent1"/>
                          </a:solidFill>
                        </a:rPr>
                        <a:t>2019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s645,375</a:t>
                      </a:r>
                      <a:endParaRPr lang="zh-CN" altLang="en-US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accent1"/>
                          </a:solidFill>
                        </a:rPr>
                        <a:t>2020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s9,235,345</a:t>
                      </a:r>
                      <a:endParaRPr lang="zh-CN" altLang="en-US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791849"/>
                  </a:ext>
                </a:extLst>
              </a:tr>
            </a:tbl>
          </a:graphicData>
        </a:graphic>
      </p:graphicFrame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212407065"/>
              </p:ext>
            </p:extLst>
          </p:nvPr>
        </p:nvGraphicFramePr>
        <p:xfrm>
          <a:off x="2025234" y="2616740"/>
          <a:ext cx="8128000" cy="217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044352" y="1991478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Month: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Month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44352" y="2244837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Sales: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254,287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24237" y="1991478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Month: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Month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24237" y="2244837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Sales: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254,287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04122" y="1991478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Month: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Month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04122" y="2244837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Sales: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254,287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84007" y="1991478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Month: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Month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84007" y="2244837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Sales: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254,287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691444" y="2962247"/>
            <a:ext cx="1242033" cy="26784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s12,423,479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>
            <a:extLst>
              <a:ext uri="{FF2B5EF4-FFF2-40B4-BE49-F238E27FC236}">
                <a16:creationId xmlns:a16="http://schemas.microsoft.com/office/drawing/2014/main" id="{C73F0D4A-EAD8-4B45-9A91-D31DB70F87EB}"/>
              </a:ext>
            </a:extLst>
          </p:cNvPr>
          <p:cNvSpPr txBox="1"/>
          <p:nvPr/>
        </p:nvSpPr>
        <p:spPr>
          <a:xfrm>
            <a:off x="4403319" y="2262854"/>
            <a:ext cx="43730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72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en-US" altLang="zh-CN" sz="72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半闭框 29">
            <a:extLst>
              <a:ext uri="{FF2B5EF4-FFF2-40B4-BE49-F238E27FC236}">
                <a16:creationId xmlns:a16="http://schemas.microsoft.com/office/drawing/2014/main" id="{22140E88-FF5C-4B24-BD95-8B03F41BBD03}"/>
              </a:ext>
            </a:extLst>
          </p:cNvPr>
          <p:cNvSpPr/>
          <p:nvPr/>
        </p:nvSpPr>
        <p:spPr>
          <a:xfrm>
            <a:off x="2447595" y="1892829"/>
            <a:ext cx="576064" cy="576064"/>
          </a:xfrm>
          <a:prstGeom prst="halfFrame">
            <a:avLst>
              <a:gd name="adj1" fmla="val 8138"/>
              <a:gd name="adj2" fmla="val 5618"/>
            </a:avLst>
          </a:prstGeom>
          <a:solidFill>
            <a:srgbClr val="0044A5"/>
          </a:solidFill>
          <a:ln>
            <a:solidFill>
              <a:srgbClr val="004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44A5"/>
              </a:solidFill>
            </a:endParaRPr>
          </a:p>
        </p:txBody>
      </p:sp>
      <p:sp>
        <p:nvSpPr>
          <p:cNvPr id="31" name="半闭框 30">
            <a:extLst>
              <a:ext uri="{FF2B5EF4-FFF2-40B4-BE49-F238E27FC236}">
                <a16:creationId xmlns:a16="http://schemas.microsoft.com/office/drawing/2014/main" id="{8AFB054D-33AC-46CE-ACD9-EE8F0A26FBB9}"/>
              </a:ext>
            </a:extLst>
          </p:cNvPr>
          <p:cNvSpPr/>
          <p:nvPr/>
        </p:nvSpPr>
        <p:spPr>
          <a:xfrm rot="10800000">
            <a:off x="9381277" y="4255545"/>
            <a:ext cx="576064" cy="576064"/>
          </a:xfrm>
          <a:prstGeom prst="halfFrame">
            <a:avLst>
              <a:gd name="adj1" fmla="val 8138"/>
              <a:gd name="adj2" fmla="val 5618"/>
            </a:avLst>
          </a:prstGeom>
          <a:solidFill>
            <a:srgbClr val="0044A5"/>
          </a:solidFill>
          <a:ln>
            <a:solidFill>
              <a:srgbClr val="004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44A5"/>
              </a:solidFill>
            </a:endParaRPr>
          </a:p>
        </p:txBody>
      </p:sp>
      <p:sp>
        <p:nvSpPr>
          <p:cNvPr id="32" name="半闭框 31">
            <a:extLst>
              <a:ext uri="{FF2B5EF4-FFF2-40B4-BE49-F238E27FC236}">
                <a16:creationId xmlns:a16="http://schemas.microsoft.com/office/drawing/2014/main" id="{21E5E38C-D3AD-49B5-B786-9F5D8B12E86E}"/>
              </a:ext>
            </a:extLst>
          </p:cNvPr>
          <p:cNvSpPr/>
          <p:nvPr/>
        </p:nvSpPr>
        <p:spPr>
          <a:xfrm rot="16200000">
            <a:off x="2445107" y="4258037"/>
            <a:ext cx="576064" cy="571080"/>
          </a:xfrm>
          <a:prstGeom prst="halfFrame">
            <a:avLst>
              <a:gd name="adj1" fmla="val 3231"/>
              <a:gd name="adj2" fmla="val 3808"/>
            </a:avLst>
          </a:prstGeom>
          <a:solidFill>
            <a:srgbClr val="0044A5"/>
          </a:solidFill>
          <a:ln>
            <a:solidFill>
              <a:srgbClr val="004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44A5"/>
              </a:solidFill>
            </a:endParaRPr>
          </a:p>
        </p:txBody>
      </p:sp>
      <p:sp>
        <p:nvSpPr>
          <p:cNvPr id="33" name="半闭框 32">
            <a:extLst>
              <a:ext uri="{FF2B5EF4-FFF2-40B4-BE49-F238E27FC236}">
                <a16:creationId xmlns:a16="http://schemas.microsoft.com/office/drawing/2014/main" id="{73715706-4C75-4488-843A-44E0CB919A9B}"/>
              </a:ext>
            </a:extLst>
          </p:cNvPr>
          <p:cNvSpPr/>
          <p:nvPr/>
        </p:nvSpPr>
        <p:spPr>
          <a:xfrm rot="5400000">
            <a:off x="9362123" y="1911637"/>
            <a:ext cx="576064" cy="571080"/>
          </a:xfrm>
          <a:prstGeom prst="halfFrame">
            <a:avLst>
              <a:gd name="adj1" fmla="val 3231"/>
              <a:gd name="adj2" fmla="val 3808"/>
            </a:avLst>
          </a:prstGeom>
          <a:solidFill>
            <a:srgbClr val="0044A5"/>
          </a:solidFill>
          <a:ln>
            <a:solidFill>
              <a:srgbClr val="004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44A5"/>
              </a:solidFill>
            </a:endParaRPr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0500C0D6-4C88-46B1-AAD6-B638C2C276E3}"/>
              </a:ext>
            </a:extLst>
          </p:cNvPr>
          <p:cNvSpPr/>
          <p:nvPr/>
        </p:nvSpPr>
        <p:spPr>
          <a:xfrm>
            <a:off x="554965" y="480692"/>
            <a:ext cx="2243737" cy="551417"/>
          </a:xfrm>
          <a:prstGeom prst="roundRect">
            <a:avLst>
              <a:gd name="adj" fmla="val 50000"/>
            </a:avLst>
          </a:prstGeom>
          <a:solidFill>
            <a:srgbClr val="0044A5">
              <a:alpha val="0"/>
            </a:srgbClr>
          </a:solidFill>
          <a:ln w="19050">
            <a:solidFill>
              <a:srgbClr val="004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44A5"/>
                </a:solidFill>
              </a:rPr>
              <a:t>LOGO</a:t>
            </a:r>
            <a:endParaRPr lang="ko-KR" altLang="en-US" sz="3600" dirty="0">
              <a:solidFill>
                <a:srgbClr val="0044A5"/>
              </a:solidFill>
            </a:endParaRPr>
          </a:p>
        </p:txBody>
      </p:sp>
      <p:sp>
        <p:nvSpPr>
          <p:cNvPr id="35" name="TextBox 14">
            <a:hlinkClick r:id="rId2"/>
            <a:extLst>
              <a:ext uri="{FF2B5EF4-FFF2-40B4-BE49-F238E27FC236}">
                <a16:creationId xmlns:a16="http://schemas.microsoft.com/office/drawing/2014/main" id="{EFF39AE9-EAD0-4D56-BF8D-18E6662E84A3}"/>
              </a:ext>
            </a:extLst>
          </p:cNvPr>
          <p:cNvSpPr txBox="1"/>
          <p:nvPr/>
        </p:nvSpPr>
        <p:spPr>
          <a:xfrm>
            <a:off x="4311483" y="6148863"/>
            <a:ext cx="356903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333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266397" y="2959100"/>
            <a:ext cx="2326598" cy="28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837469" y="2959100"/>
            <a:ext cx="2326598" cy="28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408541" y="2959100"/>
            <a:ext cx="2326598" cy="28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5325" y="2959100"/>
            <a:ext cx="2326598" cy="28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Business plan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95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we hope das to in the short and long run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6900" y="1910160"/>
            <a:ext cx="1013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enter your text here, the language to be concise, the theme to be clear.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39800" y="3150395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44A5"/>
                </a:solidFill>
              </a:rPr>
              <a:t>April 2020</a:t>
            </a:r>
            <a:endParaRPr lang="zh-CN" altLang="en-US" sz="1600" dirty="0">
              <a:solidFill>
                <a:srgbClr val="0044A5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5325" y="3711022"/>
            <a:ext cx="2326598" cy="841928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9800" y="3762654"/>
            <a:ext cx="152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</a:rPr>
              <a:t>"I'r profit by"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9799" y="396817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30%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10872" y="3150395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A7AA"/>
                </a:solidFill>
              </a:rPr>
              <a:t>May 2020</a:t>
            </a:r>
            <a:endParaRPr lang="zh-CN" altLang="en-US" sz="1600" dirty="0">
              <a:solidFill>
                <a:srgbClr val="00A7AA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66397" y="3711022"/>
            <a:ext cx="2326598" cy="841928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510872" y="3762654"/>
            <a:ext cx="152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</a:rPr>
              <a:t>"I'r profit by"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10871" y="396817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30%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81944" y="3150395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44A5"/>
                </a:solidFill>
              </a:rPr>
              <a:t>June 2020</a:t>
            </a:r>
            <a:endParaRPr lang="zh-CN" altLang="en-US" sz="1600" dirty="0">
              <a:solidFill>
                <a:srgbClr val="0044A5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37469" y="3711022"/>
            <a:ext cx="2326598" cy="841928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081944" y="3762654"/>
            <a:ext cx="152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</a:rPr>
              <a:t>"I'r profit by"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81943" y="396817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30%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653016" y="3150395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44A5"/>
                </a:solidFill>
              </a:rPr>
              <a:t>July 2020</a:t>
            </a:r>
            <a:endParaRPr lang="zh-CN" altLang="en-US" sz="1600" dirty="0">
              <a:solidFill>
                <a:srgbClr val="0044A5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08541" y="3711022"/>
            <a:ext cx="2326598" cy="841928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8653016" y="3762654"/>
            <a:ext cx="152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</a:rPr>
              <a:t>"I'r profit by"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53015" y="396817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30%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86385" y="4866052"/>
            <a:ext cx="830815" cy="563560"/>
            <a:chOff x="4473576" y="1889125"/>
            <a:chExt cx="454025" cy="307975"/>
          </a:xfrm>
        </p:grpSpPr>
        <p:sp>
          <p:nvSpPr>
            <p:cNvPr id="53" name="Freeform 156"/>
            <p:cNvSpPr>
              <a:spLocks/>
            </p:cNvSpPr>
            <p:nvPr/>
          </p:nvSpPr>
          <p:spPr bwMode="auto">
            <a:xfrm>
              <a:off x="4473576" y="1889125"/>
              <a:ext cx="454025" cy="307975"/>
            </a:xfrm>
            <a:custGeom>
              <a:avLst/>
              <a:gdLst>
                <a:gd name="T0" fmla="*/ 233 w 248"/>
                <a:gd name="T1" fmla="*/ 0 h 168"/>
                <a:gd name="T2" fmla="*/ 15 w 248"/>
                <a:gd name="T3" fmla="*/ 0 h 168"/>
                <a:gd name="T4" fmla="*/ 0 w 248"/>
                <a:gd name="T5" fmla="*/ 15 h 168"/>
                <a:gd name="T6" fmla="*/ 0 w 248"/>
                <a:gd name="T7" fmla="*/ 153 h 168"/>
                <a:gd name="T8" fmla="*/ 15 w 248"/>
                <a:gd name="T9" fmla="*/ 168 h 168"/>
                <a:gd name="T10" fmla="*/ 233 w 248"/>
                <a:gd name="T11" fmla="*/ 168 h 168"/>
                <a:gd name="T12" fmla="*/ 248 w 248"/>
                <a:gd name="T13" fmla="*/ 153 h 168"/>
                <a:gd name="T14" fmla="*/ 248 w 248"/>
                <a:gd name="T15" fmla="*/ 15 h 168"/>
                <a:gd name="T16" fmla="*/ 233 w 248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68">
                  <a:moveTo>
                    <a:pt x="23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1"/>
                    <a:pt x="7" y="168"/>
                    <a:pt x="15" y="168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41" y="168"/>
                    <a:pt x="248" y="161"/>
                    <a:pt x="248" y="153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7"/>
                    <a:pt x="241" y="0"/>
                    <a:pt x="233" y="0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157"/>
            <p:cNvSpPr>
              <a:spLocks/>
            </p:cNvSpPr>
            <p:nvPr/>
          </p:nvSpPr>
          <p:spPr bwMode="auto">
            <a:xfrm>
              <a:off x="4473576" y="2006600"/>
              <a:ext cx="454025" cy="160338"/>
            </a:xfrm>
            <a:custGeom>
              <a:avLst/>
              <a:gdLst>
                <a:gd name="T0" fmla="*/ 0 w 286"/>
                <a:gd name="T1" fmla="*/ 92 h 101"/>
                <a:gd name="T2" fmla="*/ 106 w 286"/>
                <a:gd name="T3" fmla="*/ 0 h 101"/>
                <a:gd name="T4" fmla="*/ 162 w 286"/>
                <a:gd name="T5" fmla="*/ 55 h 101"/>
                <a:gd name="T6" fmla="*/ 189 w 286"/>
                <a:gd name="T7" fmla="*/ 18 h 101"/>
                <a:gd name="T8" fmla="*/ 286 w 28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01">
                  <a:moveTo>
                    <a:pt x="0" y="92"/>
                  </a:moveTo>
                  <a:lnTo>
                    <a:pt x="106" y="0"/>
                  </a:lnTo>
                  <a:lnTo>
                    <a:pt x="162" y="55"/>
                  </a:lnTo>
                  <a:lnTo>
                    <a:pt x="189" y="18"/>
                  </a:lnTo>
                  <a:lnTo>
                    <a:pt x="286" y="101"/>
                  </a:lnTo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Oval 158"/>
            <p:cNvSpPr>
              <a:spLocks noChangeArrowheads="1"/>
            </p:cNvSpPr>
            <p:nvPr/>
          </p:nvSpPr>
          <p:spPr bwMode="auto">
            <a:xfrm>
              <a:off x="4803776" y="1933575"/>
              <a:ext cx="73025" cy="73025"/>
            </a:xfrm>
            <a:prstGeom prst="ellipse">
              <a:avLst/>
            </a:pr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014288" y="4825382"/>
            <a:ext cx="830816" cy="644896"/>
            <a:chOff x="5411771" y="1844670"/>
            <a:chExt cx="454024" cy="352423"/>
          </a:xfrm>
        </p:grpSpPr>
        <p:sp>
          <p:nvSpPr>
            <p:cNvPr id="57" name="Freeform 159"/>
            <p:cNvSpPr>
              <a:spLocks/>
            </p:cNvSpPr>
            <p:nvPr/>
          </p:nvSpPr>
          <p:spPr bwMode="auto">
            <a:xfrm>
              <a:off x="5411771" y="1903406"/>
              <a:ext cx="380999" cy="293687"/>
            </a:xfrm>
            <a:custGeom>
              <a:avLst/>
              <a:gdLst>
                <a:gd name="T0" fmla="*/ 193 w 208"/>
                <a:gd name="T1" fmla="*/ 0 h 160"/>
                <a:gd name="T2" fmla="*/ 15 w 208"/>
                <a:gd name="T3" fmla="*/ 0 h 160"/>
                <a:gd name="T4" fmla="*/ 0 w 208"/>
                <a:gd name="T5" fmla="*/ 15 h 160"/>
                <a:gd name="T6" fmla="*/ 0 w 208"/>
                <a:gd name="T7" fmla="*/ 145 h 160"/>
                <a:gd name="T8" fmla="*/ 15 w 208"/>
                <a:gd name="T9" fmla="*/ 160 h 160"/>
                <a:gd name="T10" fmla="*/ 193 w 208"/>
                <a:gd name="T11" fmla="*/ 160 h 160"/>
                <a:gd name="T12" fmla="*/ 208 w 208"/>
                <a:gd name="T13" fmla="*/ 145 h 160"/>
                <a:gd name="T14" fmla="*/ 208 w 208"/>
                <a:gd name="T15" fmla="*/ 15 h 160"/>
                <a:gd name="T16" fmla="*/ 193 w 208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60">
                  <a:moveTo>
                    <a:pt x="19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53"/>
                    <a:pt x="7" y="160"/>
                    <a:pt x="15" y="160"/>
                  </a:cubicBezTo>
                  <a:cubicBezTo>
                    <a:pt x="193" y="160"/>
                    <a:pt x="193" y="160"/>
                    <a:pt x="193" y="160"/>
                  </a:cubicBezTo>
                  <a:cubicBezTo>
                    <a:pt x="201" y="160"/>
                    <a:pt x="208" y="153"/>
                    <a:pt x="208" y="14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7"/>
                    <a:pt x="201" y="0"/>
                    <a:pt x="193" y="0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160"/>
            <p:cNvSpPr>
              <a:spLocks/>
            </p:cNvSpPr>
            <p:nvPr/>
          </p:nvSpPr>
          <p:spPr bwMode="auto">
            <a:xfrm>
              <a:off x="5478446" y="1844670"/>
              <a:ext cx="387349" cy="293687"/>
            </a:xfrm>
            <a:custGeom>
              <a:avLst/>
              <a:gdLst>
                <a:gd name="T0" fmla="*/ 0 w 212"/>
                <a:gd name="T1" fmla="*/ 28 h 160"/>
                <a:gd name="T2" fmla="*/ 0 w 212"/>
                <a:gd name="T3" fmla="*/ 15 h 160"/>
                <a:gd name="T4" fmla="*/ 15 w 212"/>
                <a:gd name="T5" fmla="*/ 0 h 160"/>
                <a:gd name="T6" fmla="*/ 197 w 212"/>
                <a:gd name="T7" fmla="*/ 0 h 160"/>
                <a:gd name="T8" fmla="*/ 212 w 212"/>
                <a:gd name="T9" fmla="*/ 15 h 160"/>
                <a:gd name="T10" fmla="*/ 212 w 212"/>
                <a:gd name="T11" fmla="*/ 145 h 160"/>
                <a:gd name="T12" fmla="*/ 197 w 212"/>
                <a:gd name="T13" fmla="*/ 160 h 160"/>
                <a:gd name="T14" fmla="*/ 176 w 212"/>
                <a:gd name="T1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60">
                  <a:moveTo>
                    <a:pt x="0" y="28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5" y="0"/>
                    <a:pt x="212" y="7"/>
                    <a:pt x="212" y="15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2" y="153"/>
                    <a:pt x="205" y="160"/>
                    <a:pt x="197" y="160"/>
                  </a:cubicBezTo>
                  <a:cubicBezTo>
                    <a:pt x="176" y="160"/>
                    <a:pt x="176" y="160"/>
                    <a:pt x="176" y="16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161"/>
            <p:cNvSpPr>
              <a:spLocks/>
            </p:cNvSpPr>
            <p:nvPr/>
          </p:nvSpPr>
          <p:spPr bwMode="auto">
            <a:xfrm>
              <a:off x="5411772" y="2020880"/>
              <a:ext cx="377824" cy="157163"/>
            </a:xfrm>
            <a:custGeom>
              <a:avLst/>
              <a:gdLst>
                <a:gd name="T0" fmla="*/ 0 w 238"/>
                <a:gd name="T1" fmla="*/ 65 h 99"/>
                <a:gd name="T2" fmla="*/ 65 w 238"/>
                <a:gd name="T3" fmla="*/ 0 h 99"/>
                <a:gd name="T4" fmla="*/ 129 w 238"/>
                <a:gd name="T5" fmla="*/ 74 h 99"/>
                <a:gd name="T6" fmla="*/ 175 w 238"/>
                <a:gd name="T7" fmla="*/ 46 h 99"/>
                <a:gd name="T8" fmla="*/ 238 w 238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99">
                  <a:moveTo>
                    <a:pt x="0" y="65"/>
                  </a:moveTo>
                  <a:lnTo>
                    <a:pt x="65" y="0"/>
                  </a:lnTo>
                  <a:lnTo>
                    <a:pt x="129" y="74"/>
                  </a:lnTo>
                  <a:lnTo>
                    <a:pt x="175" y="46"/>
                  </a:lnTo>
                  <a:lnTo>
                    <a:pt x="238" y="99"/>
                  </a:lnTo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Oval 162"/>
            <p:cNvSpPr>
              <a:spLocks noChangeArrowheads="1"/>
            </p:cNvSpPr>
            <p:nvPr/>
          </p:nvSpPr>
          <p:spPr bwMode="auto">
            <a:xfrm>
              <a:off x="5661026" y="1962150"/>
              <a:ext cx="73025" cy="73025"/>
            </a:xfrm>
            <a:prstGeom prst="ellipse">
              <a:avLst/>
            </a:pr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67744" y="4866052"/>
            <a:ext cx="830815" cy="563560"/>
            <a:chOff x="8218489" y="3738562"/>
            <a:chExt cx="454025" cy="307975"/>
          </a:xfrm>
        </p:grpSpPr>
        <p:sp>
          <p:nvSpPr>
            <p:cNvPr id="62" name="Freeform 152"/>
            <p:cNvSpPr>
              <a:spLocks/>
            </p:cNvSpPr>
            <p:nvPr/>
          </p:nvSpPr>
          <p:spPr bwMode="auto">
            <a:xfrm>
              <a:off x="8218489" y="3738562"/>
              <a:ext cx="454025" cy="307975"/>
            </a:xfrm>
            <a:custGeom>
              <a:avLst/>
              <a:gdLst>
                <a:gd name="T0" fmla="*/ 176 w 248"/>
                <a:gd name="T1" fmla="*/ 35 h 168"/>
                <a:gd name="T2" fmla="*/ 152 w 248"/>
                <a:gd name="T3" fmla="*/ 5 h 168"/>
                <a:gd name="T4" fmla="*/ 141 w 248"/>
                <a:gd name="T5" fmla="*/ 0 h 168"/>
                <a:gd name="T6" fmla="*/ 107 w 248"/>
                <a:gd name="T7" fmla="*/ 0 h 168"/>
                <a:gd name="T8" fmla="*/ 96 w 248"/>
                <a:gd name="T9" fmla="*/ 5 h 168"/>
                <a:gd name="T10" fmla="*/ 72 w 248"/>
                <a:gd name="T11" fmla="*/ 35 h 168"/>
                <a:gd name="T12" fmla="*/ 61 w 248"/>
                <a:gd name="T13" fmla="*/ 40 h 168"/>
                <a:gd name="T14" fmla="*/ 14 w 248"/>
                <a:gd name="T15" fmla="*/ 40 h 168"/>
                <a:gd name="T16" fmla="*/ 0 w 248"/>
                <a:gd name="T17" fmla="*/ 54 h 168"/>
                <a:gd name="T18" fmla="*/ 0 w 248"/>
                <a:gd name="T19" fmla="*/ 154 h 168"/>
                <a:gd name="T20" fmla="*/ 14 w 248"/>
                <a:gd name="T21" fmla="*/ 168 h 168"/>
                <a:gd name="T22" fmla="*/ 234 w 248"/>
                <a:gd name="T23" fmla="*/ 168 h 168"/>
                <a:gd name="T24" fmla="*/ 248 w 248"/>
                <a:gd name="T25" fmla="*/ 154 h 168"/>
                <a:gd name="T26" fmla="*/ 248 w 248"/>
                <a:gd name="T27" fmla="*/ 54 h 168"/>
                <a:gd name="T28" fmla="*/ 234 w 248"/>
                <a:gd name="T29" fmla="*/ 40 h 168"/>
                <a:gd name="T30" fmla="*/ 187 w 248"/>
                <a:gd name="T31" fmla="*/ 40 h 168"/>
                <a:gd name="T32" fmla="*/ 176 w 248"/>
                <a:gd name="T33" fmla="*/ 3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168">
                  <a:moveTo>
                    <a:pt x="176" y="35"/>
                  </a:moveTo>
                  <a:cubicBezTo>
                    <a:pt x="152" y="5"/>
                    <a:pt x="152" y="5"/>
                    <a:pt x="152" y="5"/>
                  </a:cubicBezTo>
                  <a:cubicBezTo>
                    <a:pt x="150" y="2"/>
                    <a:pt x="146" y="0"/>
                    <a:pt x="141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8" y="2"/>
                    <a:pt x="96" y="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0" y="38"/>
                    <a:pt x="66" y="40"/>
                    <a:pt x="61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6" y="40"/>
                    <a:pt x="0" y="46"/>
                    <a:pt x="0" y="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2"/>
                    <a:pt x="6" y="168"/>
                    <a:pt x="14" y="168"/>
                  </a:cubicBezTo>
                  <a:cubicBezTo>
                    <a:pt x="234" y="168"/>
                    <a:pt x="234" y="168"/>
                    <a:pt x="234" y="168"/>
                  </a:cubicBezTo>
                  <a:cubicBezTo>
                    <a:pt x="242" y="168"/>
                    <a:pt x="248" y="162"/>
                    <a:pt x="248" y="154"/>
                  </a:cubicBezTo>
                  <a:cubicBezTo>
                    <a:pt x="248" y="54"/>
                    <a:pt x="248" y="54"/>
                    <a:pt x="248" y="54"/>
                  </a:cubicBezTo>
                  <a:cubicBezTo>
                    <a:pt x="248" y="46"/>
                    <a:pt x="242" y="40"/>
                    <a:pt x="234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2" y="40"/>
                    <a:pt x="178" y="38"/>
                    <a:pt x="176" y="35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153"/>
            <p:cNvSpPr>
              <a:spLocks/>
            </p:cNvSpPr>
            <p:nvPr/>
          </p:nvSpPr>
          <p:spPr bwMode="auto">
            <a:xfrm>
              <a:off x="8380414" y="3862387"/>
              <a:ext cx="131763" cy="133350"/>
            </a:xfrm>
            <a:custGeom>
              <a:avLst/>
              <a:gdLst>
                <a:gd name="T0" fmla="*/ 67 w 72"/>
                <a:gd name="T1" fmla="*/ 42 h 72"/>
                <a:gd name="T2" fmla="*/ 30 w 72"/>
                <a:gd name="T3" fmla="*/ 5 h 72"/>
                <a:gd name="T4" fmla="*/ 5 w 72"/>
                <a:gd name="T5" fmla="*/ 30 h 72"/>
                <a:gd name="T6" fmla="*/ 42 w 72"/>
                <a:gd name="T7" fmla="*/ 67 h 72"/>
                <a:gd name="T8" fmla="*/ 67 w 72"/>
                <a:gd name="T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7" y="42"/>
                  </a:moveTo>
                  <a:cubicBezTo>
                    <a:pt x="72" y="20"/>
                    <a:pt x="52" y="0"/>
                    <a:pt x="30" y="5"/>
                  </a:cubicBezTo>
                  <a:cubicBezTo>
                    <a:pt x="17" y="7"/>
                    <a:pt x="7" y="17"/>
                    <a:pt x="5" y="30"/>
                  </a:cubicBezTo>
                  <a:cubicBezTo>
                    <a:pt x="0" y="52"/>
                    <a:pt x="20" y="72"/>
                    <a:pt x="42" y="67"/>
                  </a:cubicBezTo>
                  <a:cubicBezTo>
                    <a:pt x="55" y="65"/>
                    <a:pt x="65" y="55"/>
                    <a:pt x="67" y="42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Line 154"/>
            <p:cNvSpPr>
              <a:spLocks noChangeShapeType="1"/>
            </p:cNvSpPr>
            <p:nvPr/>
          </p:nvSpPr>
          <p:spPr bwMode="auto">
            <a:xfrm>
              <a:off x="8277226" y="3811587"/>
              <a:ext cx="0" cy="234950"/>
            </a:xfrm>
            <a:prstGeom prst="line">
              <a:avLst/>
            </a:pr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Line 155"/>
            <p:cNvSpPr>
              <a:spLocks noChangeShapeType="1"/>
            </p:cNvSpPr>
            <p:nvPr/>
          </p:nvSpPr>
          <p:spPr bwMode="auto">
            <a:xfrm>
              <a:off x="8607426" y="3870325"/>
              <a:ext cx="0" cy="0"/>
            </a:xfrm>
            <a:prstGeom prst="line">
              <a:avLst/>
            </a:pr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6" name="Freeform 129"/>
          <p:cNvSpPr>
            <a:spLocks/>
          </p:cNvSpPr>
          <p:nvPr/>
        </p:nvSpPr>
        <p:spPr bwMode="auto">
          <a:xfrm>
            <a:off x="9207268" y="4751306"/>
            <a:ext cx="729143" cy="793052"/>
          </a:xfrm>
          <a:custGeom>
            <a:avLst/>
            <a:gdLst>
              <a:gd name="T0" fmla="*/ 102 w 218"/>
              <a:gd name="T1" fmla="*/ 4 h 237"/>
              <a:gd name="T2" fmla="*/ 7 w 218"/>
              <a:gd name="T3" fmla="*/ 99 h 237"/>
              <a:gd name="T4" fmla="*/ 15 w 218"/>
              <a:gd name="T5" fmla="*/ 117 h 237"/>
              <a:gd name="T6" fmla="*/ 15 w 218"/>
              <a:gd name="T7" fmla="*/ 117 h 237"/>
              <a:gd name="T8" fmla="*/ 25 w 218"/>
              <a:gd name="T9" fmla="*/ 128 h 237"/>
              <a:gd name="T10" fmla="*/ 25 w 218"/>
              <a:gd name="T11" fmla="*/ 226 h 237"/>
              <a:gd name="T12" fmla="*/ 36 w 218"/>
              <a:gd name="T13" fmla="*/ 237 h 237"/>
              <a:gd name="T14" fmla="*/ 63 w 218"/>
              <a:gd name="T15" fmla="*/ 237 h 237"/>
              <a:gd name="T16" fmla="*/ 73 w 218"/>
              <a:gd name="T17" fmla="*/ 226 h 237"/>
              <a:gd name="T18" fmla="*/ 73 w 218"/>
              <a:gd name="T19" fmla="*/ 184 h 237"/>
              <a:gd name="T20" fmla="*/ 84 w 218"/>
              <a:gd name="T21" fmla="*/ 173 h 237"/>
              <a:gd name="T22" fmla="*/ 127 w 218"/>
              <a:gd name="T23" fmla="*/ 173 h 237"/>
              <a:gd name="T24" fmla="*/ 137 w 218"/>
              <a:gd name="T25" fmla="*/ 184 h 237"/>
              <a:gd name="T26" fmla="*/ 137 w 218"/>
              <a:gd name="T27" fmla="*/ 226 h 237"/>
              <a:gd name="T28" fmla="*/ 148 w 218"/>
              <a:gd name="T29" fmla="*/ 237 h 237"/>
              <a:gd name="T30" fmla="*/ 175 w 218"/>
              <a:gd name="T31" fmla="*/ 237 h 237"/>
              <a:gd name="T32" fmla="*/ 185 w 218"/>
              <a:gd name="T33" fmla="*/ 226 h 237"/>
              <a:gd name="T34" fmla="*/ 185 w 218"/>
              <a:gd name="T35" fmla="*/ 128 h 237"/>
              <a:gd name="T36" fmla="*/ 196 w 218"/>
              <a:gd name="T37" fmla="*/ 117 h 237"/>
              <a:gd name="T38" fmla="*/ 204 w 218"/>
              <a:gd name="T39" fmla="*/ 117 h 237"/>
              <a:gd name="T40" fmla="*/ 211 w 218"/>
              <a:gd name="T41" fmla="*/ 99 h 237"/>
              <a:gd name="T42" fmla="*/ 117 w 218"/>
              <a:gd name="T43" fmla="*/ 4 h 237"/>
              <a:gd name="T44" fmla="*/ 102 w 218"/>
              <a:gd name="T45" fmla="*/ 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8" h="237">
                <a:moveTo>
                  <a:pt x="102" y="4"/>
                </a:moveTo>
                <a:cubicBezTo>
                  <a:pt x="7" y="99"/>
                  <a:pt x="7" y="99"/>
                  <a:pt x="7" y="99"/>
                </a:cubicBezTo>
                <a:cubicBezTo>
                  <a:pt x="0" y="106"/>
                  <a:pt x="5" y="117"/>
                  <a:pt x="15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20" y="117"/>
                  <a:pt x="25" y="122"/>
                  <a:pt x="25" y="128"/>
                </a:cubicBezTo>
                <a:cubicBezTo>
                  <a:pt x="25" y="226"/>
                  <a:pt x="25" y="226"/>
                  <a:pt x="25" y="226"/>
                </a:cubicBezTo>
                <a:cubicBezTo>
                  <a:pt x="25" y="232"/>
                  <a:pt x="30" y="237"/>
                  <a:pt x="36" y="237"/>
                </a:cubicBezTo>
                <a:cubicBezTo>
                  <a:pt x="63" y="237"/>
                  <a:pt x="63" y="237"/>
                  <a:pt x="63" y="237"/>
                </a:cubicBezTo>
                <a:cubicBezTo>
                  <a:pt x="68" y="237"/>
                  <a:pt x="73" y="232"/>
                  <a:pt x="73" y="226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78"/>
                  <a:pt x="78" y="173"/>
                  <a:pt x="84" y="173"/>
                </a:cubicBezTo>
                <a:cubicBezTo>
                  <a:pt x="127" y="173"/>
                  <a:pt x="127" y="173"/>
                  <a:pt x="127" y="173"/>
                </a:cubicBezTo>
                <a:cubicBezTo>
                  <a:pt x="132" y="173"/>
                  <a:pt x="137" y="178"/>
                  <a:pt x="137" y="184"/>
                </a:cubicBezTo>
                <a:cubicBezTo>
                  <a:pt x="137" y="226"/>
                  <a:pt x="137" y="226"/>
                  <a:pt x="137" y="226"/>
                </a:cubicBezTo>
                <a:cubicBezTo>
                  <a:pt x="137" y="232"/>
                  <a:pt x="142" y="237"/>
                  <a:pt x="148" y="237"/>
                </a:cubicBezTo>
                <a:cubicBezTo>
                  <a:pt x="175" y="237"/>
                  <a:pt x="175" y="237"/>
                  <a:pt x="175" y="237"/>
                </a:cubicBezTo>
                <a:cubicBezTo>
                  <a:pt x="180" y="237"/>
                  <a:pt x="185" y="232"/>
                  <a:pt x="185" y="226"/>
                </a:cubicBezTo>
                <a:cubicBezTo>
                  <a:pt x="185" y="128"/>
                  <a:pt x="185" y="128"/>
                  <a:pt x="185" y="128"/>
                </a:cubicBezTo>
                <a:cubicBezTo>
                  <a:pt x="185" y="122"/>
                  <a:pt x="190" y="117"/>
                  <a:pt x="196" y="117"/>
                </a:cubicBezTo>
                <a:cubicBezTo>
                  <a:pt x="204" y="117"/>
                  <a:pt x="204" y="117"/>
                  <a:pt x="204" y="117"/>
                </a:cubicBezTo>
                <a:cubicBezTo>
                  <a:pt x="213" y="117"/>
                  <a:pt x="218" y="106"/>
                  <a:pt x="211" y="99"/>
                </a:cubicBezTo>
                <a:cubicBezTo>
                  <a:pt x="117" y="4"/>
                  <a:pt x="117" y="4"/>
                  <a:pt x="117" y="4"/>
                </a:cubicBezTo>
                <a:cubicBezTo>
                  <a:pt x="112" y="0"/>
                  <a:pt x="106" y="0"/>
                  <a:pt x="102" y="4"/>
                </a:cubicBezTo>
                <a:close/>
              </a:path>
            </a:pathLst>
          </a:custGeom>
          <a:noFill/>
          <a:ln w="222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9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About us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80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our business/products are all about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5750" y="3415429"/>
            <a:ext cx="872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enter your text here, the language to be concise, the theme to be clear.</a:t>
            </a:r>
          </a:p>
        </p:txBody>
      </p:sp>
      <p:sp>
        <p:nvSpPr>
          <p:cNvPr id="14" name="矩形 13"/>
          <p:cNvSpPr/>
          <p:nvPr/>
        </p:nvSpPr>
        <p:spPr>
          <a:xfrm>
            <a:off x="1631950" y="2274265"/>
            <a:ext cx="2326598" cy="841928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Business model</a:t>
            </a:r>
          </a:p>
        </p:txBody>
      </p:sp>
      <p:sp>
        <p:nvSpPr>
          <p:cNvPr id="9" name="矩形 8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55750" y="4709629"/>
            <a:ext cx="872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enter your text here, the language to be concise, the theme to be clear.</a:t>
            </a:r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9158515" y="1406821"/>
            <a:ext cx="1001486" cy="1454025"/>
          </a:xfrm>
          <a:custGeom>
            <a:avLst/>
            <a:gdLst>
              <a:gd name="T0" fmla="*/ 141 w 282"/>
              <a:gd name="T1" fmla="*/ 0 h 411"/>
              <a:gd name="T2" fmla="*/ 0 w 282"/>
              <a:gd name="T3" fmla="*/ 141 h 411"/>
              <a:gd name="T4" fmla="*/ 141 w 282"/>
              <a:gd name="T5" fmla="*/ 411 h 411"/>
              <a:gd name="T6" fmla="*/ 282 w 282"/>
              <a:gd name="T7" fmla="*/ 141 h 411"/>
              <a:gd name="T8" fmla="*/ 141 w 282"/>
              <a:gd name="T9" fmla="*/ 0 h 411"/>
              <a:gd name="T10" fmla="*/ 26 w 282"/>
              <a:gd name="T11" fmla="*/ 141 h 411"/>
              <a:gd name="T12" fmla="*/ 141 w 282"/>
              <a:gd name="T13" fmla="*/ 25 h 411"/>
              <a:gd name="T14" fmla="*/ 257 w 282"/>
              <a:gd name="T15" fmla="*/ 141 h 411"/>
              <a:gd name="T16" fmla="*/ 141 w 282"/>
              <a:gd name="T17" fmla="*/ 366 h 411"/>
              <a:gd name="T18" fmla="*/ 26 w 282"/>
              <a:gd name="T19" fmla="*/ 141 h 411"/>
              <a:gd name="T20" fmla="*/ 141 w 282"/>
              <a:gd name="T21" fmla="*/ 77 h 411"/>
              <a:gd name="T22" fmla="*/ 77 w 282"/>
              <a:gd name="T23" fmla="*/ 141 h 411"/>
              <a:gd name="T24" fmla="*/ 141 w 282"/>
              <a:gd name="T25" fmla="*/ 205 h 411"/>
              <a:gd name="T26" fmla="*/ 205 w 282"/>
              <a:gd name="T27" fmla="*/ 141 h 411"/>
              <a:gd name="T28" fmla="*/ 141 w 282"/>
              <a:gd name="T29" fmla="*/ 77 h 411"/>
              <a:gd name="T30" fmla="*/ 141 w 282"/>
              <a:gd name="T31" fmla="*/ 179 h 411"/>
              <a:gd name="T32" fmla="*/ 103 w 282"/>
              <a:gd name="T33" fmla="*/ 141 h 411"/>
              <a:gd name="T34" fmla="*/ 141 w 282"/>
              <a:gd name="T35" fmla="*/ 102 h 411"/>
              <a:gd name="T36" fmla="*/ 180 w 282"/>
              <a:gd name="T37" fmla="*/ 141 h 411"/>
              <a:gd name="T38" fmla="*/ 141 w 282"/>
              <a:gd name="T39" fmla="*/ 179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2" h="411">
                <a:moveTo>
                  <a:pt x="141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9"/>
                  <a:pt x="141" y="411"/>
                  <a:pt x="141" y="411"/>
                </a:cubicBezTo>
                <a:cubicBezTo>
                  <a:pt x="141" y="411"/>
                  <a:pt x="282" y="219"/>
                  <a:pt x="282" y="141"/>
                </a:cubicBezTo>
                <a:cubicBezTo>
                  <a:pt x="282" y="63"/>
                  <a:pt x="219" y="0"/>
                  <a:pt x="141" y="0"/>
                </a:cubicBezTo>
                <a:close/>
                <a:moveTo>
                  <a:pt x="26" y="141"/>
                </a:moveTo>
                <a:cubicBezTo>
                  <a:pt x="26" y="77"/>
                  <a:pt x="77" y="25"/>
                  <a:pt x="141" y="25"/>
                </a:cubicBezTo>
                <a:cubicBezTo>
                  <a:pt x="205" y="25"/>
                  <a:pt x="257" y="77"/>
                  <a:pt x="257" y="141"/>
                </a:cubicBezTo>
                <a:cubicBezTo>
                  <a:pt x="257" y="185"/>
                  <a:pt x="193" y="292"/>
                  <a:pt x="141" y="366"/>
                </a:cubicBezTo>
                <a:cubicBezTo>
                  <a:pt x="90" y="292"/>
                  <a:pt x="26" y="185"/>
                  <a:pt x="26" y="141"/>
                </a:cubicBezTo>
                <a:close/>
                <a:moveTo>
                  <a:pt x="141" y="77"/>
                </a:moveTo>
                <a:cubicBezTo>
                  <a:pt x="106" y="77"/>
                  <a:pt x="77" y="105"/>
                  <a:pt x="77" y="141"/>
                </a:cubicBezTo>
                <a:cubicBezTo>
                  <a:pt x="77" y="176"/>
                  <a:pt x="106" y="205"/>
                  <a:pt x="141" y="205"/>
                </a:cubicBezTo>
                <a:cubicBezTo>
                  <a:pt x="177" y="205"/>
                  <a:pt x="205" y="176"/>
                  <a:pt x="205" y="141"/>
                </a:cubicBezTo>
                <a:cubicBezTo>
                  <a:pt x="205" y="105"/>
                  <a:pt x="177" y="77"/>
                  <a:pt x="141" y="77"/>
                </a:cubicBezTo>
                <a:close/>
                <a:moveTo>
                  <a:pt x="141" y="179"/>
                </a:moveTo>
                <a:cubicBezTo>
                  <a:pt x="120" y="179"/>
                  <a:pt x="103" y="162"/>
                  <a:pt x="103" y="141"/>
                </a:cubicBezTo>
                <a:cubicBezTo>
                  <a:pt x="103" y="120"/>
                  <a:pt x="120" y="102"/>
                  <a:pt x="141" y="102"/>
                </a:cubicBezTo>
                <a:cubicBezTo>
                  <a:pt x="162" y="102"/>
                  <a:pt x="180" y="120"/>
                  <a:pt x="180" y="141"/>
                </a:cubicBezTo>
                <a:cubicBezTo>
                  <a:pt x="180" y="162"/>
                  <a:pt x="162" y="179"/>
                  <a:pt x="141" y="17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7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Ring Chart</a:t>
            </a:r>
            <a:r>
              <a:rPr lang="en-US" altLang="zh-CN" sz="3200" dirty="0">
                <a:solidFill>
                  <a:srgbClr val="0044A5"/>
                </a:solidFill>
              </a:rPr>
              <a:t>1</a:t>
            </a:r>
            <a:endParaRPr lang="zh-CN" altLang="en-US" sz="3200" dirty="0">
              <a:solidFill>
                <a:srgbClr val="0044A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25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an awesome sub topic where sentence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PAGE6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3453512942"/>
              </p:ext>
            </p:extLst>
          </p:nvPr>
        </p:nvGraphicFramePr>
        <p:xfrm>
          <a:off x="3098800" y="1728807"/>
          <a:ext cx="6111875" cy="407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4999963" y="4076700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82793" y="3133785"/>
            <a:ext cx="28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26004" y="4026486"/>
            <a:ext cx="32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76617" y="4984641"/>
            <a:ext cx="34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71699" y="413045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69234" y="341230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11262" y="2635020"/>
            <a:ext cx="341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53375" y="1259443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Products 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953375" y="1594882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417255" y="2623475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Products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417255" y="2958914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223279" y="3780137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Products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01422" y="4195763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210675" y="5064726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Products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210675" y="5400165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723109" y="5064726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Products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723109" y="5400165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19139" y="3486593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Products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9139" y="3822032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19139" y="1930249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Products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19139" y="2265688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+mj-ea"/>
                <a:ea typeface="+mj-ea"/>
              </a:rPr>
              <a:t>Please enter your text here, the language to be concise, the theme to be clear.</a:t>
            </a: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6524625" y="1724714"/>
            <a:ext cx="500829" cy="91030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031402" y="1724714"/>
            <a:ext cx="830925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4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Our company's history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80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Where we and what we have done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PAGE7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2" y="1994865"/>
            <a:ext cx="3048000" cy="2657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2015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47998" y="1994865"/>
            <a:ext cx="3048000" cy="265735"/>
          </a:xfrm>
          <a:prstGeom prst="rect">
            <a:avLst/>
          </a:prstGeom>
          <a:solidFill>
            <a:srgbClr val="6B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095999" y="1994865"/>
            <a:ext cx="3048000" cy="265735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2018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143999" y="1994865"/>
            <a:ext cx="3048000" cy="265735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2020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-3" y="2260599"/>
            <a:ext cx="3048000" cy="188277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047998" y="2260599"/>
            <a:ext cx="3048000" cy="1882775"/>
          </a:xfrm>
          <a:prstGeom prst="rect">
            <a:avLst/>
          </a:pr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95999" y="2260599"/>
            <a:ext cx="3048000" cy="1882775"/>
          </a:xfrm>
          <a:prstGeom prst="rect">
            <a:avLst/>
          </a:prstGeom>
          <a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144000" y="2260599"/>
            <a:ext cx="3048000" cy="1882775"/>
          </a:xfrm>
          <a:prstGeom prst="rect">
            <a:avLst/>
          </a:prstGeom>
          <a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74650" y="439502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5"/>
                </a:solidFill>
                <a:latin typeface="+mj-ea"/>
                <a:ea typeface="+mj-ea"/>
              </a:rPr>
              <a:t>Important Milestones</a:t>
            </a:r>
          </a:p>
        </p:txBody>
      </p:sp>
      <p:sp>
        <p:nvSpPr>
          <p:cNvPr id="20" name="矩形 19"/>
          <p:cNvSpPr/>
          <p:nvPr/>
        </p:nvSpPr>
        <p:spPr>
          <a:xfrm>
            <a:off x="374650" y="4761238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Please enter your text here, the language to be concise, the theme to be clear.</a:t>
            </a:r>
          </a:p>
        </p:txBody>
      </p:sp>
      <p:sp>
        <p:nvSpPr>
          <p:cNvPr id="35" name="矩形 34"/>
          <p:cNvSpPr/>
          <p:nvPr/>
        </p:nvSpPr>
        <p:spPr>
          <a:xfrm>
            <a:off x="3290843" y="4761238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37" name="矩形 36"/>
          <p:cNvSpPr/>
          <p:nvPr/>
        </p:nvSpPr>
        <p:spPr>
          <a:xfrm>
            <a:off x="6443707" y="4761238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39" name="矩形 38"/>
          <p:cNvSpPr/>
          <p:nvPr/>
        </p:nvSpPr>
        <p:spPr>
          <a:xfrm>
            <a:off x="9359900" y="4761238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21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90843" y="439502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5"/>
                </a:solidFill>
                <a:latin typeface="+mj-ea"/>
                <a:ea typeface="+mj-ea"/>
              </a:rPr>
              <a:t>Important Milestones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90419" y="439502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5"/>
                </a:solidFill>
                <a:latin typeface="+mj-ea"/>
                <a:ea typeface="+mj-ea"/>
              </a:rPr>
              <a:t>Important Milestones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457411" y="439502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5"/>
                </a:solidFill>
                <a:latin typeface="+mj-ea"/>
                <a:ea typeface="+mj-ea"/>
              </a:rPr>
              <a:t>Important Milestones</a:t>
            </a:r>
          </a:p>
        </p:txBody>
      </p:sp>
    </p:spTree>
    <p:extLst>
      <p:ext uri="{BB962C8B-B14F-4D97-AF65-F5344CB8AC3E}">
        <p14:creationId xmlns:p14="http://schemas.microsoft.com/office/powerpoint/2010/main" val="216016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9328" y="226059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91327" y="226059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3326" y="226059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325" y="226059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Company executives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2749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Meet our team of Directors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PAGE8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94794" y="4413722"/>
            <a:ext cx="601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Tom</a:t>
            </a:r>
          </a:p>
        </p:txBody>
      </p:sp>
      <p:sp>
        <p:nvSpPr>
          <p:cNvPr id="20" name="矩形 19"/>
          <p:cNvSpPr/>
          <p:nvPr/>
        </p:nvSpPr>
        <p:spPr>
          <a:xfrm>
            <a:off x="654275" y="5067998"/>
            <a:ext cx="2120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35" name="矩形 34"/>
          <p:cNvSpPr/>
          <p:nvPr/>
        </p:nvSpPr>
        <p:spPr>
          <a:xfrm>
            <a:off x="3570468" y="5067998"/>
            <a:ext cx="2120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37" name="矩形 36"/>
          <p:cNvSpPr/>
          <p:nvPr/>
        </p:nvSpPr>
        <p:spPr>
          <a:xfrm>
            <a:off x="6723332" y="5067998"/>
            <a:ext cx="2120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39" name="矩形 38"/>
          <p:cNvSpPr/>
          <p:nvPr/>
        </p:nvSpPr>
        <p:spPr>
          <a:xfrm>
            <a:off x="9744300" y="5067998"/>
            <a:ext cx="2120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4" name="矩形 3"/>
          <p:cNvSpPr/>
          <p:nvPr/>
        </p:nvSpPr>
        <p:spPr>
          <a:xfrm>
            <a:off x="1346699" y="4651101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endParaRPr lang="zh-CN" alt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48537" y="4413722"/>
            <a:ext cx="508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Lily</a:t>
            </a:r>
          </a:p>
        </p:txBody>
      </p:sp>
      <p:sp>
        <p:nvSpPr>
          <p:cNvPr id="27" name="矩形 26"/>
          <p:cNvSpPr/>
          <p:nvPr/>
        </p:nvSpPr>
        <p:spPr>
          <a:xfrm>
            <a:off x="4400442" y="4651101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endParaRPr lang="zh-CN" alt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50375" y="4413722"/>
            <a:ext cx="601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Tom</a:t>
            </a:r>
          </a:p>
        </p:txBody>
      </p:sp>
      <p:sp>
        <p:nvSpPr>
          <p:cNvPr id="29" name="矩形 28"/>
          <p:cNvSpPr/>
          <p:nvPr/>
        </p:nvSpPr>
        <p:spPr>
          <a:xfrm>
            <a:off x="7402280" y="4651101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endParaRPr lang="zh-CN" alt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456023" y="4413722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Lucy</a:t>
            </a:r>
          </a:p>
        </p:txBody>
      </p:sp>
      <p:sp>
        <p:nvSpPr>
          <p:cNvPr id="31" name="矩形 30"/>
          <p:cNvSpPr/>
          <p:nvPr/>
        </p:nvSpPr>
        <p:spPr>
          <a:xfrm>
            <a:off x="10507928" y="4651101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endParaRPr lang="zh-CN" alt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" y="7257"/>
            <a:ext cx="12185441" cy="685074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52549" y="1"/>
            <a:ext cx="2333625" cy="2209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20265" y="1132423"/>
            <a:ext cx="137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 page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624359" y="1288350"/>
            <a:ext cx="1809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20417" y="1288350"/>
            <a:ext cx="1809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447536" y="1464077"/>
            <a:ext cx="2124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the market is telling us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12310" y="354555"/>
            <a:ext cx="814102" cy="552223"/>
            <a:chOff x="4473576" y="1889125"/>
            <a:chExt cx="454025" cy="307975"/>
          </a:xfrm>
        </p:grpSpPr>
        <p:sp>
          <p:nvSpPr>
            <p:cNvPr id="11" name="Freeform 156"/>
            <p:cNvSpPr>
              <a:spLocks/>
            </p:cNvSpPr>
            <p:nvPr/>
          </p:nvSpPr>
          <p:spPr bwMode="auto">
            <a:xfrm>
              <a:off x="4473576" y="1889125"/>
              <a:ext cx="454025" cy="307975"/>
            </a:xfrm>
            <a:custGeom>
              <a:avLst/>
              <a:gdLst>
                <a:gd name="T0" fmla="*/ 233 w 248"/>
                <a:gd name="T1" fmla="*/ 0 h 168"/>
                <a:gd name="T2" fmla="*/ 15 w 248"/>
                <a:gd name="T3" fmla="*/ 0 h 168"/>
                <a:gd name="T4" fmla="*/ 0 w 248"/>
                <a:gd name="T5" fmla="*/ 15 h 168"/>
                <a:gd name="T6" fmla="*/ 0 w 248"/>
                <a:gd name="T7" fmla="*/ 153 h 168"/>
                <a:gd name="T8" fmla="*/ 15 w 248"/>
                <a:gd name="T9" fmla="*/ 168 h 168"/>
                <a:gd name="T10" fmla="*/ 233 w 248"/>
                <a:gd name="T11" fmla="*/ 168 h 168"/>
                <a:gd name="T12" fmla="*/ 248 w 248"/>
                <a:gd name="T13" fmla="*/ 153 h 168"/>
                <a:gd name="T14" fmla="*/ 248 w 248"/>
                <a:gd name="T15" fmla="*/ 15 h 168"/>
                <a:gd name="T16" fmla="*/ 233 w 248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68">
                  <a:moveTo>
                    <a:pt x="23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1"/>
                    <a:pt x="7" y="168"/>
                    <a:pt x="15" y="168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41" y="168"/>
                    <a:pt x="248" y="161"/>
                    <a:pt x="248" y="153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7"/>
                    <a:pt x="241" y="0"/>
                    <a:pt x="233" y="0"/>
                  </a:cubicBez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57"/>
            <p:cNvSpPr>
              <a:spLocks/>
            </p:cNvSpPr>
            <p:nvPr/>
          </p:nvSpPr>
          <p:spPr bwMode="auto">
            <a:xfrm>
              <a:off x="4473576" y="2006600"/>
              <a:ext cx="454025" cy="160338"/>
            </a:xfrm>
            <a:custGeom>
              <a:avLst/>
              <a:gdLst>
                <a:gd name="T0" fmla="*/ 0 w 286"/>
                <a:gd name="T1" fmla="*/ 92 h 101"/>
                <a:gd name="T2" fmla="*/ 106 w 286"/>
                <a:gd name="T3" fmla="*/ 0 h 101"/>
                <a:gd name="T4" fmla="*/ 162 w 286"/>
                <a:gd name="T5" fmla="*/ 55 h 101"/>
                <a:gd name="T6" fmla="*/ 189 w 286"/>
                <a:gd name="T7" fmla="*/ 18 h 101"/>
                <a:gd name="T8" fmla="*/ 286 w 28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01">
                  <a:moveTo>
                    <a:pt x="0" y="92"/>
                  </a:moveTo>
                  <a:lnTo>
                    <a:pt x="106" y="0"/>
                  </a:lnTo>
                  <a:lnTo>
                    <a:pt x="162" y="55"/>
                  </a:lnTo>
                  <a:lnTo>
                    <a:pt x="189" y="18"/>
                  </a:lnTo>
                  <a:lnTo>
                    <a:pt x="286" y="101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Oval 158"/>
            <p:cNvSpPr>
              <a:spLocks noChangeArrowheads="1"/>
            </p:cNvSpPr>
            <p:nvPr/>
          </p:nvSpPr>
          <p:spPr bwMode="auto">
            <a:xfrm>
              <a:off x="4803776" y="1933575"/>
              <a:ext cx="73025" cy="73025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79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Market comparison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503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we compare to the other player in the market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304" y="4518934"/>
            <a:ext cx="3046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1428793197"/>
              </p:ext>
            </p:extLst>
          </p:nvPr>
        </p:nvGraphicFramePr>
        <p:xfrm>
          <a:off x="596900" y="2084134"/>
          <a:ext cx="10689167" cy="179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67684" y="2782882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05325" y="2782882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29078" y="2782882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0304" y="404644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company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58099" y="4518934"/>
            <a:ext cx="3046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58099" y="404644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Competitors</a:t>
            </a:r>
            <a:r>
              <a:rPr lang="en-US" altLang="zh-CN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65894" y="4518934"/>
            <a:ext cx="3046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665894" y="4046449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Competitors</a:t>
            </a:r>
            <a:r>
              <a:rPr lang="en-US" altLang="zh-CN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5325" y="231039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company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805325" y="2310397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Competitors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29078" y="231039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29078" y="2310397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Competitors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5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Comparing bar charts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What's the graphs are sare sing sing sings revenue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68400" y="2574138"/>
            <a:ext cx="359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2070" y="22536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company</a:t>
            </a:r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868853224"/>
              </p:ext>
            </p:extLst>
          </p:nvPr>
        </p:nvGraphicFramePr>
        <p:xfrm>
          <a:off x="6925856" y="3220470"/>
          <a:ext cx="4358167" cy="236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7013382" y="2574138"/>
            <a:ext cx="371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Please enter your text here, the language to be concise, the theme to be clear.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10917" y="225366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" name="图表 21"/>
          <p:cNvGraphicFramePr/>
          <p:nvPr>
            <p:extLst>
              <p:ext uri="{D42A27DB-BD31-4B8C-83A1-F6EECF244321}">
                <p14:modId xmlns:p14="http://schemas.microsoft.com/office/powerpoint/2010/main" val="1045822757"/>
              </p:ext>
            </p:extLst>
          </p:nvPr>
        </p:nvGraphicFramePr>
        <p:xfrm>
          <a:off x="474899" y="3220469"/>
          <a:ext cx="4358167" cy="236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椭圆 18"/>
          <p:cNvSpPr/>
          <p:nvPr/>
        </p:nvSpPr>
        <p:spPr>
          <a:xfrm>
            <a:off x="5449477" y="3392488"/>
            <a:ext cx="947494" cy="947494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561232" y="3488981"/>
            <a:ext cx="754508" cy="7545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923224" y="2438380"/>
            <a:ext cx="0" cy="95410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923224" y="4339982"/>
            <a:ext cx="0" cy="95410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15265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自定义 1">
      <a:dk1>
        <a:srgbClr val="000000"/>
      </a:dk1>
      <a:lt1>
        <a:srgbClr val="FFFFFF"/>
      </a:lt1>
      <a:dk2>
        <a:srgbClr val="323232"/>
      </a:dk2>
      <a:lt2>
        <a:srgbClr val="ECECEC"/>
      </a:lt2>
      <a:accent1>
        <a:srgbClr val="0044A5"/>
      </a:accent1>
      <a:accent2>
        <a:srgbClr val="00A7AA"/>
      </a:accent2>
      <a:accent3>
        <a:srgbClr val="0563B8"/>
      </a:accent3>
      <a:accent4>
        <a:srgbClr val="6B7D91"/>
      </a:accent4>
      <a:accent5>
        <a:srgbClr val="595959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A2E4F81-594F-4466-91D1-58D29C3221DA}">
  <we:reference id="wa104380121" version="1.3.3.8" store="zh-CN" storeType="OMEX"/>
  <we:alternateReferences>
    <we:reference id="wa104380121" version="1.3.3.8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1064</Words>
  <Application>Microsoft Office PowerPoint</Application>
  <PresentationFormat>宽屏</PresentationFormat>
  <Paragraphs>222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微软雅黑</vt:lpstr>
      <vt:lpstr>微软雅黑 Light</vt:lpstr>
      <vt:lpstr>Arial</vt:lpstr>
      <vt:lpstr>tahoma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7</cp:revision>
  <dcterms:created xsi:type="dcterms:W3CDTF">2016-06-20T05:00:17Z</dcterms:created>
  <dcterms:modified xsi:type="dcterms:W3CDTF">2020-03-09T02:37:16Z</dcterms:modified>
</cp:coreProperties>
</file>