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9"/>
  </p:notesMasterIdLst>
  <p:sldIdLst>
    <p:sldId id="258" r:id="rId5"/>
    <p:sldId id="260" r:id="rId6"/>
    <p:sldId id="283" r:id="rId7"/>
    <p:sldId id="267" r:id="rId8"/>
    <p:sldId id="268" r:id="rId9"/>
    <p:sldId id="284" r:id="rId10"/>
    <p:sldId id="276" r:id="rId11"/>
    <p:sldId id="280" r:id="rId12"/>
    <p:sldId id="286" r:id="rId13"/>
    <p:sldId id="275" r:id="rId14"/>
    <p:sldId id="288" r:id="rId15"/>
    <p:sldId id="285" r:id="rId16"/>
    <p:sldId id="287" r:id="rId17"/>
    <p:sldId id="27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5CA"/>
    <a:srgbClr val="ED7F35"/>
    <a:srgbClr val="D2D2D2"/>
    <a:srgbClr val="0039B3"/>
    <a:srgbClr val="F6D3BA"/>
    <a:srgbClr val="7B7B7B"/>
    <a:srgbClr val="F36C47"/>
    <a:srgbClr val="3E6BBC"/>
    <a:srgbClr val="3C68B6"/>
    <a:srgbClr val="375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38" y="82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01941260056199"/>
          <c:y val="2.2758618217907336E-2"/>
          <c:w val="0.6800090812936036"/>
          <c:h val="0.977241381782092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64274"/>
            </a:solidFill>
          </c:spPr>
          <c:dPt>
            <c:idx val="0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D0-4027-A752-768D4A4A4320}"/>
              </c:ext>
            </c:extLst>
          </c:dPt>
          <c:dPt>
            <c:idx val="1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D0-4027-A752-768D4A4A4320}"/>
              </c:ext>
            </c:extLst>
          </c:dPt>
          <c:dPt>
            <c:idx val="2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D0-4027-A752-768D4A4A4320}"/>
              </c:ext>
            </c:extLst>
          </c:dPt>
          <c:dPt>
            <c:idx val="3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D0-4027-A752-768D4A4A4320}"/>
              </c:ext>
            </c:extLst>
          </c:dPt>
          <c:dPt>
            <c:idx val="4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D0-4027-A752-768D4A4A4320}"/>
              </c:ext>
            </c:extLst>
          </c:dPt>
          <c:dPt>
            <c:idx val="5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D0-4027-A752-768D4A4A4320}"/>
              </c:ext>
            </c:extLst>
          </c:dPt>
          <c:dPt>
            <c:idx val="6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DD0-4027-A752-768D4A4A4320}"/>
              </c:ext>
            </c:extLst>
          </c:dPt>
          <c:dPt>
            <c:idx val="7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DD0-4027-A752-768D4A4A4320}"/>
              </c:ext>
            </c:extLst>
          </c:dPt>
          <c:dPt>
            <c:idx val="8"/>
            <c:bubble3D val="0"/>
            <c:spPr>
              <a:solidFill>
                <a:srgbClr val="264274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DD0-4027-A752-768D4A4A4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solidFill>
              <a:srgbClr val="2F5291"/>
            </a:solidFill>
          </c:spPr>
          <c:dPt>
            <c:idx val="0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FDD0-4027-A752-768D4A4A4320}"/>
              </c:ext>
            </c:extLst>
          </c:dPt>
          <c:dPt>
            <c:idx val="1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FDD0-4027-A752-768D4A4A4320}"/>
              </c:ext>
            </c:extLst>
          </c:dPt>
          <c:dPt>
            <c:idx val="2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FDD0-4027-A752-768D4A4A4320}"/>
              </c:ext>
            </c:extLst>
          </c:dPt>
          <c:dPt>
            <c:idx val="3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FDD0-4027-A752-768D4A4A4320}"/>
              </c:ext>
            </c:extLst>
          </c:dPt>
          <c:dPt>
            <c:idx val="4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FDD0-4027-A752-768D4A4A4320}"/>
              </c:ext>
            </c:extLst>
          </c:dPt>
          <c:dPt>
            <c:idx val="5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FDD0-4027-A752-768D4A4A4320}"/>
              </c:ext>
            </c:extLst>
          </c:dPt>
          <c:dPt>
            <c:idx val="6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FDD0-4027-A752-768D4A4A4320}"/>
              </c:ext>
            </c:extLst>
          </c:dPt>
          <c:dPt>
            <c:idx val="7"/>
            <c:bubble3D val="0"/>
            <c:spPr>
              <a:solidFill>
                <a:srgbClr val="2F5291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FDD0-4027-A752-768D4A4A4320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FDD0-4027-A752-768D4A4A4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dPt>
            <c:idx val="0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DD0-4027-A752-768D4A4A4320}"/>
              </c:ext>
            </c:extLst>
          </c:dPt>
          <c:dPt>
            <c:idx val="1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FDD0-4027-A752-768D4A4A4320}"/>
              </c:ext>
            </c:extLst>
          </c:dPt>
          <c:dPt>
            <c:idx val="2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FDD0-4027-A752-768D4A4A4320}"/>
              </c:ext>
            </c:extLst>
          </c:dPt>
          <c:dPt>
            <c:idx val="3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FDD0-4027-A752-768D4A4A4320}"/>
              </c:ext>
            </c:extLst>
          </c:dPt>
          <c:dPt>
            <c:idx val="4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FDD0-4027-A752-768D4A4A4320}"/>
              </c:ext>
            </c:extLst>
          </c:dPt>
          <c:dPt>
            <c:idx val="5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FDD0-4027-A752-768D4A4A4320}"/>
              </c:ext>
            </c:extLst>
          </c:dPt>
          <c:dPt>
            <c:idx val="6"/>
            <c:bubble3D val="0"/>
            <c:spPr>
              <a:solidFill>
                <a:srgbClr val="375FA7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FDD0-4027-A752-768D4A4A432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FDD0-4027-A752-768D4A4A432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FDD0-4027-A752-768D4A4A43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销售额4</c:v>
                </c:pt>
              </c:strCache>
            </c:strRef>
          </c:tx>
          <c:dPt>
            <c:idx val="0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DD0-4027-A752-768D4A4A4320}"/>
              </c:ext>
            </c:extLst>
          </c:dPt>
          <c:dPt>
            <c:idx val="1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DD0-4027-A752-768D4A4A4320}"/>
              </c:ext>
            </c:extLst>
          </c:dPt>
          <c:dPt>
            <c:idx val="2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DD0-4027-A752-768D4A4A4320}"/>
              </c:ext>
            </c:extLst>
          </c:dPt>
          <c:dPt>
            <c:idx val="3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FDD0-4027-A752-768D4A4A4320}"/>
              </c:ext>
            </c:extLst>
          </c:dPt>
          <c:dPt>
            <c:idx val="4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FDD0-4027-A752-768D4A4A4320}"/>
              </c:ext>
            </c:extLst>
          </c:dPt>
          <c:dPt>
            <c:idx val="5"/>
            <c:bubble3D val="0"/>
            <c:spPr>
              <a:solidFill>
                <a:srgbClr val="3C68B6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FDD0-4027-A752-768D4A4A432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FDD0-4027-A752-768D4A4A432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FDD0-4027-A752-768D4A4A432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FDD0-4027-A752-768D4A4A43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销售额5</c:v>
                </c:pt>
              </c:strCache>
            </c:strRef>
          </c:tx>
          <c:dPt>
            <c:idx val="0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FDD0-4027-A752-768D4A4A4320}"/>
              </c:ext>
            </c:extLst>
          </c:dPt>
          <c:dPt>
            <c:idx val="1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FDD0-4027-A752-768D4A4A4320}"/>
              </c:ext>
            </c:extLst>
          </c:dPt>
          <c:dPt>
            <c:idx val="2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FDD0-4027-A752-768D4A4A4320}"/>
              </c:ext>
            </c:extLst>
          </c:dPt>
          <c:dPt>
            <c:idx val="3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FDD0-4027-A752-768D4A4A4320}"/>
              </c:ext>
            </c:extLst>
          </c:dPt>
          <c:dPt>
            <c:idx val="4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55-FDD0-4027-A752-768D4A4A432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FDD0-4027-A752-768D4A4A432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FDD0-4027-A752-768D4A4A432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FDD0-4027-A752-768D4A4A432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FDD0-4027-A752-768D4A4A43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销售额6</c:v>
                </c:pt>
              </c:strCache>
            </c:strRef>
          </c:tx>
          <c:dPt>
            <c:idx val="0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0-FDD0-4027-A752-768D4A4A4320}"/>
              </c:ext>
            </c:extLst>
          </c:dPt>
          <c:dPt>
            <c:idx val="1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2-FDD0-4027-A752-768D4A4A4320}"/>
              </c:ext>
            </c:extLst>
          </c:dPt>
          <c:dPt>
            <c:idx val="2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4-FDD0-4027-A752-768D4A4A4320}"/>
              </c:ext>
            </c:extLst>
          </c:dPt>
          <c:dPt>
            <c:idx val="3"/>
            <c:bubble3D val="0"/>
            <c:spPr>
              <a:solidFill>
                <a:srgbClr val="3E6BBC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66-FDD0-4027-A752-768D4A4A432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8-FDD0-4027-A752-768D4A4A432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A-FDD0-4027-A752-768D4A4A432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C-FDD0-4027-A752-768D4A4A432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E-FDD0-4027-A752-768D4A4A432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0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1-FDD0-4027-A752-768D4A4A432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销售额7</c:v>
                </c:pt>
              </c:strCache>
            </c:strRef>
          </c:tx>
          <c:dPt>
            <c:idx val="0"/>
            <c:bubble3D val="0"/>
            <c:spPr>
              <a:solidFill>
                <a:srgbClr val="5E85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FDD0-4027-A752-768D4A4A4320}"/>
              </c:ext>
            </c:extLst>
          </c:dPt>
          <c:dPt>
            <c:idx val="1"/>
            <c:bubble3D val="0"/>
            <c:spPr>
              <a:solidFill>
                <a:srgbClr val="5E85CA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5-FDD0-4027-A752-768D4A4A4320}"/>
              </c:ext>
            </c:extLst>
          </c:dPt>
          <c:dPt>
            <c:idx val="2"/>
            <c:bubble3D val="0"/>
            <c:spPr>
              <a:solidFill>
                <a:srgbClr val="5E85CA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77-FDD0-4027-A752-768D4A4A432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FDD0-4027-A752-768D4A4A432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FDD0-4027-A752-768D4A4A432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FDD0-4027-A752-768D4A4A432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FDD0-4027-A752-768D4A4A432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FDD0-4027-A752-768D4A4A432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4-FDD0-4027-A752-768D4A4A432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销售额8</c:v>
                </c:pt>
              </c:strCache>
            </c:strRef>
          </c:tx>
          <c:dPt>
            <c:idx val="0"/>
            <c:bubble3D val="0"/>
            <c:spPr>
              <a:solidFill>
                <a:srgbClr val="91ABDB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6-FDD0-4027-A752-768D4A4A4320}"/>
              </c:ext>
            </c:extLst>
          </c:dPt>
          <c:dPt>
            <c:idx val="1"/>
            <c:bubble3D val="0"/>
            <c:spPr>
              <a:solidFill>
                <a:srgbClr val="91ABDB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88-FDD0-4027-A752-768D4A4A432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FDD0-4027-A752-768D4A4A432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FDD0-4027-A752-768D4A4A432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FDD0-4027-A752-768D4A4A432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FDD0-4027-A752-768D4A4A432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FDD0-4027-A752-768D4A4A432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FDD0-4027-A752-768D4A4A432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7-FDD0-4027-A752-768D4A4A432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销售额9</c:v>
                </c:pt>
              </c:strCache>
            </c:strRef>
          </c:tx>
          <c:dPt>
            <c:idx val="0"/>
            <c:bubble3D val="0"/>
            <c:spPr>
              <a:solidFill>
                <a:srgbClr val="C6D4EC"/>
              </a:solidFill>
              <a:ln w="19050">
                <a:solidFill>
                  <a:schemeClr val="lt1"/>
                </a:solidFill>
              </a:ln>
              <a:effectLst>
                <a:outerShdw dist="25400" algn="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99-FDD0-4027-A752-768D4A4A432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B-FDD0-4027-A752-768D4A4A432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D-FDD0-4027-A752-768D4A4A432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F-FDD0-4027-A752-768D4A4A432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FDD0-4027-A752-768D4A4A432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FDD0-4027-A752-768D4A4A4320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FDD0-4027-A752-768D4A4A4320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FDD0-4027-A752-768D4A4A4320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FDD0-4027-A752-768D4A4A4320}"/>
              </c:ext>
            </c:extLst>
          </c:dPt>
          <c:cat>
            <c:strRef>
              <c:f>Sheet1!$A$2:$A$10</c:f>
              <c:strCache>
                <c:ptCount val="9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  <c:pt idx="5">
                  <c:v>第六季度</c:v>
                </c:pt>
                <c:pt idx="6">
                  <c:v>第七季度</c:v>
                </c:pt>
                <c:pt idx="7">
                  <c:v>第八季度</c:v>
                </c:pt>
                <c:pt idx="8">
                  <c:v>第九季度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A-FDD0-4027-A752-768D4A4A4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06854748537597E-2"/>
          <c:y val="0.11508025244126924"/>
          <c:w val="0.9130778196760706"/>
          <c:h val="0.69712253390894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5.2</c:v>
                </c:pt>
                <c:pt idx="1">
                  <c:v>5.2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B-4548-9A2D-17F5E6C76E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AB-4548-9A2D-17F5E6C76E9A}"/>
              </c:ext>
            </c:extLst>
          </c:dPt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AB-4548-9A2D-17F5E6C76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44201984"/>
        <c:axId val="81690624"/>
      </c:barChart>
      <c:catAx>
        <c:axId val="4420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690624"/>
        <c:crosses val="autoZero"/>
        <c:auto val="1"/>
        <c:lblAlgn val="ctr"/>
        <c:lblOffset val="100"/>
        <c:noMultiLvlLbl val="0"/>
      </c:catAx>
      <c:valAx>
        <c:axId val="81690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20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C373-7409-418F-8AA5-59C10364726D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B9D5-D526-4B9B-8BE8-040550A4B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0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510A-DA74-4DE8-AC04-122A1026CB3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5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BD4B-A256-4CA8-81E2-E831A828FDE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9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BEE3-3E83-4289-B089-F3EAEAB51AF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4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0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9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8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1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3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0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AC410-3DB4-4DF6-9C46-9EB74471E77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1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9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55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4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5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71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39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6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00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0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E962-BA6D-461C-BAE5-12C247842BA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5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8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02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87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63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95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B677-1B41-4F0B-883A-84A0FA1EA78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08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26302-D0C7-4034-B1C5-E2C2FF5A2A1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17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F6C8-229C-45FC-A5BE-29A7A9447EF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1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796F9-A33B-4DB8-8D8D-2DD8290E337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03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1957-89E5-4344-BC76-3546047532B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3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D4C73-8737-47A8-9B6F-E957761C1E8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51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ADB0D-D4FE-4786-B412-96E3889E26E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1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05448-578B-4D3E-88FE-66DEEC4CFFC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1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4D288-C7A0-4D6E-A488-9C63C214DB0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77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F618-DDCB-4BA2-8238-0A17F1F8D11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12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E156D-61D9-435C-8B42-B78AB3D0630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41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74EBA-ED58-47FA-95E9-DF488E4699F2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51257-4053-4722-9356-690A25E6B65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4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215CC-07F8-4AC7-93AC-492F236859C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CC43-C11F-429E-AD06-DB234084621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D0FA3-CE26-4B1E-A012-0318554CFC7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4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5738-8CD9-4D2B-90C0-ADC3D3A2F8A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9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917E-C6DD-4296-AA7C-DF2A1760A3DD}" type="datetime1">
              <a:rPr lang="zh-CN" altLang="en-US"/>
              <a:pPr/>
              <a:t>2020/3/10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16664-3666-45FC-B60E-B13366059E0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CFC917E-C6DD-4296-AA7C-DF2A1760A3DD}" type="datetime1">
              <a:rPr lang="zh-CN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2020/3/10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EB0544BB-494F-45BD-BA9C-5F9D962259C2}" type="slidenum">
              <a:rPr lang="zh-CN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FB0D-3649-4659-A4EA-16B622D04D1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0CA1-3571-4BD4-9253-723F5D1C3D9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5E60D251-0C3D-43BD-B21B-95F31919D3B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defRPr/>
              </a:pPr>
              <a:t>2020/3/10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0519FDB0-D360-4966-A01C-1D1C6BB19AF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CB74EBA-ED58-47FA-95E9-DF488E4699F2}" type="datetime1">
              <a:rPr lang="zh-CN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2020/3/10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3F7E57E0-85F1-456D-9C3D-FBC40B668677}" type="slidenum">
              <a:rPr lang="zh-CN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4278" y="0"/>
            <a:ext cx="14108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直角三角形 10"/>
          <p:cNvSpPr>
            <a:spLocks noChangeArrowheads="1"/>
          </p:cNvSpPr>
          <p:nvPr/>
        </p:nvSpPr>
        <p:spPr bwMode="auto">
          <a:xfrm rot="1740000" flipH="1">
            <a:off x="6266496" y="-4244489"/>
            <a:ext cx="7536263" cy="8994040"/>
          </a:xfrm>
          <a:prstGeom prst="rtTriangl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3164" y="1086966"/>
            <a:ext cx="11479764" cy="5468652"/>
            <a:chOff x="-3809347" y="1181804"/>
            <a:chExt cx="11479764" cy="5468652"/>
          </a:xfrm>
        </p:grpSpPr>
        <p:sp>
          <p:nvSpPr>
            <p:cNvPr id="16" name="文本框 15"/>
            <p:cNvSpPr txBox="1"/>
            <p:nvPr/>
          </p:nvSpPr>
          <p:spPr>
            <a:xfrm>
              <a:off x="2676266" y="2143382"/>
              <a:ext cx="49941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Business Plan Template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-3809347" y="6388846"/>
              <a:ext cx="339984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https://www.freeppt7.com</a:t>
              </a:r>
              <a:endPara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29440" y="2819951"/>
              <a:ext cx="43529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prstClr val="white"/>
                  </a:solidFill>
                  <a:latin typeface="宋体" panose="02010600030101010101" pitchFamily="2" charset="-122"/>
                </a:rPr>
                <a:t>BUSINESS PLAN POWERPOINT TEMPLATE</a:t>
              </a:r>
              <a:endParaRPr lang="zh-CN" altLang="en-US" sz="140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81114" y="1181804"/>
              <a:ext cx="12434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000000"/>
                  </a:solidFill>
                  <a:latin typeface="+mj-ea"/>
                  <a:ea typeface="+mj-ea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LOGO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343260" y="1268672"/>
              <a:ext cx="1148016" cy="53743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3937128" y="3254139"/>
              <a:ext cx="304800" cy="178676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5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a14="http://schemas.microsoft.com/office/drawing/2010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rot="2968493">
            <a:off x="-765532" y="3903833"/>
            <a:ext cx="3075252" cy="3613333"/>
          </a:xfrm>
          <a:prstGeom prst="rect">
            <a:avLst/>
          </a:prstGeom>
          <a:solidFill>
            <a:srgbClr val="3E6BB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75B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rot="2968493">
            <a:off x="9525009" y="-1649972"/>
            <a:ext cx="3075252" cy="3613333"/>
          </a:xfrm>
          <a:prstGeom prst="rect">
            <a:avLst/>
          </a:prstGeom>
          <a:solidFill>
            <a:srgbClr val="F6D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75BE"/>
              </a:solidFill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025420628"/>
              </p:ext>
            </p:extLst>
          </p:nvPr>
        </p:nvGraphicFramePr>
        <p:xfrm>
          <a:off x="2402114" y="667110"/>
          <a:ext cx="7387772" cy="367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7"/>
          <p:cNvGrpSpPr/>
          <p:nvPr/>
        </p:nvGrpSpPr>
        <p:grpSpPr>
          <a:xfrm>
            <a:off x="108557" y="337632"/>
            <a:ext cx="5002938" cy="422275"/>
            <a:chOff x="198764" y="258545"/>
            <a:chExt cx="6669039" cy="563491"/>
          </a:xfrm>
        </p:grpSpPr>
        <p:grpSp>
          <p:nvGrpSpPr>
            <p:cNvPr id="6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8" name="等腰三角形 7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88289" y="300222"/>
              <a:ext cx="5879514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833126" y="4130832"/>
            <a:ext cx="6096000" cy="8744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Catch the feel of design in the times and styles and styles.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03513" y="1351721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16765" y="2158055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0017" y="3039532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9502332" y="4521129"/>
            <a:ext cx="1762125" cy="1897062"/>
            <a:chOff x="7355" y="5913"/>
            <a:chExt cx="2775" cy="2987"/>
          </a:xfrm>
        </p:grpSpPr>
        <p:sp>
          <p:nvSpPr>
            <p:cNvPr id="26" name="Freeform 15"/>
            <p:cNvSpPr>
              <a:spLocks noEditPoints="1"/>
            </p:cNvSpPr>
            <p:nvPr/>
          </p:nvSpPr>
          <p:spPr bwMode="auto">
            <a:xfrm rot="20342882">
              <a:off x="7355" y="5913"/>
              <a:ext cx="2555" cy="2215"/>
            </a:xfrm>
            <a:custGeom>
              <a:avLst/>
              <a:gdLst/>
              <a:ahLst/>
              <a:cxnLst>
                <a:cxn ang="0">
                  <a:pos x="703" y="973"/>
                </a:cxn>
                <a:cxn ang="0">
                  <a:pos x="0" y="591"/>
                </a:cxn>
                <a:cxn ang="0">
                  <a:pos x="443" y="0"/>
                </a:cxn>
                <a:cxn ang="0">
                  <a:pos x="1123" y="296"/>
                </a:cxn>
                <a:cxn ang="0">
                  <a:pos x="703" y="973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</a:cxnLst>
              <a:rect l="0" t="0" r="r" b="b"/>
              <a:pathLst>
                <a:path w="1123" h="973">
                  <a:moveTo>
                    <a:pt x="703" y="973"/>
                  </a:moveTo>
                  <a:lnTo>
                    <a:pt x="0" y="591"/>
                  </a:lnTo>
                  <a:lnTo>
                    <a:pt x="443" y="0"/>
                  </a:lnTo>
                  <a:lnTo>
                    <a:pt x="1123" y="296"/>
                  </a:lnTo>
                  <a:lnTo>
                    <a:pt x="703" y="973"/>
                  </a:lnTo>
                  <a:close/>
                  <a:moveTo>
                    <a:pt x="505" y="230"/>
                  </a:moveTo>
                  <a:lnTo>
                    <a:pt x="505" y="230"/>
                  </a:lnTo>
                  <a:lnTo>
                    <a:pt x="505" y="230"/>
                  </a:lnTo>
                  <a:lnTo>
                    <a:pt x="505" y="230"/>
                  </a:lnTo>
                  <a:close/>
                  <a:moveTo>
                    <a:pt x="538" y="246"/>
                  </a:moveTo>
                  <a:lnTo>
                    <a:pt x="538" y="246"/>
                  </a:lnTo>
                  <a:lnTo>
                    <a:pt x="538" y="246"/>
                  </a:lnTo>
                  <a:lnTo>
                    <a:pt x="538" y="246"/>
                  </a:lnTo>
                  <a:close/>
                </a:path>
              </a:pathLst>
            </a:custGeom>
            <a:solidFill>
              <a:srgbClr val="F7A76E">
                <a:alpha val="3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prstClr val="white"/>
                </a:solidFill>
                <a:ea typeface="微软雅黑" pitchFamily="34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 rot="20342882">
              <a:off x="9148" y="6250"/>
              <a:ext cx="982" cy="2242"/>
            </a:xfrm>
            <a:custGeom>
              <a:avLst/>
              <a:gdLst/>
              <a:ahLst/>
              <a:cxnLst>
                <a:cxn ang="0">
                  <a:pos x="80" y="986"/>
                </a:cxn>
                <a:cxn ang="0">
                  <a:pos x="0" y="677"/>
                </a:cxn>
                <a:cxn ang="0">
                  <a:pos x="420" y="0"/>
                </a:cxn>
                <a:cxn ang="0">
                  <a:pos x="432" y="383"/>
                </a:cxn>
                <a:cxn ang="0">
                  <a:pos x="80" y="986"/>
                </a:cxn>
              </a:cxnLst>
              <a:rect l="0" t="0" r="r" b="b"/>
              <a:pathLst>
                <a:path w="432" h="986">
                  <a:moveTo>
                    <a:pt x="80" y="986"/>
                  </a:moveTo>
                  <a:lnTo>
                    <a:pt x="0" y="677"/>
                  </a:lnTo>
                  <a:lnTo>
                    <a:pt x="420" y="0"/>
                  </a:lnTo>
                  <a:lnTo>
                    <a:pt x="432" y="383"/>
                  </a:lnTo>
                  <a:lnTo>
                    <a:pt x="80" y="986"/>
                  </a:lnTo>
                  <a:close/>
                </a:path>
              </a:pathLst>
            </a:custGeom>
            <a:solidFill>
              <a:srgbClr val="FFECB3">
                <a:alpha val="5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prstClr val="white"/>
                </a:solidFill>
                <a:ea typeface="微软雅黑" pitchFamily="34" charset="-122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 rot="20342882">
              <a:off x="7745" y="7328"/>
              <a:ext cx="1783" cy="1572"/>
            </a:xfrm>
            <a:custGeom>
              <a:avLst/>
              <a:gdLst/>
              <a:ahLst/>
              <a:cxnLst>
                <a:cxn ang="0">
                  <a:pos x="783" y="691"/>
                </a:cxn>
                <a:cxn ang="0">
                  <a:pos x="180" y="3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3" y="382"/>
                </a:cxn>
                <a:cxn ang="0">
                  <a:pos x="783" y="691"/>
                </a:cxn>
              </a:cxnLst>
              <a:rect l="0" t="0" r="r" b="b"/>
              <a:pathLst>
                <a:path w="783" h="691">
                  <a:moveTo>
                    <a:pt x="783" y="691"/>
                  </a:moveTo>
                  <a:lnTo>
                    <a:pt x="180" y="3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3" y="382"/>
                  </a:lnTo>
                  <a:lnTo>
                    <a:pt x="783" y="691"/>
                  </a:lnTo>
                  <a:close/>
                </a:path>
              </a:pathLst>
            </a:custGeom>
            <a:solidFill>
              <a:srgbClr val="F58F49">
                <a:alpha val="7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prstClr val="white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999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259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Graphic spid="4" grpId="0">
        <p:bldAsOne/>
      </p:bldGraphic>
      <p:bldP spid="10" grpId="0"/>
      <p:bldP spid="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3"/>
          <p:cNvGrpSpPr>
            <a:grpSpLocks/>
          </p:cNvGrpSpPr>
          <p:nvPr/>
        </p:nvGrpSpPr>
        <p:grpSpPr bwMode="auto">
          <a:xfrm>
            <a:off x="-2842176" y="1187870"/>
            <a:ext cx="5084763" cy="7452615"/>
            <a:chOff x="0" y="-29466"/>
            <a:chExt cx="5084620" cy="7452409"/>
          </a:xfrm>
        </p:grpSpPr>
        <p:sp>
          <p:nvSpPr>
            <p:cNvPr id="45" name="矩形 34"/>
            <p:cNvSpPr>
              <a:spLocks noChangeArrowheads="1"/>
            </p:cNvSpPr>
            <p:nvPr/>
          </p:nvSpPr>
          <p:spPr bwMode="auto">
            <a:xfrm rot="2678193">
              <a:off x="1144437" y="3854428"/>
              <a:ext cx="3940183" cy="3268984"/>
            </a:xfrm>
            <a:prstGeom prst="rect">
              <a:avLst/>
            </a:prstGeom>
            <a:solidFill>
              <a:srgbClr val="9CC2E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矩形 35"/>
            <p:cNvSpPr>
              <a:spLocks noChangeArrowheads="1"/>
            </p:cNvSpPr>
            <p:nvPr/>
          </p:nvSpPr>
          <p:spPr bwMode="auto">
            <a:xfrm rot="2735885">
              <a:off x="0" y="6088818"/>
              <a:ext cx="1334125" cy="1334125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矩形 36"/>
            <p:cNvSpPr>
              <a:spLocks noChangeArrowheads="1"/>
            </p:cNvSpPr>
            <p:nvPr/>
          </p:nvSpPr>
          <p:spPr bwMode="auto">
            <a:xfrm rot="2575587">
              <a:off x="2757313" y="194571"/>
              <a:ext cx="714427" cy="714427"/>
            </a:xfrm>
            <a:prstGeom prst="rect">
              <a:avLst/>
            </a:prstGeom>
            <a:solidFill>
              <a:srgbClr val="2E75B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矩形 37"/>
            <p:cNvSpPr>
              <a:spLocks noChangeArrowheads="1"/>
            </p:cNvSpPr>
            <p:nvPr/>
          </p:nvSpPr>
          <p:spPr bwMode="auto">
            <a:xfrm rot="2575587">
              <a:off x="4056580" y="-29466"/>
              <a:ext cx="178029" cy="178029"/>
            </a:xfrm>
            <a:prstGeom prst="rect">
              <a:avLst/>
            </a:prstGeom>
            <a:solidFill>
              <a:srgbClr val="BBD6E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108557" y="337632"/>
            <a:ext cx="4646322" cy="422275"/>
            <a:chOff x="198764" y="258545"/>
            <a:chExt cx="6193661" cy="563491"/>
          </a:xfrm>
        </p:grpSpPr>
        <p:grpSp>
          <p:nvGrpSpPr>
            <p:cNvPr id="5" name="组合 4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7" name="等腰三角形 6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88289" y="300222"/>
              <a:ext cx="5404136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6027" y="2315020"/>
            <a:ext cx="2417786" cy="2417787"/>
            <a:chOff x="5937251" y="1939925"/>
            <a:chExt cx="2976562" cy="2976563"/>
          </a:xfrm>
        </p:grpSpPr>
        <p:sp>
          <p:nvSpPr>
            <p:cNvPr id="10" name="Freeform 12"/>
            <p:cNvSpPr>
              <a:spLocks noEditPoints="1" noChangeArrowheads="1"/>
            </p:cNvSpPr>
            <p:nvPr/>
          </p:nvSpPr>
          <p:spPr bwMode="auto">
            <a:xfrm>
              <a:off x="6829426" y="2578100"/>
              <a:ext cx="1157287" cy="1643063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000000">
                <a:alpha val="1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  <p:sp>
          <p:nvSpPr>
            <p:cNvPr id="11" name="Donut 8"/>
            <p:cNvSpPr>
              <a:spLocks noChangeArrowheads="1"/>
            </p:cNvSpPr>
            <p:nvPr/>
          </p:nvSpPr>
          <p:spPr bwMode="auto">
            <a:xfrm>
              <a:off x="5937251" y="1939925"/>
              <a:ext cx="2976562" cy="2976563"/>
            </a:xfrm>
            <a:custGeom>
              <a:avLst/>
              <a:gdLst>
                <a:gd name="T0" fmla="*/ 1097280 w 2194560"/>
                <a:gd name="T1" fmla="*/ 0 h 2194560"/>
                <a:gd name="T2" fmla="*/ 321386 w 2194560"/>
                <a:gd name="T3" fmla="*/ 321386 h 2194560"/>
                <a:gd name="T4" fmla="*/ 0 w 2194560"/>
                <a:gd name="T5" fmla="*/ 1097280 h 2194560"/>
                <a:gd name="T6" fmla="*/ 321386 w 2194560"/>
                <a:gd name="T7" fmla="*/ 1873174 h 2194560"/>
                <a:gd name="T8" fmla="*/ 1097280 w 2194560"/>
                <a:gd name="T9" fmla="*/ 2194560 h 2194560"/>
                <a:gd name="T10" fmla="*/ 1873174 w 2194560"/>
                <a:gd name="T11" fmla="*/ 1873174 h 2194560"/>
                <a:gd name="T12" fmla="*/ 2194560 w 2194560"/>
                <a:gd name="T13" fmla="*/ 1097280 h 2194560"/>
                <a:gd name="T14" fmla="*/ 1873174 w 2194560"/>
                <a:gd name="T15" fmla="*/ 321386 h 2194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94560"/>
                <a:gd name="T25" fmla="*/ 0 h 2194560"/>
                <a:gd name="T26" fmla="*/ 2194560 w 2194560"/>
                <a:gd name="T27" fmla="*/ 2194560 h 2194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94560" h="2194560">
                  <a:moveTo>
                    <a:pt x="0" y="1097280"/>
                  </a:moveTo>
                  <a:lnTo>
                    <a:pt x="0" y="1097280"/>
                  </a:lnTo>
                  <a:cubicBezTo>
                    <a:pt x="0" y="491269"/>
                    <a:pt x="491269" y="0"/>
                    <a:pt x="1097280" y="0"/>
                  </a:cubicBezTo>
                  <a:cubicBezTo>
                    <a:pt x="1097280" y="0"/>
                    <a:pt x="1097281" y="1"/>
                    <a:pt x="1097281" y="1"/>
                  </a:cubicBezTo>
                  <a:cubicBezTo>
                    <a:pt x="1703292" y="1"/>
                    <a:pt x="2194561" y="491270"/>
                    <a:pt x="2194561" y="1097281"/>
                  </a:cubicBezTo>
                  <a:cubicBezTo>
                    <a:pt x="2194561" y="1097281"/>
                    <a:pt x="2194560" y="1097282"/>
                    <a:pt x="2194560" y="1097282"/>
                  </a:cubicBezTo>
                  <a:lnTo>
                    <a:pt x="2194561" y="1097283"/>
                  </a:lnTo>
                  <a:cubicBezTo>
                    <a:pt x="2194561" y="1703294"/>
                    <a:pt x="1703292" y="2194563"/>
                    <a:pt x="1097281" y="2194563"/>
                  </a:cubicBezTo>
                  <a:cubicBezTo>
                    <a:pt x="1097280" y="2194562"/>
                    <a:pt x="1097280" y="2194562"/>
                    <a:pt x="1097280" y="2194562"/>
                  </a:cubicBezTo>
                  <a:cubicBezTo>
                    <a:pt x="491269" y="2194562"/>
                    <a:pt x="1" y="1703293"/>
                    <a:pt x="1" y="1097283"/>
                  </a:cubicBezTo>
                  <a:cubicBezTo>
                    <a:pt x="1" y="1097282"/>
                    <a:pt x="1" y="1097282"/>
                    <a:pt x="1" y="1097282"/>
                  </a:cubicBezTo>
                  <a:close/>
                  <a:moveTo>
                    <a:pt x="262974" y="1097280"/>
                  </a:moveTo>
                  <a:lnTo>
                    <a:pt x="262974" y="1097280"/>
                  </a:lnTo>
                  <a:cubicBezTo>
                    <a:pt x="262974" y="1097280"/>
                    <a:pt x="262973" y="1097280"/>
                    <a:pt x="262973" y="1097280"/>
                  </a:cubicBezTo>
                  <a:cubicBezTo>
                    <a:pt x="262973" y="1558055"/>
                    <a:pt x="636504" y="1931586"/>
                    <a:pt x="1097279" y="1931586"/>
                  </a:cubicBezTo>
                  <a:cubicBezTo>
                    <a:pt x="1558053" y="1931586"/>
                    <a:pt x="1931585" y="1558055"/>
                    <a:pt x="1931585" y="1097281"/>
                  </a:cubicBezTo>
                  <a:cubicBezTo>
                    <a:pt x="1931585" y="636506"/>
                    <a:pt x="1558053" y="262975"/>
                    <a:pt x="1097279" y="262975"/>
                  </a:cubicBezTo>
                  <a:lnTo>
                    <a:pt x="1097278" y="262975"/>
                  </a:lnTo>
                  <a:cubicBezTo>
                    <a:pt x="1097278" y="262975"/>
                    <a:pt x="1097278" y="262974"/>
                    <a:pt x="1097278" y="262974"/>
                  </a:cubicBezTo>
                  <a:cubicBezTo>
                    <a:pt x="636503" y="262974"/>
                    <a:pt x="262972" y="636505"/>
                    <a:pt x="262972" y="1097280"/>
                  </a:cubicBezTo>
                  <a:close/>
                </a:path>
              </a:pathLst>
            </a:custGeom>
            <a:solidFill>
              <a:srgbClr val="ED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A0204" pitchFamily="34" charset="0"/>
              </a:endParaRPr>
            </a:p>
          </p:txBody>
        </p:sp>
      </p:grpSp>
      <p:grpSp>
        <p:nvGrpSpPr>
          <p:cNvPr id="12" name="Group 149"/>
          <p:cNvGrpSpPr>
            <a:grpSpLocks/>
          </p:cNvGrpSpPr>
          <p:nvPr/>
        </p:nvGrpSpPr>
        <p:grpSpPr bwMode="auto">
          <a:xfrm>
            <a:off x="9817873" y="4449096"/>
            <a:ext cx="969233" cy="967255"/>
            <a:chOff x="0" y="0"/>
            <a:chExt cx="713232" cy="713231"/>
          </a:xfrm>
        </p:grpSpPr>
        <p:sp>
          <p:nvSpPr>
            <p:cNvPr id="38" name="Donut 32"/>
            <p:cNvSpPr>
              <a:spLocks noChangeArrowheads="1"/>
            </p:cNvSpPr>
            <p:nvPr/>
          </p:nvSpPr>
          <p:spPr bwMode="auto">
            <a:xfrm>
              <a:off x="-288" y="0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ED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A0204" pitchFamily="34" charset="0"/>
              </a:endParaRPr>
            </a:p>
          </p:txBody>
        </p:sp>
        <p:grpSp>
          <p:nvGrpSpPr>
            <p:cNvPr id="39" name="Gruppe 67"/>
            <p:cNvGrpSpPr>
              <a:grpSpLocks/>
            </p:cNvGrpSpPr>
            <p:nvPr/>
          </p:nvGrpSpPr>
          <p:grpSpPr bwMode="auto">
            <a:xfrm>
              <a:off x="153890" y="170697"/>
              <a:ext cx="405456" cy="371850"/>
              <a:chOff x="0" y="0"/>
              <a:chExt cx="900893" cy="825896"/>
            </a:xfrm>
          </p:grpSpPr>
          <p:sp>
            <p:nvSpPr>
              <p:cNvPr id="40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84955" cy="588138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27"/>
              <p:cNvSpPr>
                <a:spLocks noEditPoints="1" noChangeArrowheads="1"/>
              </p:cNvSpPr>
              <p:nvPr/>
            </p:nvSpPr>
            <p:spPr bwMode="auto">
              <a:xfrm>
                <a:off x="484856" y="406691"/>
                <a:ext cx="416037" cy="419205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44"/>
          <p:cNvGrpSpPr>
            <a:grpSpLocks/>
          </p:cNvGrpSpPr>
          <p:nvPr/>
        </p:nvGrpSpPr>
        <p:grpSpPr bwMode="auto">
          <a:xfrm>
            <a:off x="7148199" y="5506581"/>
            <a:ext cx="654630" cy="654749"/>
            <a:chOff x="0" y="0"/>
            <a:chExt cx="713233" cy="713231"/>
          </a:xfrm>
        </p:grpSpPr>
        <p:sp>
          <p:nvSpPr>
            <p:cNvPr id="33" name="Donut 33"/>
            <p:cNvSpPr>
              <a:spLocks noChangeArrowheads="1"/>
            </p:cNvSpPr>
            <p:nvPr/>
          </p:nvSpPr>
          <p:spPr bwMode="auto">
            <a:xfrm>
              <a:off x="-117" y="580"/>
              <a:ext cx="713018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A0204" pitchFamily="34" charset="0"/>
              </a:endParaRPr>
            </a:p>
          </p:txBody>
        </p:sp>
        <p:grpSp>
          <p:nvGrpSpPr>
            <p:cNvPr id="34" name="Gruppe 66"/>
            <p:cNvGrpSpPr>
              <a:grpSpLocks/>
            </p:cNvGrpSpPr>
            <p:nvPr/>
          </p:nvGrpSpPr>
          <p:grpSpPr bwMode="auto">
            <a:xfrm>
              <a:off x="198149" y="197698"/>
              <a:ext cx="316926" cy="317844"/>
              <a:chOff x="0" y="0"/>
              <a:chExt cx="785174" cy="787473"/>
            </a:xfrm>
          </p:grpSpPr>
          <p:sp>
            <p:nvSpPr>
              <p:cNvPr id="35" name="Freeform 36"/>
              <p:cNvSpPr>
                <a:spLocks noChangeArrowheads="1"/>
              </p:cNvSpPr>
              <p:nvPr/>
            </p:nvSpPr>
            <p:spPr bwMode="auto">
              <a:xfrm>
                <a:off x="301882" y="405807"/>
                <a:ext cx="190814" cy="381664"/>
              </a:xfrm>
              <a:custGeom>
                <a:avLst/>
                <a:gdLst>
                  <a:gd name="T0" fmla="*/ 17 w 17"/>
                  <a:gd name="T1" fmla="*/ 30 h 34"/>
                  <a:gd name="T2" fmla="*/ 14 w 17"/>
                  <a:gd name="T3" fmla="*/ 34 h 34"/>
                  <a:gd name="T4" fmla="*/ 4 w 17"/>
                  <a:gd name="T5" fmla="*/ 34 h 34"/>
                  <a:gd name="T6" fmla="*/ 0 w 17"/>
                  <a:gd name="T7" fmla="*/ 30 h 34"/>
                  <a:gd name="T8" fmla="*/ 0 w 17"/>
                  <a:gd name="T9" fmla="*/ 3 h 34"/>
                  <a:gd name="T10" fmla="*/ 4 w 17"/>
                  <a:gd name="T11" fmla="*/ 0 h 34"/>
                  <a:gd name="T12" fmla="*/ 14 w 17"/>
                  <a:gd name="T13" fmla="*/ 0 h 34"/>
                  <a:gd name="T14" fmla="*/ 17 w 17"/>
                  <a:gd name="T15" fmla="*/ 3 h 34"/>
                  <a:gd name="T16" fmla="*/ 17 w 17"/>
                  <a:gd name="T17" fmla="*/ 3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4"/>
                  <a:gd name="T29" fmla="*/ 17 w 1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4">
                    <a:moveTo>
                      <a:pt x="17" y="30"/>
                    </a:moveTo>
                    <a:cubicBezTo>
                      <a:pt x="17" y="32"/>
                      <a:pt x="16" y="34"/>
                      <a:pt x="1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4"/>
                      <a:pt x="0" y="32"/>
                      <a:pt x="0" y="3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1"/>
                      <a:pt x="17" y="3"/>
                    </a:cubicBez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7"/>
              <p:cNvSpPr>
                <a:spLocks noChangeArrowheads="1"/>
              </p:cNvSpPr>
              <p:nvPr/>
            </p:nvSpPr>
            <p:spPr bwMode="auto">
              <a:xfrm>
                <a:off x="594360" y="282236"/>
                <a:ext cx="190814" cy="505237"/>
              </a:xfrm>
              <a:custGeom>
                <a:avLst/>
                <a:gdLst>
                  <a:gd name="T0" fmla="*/ 17 w 17"/>
                  <a:gd name="T1" fmla="*/ 41 h 45"/>
                  <a:gd name="T2" fmla="*/ 13 w 17"/>
                  <a:gd name="T3" fmla="*/ 45 h 45"/>
                  <a:gd name="T4" fmla="*/ 3 w 17"/>
                  <a:gd name="T5" fmla="*/ 45 h 45"/>
                  <a:gd name="T6" fmla="*/ 0 w 17"/>
                  <a:gd name="T7" fmla="*/ 41 h 45"/>
                  <a:gd name="T8" fmla="*/ 0 w 17"/>
                  <a:gd name="T9" fmla="*/ 3 h 45"/>
                  <a:gd name="T10" fmla="*/ 3 w 17"/>
                  <a:gd name="T11" fmla="*/ 0 h 45"/>
                  <a:gd name="T12" fmla="*/ 13 w 17"/>
                  <a:gd name="T13" fmla="*/ 0 h 45"/>
                  <a:gd name="T14" fmla="*/ 17 w 17"/>
                  <a:gd name="T15" fmla="*/ 3 h 45"/>
                  <a:gd name="T16" fmla="*/ 17 w 17"/>
                  <a:gd name="T17" fmla="*/ 4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5"/>
                  <a:gd name="T29" fmla="*/ 17 w 17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5">
                    <a:moveTo>
                      <a:pt x="17" y="41"/>
                    </a:moveTo>
                    <a:cubicBezTo>
                      <a:pt x="17" y="43"/>
                      <a:pt x="15" y="45"/>
                      <a:pt x="1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1"/>
                      <a:pt x="17" y="3"/>
                    </a:cubicBezTo>
                    <a:lnTo>
                      <a:pt x="17" y="41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6554" cy="787473"/>
              </a:xfrm>
              <a:custGeom>
                <a:avLst/>
                <a:gdLst>
                  <a:gd name="T0" fmla="*/ 17 w 17"/>
                  <a:gd name="T1" fmla="*/ 41 h 45"/>
                  <a:gd name="T2" fmla="*/ 13 w 17"/>
                  <a:gd name="T3" fmla="*/ 45 h 45"/>
                  <a:gd name="T4" fmla="*/ 3 w 17"/>
                  <a:gd name="T5" fmla="*/ 45 h 45"/>
                  <a:gd name="T6" fmla="*/ 0 w 17"/>
                  <a:gd name="T7" fmla="*/ 41 h 45"/>
                  <a:gd name="T8" fmla="*/ 0 w 17"/>
                  <a:gd name="T9" fmla="*/ 3 h 45"/>
                  <a:gd name="T10" fmla="*/ 3 w 17"/>
                  <a:gd name="T11" fmla="*/ 0 h 45"/>
                  <a:gd name="T12" fmla="*/ 13 w 17"/>
                  <a:gd name="T13" fmla="*/ 0 h 45"/>
                  <a:gd name="T14" fmla="*/ 17 w 17"/>
                  <a:gd name="T15" fmla="*/ 3 h 45"/>
                  <a:gd name="T16" fmla="*/ 17 w 17"/>
                  <a:gd name="T17" fmla="*/ 4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5"/>
                  <a:gd name="T29" fmla="*/ 17 w 17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5">
                    <a:moveTo>
                      <a:pt x="17" y="41"/>
                    </a:moveTo>
                    <a:cubicBezTo>
                      <a:pt x="17" y="43"/>
                      <a:pt x="15" y="45"/>
                      <a:pt x="1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1"/>
                      <a:pt x="17" y="3"/>
                    </a:cubicBezTo>
                    <a:lnTo>
                      <a:pt x="17" y="41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8550753" y="842507"/>
            <a:ext cx="967079" cy="969409"/>
            <a:chOff x="0" y="0"/>
            <a:chExt cx="967236" cy="969390"/>
          </a:xfrm>
        </p:grpSpPr>
        <p:sp>
          <p:nvSpPr>
            <p:cNvPr id="28" name="Donut 34"/>
            <p:cNvSpPr>
              <a:spLocks noChangeArrowheads="1"/>
            </p:cNvSpPr>
            <p:nvPr/>
          </p:nvSpPr>
          <p:spPr bwMode="auto">
            <a:xfrm>
              <a:off x="-702" y="473"/>
              <a:ext cx="968532" cy="96835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ED7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A0204" pitchFamily="34" charset="0"/>
              </a:endParaRPr>
            </a:p>
          </p:txBody>
        </p:sp>
        <p:grpSp>
          <p:nvGrpSpPr>
            <p:cNvPr id="29" name="Gruppe 344"/>
            <p:cNvGrpSpPr>
              <a:grpSpLocks/>
            </p:cNvGrpSpPr>
            <p:nvPr/>
          </p:nvGrpSpPr>
          <p:grpSpPr bwMode="auto">
            <a:xfrm>
              <a:off x="338002" y="238690"/>
              <a:ext cx="291210" cy="492007"/>
              <a:chOff x="0" y="0"/>
              <a:chExt cx="263525" cy="444500"/>
            </a:xfrm>
          </p:grpSpPr>
          <p:sp>
            <p:nvSpPr>
              <p:cNvPr id="30" name="Freeform 15"/>
              <p:cNvSpPr>
                <a:spLocks noEditPoints="1" noChangeArrowheads="1"/>
              </p:cNvSpPr>
              <p:nvPr/>
            </p:nvSpPr>
            <p:spPr bwMode="auto">
              <a:xfrm>
                <a:off x="-463" y="-88"/>
                <a:ext cx="264373" cy="444598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6"/>
              <p:cNvSpPr>
                <a:spLocks noEditPoints="1" noChangeArrowheads="1"/>
              </p:cNvSpPr>
              <p:nvPr/>
            </p:nvSpPr>
            <p:spPr bwMode="auto">
              <a:xfrm>
                <a:off x="21089" y="41503"/>
                <a:ext cx="221269" cy="361415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7"/>
              <p:cNvSpPr>
                <a:spLocks noChangeArrowheads="1"/>
              </p:cNvSpPr>
              <p:nvPr/>
            </p:nvSpPr>
            <p:spPr bwMode="auto">
              <a:xfrm>
                <a:off x="57009" y="150501"/>
                <a:ext cx="149428" cy="252417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31"/>
          <p:cNvGrpSpPr>
            <a:grpSpLocks/>
          </p:cNvGrpSpPr>
          <p:nvPr/>
        </p:nvGrpSpPr>
        <p:grpSpPr bwMode="auto">
          <a:xfrm>
            <a:off x="5837767" y="1223448"/>
            <a:ext cx="761468" cy="761607"/>
            <a:chOff x="0" y="0"/>
            <a:chExt cx="713232" cy="713232"/>
          </a:xfrm>
        </p:grpSpPr>
        <p:sp>
          <p:nvSpPr>
            <p:cNvPr id="26" name="Donut 12"/>
            <p:cNvSpPr>
              <a:spLocks noChangeArrowheads="1"/>
            </p:cNvSpPr>
            <p:nvPr/>
          </p:nvSpPr>
          <p:spPr bwMode="auto">
            <a:xfrm flipV="1">
              <a:off x="-119" y="173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A0204" pitchFamily="34" charset="0"/>
              </a:endParaRPr>
            </a:p>
          </p:txBody>
        </p:sp>
        <p:sp>
          <p:nvSpPr>
            <p:cNvPr id="27" name="Freeform 41"/>
            <p:cNvSpPr>
              <a:spLocks noEditPoints="1" noChangeArrowheads="1"/>
            </p:cNvSpPr>
            <p:nvPr/>
          </p:nvSpPr>
          <p:spPr bwMode="auto">
            <a:xfrm>
              <a:off x="183697" y="201514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10090588" y="2119577"/>
            <a:ext cx="785872" cy="787765"/>
            <a:chOff x="0" y="0"/>
            <a:chExt cx="713233" cy="713232"/>
          </a:xfrm>
        </p:grpSpPr>
        <p:sp>
          <p:nvSpPr>
            <p:cNvPr id="24" name="Donut 13"/>
            <p:cNvSpPr>
              <a:spLocks noChangeArrowheads="1"/>
            </p:cNvSpPr>
            <p:nvPr/>
          </p:nvSpPr>
          <p:spPr bwMode="auto">
            <a:xfrm flipV="1">
              <a:off x="-516" y="-347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A0204" pitchFamily="34" charset="0"/>
              </a:endParaRPr>
            </a:p>
          </p:txBody>
        </p:sp>
        <p:sp>
          <p:nvSpPr>
            <p:cNvPr id="25" name="Freeform 41"/>
            <p:cNvSpPr>
              <a:spLocks noEditPoints="1" noChangeArrowheads="1"/>
            </p:cNvSpPr>
            <p:nvPr/>
          </p:nvSpPr>
          <p:spPr bwMode="auto">
            <a:xfrm>
              <a:off x="180958" y="215731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33"/>
          <p:cNvGrpSpPr>
            <a:grpSpLocks/>
          </p:cNvGrpSpPr>
          <p:nvPr/>
        </p:nvGrpSpPr>
        <p:grpSpPr bwMode="auto">
          <a:xfrm>
            <a:off x="5277441" y="3986778"/>
            <a:ext cx="1071022" cy="1071215"/>
            <a:chOff x="0" y="0"/>
            <a:chExt cx="713232" cy="713232"/>
          </a:xfrm>
        </p:grpSpPr>
        <p:sp>
          <p:nvSpPr>
            <p:cNvPr id="22" name="Donut 14"/>
            <p:cNvSpPr>
              <a:spLocks noChangeArrowheads="1"/>
            </p:cNvSpPr>
            <p:nvPr/>
          </p:nvSpPr>
          <p:spPr bwMode="auto">
            <a:xfrm flipV="1">
              <a:off x="215" y="-82"/>
              <a:ext cx="713017" cy="712888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5E8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ea typeface="MS PGothic" panose="020B0600070205080204" pitchFamily="34" charset="-128"/>
                <a:sym typeface="Calibri" panose="020F05020202040A0204" pitchFamily="34" charset="0"/>
              </a:endParaRPr>
            </a:p>
          </p:txBody>
        </p:sp>
        <p:sp>
          <p:nvSpPr>
            <p:cNvPr id="23" name="Freeform 17"/>
            <p:cNvSpPr>
              <a:spLocks noEditPoints="1" noChangeArrowheads="1"/>
            </p:cNvSpPr>
            <p:nvPr/>
          </p:nvSpPr>
          <p:spPr bwMode="auto">
            <a:xfrm>
              <a:off x="208618" y="183701"/>
              <a:ext cx="296212" cy="345323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42" name="矩形 66"/>
          <p:cNvSpPr>
            <a:spLocks noChangeArrowheads="1"/>
          </p:cNvSpPr>
          <p:nvPr/>
        </p:nvSpPr>
        <p:spPr bwMode="auto">
          <a:xfrm>
            <a:off x="1098932" y="3436938"/>
            <a:ext cx="3067050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Catch the feel of design in the times and styles and styles.</a:t>
            </a:r>
          </a:p>
        </p:txBody>
      </p:sp>
      <p:sp>
        <p:nvSpPr>
          <p:cNvPr id="43" name="文本框 67"/>
          <p:cNvSpPr>
            <a:spLocks noChangeArrowheads="1"/>
          </p:cNvSpPr>
          <p:nvPr/>
        </p:nvSpPr>
        <p:spPr bwMode="auto">
          <a:xfrm>
            <a:off x="1098931" y="1974851"/>
            <a:ext cx="4491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7168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4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8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4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2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4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6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4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4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4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F1F5EF"/>
                  </a:solidFill>
                </a:rPr>
                <a:t>PART 4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86067" y="3139267"/>
            <a:ext cx="23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Risk control</a:t>
            </a: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2205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Crisis prediction</a:t>
            </a: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192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Financial plan</a:t>
            </a: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1515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Solutions</a:t>
            </a: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1929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Swot</a:t>
            </a:r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Analysis</a:t>
            </a: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9688" y="1525588"/>
            <a:ext cx="12192001" cy="3656012"/>
          </a:xfrm>
          <a:prstGeom prst="rect">
            <a:avLst/>
          </a:prstGeom>
          <a:solidFill>
            <a:srgbClr val="FFECB3">
              <a:alpha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3945" y="3705807"/>
            <a:ext cx="2338387" cy="705123"/>
            <a:chOff x="1044" y="5814"/>
            <a:chExt cx="3682" cy="1447"/>
          </a:xfrm>
        </p:grpSpPr>
        <p:sp>
          <p:nvSpPr>
            <p:cNvPr id="6" name="TextBox 13"/>
            <p:cNvSpPr txBox="1"/>
            <p:nvPr/>
          </p:nvSpPr>
          <p:spPr>
            <a:xfrm>
              <a:off x="1044" y="5814"/>
              <a:ext cx="3682" cy="50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charset="0"/>
                  <a:ea typeface="微软雅黑" pitchFamily="34" charset="-122"/>
                  <a:sym typeface="Arial" charset="0"/>
                </a:rPr>
                <a:t>Add a title at the point</a:t>
              </a: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105" y="6693"/>
              <a:ext cx="3293" cy="56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rgbClr val="5B9BD5">
                      <a:satMod val="175000"/>
                      <a:alpha val="40000"/>
                    </a:srgbClr>
                  </a:glow>
                </a:effectLst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pic>
        <p:nvPicPr>
          <p:cNvPr id="8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7187" y="2224416"/>
            <a:ext cx="2345441" cy="1252121"/>
          </a:xfrm>
          <a:custGeom>
            <a:avLst/>
            <a:gdLst>
              <a:gd name="connsiteX0" fmla="*/ 0 w 2345438"/>
              <a:gd name="connsiteY0" fmla="*/ 0 h 1252122"/>
              <a:gd name="connsiteX1" fmla="*/ 2345438 w 2345438"/>
              <a:gd name="connsiteY1" fmla="*/ 0 h 1252122"/>
              <a:gd name="connsiteX2" fmla="*/ 2345438 w 2345438"/>
              <a:gd name="connsiteY2" fmla="*/ 1252122 h 1252122"/>
              <a:gd name="connsiteX3" fmla="*/ 0 w 2345438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8" h="1252122">
                <a:moveTo>
                  <a:pt x="0" y="0"/>
                </a:moveTo>
                <a:lnTo>
                  <a:pt x="2345438" y="0"/>
                </a:lnTo>
                <a:lnTo>
                  <a:pt x="2345438" y="1252122"/>
                </a:lnTo>
                <a:lnTo>
                  <a:pt x="0" y="1252122"/>
                </a:lnTo>
                <a:close/>
              </a:path>
            </a:pathLst>
          </a:custGeom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3938" y="2224416"/>
            <a:ext cx="2345441" cy="1252121"/>
          </a:xfrm>
          <a:custGeom>
            <a:avLst/>
            <a:gdLst>
              <a:gd name="connsiteX0" fmla="*/ 0 w 2345438"/>
              <a:gd name="connsiteY0" fmla="*/ 0 h 1252122"/>
              <a:gd name="connsiteX1" fmla="*/ 2345438 w 2345438"/>
              <a:gd name="connsiteY1" fmla="*/ 0 h 1252122"/>
              <a:gd name="connsiteX2" fmla="*/ 2345438 w 2345438"/>
              <a:gd name="connsiteY2" fmla="*/ 1252122 h 1252122"/>
              <a:gd name="connsiteX3" fmla="*/ 0 w 2345438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8" h="1252122">
                <a:moveTo>
                  <a:pt x="0" y="0"/>
                </a:moveTo>
                <a:lnTo>
                  <a:pt x="2345438" y="0"/>
                </a:lnTo>
                <a:lnTo>
                  <a:pt x="2345438" y="1252122"/>
                </a:lnTo>
                <a:lnTo>
                  <a:pt x="0" y="1252122"/>
                </a:lnTo>
                <a:close/>
              </a:path>
            </a:pathLst>
          </a:custGeom>
        </p:spPr>
      </p:pic>
      <p:pic>
        <p:nvPicPr>
          <p:cNvPr id="10" name="图片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688" y="2224416"/>
            <a:ext cx="2345441" cy="1252121"/>
          </a:xfrm>
          <a:custGeom>
            <a:avLst/>
            <a:gdLst>
              <a:gd name="connsiteX0" fmla="*/ 0 w 2345438"/>
              <a:gd name="connsiteY0" fmla="*/ 0 h 1252122"/>
              <a:gd name="connsiteX1" fmla="*/ 2345438 w 2345438"/>
              <a:gd name="connsiteY1" fmla="*/ 0 h 1252122"/>
              <a:gd name="connsiteX2" fmla="*/ 2345438 w 2345438"/>
              <a:gd name="connsiteY2" fmla="*/ 1252122 h 1252122"/>
              <a:gd name="connsiteX3" fmla="*/ 0 w 2345438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8" h="1252122">
                <a:moveTo>
                  <a:pt x="0" y="0"/>
                </a:moveTo>
                <a:lnTo>
                  <a:pt x="2345438" y="0"/>
                </a:lnTo>
                <a:lnTo>
                  <a:pt x="2345438" y="1252122"/>
                </a:lnTo>
                <a:lnTo>
                  <a:pt x="0" y="1252122"/>
                </a:lnTo>
                <a:close/>
              </a:path>
            </a:pathLst>
          </a:custGeom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167" y="2224416"/>
            <a:ext cx="2317942" cy="1252121"/>
          </a:xfrm>
          <a:custGeom>
            <a:avLst/>
            <a:gdLst>
              <a:gd name="connsiteX0" fmla="*/ 0 w 2317941"/>
              <a:gd name="connsiteY0" fmla="*/ 0 h 1252122"/>
              <a:gd name="connsiteX1" fmla="*/ 2317941 w 2317941"/>
              <a:gd name="connsiteY1" fmla="*/ 0 h 1252122"/>
              <a:gd name="connsiteX2" fmla="*/ 2317941 w 2317941"/>
              <a:gd name="connsiteY2" fmla="*/ 1252122 h 1252122"/>
              <a:gd name="connsiteX3" fmla="*/ 0 w 2317941"/>
              <a:gd name="connsiteY3" fmla="*/ 1252122 h 12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941" h="1252122">
                <a:moveTo>
                  <a:pt x="0" y="0"/>
                </a:moveTo>
                <a:lnTo>
                  <a:pt x="2317941" y="0"/>
                </a:lnTo>
                <a:lnTo>
                  <a:pt x="2317941" y="1252122"/>
                </a:lnTo>
                <a:lnTo>
                  <a:pt x="0" y="1252122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3500565" y="3705224"/>
            <a:ext cx="2341877" cy="1549400"/>
            <a:chOff x="5510" y="5835"/>
            <a:chExt cx="3688" cy="2440"/>
          </a:xfrm>
        </p:grpSpPr>
        <p:sp>
          <p:nvSpPr>
            <p:cNvPr id="19" name="TextBox 13"/>
            <p:cNvSpPr txBox="1"/>
            <p:nvPr/>
          </p:nvSpPr>
          <p:spPr>
            <a:xfrm>
              <a:off x="5516" y="5835"/>
              <a:ext cx="3682" cy="87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charset="0"/>
                  <a:ea typeface="微软雅黑" pitchFamily="34" charset="-122"/>
                  <a:cs typeface="+mn-ea"/>
                  <a:sym typeface="Arial" charset="0"/>
                </a:rPr>
                <a:t>Click to add a title</a:t>
              </a:r>
            </a:p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5510" y="6530"/>
              <a:ext cx="3688" cy="17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charset="0"/>
                  <a:ea typeface="微软雅黑" pitchFamily="34" charset="-122"/>
                  <a:cs typeface="+mn-ea"/>
                  <a:sym typeface="Arial" charset="0"/>
                </a:rPr>
                <a:t>Catch the feel of design in the times and styles and styles.</a:t>
              </a:r>
            </a:p>
          </p:txBody>
        </p:sp>
      </p:grpSp>
      <p:grpSp>
        <p:nvGrpSpPr>
          <p:cNvPr id="21" name="组合 7"/>
          <p:cNvGrpSpPr/>
          <p:nvPr/>
        </p:nvGrpSpPr>
        <p:grpSpPr>
          <a:xfrm>
            <a:off x="108557" y="337632"/>
            <a:ext cx="4569974" cy="422275"/>
            <a:chOff x="198764" y="258545"/>
            <a:chExt cx="6091887" cy="563491"/>
          </a:xfrm>
        </p:grpSpPr>
        <p:grpSp>
          <p:nvGrpSpPr>
            <p:cNvPr id="22" name="组合 21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24" name="等腰三角形 23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988289" y="300222"/>
              <a:ext cx="5302362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633741" y="4157434"/>
            <a:ext cx="2318367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algn="ctr" defTabSz="121602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b="1" noProof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ea typeface="微软雅黑" pitchFamily="34" charset="-122"/>
                <a:cs typeface="+mn-ea"/>
                <a:sym typeface="Arial" charset="0"/>
              </a:rPr>
              <a:t>Catch the feel of design in the times and styles and styles.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445719" y="3705224"/>
            <a:ext cx="2341877" cy="1549400"/>
            <a:chOff x="5510" y="5835"/>
            <a:chExt cx="3688" cy="2440"/>
          </a:xfrm>
        </p:grpSpPr>
        <p:sp>
          <p:nvSpPr>
            <p:cNvPr id="28" name="TextBox 13"/>
            <p:cNvSpPr txBox="1"/>
            <p:nvPr/>
          </p:nvSpPr>
          <p:spPr>
            <a:xfrm>
              <a:off x="5516" y="5835"/>
              <a:ext cx="3682" cy="87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charset="0"/>
                  <a:ea typeface="微软雅黑" pitchFamily="34" charset="-122"/>
                  <a:cs typeface="+mn-ea"/>
                  <a:sym typeface="Arial" charset="0"/>
                </a:rPr>
                <a:t>Click to add a title</a:t>
              </a:r>
            </a:p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5510" y="6530"/>
              <a:ext cx="3688" cy="17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charset="0"/>
                  <a:ea typeface="微软雅黑" pitchFamily="34" charset="-122"/>
                  <a:cs typeface="+mn-ea"/>
                  <a:sym typeface="Arial" charset="0"/>
                </a:rPr>
                <a:t>Catch the feel of design in the times and styles and styles.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78956" y="3705224"/>
            <a:ext cx="2341877" cy="1549400"/>
            <a:chOff x="5510" y="5835"/>
            <a:chExt cx="3688" cy="2440"/>
          </a:xfrm>
        </p:grpSpPr>
        <p:sp>
          <p:nvSpPr>
            <p:cNvPr id="31" name="TextBox 13"/>
            <p:cNvSpPr txBox="1"/>
            <p:nvPr/>
          </p:nvSpPr>
          <p:spPr>
            <a:xfrm>
              <a:off x="5516" y="5835"/>
              <a:ext cx="3682" cy="87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 noProof="1">
                  <a:solidFill>
                    <a:srgbClr val="FFFFFF"/>
                  </a:solidFill>
                  <a:effectLst>
                    <a:glow rad="228600">
                      <a:srgbClr val="000000">
                        <a:satMod val="175000"/>
                        <a:alpha val="40000"/>
                      </a:srgbClr>
                    </a:glow>
                  </a:effectLst>
                  <a:latin typeface="Arial" charset="0"/>
                  <a:ea typeface="微软雅黑" pitchFamily="34" charset="-122"/>
                  <a:cs typeface="+mn-ea"/>
                  <a:sym typeface="Arial" charset="0"/>
                </a:rPr>
                <a:t>Click to add a title</a:t>
              </a:r>
            </a:p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 noProof="1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5510" y="6530"/>
              <a:ext cx="3688" cy="17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b="1" noProof="1">
                  <a:ln w="9525" cmpd="sng">
                    <a:solidFill>
                      <a:srgbClr val="5B9BD5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charset="0"/>
                  <a:ea typeface="微软雅黑" pitchFamily="34" charset="-122"/>
                  <a:cs typeface="+mn-ea"/>
                  <a:sym typeface="Arial" charset="0"/>
                </a:rPr>
                <a:t>Catch the feel of design in the times and styles and styles.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770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2070" y="-297"/>
            <a:ext cx="14156139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751486" y="23517"/>
            <a:ext cx="13921458" cy="685800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0"/>
          <p:cNvSpPr>
            <a:spLocks noChangeArrowheads="1"/>
          </p:cNvSpPr>
          <p:nvPr/>
        </p:nvSpPr>
        <p:spPr bwMode="auto">
          <a:xfrm rot="10800000">
            <a:off x="6477593" y="-23813"/>
            <a:ext cx="6881813" cy="6881813"/>
          </a:xfrm>
          <a:prstGeom prst="rtTriangl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>
            <a:spLocks noChangeArrowheads="1"/>
          </p:cNvSpPr>
          <p:nvPr/>
        </p:nvSpPr>
        <p:spPr bwMode="auto">
          <a:xfrm>
            <a:off x="3734937" y="2884236"/>
            <a:ext cx="472212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190028" y="5200191"/>
            <a:ext cx="2365513" cy="1831423"/>
          </a:xfrm>
          <a:prstGeom prst="triangle">
            <a:avLst>
              <a:gd name="adj" fmla="val 5111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1256532" y="5623200"/>
            <a:ext cx="2365513" cy="1831423"/>
          </a:xfrm>
          <a:prstGeom prst="triangle">
            <a:avLst>
              <a:gd name="adj" fmla="val 5111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接连接符 12"/>
          <p:cNvSpPr>
            <a:spLocks noChangeShapeType="1"/>
          </p:cNvSpPr>
          <p:nvPr/>
        </p:nvSpPr>
        <p:spPr bwMode="auto">
          <a:xfrm flipH="1" flipV="1">
            <a:off x="2209799" y="-5069130"/>
            <a:ext cx="5003800" cy="5002749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直接连接符 12"/>
          <p:cNvSpPr>
            <a:spLocks noChangeShapeType="1"/>
          </p:cNvSpPr>
          <p:nvPr/>
        </p:nvSpPr>
        <p:spPr bwMode="auto">
          <a:xfrm flipH="1" flipV="1">
            <a:off x="13193797" y="5161959"/>
            <a:ext cx="5003800" cy="5002749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CDB8D0-6951-4F80-B839-86DE89F78A9B}"/>
              </a:ext>
            </a:extLst>
          </p:cNvPr>
          <p:cNvSpPr/>
          <p:nvPr/>
        </p:nvSpPr>
        <p:spPr>
          <a:xfrm>
            <a:off x="453164" y="6294008"/>
            <a:ext cx="3399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67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7 -0.18726 L 0.32044 0.57477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38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3 0.15486 L -0.4112 -0.72917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8" y="-4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bldLvl="0" autoUpdateAnimBg="0"/>
      <p:bldP spid="23" grpId="0" animBg="1"/>
      <p:bldP spid="2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1309" y="0"/>
            <a:ext cx="12203309" cy="6864800"/>
            <a:chOff x="-11309" y="0"/>
            <a:chExt cx="12203309" cy="6864800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309" y="0"/>
              <a:ext cx="12203309" cy="685800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2168396" y="0"/>
              <a:ext cx="10023604" cy="6864800"/>
              <a:chOff x="2168396" y="0"/>
              <a:chExt cx="10023604" cy="6864800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2168396" y="20400"/>
                <a:ext cx="6892114" cy="6844400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9058835" y="0"/>
                <a:ext cx="3133165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矩形 4"/>
          <p:cNvSpPr/>
          <p:nvPr/>
        </p:nvSpPr>
        <p:spPr>
          <a:xfrm rot="2968493">
            <a:off x="598521" y="-1742596"/>
            <a:ext cx="3075252" cy="3613333"/>
          </a:xfrm>
          <a:prstGeom prst="rect">
            <a:avLst/>
          </a:prstGeom>
          <a:solidFill>
            <a:srgbClr val="F4A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75B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5571" y="583552"/>
            <a:ext cx="2664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CONTENTS</a:t>
            </a:r>
            <a:endParaRPr lang="zh-CN" altLang="en-US" sz="3600" b="1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08650" y="1221876"/>
            <a:ext cx="723900" cy="723900"/>
            <a:chOff x="7221194" y="1193276"/>
            <a:chExt cx="723900" cy="723900"/>
          </a:xfrm>
          <a:solidFill>
            <a:srgbClr val="F4A66F"/>
          </a:solidFill>
        </p:grpSpPr>
        <p:sp>
          <p:nvSpPr>
            <p:cNvPr id="30" name="矩形 29"/>
            <p:cNvSpPr/>
            <p:nvPr/>
          </p:nvSpPr>
          <p:spPr>
            <a:xfrm rot="2700000">
              <a:off x="7221194" y="1193276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261340" y="1201283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59591" y="2384779"/>
            <a:ext cx="723900" cy="723900"/>
            <a:chOff x="5973659" y="2455119"/>
            <a:chExt cx="723900" cy="723900"/>
          </a:xfrm>
          <a:solidFill>
            <a:srgbClr val="F4A66F"/>
          </a:solidFill>
        </p:grpSpPr>
        <p:sp>
          <p:nvSpPr>
            <p:cNvPr id="28" name="矩形 27"/>
            <p:cNvSpPr/>
            <p:nvPr/>
          </p:nvSpPr>
          <p:spPr>
            <a:xfrm rot="2700000">
              <a:off x="5973659" y="2455119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2234" y="2463126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668968" y="3684407"/>
            <a:ext cx="723900" cy="723900"/>
            <a:chOff x="4725240" y="3712543"/>
            <a:chExt cx="723900" cy="723900"/>
          </a:xfrm>
          <a:solidFill>
            <a:srgbClr val="F4A66F"/>
          </a:solidFill>
        </p:grpSpPr>
        <p:sp>
          <p:nvSpPr>
            <p:cNvPr id="27" name="矩形 26"/>
            <p:cNvSpPr/>
            <p:nvPr/>
          </p:nvSpPr>
          <p:spPr>
            <a:xfrm rot="2700000">
              <a:off x="4725240" y="3712543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53815" y="3720550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467356" y="4884131"/>
            <a:ext cx="723900" cy="728593"/>
            <a:chOff x="3481424" y="4898199"/>
            <a:chExt cx="723900" cy="728593"/>
          </a:xfrm>
          <a:solidFill>
            <a:srgbClr val="F4A66F"/>
          </a:solidFill>
        </p:grpSpPr>
        <p:sp>
          <p:nvSpPr>
            <p:cNvPr id="26" name="矩形 25"/>
            <p:cNvSpPr/>
            <p:nvPr/>
          </p:nvSpPr>
          <p:spPr>
            <a:xfrm rot="2700000">
              <a:off x="3481424" y="4898199"/>
              <a:ext cx="723900" cy="723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484599" y="4918906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910538" y="1175730"/>
            <a:ext cx="374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Introduction to the project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967249" y="1592616"/>
            <a:ext cx="2879174" cy="574873"/>
            <a:chOff x="8967249" y="1592616"/>
            <a:chExt cx="2879174" cy="574873"/>
          </a:xfrm>
        </p:grpSpPr>
        <p:sp>
          <p:nvSpPr>
            <p:cNvPr id="2" name="椭圆 1"/>
            <p:cNvSpPr/>
            <p:nvPr/>
          </p:nvSpPr>
          <p:spPr>
            <a:xfrm>
              <a:off x="8970185" y="1694007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040961" y="1592616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Industry prospects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10435292" y="1694007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506068" y="1592616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Demand analysis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8967249" y="1991881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038025" y="1890490"/>
              <a:ext cx="134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Profit model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10432356" y="1991881"/>
              <a:ext cx="150774" cy="13989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503132" y="1890490"/>
              <a:ext cx="134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Core benefits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936294" y="3616701"/>
            <a:ext cx="3101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Team Introduction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509333" y="4070448"/>
            <a:ext cx="2879174" cy="782713"/>
            <a:chOff x="6509333" y="4070448"/>
            <a:chExt cx="2879174" cy="782713"/>
          </a:xfrm>
        </p:grpSpPr>
        <p:sp>
          <p:nvSpPr>
            <p:cNvPr id="34" name="椭圆 33"/>
            <p:cNvSpPr/>
            <p:nvPr/>
          </p:nvSpPr>
          <p:spPr>
            <a:xfrm>
              <a:off x="6512269" y="417972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583045" y="4070448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The history of development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7977376" y="417972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048152" y="4070448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Organizational structure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6509333" y="450077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80109" y="4391496"/>
              <a:ext cx="134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Team members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7974440" y="450077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045216" y="4391496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Corporate Honors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6879868" y="2314423"/>
            <a:ext cx="292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Product operations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002661" y="2782998"/>
            <a:ext cx="2879174" cy="782713"/>
            <a:chOff x="8002661" y="2782998"/>
            <a:chExt cx="2879174" cy="782713"/>
          </a:xfrm>
        </p:grpSpPr>
        <p:sp>
          <p:nvSpPr>
            <p:cNvPr id="54" name="椭圆 53"/>
            <p:cNvSpPr/>
            <p:nvPr/>
          </p:nvSpPr>
          <p:spPr>
            <a:xfrm>
              <a:off x="8005597" y="289227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076373" y="2782998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Product introduction</a:t>
              </a:r>
            </a:p>
          </p:txBody>
        </p:sp>
        <p:sp>
          <p:nvSpPr>
            <p:cNvPr id="56" name="椭圆 55"/>
            <p:cNvSpPr/>
            <p:nvPr/>
          </p:nvSpPr>
          <p:spPr>
            <a:xfrm>
              <a:off x="9470704" y="2892277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541480" y="2782998"/>
              <a:ext cx="134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Sales channels</a:t>
              </a:r>
            </a:p>
          </p:txBody>
        </p:sp>
        <p:sp>
          <p:nvSpPr>
            <p:cNvPr id="58" name="椭圆 57"/>
            <p:cNvSpPr/>
            <p:nvPr/>
          </p:nvSpPr>
          <p:spPr>
            <a:xfrm>
              <a:off x="8002661" y="321332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073437" y="3104046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Technology Core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9467768" y="3213325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9538544" y="3104046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Promotional channels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4934000" y="4839735"/>
            <a:ext cx="234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Risk control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507039" y="5293482"/>
            <a:ext cx="2965138" cy="627075"/>
            <a:chOff x="5507039" y="5293482"/>
            <a:chExt cx="2965138" cy="627075"/>
          </a:xfrm>
        </p:grpSpPr>
        <p:sp>
          <p:nvSpPr>
            <p:cNvPr id="64" name="椭圆 63"/>
            <p:cNvSpPr/>
            <p:nvPr/>
          </p:nvSpPr>
          <p:spPr>
            <a:xfrm>
              <a:off x="5509975" y="5402761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580751" y="5293482"/>
              <a:ext cx="1340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Crisis prediction</a:t>
              </a:r>
            </a:p>
          </p:txBody>
        </p:sp>
        <p:sp>
          <p:nvSpPr>
            <p:cNvPr id="66" name="椭圆 65"/>
            <p:cNvSpPr/>
            <p:nvPr/>
          </p:nvSpPr>
          <p:spPr>
            <a:xfrm>
              <a:off x="6975082" y="5402761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045858" y="5322510"/>
              <a:ext cx="134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Solutions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5507039" y="5723809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577815" y="5614530"/>
              <a:ext cx="134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Financial plan</a:t>
              </a:r>
            </a:p>
          </p:txBody>
        </p:sp>
        <p:sp>
          <p:nvSpPr>
            <p:cNvPr id="70" name="椭圆 69"/>
            <p:cNvSpPr/>
            <p:nvPr/>
          </p:nvSpPr>
          <p:spPr>
            <a:xfrm>
              <a:off x="6972146" y="5723809"/>
              <a:ext cx="150774" cy="1507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131822" y="5643558"/>
              <a:ext cx="1340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Swot</a:t>
              </a:r>
              <a:r>
                <a:rPr lang="zh-CN" altLang="en-US" sz="1200" dirty="0">
                  <a:solidFill>
                    <a:srgbClr val="E7E6E6">
                      <a:lumMod val="50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Analysis</a:t>
              </a:r>
            </a:p>
          </p:txBody>
        </p:sp>
      </p:grpSp>
      <p:cxnSp>
        <p:nvCxnSpPr>
          <p:cNvPr id="78" name="直接连接符 77"/>
          <p:cNvCxnSpPr/>
          <p:nvPr/>
        </p:nvCxnSpPr>
        <p:spPr>
          <a:xfrm>
            <a:off x="7921595" y="1587165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6750537" y="2737183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5458041" y="4031411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285685" y="5243609"/>
            <a:ext cx="3997166" cy="0"/>
          </a:xfrm>
          <a:prstGeom prst="line">
            <a:avLst/>
          </a:prstGeom>
          <a:ln w="38100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17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9" grpId="1" build="allAtOnce"/>
      <p:bldP spid="33" grpId="1" build="allAtOnce"/>
      <p:bldP spid="53" grpId="1" build="allAtOnce"/>
      <p:bldP spid="63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F1F5EF"/>
                  </a:solidFill>
                </a:rPr>
                <a:t>PART 1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86067" y="3139267"/>
            <a:ext cx="23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Introduction to the project</a:t>
            </a: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228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Industry prospects</a:t>
            </a: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2149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Demand analysis</a:t>
            </a: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172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Profit model</a:t>
            </a: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1801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Core benefits</a:t>
            </a: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1" t="46975" r="-39"/>
          <a:stretch/>
        </p:blipFill>
        <p:spPr bwMode="auto">
          <a:xfrm>
            <a:off x="-19695" y="1125892"/>
            <a:ext cx="12238892" cy="3249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>
          <a:xfrm>
            <a:off x="108557" y="337632"/>
            <a:ext cx="4262274" cy="422275"/>
            <a:chOff x="198764" y="258545"/>
            <a:chExt cx="5681715" cy="563491"/>
          </a:xfrm>
        </p:grpSpPr>
        <p:grpSp>
          <p:nvGrpSpPr>
            <p:cNvPr id="3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4" name="等腰三角形 3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等腰三角形 4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文本框 6"/>
            <p:cNvSpPr txBox="1"/>
            <p:nvPr/>
          </p:nvSpPr>
          <p:spPr>
            <a:xfrm>
              <a:off x="988289" y="300222"/>
              <a:ext cx="4892190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27237" y="3747802"/>
            <a:ext cx="10164763" cy="1211264"/>
            <a:chOff x="2530476" y="3424238"/>
            <a:chExt cx="10164763" cy="1211264"/>
          </a:xfrm>
        </p:grpSpPr>
        <p:sp>
          <p:nvSpPr>
            <p:cNvPr id="10" name="矩形 9"/>
            <p:cNvSpPr/>
            <p:nvPr/>
          </p:nvSpPr>
          <p:spPr>
            <a:xfrm>
              <a:off x="5132389" y="3424239"/>
              <a:ext cx="7562850" cy="12112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8" name="组合 10"/>
            <p:cNvGrpSpPr/>
            <p:nvPr/>
          </p:nvGrpSpPr>
          <p:grpSpPr>
            <a:xfrm>
              <a:off x="2530476" y="3424238"/>
              <a:ext cx="1211263" cy="1211262"/>
              <a:chOff x="1342417" y="2947481"/>
              <a:chExt cx="1614791" cy="161479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342417" y="2947481"/>
                <a:ext cx="1614791" cy="1614791"/>
              </a:xfrm>
              <a:prstGeom prst="rect">
                <a:avLst/>
              </a:prstGeom>
              <a:solidFill>
                <a:srgbClr val="0175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组合 12"/>
              <p:cNvGrpSpPr/>
              <p:nvPr/>
            </p:nvGrpSpPr>
            <p:grpSpPr>
              <a:xfrm>
                <a:off x="1876426" y="3410832"/>
                <a:ext cx="558023" cy="688090"/>
                <a:chOff x="1876426" y="3554414"/>
                <a:chExt cx="211137" cy="260350"/>
              </a:xfrm>
            </p:grpSpPr>
            <p:sp>
              <p:nvSpPr>
                <p:cNvPr id="14" name="Freeform 174"/>
                <p:cNvSpPr/>
                <p:nvPr/>
              </p:nvSpPr>
              <p:spPr bwMode="auto">
                <a:xfrm>
                  <a:off x="1876426" y="3656014"/>
                  <a:ext cx="42863" cy="136525"/>
                </a:xfrm>
                <a:custGeom>
                  <a:avLst/>
                  <a:gdLst>
                    <a:gd name="T0" fmla="*/ 38 w 47"/>
                    <a:gd name="T1" fmla="*/ 36 h 151"/>
                    <a:gd name="T2" fmla="*/ 46 w 47"/>
                    <a:gd name="T3" fmla="*/ 0 h 151"/>
                    <a:gd name="T4" fmla="*/ 17 w 47"/>
                    <a:gd name="T5" fmla="*/ 0 h 151"/>
                    <a:gd name="T6" fmla="*/ 0 w 47"/>
                    <a:gd name="T7" fmla="*/ 53 h 151"/>
                    <a:gd name="T8" fmla="*/ 0 w 47"/>
                    <a:gd name="T9" fmla="*/ 98 h 151"/>
                    <a:gd name="T10" fmla="*/ 17 w 47"/>
                    <a:gd name="T11" fmla="*/ 151 h 151"/>
                    <a:gd name="T12" fmla="*/ 47 w 47"/>
                    <a:gd name="T13" fmla="*/ 151 h 151"/>
                    <a:gd name="T14" fmla="*/ 38 w 47"/>
                    <a:gd name="T15" fmla="*/ 114 h 151"/>
                    <a:gd name="T16" fmla="*/ 38 w 47"/>
                    <a:gd name="T17" fmla="*/ 36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51">
                      <a:moveTo>
                        <a:pt x="38" y="36"/>
                      </a:moveTo>
                      <a:cubicBezTo>
                        <a:pt x="38" y="27"/>
                        <a:pt x="41" y="13"/>
                        <a:pt x="4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8" y="0"/>
                        <a:pt x="0" y="39"/>
                        <a:pt x="0" y="53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0" y="112"/>
                        <a:pt x="8" y="151"/>
                        <a:pt x="17" y="151"/>
                      </a:cubicBezTo>
                      <a:cubicBezTo>
                        <a:pt x="47" y="151"/>
                        <a:pt x="47" y="151"/>
                        <a:pt x="47" y="151"/>
                      </a:cubicBezTo>
                      <a:cubicBezTo>
                        <a:pt x="41" y="137"/>
                        <a:pt x="38" y="123"/>
                        <a:pt x="38" y="114"/>
                      </a:cubicBezTo>
                      <a:lnTo>
                        <a:pt x="38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5"/>
                <p:cNvSpPr/>
                <p:nvPr/>
              </p:nvSpPr>
              <p:spPr bwMode="auto">
                <a:xfrm>
                  <a:off x="1925638" y="3554414"/>
                  <a:ext cx="161925" cy="260350"/>
                </a:xfrm>
                <a:custGeom>
                  <a:avLst/>
                  <a:gdLst>
                    <a:gd name="T0" fmla="*/ 17 w 180"/>
                    <a:gd name="T1" fmla="*/ 100 h 289"/>
                    <a:gd name="T2" fmla="*/ 0 w 180"/>
                    <a:gd name="T3" fmla="*/ 149 h 289"/>
                    <a:gd name="T4" fmla="*/ 0 w 180"/>
                    <a:gd name="T5" fmla="*/ 227 h 289"/>
                    <a:gd name="T6" fmla="*/ 36 w 180"/>
                    <a:gd name="T7" fmla="*/ 289 h 289"/>
                    <a:gd name="T8" fmla="*/ 131 w 180"/>
                    <a:gd name="T9" fmla="*/ 289 h 289"/>
                    <a:gd name="T10" fmla="*/ 166 w 180"/>
                    <a:gd name="T11" fmla="*/ 255 h 289"/>
                    <a:gd name="T12" fmla="*/ 167 w 180"/>
                    <a:gd name="T13" fmla="*/ 253 h 289"/>
                    <a:gd name="T14" fmla="*/ 94 w 180"/>
                    <a:gd name="T15" fmla="*/ 253 h 289"/>
                    <a:gd name="T16" fmla="*/ 82 w 180"/>
                    <a:gd name="T17" fmla="*/ 241 h 289"/>
                    <a:gd name="T18" fmla="*/ 94 w 180"/>
                    <a:gd name="T19" fmla="*/ 230 h 289"/>
                    <a:gd name="T20" fmla="*/ 169 w 180"/>
                    <a:gd name="T21" fmla="*/ 230 h 289"/>
                    <a:gd name="T22" fmla="*/ 172 w 180"/>
                    <a:gd name="T23" fmla="*/ 199 h 289"/>
                    <a:gd name="T24" fmla="*/ 94 w 180"/>
                    <a:gd name="T25" fmla="*/ 199 h 289"/>
                    <a:gd name="T26" fmla="*/ 82 w 180"/>
                    <a:gd name="T27" fmla="*/ 188 h 289"/>
                    <a:gd name="T28" fmla="*/ 94 w 180"/>
                    <a:gd name="T29" fmla="*/ 177 h 289"/>
                    <a:gd name="T30" fmla="*/ 175 w 180"/>
                    <a:gd name="T31" fmla="*/ 177 h 289"/>
                    <a:gd name="T32" fmla="*/ 178 w 180"/>
                    <a:gd name="T33" fmla="*/ 146 h 289"/>
                    <a:gd name="T34" fmla="*/ 94 w 180"/>
                    <a:gd name="T35" fmla="*/ 146 h 289"/>
                    <a:gd name="T36" fmla="*/ 82 w 180"/>
                    <a:gd name="T37" fmla="*/ 135 h 289"/>
                    <a:gd name="T38" fmla="*/ 94 w 180"/>
                    <a:gd name="T39" fmla="*/ 124 h 289"/>
                    <a:gd name="T40" fmla="*/ 180 w 180"/>
                    <a:gd name="T41" fmla="*/ 124 h 289"/>
                    <a:gd name="T42" fmla="*/ 180 w 180"/>
                    <a:gd name="T43" fmla="*/ 121 h 289"/>
                    <a:gd name="T44" fmla="*/ 145 w 180"/>
                    <a:gd name="T45" fmla="*/ 87 h 289"/>
                    <a:gd name="T46" fmla="*/ 82 w 180"/>
                    <a:gd name="T47" fmla="*/ 87 h 289"/>
                    <a:gd name="T48" fmla="*/ 84 w 180"/>
                    <a:gd name="T49" fmla="*/ 71 h 289"/>
                    <a:gd name="T50" fmla="*/ 90 w 180"/>
                    <a:gd name="T51" fmla="*/ 38 h 289"/>
                    <a:gd name="T52" fmla="*/ 64 w 180"/>
                    <a:gd name="T53" fmla="*/ 2 h 289"/>
                    <a:gd name="T54" fmla="*/ 29 w 180"/>
                    <a:gd name="T55" fmla="*/ 28 h 289"/>
                    <a:gd name="T56" fmla="*/ 21 w 180"/>
                    <a:gd name="T57" fmla="*/ 74 h 289"/>
                    <a:gd name="T58" fmla="*/ 17 w 180"/>
                    <a:gd name="T59" fmla="*/ 10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0" h="289">
                      <a:moveTo>
                        <a:pt x="17" y="100"/>
                      </a:moveTo>
                      <a:cubicBezTo>
                        <a:pt x="7" y="114"/>
                        <a:pt x="0" y="137"/>
                        <a:pt x="0" y="149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0" y="246"/>
                        <a:pt x="16" y="289"/>
                        <a:pt x="36" y="289"/>
                      </a:cubicBezTo>
                      <a:cubicBezTo>
                        <a:pt x="131" y="289"/>
                        <a:pt x="131" y="289"/>
                        <a:pt x="131" y="289"/>
                      </a:cubicBezTo>
                      <a:cubicBezTo>
                        <a:pt x="150" y="289"/>
                        <a:pt x="166" y="274"/>
                        <a:pt x="166" y="255"/>
                      </a:cubicBezTo>
                      <a:cubicBezTo>
                        <a:pt x="167" y="253"/>
                        <a:pt x="167" y="253"/>
                        <a:pt x="167" y="253"/>
                      </a:cubicBezTo>
                      <a:cubicBezTo>
                        <a:pt x="94" y="253"/>
                        <a:pt x="94" y="253"/>
                        <a:pt x="94" y="253"/>
                      </a:cubicBezTo>
                      <a:cubicBezTo>
                        <a:pt x="87" y="253"/>
                        <a:pt x="82" y="248"/>
                        <a:pt x="82" y="241"/>
                      </a:cubicBezTo>
                      <a:cubicBezTo>
                        <a:pt x="82" y="235"/>
                        <a:pt x="87" y="230"/>
                        <a:pt x="94" y="230"/>
                      </a:cubicBezTo>
                      <a:cubicBezTo>
                        <a:pt x="169" y="230"/>
                        <a:pt x="169" y="230"/>
                        <a:pt x="169" y="230"/>
                      </a:cubicBezTo>
                      <a:cubicBezTo>
                        <a:pt x="172" y="199"/>
                        <a:pt x="172" y="199"/>
                        <a:pt x="172" y="199"/>
                      </a:cubicBezTo>
                      <a:cubicBezTo>
                        <a:pt x="94" y="199"/>
                        <a:pt x="94" y="199"/>
                        <a:pt x="94" y="199"/>
                      </a:cubicBezTo>
                      <a:cubicBezTo>
                        <a:pt x="87" y="199"/>
                        <a:pt x="82" y="194"/>
                        <a:pt x="82" y="188"/>
                      </a:cubicBezTo>
                      <a:cubicBezTo>
                        <a:pt x="82" y="182"/>
                        <a:pt x="87" y="177"/>
                        <a:pt x="94" y="177"/>
                      </a:cubicBezTo>
                      <a:cubicBezTo>
                        <a:pt x="175" y="177"/>
                        <a:pt x="175" y="177"/>
                        <a:pt x="175" y="177"/>
                      </a:cubicBezTo>
                      <a:cubicBezTo>
                        <a:pt x="178" y="146"/>
                        <a:pt x="178" y="146"/>
                        <a:pt x="178" y="146"/>
                      </a:cubicBezTo>
                      <a:cubicBezTo>
                        <a:pt x="94" y="146"/>
                        <a:pt x="94" y="146"/>
                        <a:pt x="94" y="146"/>
                      </a:cubicBezTo>
                      <a:cubicBezTo>
                        <a:pt x="87" y="146"/>
                        <a:pt x="82" y="141"/>
                        <a:pt x="82" y="135"/>
                      </a:cubicBezTo>
                      <a:cubicBezTo>
                        <a:pt x="82" y="129"/>
                        <a:pt x="87" y="124"/>
                        <a:pt x="94" y="124"/>
                      </a:cubicBezTo>
                      <a:cubicBezTo>
                        <a:pt x="180" y="124"/>
                        <a:pt x="180" y="124"/>
                        <a:pt x="180" y="124"/>
                      </a:cubicBezTo>
                      <a:cubicBezTo>
                        <a:pt x="180" y="121"/>
                        <a:pt x="180" y="121"/>
                        <a:pt x="180" y="121"/>
                      </a:cubicBezTo>
                      <a:cubicBezTo>
                        <a:pt x="180" y="102"/>
                        <a:pt x="164" y="87"/>
                        <a:pt x="145" y="87"/>
                      </a:cubicBezTo>
                      <a:cubicBezTo>
                        <a:pt x="82" y="87"/>
                        <a:pt x="82" y="87"/>
                        <a:pt x="82" y="87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90" y="38"/>
                        <a:pt x="90" y="38"/>
                        <a:pt x="90" y="38"/>
                      </a:cubicBezTo>
                      <a:cubicBezTo>
                        <a:pt x="92" y="21"/>
                        <a:pt x="81" y="5"/>
                        <a:pt x="64" y="2"/>
                      </a:cubicBezTo>
                      <a:cubicBezTo>
                        <a:pt x="47" y="0"/>
                        <a:pt x="32" y="11"/>
                        <a:pt x="29" y="28"/>
                      </a:cubicBezTo>
                      <a:cubicBezTo>
                        <a:pt x="21" y="74"/>
                        <a:pt x="21" y="74"/>
                        <a:pt x="21" y="74"/>
                      </a:cubicBezTo>
                      <a:lnTo>
                        <a:pt x="17" y="1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1" name="组合 15"/>
            <p:cNvGrpSpPr/>
            <p:nvPr/>
          </p:nvGrpSpPr>
          <p:grpSpPr>
            <a:xfrm>
              <a:off x="3832226" y="3424238"/>
              <a:ext cx="1211263" cy="1211262"/>
              <a:chOff x="3077183" y="2947480"/>
              <a:chExt cx="1614791" cy="161479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077183" y="2947480"/>
                <a:ext cx="1614791" cy="1614791"/>
              </a:xfrm>
              <a:prstGeom prst="rect">
                <a:avLst/>
              </a:prstGeom>
              <a:solidFill>
                <a:srgbClr val="F37D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3626435" y="3446292"/>
                <a:ext cx="516285" cy="636621"/>
                <a:chOff x="2395538" y="3556001"/>
                <a:chExt cx="211138" cy="260350"/>
              </a:xfrm>
              <a:solidFill>
                <a:schemeClr val="bg1"/>
              </a:solidFill>
            </p:grpSpPr>
            <p:sp>
              <p:nvSpPr>
                <p:cNvPr id="19" name="Freeform 176"/>
                <p:cNvSpPr/>
                <p:nvPr/>
              </p:nvSpPr>
              <p:spPr bwMode="auto">
                <a:xfrm>
                  <a:off x="2563813" y="3578226"/>
                  <a:ext cx="42863" cy="136525"/>
                </a:xfrm>
                <a:custGeom>
                  <a:avLst/>
                  <a:gdLst>
                    <a:gd name="T0" fmla="*/ 9 w 47"/>
                    <a:gd name="T1" fmla="*/ 115 h 151"/>
                    <a:gd name="T2" fmla="*/ 1 w 47"/>
                    <a:gd name="T3" fmla="*/ 151 h 151"/>
                    <a:gd name="T4" fmla="*/ 30 w 47"/>
                    <a:gd name="T5" fmla="*/ 151 h 151"/>
                    <a:gd name="T6" fmla="*/ 47 w 47"/>
                    <a:gd name="T7" fmla="*/ 98 h 151"/>
                    <a:gd name="T8" fmla="*/ 47 w 47"/>
                    <a:gd name="T9" fmla="*/ 53 h 151"/>
                    <a:gd name="T10" fmla="*/ 30 w 47"/>
                    <a:gd name="T11" fmla="*/ 0 h 151"/>
                    <a:gd name="T12" fmla="*/ 0 w 47"/>
                    <a:gd name="T13" fmla="*/ 0 h 151"/>
                    <a:gd name="T14" fmla="*/ 9 w 47"/>
                    <a:gd name="T15" fmla="*/ 36 h 151"/>
                    <a:gd name="T16" fmla="*/ 9 w 47"/>
                    <a:gd name="T17" fmla="*/ 11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51">
                      <a:moveTo>
                        <a:pt x="9" y="115"/>
                      </a:moveTo>
                      <a:cubicBezTo>
                        <a:pt x="9" y="124"/>
                        <a:pt x="6" y="137"/>
                        <a:pt x="1" y="151"/>
                      </a:cubicBezTo>
                      <a:cubicBezTo>
                        <a:pt x="30" y="151"/>
                        <a:pt x="30" y="151"/>
                        <a:pt x="30" y="151"/>
                      </a:cubicBezTo>
                      <a:cubicBezTo>
                        <a:pt x="39" y="151"/>
                        <a:pt x="47" y="112"/>
                        <a:pt x="47" y="98"/>
                      </a:cubicBezTo>
                      <a:cubicBezTo>
                        <a:pt x="47" y="53"/>
                        <a:pt x="47" y="53"/>
                        <a:pt x="47" y="53"/>
                      </a:cubicBezTo>
                      <a:cubicBezTo>
                        <a:pt x="47" y="39"/>
                        <a:pt x="39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14"/>
                        <a:pt x="9" y="28"/>
                        <a:pt x="9" y="36"/>
                      </a:cubicBezTo>
                      <a:lnTo>
                        <a:pt x="9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7"/>
                <p:cNvSpPr/>
                <p:nvPr/>
              </p:nvSpPr>
              <p:spPr bwMode="auto">
                <a:xfrm>
                  <a:off x="2395538" y="3556001"/>
                  <a:ext cx="161925" cy="260350"/>
                </a:xfrm>
                <a:custGeom>
                  <a:avLst/>
                  <a:gdLst>
                    <a:gd name="T0" fmla="*/ 163 w 180"/>
                    <a:gd name="T1" fmla="*/ 189 h 289"/>
                    <a:gd name="T2" fmla="*/ 180 w 180"/>
                    <a:gd name="T3" fmla="*/ 140 h 289"/>
                    <a:gd name="T4" fmla="*/ 180 w 180"/>
                    <a:gd name="T5" fmla="*/ 61 h 289"/>
                    <a:gd name="T6" fmla="*/ 144 w 180"/>
                    <a:gd name="T7" fmla="*/ 0 h 289"/>
                    <a:gd name="T8" fmla="*/ 49 w 180"/>
                    <a:gd name="T9" fmla="*/ 0 h 289"/>
                    <a:gd name="T10" fmla="*/ 14 w 180"/>
                    <a:gd name="T11" fmla="*/ 33 h 289"/>
                    <a:gd name="T12" fmla="*/ 13 w 180"/>
                    <a:gd name="T13" fmla="*/ 36 h 289"/>
                    <a:gd name="T14" fmla="*/ 86 w 180"/>
                    <a:gd name="T15" fmla="*/ 36 h 289"/>
                    <a:gd name="T16" fmla="*/ 98 w 180"/>
                    <a:gd name="T17" fmla="*/ 47 h 289"/>
                    <a:gd name="T18" fmla="*/ 86 w 180"/>
                    <a:gd name="T19" fmla="*/ 59 h 289"/>
                    <a:gd name="T20" fmla="*/ 11 w 180"/>
                    <a:gd name="T21" fmla="*/ 59 h 289"/>
                    <a:gd name="T22" fmla="*/ 8 w 180"/>
                    <a:gd name="T23" fmla="*/ 89 h 289"/>
                    <a:gd name="T24" fmla="*/ 86 w 180"/>
                    <a:gd name="T25" fmla="*/ 89 h 289"/>
                    <a:gd name="T26" fmla="*/ 98 w 180"/>
                    <a:gd name="T27" fmla="*/ 101 h 289"/>
                    <a:gd name="T28" fmla="*/ 86 w 180"/>
                    <a:gd name="T29" fmla="*/ 112 h 289"/>
                    <a:gd name="T30" fmla="*/ 5 w 180"/>
                    <a:gd name="T31" fmla="*/ 112 h 289"/>
                    <a:gd name="T32" fmla="*/ 2 w 180"/>
                    <a:gd name="T33" fmla="*/ 143 h 289"/>
                    <a:gd name="T34" fmla="*/ 86 w 180"/>
                    <a:gd name="T35" fmla="*/ 143 h 289"/>
                    <a:gd name="T36" fmla="*/ 98 w 180"/>
                    <a:gd name="T37" fmla="*/ 154 h 289"/>
                    <a:gd name="T38" fmla="*/ 86 w 180"/>
                    <a:gd name="T39" fmla="*/ 165 h 289"/>
                    <a:gd name="T40" fmla="*/ 0 w 180"/>
                    <a:gd name="T41" fmla="*/ 165 h 289"/>
                    <a:gd name="T42" fmla="*/ 0 w 180"/>
                    <a:gd name="T43" fmla="*/ 168 h 289"/>
                    <a:gd name="T44" fmla="*/ 35 w 180"/>
                    <a:gd name="T45" fmla="*/ 201 h 289"/>
                    <a:gd name="T46" fmla="*/ 98 w 180"/>
                    <a:gd name="T47" fmla="*/ 201 h 289"/>
                    <a:gd name="T48" fmla="*/ 96 w 180"/>
                    <a:gd name="T49" fmla="*/ 218 h 289"/>
                    <a:gd name="T50" fmla="*/ 90 w 180"/>
                    <a:gd name="T51" fmla="*/ 251 h 289"/>
                    <a:gd name="T52" fmla="*/ 116 w 180"/>
                    <a:gd name="T53" fmla="*/ 287 h 289"/>
                    <a:gd name="T54" fmla="*/ 151 w 180"/>
                    <a:gd name="T55" fmla="*/ 261 h 289"/>
                    <a:gd name="T56" fmla="*/ 159 w 180"/>
                    <a:gd name="T57" fmla="*/ 215 h 289"/>
                    <a:gd name="T58" fmla="*/ 163 w 180"/>
                    <a:gd name="T59" fmla="*/ 189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80" h="289">
                      <a:moveTo>
                        <a:pt x="163" y="189"/>
                      </a:moveTo>
                      <a:cubicBezTo>
                        <a:pt x="173" y="175"/>
                        <a:pt x="180" y="152"/>
                        <a:pt x="180" y="140"/>
                      </a:cubicBezTo>
                      <a:cubicBezTo>
                        <a:pt x="180" y="61"/>
                        <a:pt x="180" y="61"/>
                        <a:pt x="180" y="61"/>
                      </a:cubicBezTo>
                      <a:cubicBezTo>
                        <a:pt x="180" y="43"/>
                        <a:pt x="164" y="0"/>
                        <a:pt x="144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0" y="0"/>
                        <a:pt x="14" y="15"/>
                        <a:pt x="14" y="33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86" y="36"/>
                        <a:pt x="86" y="36"/>
                        <a:pt x="86" y="36"/>
                      </a:cubicBezTo>
                      <a:cubicBezTo>
                        <a:pt x="93" y="36"/>
                        <a:pt x="98" y="41"/>
                        <a:pt x="98" y="47"/>
                      </a:cubicBezTo>
                      <a:cubicBezTo>
                        <a:pt x="98" y="54"/>
                        <a:pt x="93" y="59"/>
                        <a:pt x="86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93" y="89"/>
                        <a:pt x="98" y="94"/>
                        <a:pt x="98" y="101"/>
                      </a:cubicBezTo>
                      <a:cubicBezTo>
                        <a:pt x="98" y="107"/>
                        <a:pt x="93" y="112"/>
                        <a:pt x="86" y="112"/>
                      </a:cubicBezTo>
                      <a:cubicBezTo>
                        <a:pt x="5" y="112"/>
                        <a:pt x="5" y="112"/>
                        <a:pt x="5" y="11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86" y="143"/>
                        <a:pt x="86" y="143"/>
                        <a:pt x="86" y="143"/>
                      </a:cubicBezTo>
                      <a:cubicBezTo>
                        <a:pt x="93" y="143"/>
                        <a:pt x="98" y="148"/>
                        <a:pt x="98" y="154"/>
                      </a:cubicBezTo>
                      <a:cubicBezTo>
                        <a:pt x="98" y="160"/>
                        <a:pt x="93" y="165"/>
                        <a:pt x="86" y="165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6"/>
                        <a:pt x="16" y="201"/>
                        <a:pt x="35" y="201"/>
                      </a:cubicBezTo>
                      <a:cubicBezTo>
                        <a:pt x="98" y="201"/>
                        <a:pt x="98" y="201"/>
                        <a:pt x="98" y="201"/>
                      </a:cubicBezTo>
                      <a:cubicBezTo>
                        <a:pt x="96" y="218"/>
                        <a:pt x="96" y="218"/>
                        <a:pt x="96" y="218"/>
                      </a:cubicBezTo>
                      <a:cubicBezTo>
                        <a:pt x="90" y="251"/>
                        <a:pt x="90" y="251"/>
                        <a:pt x="90" y="251"/>
                      </a:cubicBezTo>
                      <a:cubicBezTo>
                        <a:pt x="88" y="268"/>
                        <a:pt x="99" y="284"/>
                        <a:pt x="116" y="287"/>
                      </a:cubicBezTo>
                      <a:cubicBezTo>
                        <a:pt x="132" y="289"/>
                        <a:pt x="148" y="278"/>
                        <a:pt x="151" y="261"/>
                      </a:cubicBezTo>
                      <a:cubicBezTo>
                        <a:pt x="159" y="215"/>
                        <a:pt x="159" y="215"/>
                        <a:pt x="159" y="215"/>
                      </a:cubicBezTo>
                      <a:lnTo>
                        <a:pt x="163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fontAlgn="base">
                    <a:defRPr/>
                  </a:pPr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" name="矩形 20"/>
            <p:cNvSpPr/>
            <p:nvPr/>
          </p:nvSpPr>
          <p:spPr>
            <a:xfrm>
              <a:off x="5454651" y="3644141"/>
              <a:ext cx="71046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Catch the feel of design in the times and styles and styles.</a:t>
              </a:r>
            </a:p>
            <a:p>
              <a:pPr fontAlgn="base">
                <a:defRPr/>
              </a:pPr>
              <a:endParaRPr lang="en-US" altLang="zh-CN" sz="1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037470" y="5178968"/>
            <a:ext cx="8217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Catch the feel of design in the times and styles and styles.</a:t>
            </a:r>
          </a:p>
        </p:txBody>
      </p:sp>
      <p:sp>
        <p:nvSpPr>
          <p:cNvPr id="7" name="等腰三角形 6"/>
          <p:cNvSpPr/>
          <p:nvPr/>
        </p:nvSpPr>
        <p:spPr>
          <a:xfrm rot="3600000">
            <a:off x="5198121" y="6118367"/>
            <a:ext cx="439435" cy="3788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400000">
            <a:off x="845523" y="4670681"/>
            <a:ext cx="796835" cy="686927"/>
          </a:xfrm>
          <a:prstGeom prst="triangle">
            <a:avLst/>
          </a:prstGeom>
          <a:solidFill>
            <a:srgbClr val="3E6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200000">
            <a:off x="10629847" y="5132782"/>
            <a:ext cx="1197933" cy="1032701"/>
          </a:xfrm>
          <a:prstGeom prst="triangle">
            <a:avLst/>
          </a:prstGeom>
          <a:solidFill>
            <a:srgbClr val="3E6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236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10420550" y="-857650"/>
            <a:ext cx="3558868" cy="3558868"/>
          </a:xfrm>
          <a:prstGeom prst="ellipse">
            <a:avLst/>
          </a:prstGeom>
          <a:solidFill>
            <a:srgbClr val="F58F4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2349209" y="3802577"/>
            <a:ext cx="4070443" cy="4070443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图表 89"/>
          <p:cNvGraphicFramePr/>
          <p:nvPr>
            <p:extLst>
              <p:ext uri="{D42A27DB-BD31-4B8C-83A1-F6EECF244321}">
                <p14:modId xmlns:p14="http://schemas.microsoft.com/office/powerpoint/2010/main" val="3198728182"/>
              </p:ext>
            </p:extLst>
          </p:nvPr>
        </p:nvGraphicFramePr>
        <p:xfrm>
          <a:off x="2720300" y="1234396"/>
          <a:ext cx="6386503" cy="424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455877" y="-1759"/>
            <a:ext cx="7090120" cy="2858474"/>
            <a:chOff x="7455877" y="-1759"/>
            <a:chExt cx="7090120" cy="285847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9557"/>
            <a:stretch/>
          </p:blipFill>
          <p:spPr>
            <a:xfrm>
              <a:off x="7455877" y="-1759"/>
              <a:ext cx="7090120" cy="2858474"/>
            </a:xfrm>
            <a:custGeom>
              <a:avLst/>
              <a:gdLst>
                <a:gd name="connsiteX0" fmla="*/ 6002217 w 7090120"/>
                <a:gd name="connsiteY0" fmla="*/ 2419872 h 2858474"/>
                <a:gd name="connsiteX1" fmla="*/ 7090120 w 7090120"/>
                <a:gd name="connsiteY1" fmla="*/ 2858474 h 2858474"/>
                <a:gd name="connsiteX2" fmla="*/ 6002217 w 7090120"/>
                <a:gd name="connsiteY2" fmla="*/ 2858474 h 2858474"/>
                <a:gd name="connsiteX3" fmla="*/ 4736126 w 7090120"/>
                <a:gd name="connsiteY3" fmla="*/ 1909431 h 2858474"/>
                <a:gd name="connsiteX4" fmla="*/ 4742101 w 7090120"/>
                <a:gd name="connsiteY4" fmla="*/ 1911840 h 2858474"/>
                <a:gd name="connsiteX5" fmla="*/ 4736126 w 7090120"/>
                <a:gd name="connsiteY5" fmla="*/ 1911840 h 2858474"/>
                <a:gd name="connsiteX6" fmla="*/ 2 w 7090120"/>
                <a:gd name="connsiteY6" fmla="*/ 0 h 2858474"/>
                <a:gd name="connsiteX7" fmla="*/ 4736126 w 7090120"/>
                <a:gd name="connsiteY7" fmla="*/ 0 h 2858474"/>
                <a:gd name="connsiteX8" fmla="*/ 4736126 w 7090120"/>
                <a:gd name="connsiteY8" fmla="*/ 1909431 h 2858474"/>
                <a:gd name="connsiteX9" fmla="*/ 2 w 7090120"/>
                <a:gd name="connsiteY9" fmla="*/ 1 h 2858474"/>
                <a:gd name="connsiteX10" fmla="*/ 0 w 7090120"/>
                <a:gd name="connsiteY10" fmla="*/ 0 h 2858474"/>
                <a:gd name="connsiteX11" fmla="*/ 2 w 7090120"/>
                <a:gd name="connsiteY11" fmla="*/ 1 h 2858474"/>
                <a:gd name="connsiteX12" fmla="*/ 2 w 7090120"/>
                <a:gd name="connsiteY12" fmla="*/ 1911840 h 2858474"/>
                <a:gd name="connsiteX13" fmla="*/ 0 w 7090120"/>
                <a:gd name="connsiteY13" fmla="*/ 1911840 h 285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90120" h="2858474">
                  <a:moveTo>
                    <a:pt x="6002217" y="2419872"/>
                  </a:moveTo>
                  <a:lnTo>
                    <a:pt x="7090120" y="2858474"/>
                  </a:lnTo>
                  <a:lnTo>
                    <a:pt x="6002217" y="2858474"/>
                  </a:lnTo>
                  <a:close/>
                  <a:moveTo>
                    <a:pt x="4736126" y="1909431"/>
                  </a:moveTo>
                  <a:lnTo>
                    <a:pt x="4742101" y="1911840"/>
                  </a:lnTo>
                  <a:lnTo>
                    <a:pt x="4736126" y="1911840"/>
                  </a:lnTo>
                  <a:close/>
                  <a:moveTo>
                    <a:pt x="2" y="0"/>
                  </a:moveTo>
                  <a:lnTo>
                    <a:pt x="4736126" y="0"/>
                  </a:lnTo>
                  <a:lnTo>
                    <a:pt x="4736126" y="1909431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2" y="1"/>
                  </a:lnTo>
                  <a:lnTo>
                    <a:pt x="2" y="1911840"/>
                  </a:lnTo>
                  <a:lnTo>
                    <a:pt x="0" y="1911840"/>
                  </a:lnTo>
                  <a:close/>
                </a:path>
              </a:pathLst>
            </a:custGeom>
          </p:spPr>
        </p:pic>
        <p:sp>
          <p:nvSpPr>
            <p:cNvPr id="10" name="直角三角形 45"/>
            <p:cNvSpPr>
              <a:spLocks noChangeArrowheads="1"/>
            </p:cNvSpPr>
            <p:nvPr/>
          </p:nvSpPr>
          <p:spPr bwMode="auto">
            <a:xfrm>
              <a:off x="7474633" y="-1759"/>
              <a:ext cx="4736126" cy="1930006"/>
            </a:xfrm>
            <a:custGeom>
              <a:avLst/>
              <a:gdLst>
                <a:gd name="T0" fmla="*/ 4329113 w 4329113"/>
                <a:gd name="T1" fmla="*/ 1243011 h 1743074"/>
                <a:gd name="T2" fmla="*/ 0 w 4329113"/>
                <a:gd name="T3" fmla="*/ 0 h 1743074"/>
                <a:gd name="T4" fmla="*/ 4329113 w 4329113"/>
                <a:gd name="T5" fmla="*/ 1743074 h 1743074"/>
                <a:gd name="T6" fmla="*/ 4329113 w 4329113"/>
                <a:gd name="T7" fmla="*/ 1243011 h 1743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9113"/>
                <a:gd name="T13" fmla="*/ 0 h 1743074"/>
                <a:gd name="T14" fmla="*/ 4329113 w 4329113"/>
                <a:gd name="T15" fmla="*/ 1743074 h 1743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9113" h="1743074">
                  <a:moveTo>
                    <a:pt x="4329113" y="1243011"/>
                  </a:moveTo>
                  <a:lnTo>
                    <a:pt x="0" y="0"/>
                  </a:lnTo>
                  <a:lnTo>
                    <a:pt x="4329113" y="1743074"/>
                  </a:lnTo>
                  <a:lnTo>
                    <a:pt x="4329113" y="1243011"/>
                  </a:lnTo>
                  <a:close/>
                </a:path>
              </a:pathLst>
            </a:custGeom>
            <a:solidFill>
              <a:srgbClr val="D8D8D8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1" y="4817598"/>
            <a:ext cx="4853355" cy="2040403"/>
            <a:chOff x="-1" y="4817598"/>
            <a:chExt cx="4853355" cy="204040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4817598"/>
              <a:ext cx="4853355" cy="2040402"/>
            </a:xfrm>
            <a:custGeom>
              <a:avLst/>
              <a:gdLst>
                <a:gd name="connsiteX0" fmla="*/ 0 w 4853355"/>
                <a:gd name="connsiteY0" fmla="*/ 0 h 2040402"/>
                <a:gd name="connsiteX1" fmla="*/ 4853355 w 4853355"/>
                <a:gd name="connsiteY1" fmla="*/ 2029965 h 2040402"/>
                <a:gd name="connsiteX2" fmla="*/ 4853355 w 4853355"/>
                <a:gd name="connsiteY2" fmla="*/ 2040402 h 2040402"/>
                <a:gd name="connsiteX3" fmla="*/ 0 w 4853355"/>
                <a:gd name="connsiteY3" fmla="*/ 2040402 h 20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3355" h="2040402">
                  <a:moveTo>
                    <a:pt x="0" y="0"/>
                  </a:moveTo>
                  <a:lnTo>
                    <a:pt x="4853355" y="2029965"/>
                  </a:lnTo>
                  <a:lnTo>
                    <a:pt x="4853355" y="2040402"/>
                  </a:lnTo>
                  <a:lnTo>
                    <a:pt x="0" y="2040402"/>
                  </a:lnTo>
                  <a:close/>
                </a:path>
              </a:pathLst>
            </a:custGeom>
          </p:spPr>
        </p:pic>
        <p:sp>
          <p:nvSpPr>
            <p:cNvPr id="11" name="直角三角形 45"/>
            <p:cNvSpPr>
              <a:spLocks noChangeArrowheads="1"/>
            </p:cNvSpPr>
            <p:nvPr/>
          </p:nvSpPr>
          <p:spPr bwMode="auto">
            <a:xfrm>
              <a:off x="-1" y="4817599"/>
              <a:ext cx="4853355" cy="2040402"/>
            </a:xfrm>
            <a:custGeom>
              <a:avLst/>
              <a:gdLst>
                <a:gd name="T0" fmla="*/ 2700338 w 4329113"/>
                <a:gd name="T1" fmla="*/ 1743074 h 1743074"/>
                <a:gd name="T2" fmla="*/ 0 w 4329113"/>
                <a:gd name="T3" fmla="*/ 0 h 1743074"/>
                <a:gd name="T4" fmla="*/ 4329113 w 4329113"/>
                <a:gd name="T5" fmla="*/ 1743074 h 1743074"/>
                <a:gd name="T6" fmla="*/ 2700338 w 4329113"/>
                <a:gd name="T7" fmla="*/ 1743074 h 17430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9113"/>
                <a:gd name="T13" fmla="*/ 0 h 1743074"/>
                <a:gd name="T14" fmla="*/ 4329113 w 4329113"/>
                <a:gd name="T15" fmla="*/ 1743074 h 17430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9113" h="1743074">
                  <a:moveTo>
                    <a:pt x="2700338" y="1743074"/>
                  </a:moveTo>
                  <a:lnTo>
                    <a:pt x="0" y="0"/>
                  </a:lnTo>
                  <a:lnTo>
                    <a:pt x="4329113" y="1743074"/>
                  </a:lnTo>
                  <a:lnTo>
                    <a:pt x="2700338" y="1743074"/>
                  </a:lnTo>
                  <a:close/>
                </a:path>
              </a:pathLst>
            </a:custGeom>
            <a:solidFill>
              <a:srgbClr val="D8D8D8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7"/>
          <p:cNvGrpSpPr/>
          <p:nvPr/>
        </p:nvGrpSpPr>
        <p:grpSpPr>
          <a:xfrm>
            <a:off x="108557" y="337632"/>
            <a:ext cx="4490226" cy="422275"/>
            <a:chOff x="198764" y="258545"/>
            <a:chExt cx="5985581" cy="563491"/>
          </a:xfrm>
        </p:grpSpPr>
        <p:grpSp>
          <p:nvGrpSpPr>
            <p:cNvPr id="19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21" name="等腰三角形 20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文本框 6"/>
            <p:cNvSpPr txBox="1"/>
            <p:nvPr/>
          </p:nvSpPr>
          <p:spPr>
            <a:xfrm>
              <a:off x="988289" y="300222"/>
              <a:ext cx="5196056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60" name="椭圆 59"/>
          <p:cNvSpPr/>
          <p:nvPr/>
        </p:nvSpPr>
        <p:spPr>
          <a:xfrm rot="20162046">
            <a:off x="3705617" y="920257"/>
            <a:ext cx="4801385" cy="4801385"/>
          </a:xfrm>
          <a:prstGeom prst="ellipse">
            <a:avLst/>
          </a:prstGeom>
          <a:noFill/>
          <a:ln w="50800">
            <a:gradFill flip="none" rotWithShape="1">
              <a:gsLst>
                <a:gs pos="53000">
                  <a:srgbClr val="F0D2AF"/>
                </a:gs>
                <a:gs pos="9000">
                  <a:schemeClr val="bg1"/>
                </a:gs>
                <a:gs pos="100000">
                  <a:srgbClr val="F36C4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53984" y="2439697"/>
            <a:ext cx="3478479" cy="2620412"/>
            <a:chOff x="653984" y="2439697"/>
            <a:chExt cx="3478479" cy="2620412"/>
          </a:xfrm>
        </p:grpSpPr>
        <p:grpSp>
          <p:nvGrpSpPr>
            <p:cNvPr id="87" name="组合 86"/>
            <p:cNvGrpSpPr/>
            <p:nvPr/>
          </p:nvGrpSpPr>
          <p:grpSpPr>
            <a:xfrm>
              <a:off x="713410" y="4472263"/>
              <a:ext cx="3263707" cy="587846"/>
              <a:chOff x="1012874" y="4427784"/>
              <a:chExt cx="3263707" cy="587846"/>
            </a:xfrm>
          </p:grpSpPr>
          <p:sp>
            <p:nvSpPr>
              <p:cNvPr id="81" name="等腰三角形 80"/>
              <p:cNvSpPr/>
              <p:nvPr/>
            </p:nvSpPr>
            <p:spPr>
              <a:xfrm>
                <a:off x="3713875" y="4427784"/>
                <a:ext cx="562706" cy="456312"/>
              </a:xfrm>
              <a:prstGeom prst="triangle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0039B3"/>
                  </a:gs>
                  <a:gs pos="95000">
                    <a:schemeClr val="bg1"/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1814736" y="4884096"/>
                <a:ext cx="189913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1012874" y="5006488"/>
                <a:ext cx="2701001" cy="9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文本框 90"/>
            <p:cNvSpPr txBox="1"/>
            <p:nvPr/>
          </p:nvSpPr>
          <p:spPr>
            <a:xfrm>
              <a:off x="1905074" y="4512585"/>
              <a:ext cx="2227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653984" y="2439697"/>
              <a:ext cx="28020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Catch the feel of design in the times and styles and styles.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39628" y="1797892"/>
            <a:ext cx="3298389" cy="1565135"/>
            <a:chOff x="8239628" y="1797892"/>
            <a:chExt cx="3298389" cy="1565135"/>
          </a:xfrm>
        </p:grpSpPr>
        <p:grpSp>
          <p:nvGrpSpPr>
            <p:cNvPr id="88" name="组合 87"/>
            <p:cNvGrpSpPr/>
            <p:nvPr/>
          </p:nvGrpSpPr>
          <p:grpSpPr>
            <a:xfrm>
              <a:off x="8239628" y="1797892"/>
              <a:ext cx="3277770" cy="610973"/>
              <a:chOff x="8539092" y="1541381"/>
              <a:chExt cx="3277770" cy="610973"/>
            </a:xfrm>
          </p:grpSpPr>
          <p:sp>
            <p:nvSpPr>
              <p:cNvPr id="74" name="等腰三角形 73"/>
              <p:cNvSpPr/>
              <p:nvPr/>
            </p:nvSpPr>
            <p:spPr>
              <a:xfrm rot="16200000">
                <a:off x="8588328" y="1492145"/>
                <a:ext cx="464234" cy="562706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0039B3"/>
                  </a:gs>
                  <a:gs pos="100000">
                    <a:schemeClr val="bg1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9101798" y="2005615"/>
                <a:ext cx="1899139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9101798" y="2138286"/>
                <a:ext cx="2715064" cy="140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91"/>
            <p:cNvSpPr txBox="1"/>
            <p:nvPr/>
          </p:nvSpPr>
          <p:spPr>
            <a:xfrm>
              <a:off x="8797645" y="1880887"/>
              <a:ext cx="2227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8736001" y="2439697"/>
              <a:ext cx="28020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Catch the feel of design in the times and styles and styles.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9374853" y="6489817"/>
            <a:ext cx="281353" cy="281353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005631" y="4674766"/>
            <a:ext cx="547692" cy="547692"/>
          </a:xfrm>
          <a:prstGeom prst="ellipse">
            <a:avLst/>
          </a:prstGeom>
          <a:solidFill>
            <a:srgbClr val="F58F4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656206" y="4105639"/>
            <a:ext cx="868835" cy="868835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0554526" y="5632799"/>
            <a:ext cx="1180682" cy="1180682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679119" y="1698773"/>
            <a:ext cx="488950" cy="433705"/>
            <a:chOff x="8445" y="4773"/>
            <a:chExt cx="770" cy="683"/>
          </a:xfrm>
        </p:grpSpPr>
        <p:sp>
          <p:nvSpPr>
            <p:cNvPr id="35" name="Freeform 15"/>
            <p:cNvSpPr>
              <a:spLocks noEditPoints="1"/>
            </p:cNvSpPr>
            <p:nvPr/>
          </p:nvSpPr>
          <p:spPr bwMode="auto">
            <a:xfrm rot="16200000" flipV="1">
              <a:off x="8590" y="4818"/>
              <a:ext cx="670" cy="580"/>
            </a:xfrm>
            <a:custGeom>
              <a:avLst/>
              <a:gdLst/>
              <a:ahLst/>
              <a:cxnLst>
                <a:cxn ang="0">
                  <a:pos x="703" y="973"/>
                </a:cxn>
                <a:cxn ang="0">
                  <a:pos x="0" y="591"/>
                </a:cxn>
                <a:cxn ang="0">
                  <a:pos x="443" y="0"/>
                </a:cxn>
                <a:cxn ang="0">
                  <a:pos x="1123" y="296"/>
                </a:cxn>
                <a:cxn ang="0">
                  <a:pos x="703" y="973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</a:cxnLst>
              <a:rect l="0" t="0" r="r" b="b"/>
              <a:pathLst>
                <a:path w="1123" h="973">
                  <a:moveTo>
                    <a:pt x="703" y="973"/>
                  </a:moveTo>
                  <a:lnTo>
                    <a:pt x="0" y="591"/>
                  </a:lnTo>
                  <a:lnTo>
                    <a:pt x="443" y="0"/>
                  </a:lnTo>
                  <a:lnTo>
                    <a:pt x="1123" y="296"/>
                  </a:lnTo>
                  <a:lnTo>
                    <a:pt x="703" y="973"/>
                  </a:lnTo>
                  <a:close/>
                  <a:moveTo>
                    <a:pt x="505" y="230"/>
                  </a:moveTo>
                  <a:lnTo>
                    <a:pt x="505" y="230"/>
                  </a:lnTo>
                  <a:lnTo>
                    <a:pt x="505" y="230"/>
                  </a:lnTo>
                  <a:lnTo>
                    <a:pt x="505" y="230"/>
                  </a:lnTo>
                  <a:close/>
                  <a:moveTo>
                    <a:pt x="538" y="246"/>
                  </a:moveTo>
                  <a:lnTo>
                    <a:pt x="538" y="246"/>
                  </a:lnTo>
                  <a:lnTo>
                    <a:pt x="538" y="246"/>
                  </a:lnTo>
                  <a:lnTo>
                    <a:pt x="538" y="246"/>
                  </a:lnTo>
                  <a:close/>
                </a:path>
              </a:pathLst>
            </a:custGeom>
            <a:solidFill>
              <a:srgbClr val="3E6BBC">
                <a:alpha val="3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 rot="16200000" flipV="1">
              <a:off x="8609" y="4618"/>
              <a:ext cx="258" cy="585"/>
            </a:xfrm>
            <a:custGeom>
              <a:avLst/>
              <a:gdLst/>
              <a:ahLst/>
              <a:cxnLst>
                <a:cxn ang="0">
                  <a:pos x="80" y="986"/>
                </a:cxn>
                <a:cxn ang="0">
                  <a:pos x="0" y="677"/>
                </a:cxn>
                <a:cxn ang="0">
                  <a:pos x="420" y="0"/>
                </a:cxn>
                <a:cxn ang="0">
                  <a:pos x="432" y="383"/>
                </a:cxn>
                <a:cxn ang="0">
                  <a:pos x="80" y="986"/>
                </a:cxn>
              </a:cxnLst>
              <a:rect l="0" t="0" r="r" b="b"/>
              <a:pathLst>
                <a:path w="432" h="986">
                  <a:moveTo>
                    <a:pt x="80" y="986"/>
                  </a:moveTo>
                  <a:lnTo>
                    <a:pt x="0" y="677"/>
                  </a:lnTo>
                  <a:lnTo>
                    <a:pt x="420" y="0"/>
                  </a:lnTo>
                  <a:lnTo>
                    <a:pt x="432" y="383"/>
                  </a:lnTo>
                  <a:lnTo>
                    <a:pt x="80" y="986"/>
                  </a:lnTo>
                  <a:close/>
                </a:path>
              </a:pathLst>
            </a:custGeom>
            <a:solidFill>
              <a:srgbClr val="3E6BBC">
                <a:alpha val="5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 rot="16200000" flipV="1">
              <a:off x="8434" y="5019"/>
              <a:ext cx="465" cy="410"/>
            </a:xfrm>
            <a:custGeom>
              <a:avLst/>
              <a:gdLst/>
              <a:ahLst/>
              <a:cxnLst>
                <a:cxn ang="0">
                  <a:pos x="783" y="691"/>
                </a:cxn>
                <a:cxn ang="0">
                  <a:pos x="180" y="3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3" y="382"/>
                </a:cxn>
                <a:cxn ang="0">
                  <a:pos x="783" y="691"/>
                </a:cxn>
              </a:cxnLst>
              <a:rect l="0" t="0" r="r" b="b"/>
              <a:pathLst>
                <a:path w="783" h="691">
                  <a:moveTo>
                    <a:pt x="783" y="691"/>
                  </a:moveTo>
                  <a:lnTo>
                    <a:pt x="180" y="3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3" y="382"/>
                  </a:lnTo>
                  <a:lnTo>
                    <a:pt x="783" y="691"/>
                  </a:lnTo>
                  <a:close/>
                </a:path>
              </a:pathLst>
            </a:custGeom>
            <a:solidFill>
              <a:srgbClr val="3E6BBC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1873245" y="989200"/>
            <a:ext cx="852487" cy="927100"/>
            <a:chOff x="9728" y="8623"/>
            <a:chExt cx="1341" cy="1460"/>
          </a:xfrm>
        </p:grpSpPr>
        <p:sp>
          <p:nvSpPr>
            <p:cNvPr id="39" name="Freeform 15"/>
            <p:cNvSpPr>
              <a:spLocks noEditPoints="1"/>
            </p:cNvSpPr>
            <p:nvPr/>
          </p:nvSpPr>
          <p:spPr bwMode="auto">
            <a:xfrm rot="20257227" flipV="1">
              <a:off x="9895" y="9065"/>
              <a:ext cx="1174" cy="1018"/>
            </a:xfrm>
            <a:custGeom>
              <a:avLst/>
              <a:gdLst/>
              <a:ahLst/>
              <a:cxnLst>
                <a:cxn ang="0">
                  <a:pos x="703" y="973"/>
                </a:cxn>
                <a:cxn ang="0">
                  <a:pos x="0" y="591"/>
                </a:cxn>
                <a:cxn ang="0">
                  <a:pos x="443" y="0"/>
                </a:cxn>
                <a:cxn ang="0">
                  <a:pos x="1123" y="296"/>
                </a:cxn>
                <a:cxn ang="0">
                  <a:pos x="703" y="973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05" y="230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  <a:cxn ang="0">
                  <a:pos x="538" y="246"/>
                </a:cxn>
              </a:cxnLst>
              <a:rect l="0" t="0" r="r" b="b"/>
              <a:pathLst>
                <a:path w="1123" h="973">
                  <a:moveTo>
                    <a:pt x="703" y="973"/>
                  </a:moveTo>
                  <a:lnTo>
                    <a:pt x="0" y="591"/>
                  </a:lnTo>
                  <a:lnTo>
                    <a:pt x="443" y="0"/>
                  </a:lnTo>
                  <a:lnTo>
                    <a:pt x="1123" y="296"/>
                  </a:lnTo>
                  <a:lnTo>
                    <a:pt x="703" y="973"/>
                  </a:lnTo>
                  <a:close/>
                  <a:moveTo>
                    <a:pt x="505" y="230"/>
                  </a:moveTo>
                  <a:lnTo>
                    <a:pt x="505" y="230"/>
                  </a:lnTo>
                  <a:lnTo>
                    <a:pt x="505" y="230"/>
                  </a:lnTo>
                  <a:lnTo>
                    <a:pt x="505" y="230"/>
                  </a:lnTo>
                  <a:close/>
                  <a:moveTo>
                    <a:pt x="538" y="246"/>
                  </a:moveTo>
                  <a:lnTo>
                    <a:pt x="538" y="246"/>
                  </a:lnTo>
                  <a:lnTo>
                    <a:pt x="538" y="246"/>
                  </a:lnTo>
                  <a:lnTo>
                    <a:pt x="538" y="246"/>
                  </a:lnTo>
                  <a:close/>
                </a:path>
              </a:pathLst>
            </a:custGeom>
            <a:solidFill>
              <a:srgbClr val="F58F49">
                <a:alpha val="3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 rot="20257227" flipV="1">
              <a:off x="10482" y="8623"/>
              <a:ext cx="452" cy="1030"/>
            </a:xfrm>
            <a:custGeom>
              <a:avLst/>
              <a:gdLst/>
              <a:ahLst/>
              <a:cxnLst>
                <a:cxn ang="0">
                  <a:pos x="80" y="986"/>
                </a:cxn>
                <a:cxn ang="0">
                  <a:pos x="0" y="677"/>
                </a:cxn>
                <a:cxn ang="0">
                  <a:pos x="420" y="0"/>
                </a:cxn>
                <a:cxn ang="0">
                  <a:pos x="432" y="383"/>
                </a:cxn>
                <a:cxn ang="0">
                  <a:pos x="80" y="986"/>
                </a:cxn>
              </a:cxnLst>
              <a:rect l="0" t="0" r="r" b="b"/>
              <a:pathLst>
                <a:path w="432" h="986">
                  <a:moveTo>
                    <a:pt x="80" y="986"/>
                  </a:moveTo>
                  <a:lnTo>
                    <a:pt x="0" y="677"/>
                  </a:lnTo>
                  <a:lnTo>
                    <a:pt x="420" y="0"/>
                  </a:lnTo>
                  <a:lnTo>
                    <a:pt x="432" y="383"/>
                  </a:lnTo>
                  <a:lnTo>
                    <a:pt x="80" y="986"/>
                  </a:lnTo>
                  <a:close/>
                </a:path>
              </a:pathLst>
            </a:custGeom>
            <a:solidFill>
              <a:srgbClr val="F58F49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 rot="20257227" flipV="1">
              <a:off x="9728" y="8845"/>
              <a:ext cx="819" cy="723"/>
            </a:xfrm>
            <a:custGeom>
              <a:avLst/>
              <a:gdLst/>
              <a:ahLst/>
              <a:cxnLst>
                <a:cxn ang="0">
                  <a:pos x="783" y="691"/>
                </a:cxn>
                <a:cxn ang="0">
                  <a:pos x="180" y="3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03" y="382"/>
                </a:cxn>
                <a:cxn ang="0">
                  <a:pos x="783" y="691"/>
                </a:cxn>
              </a:cxnLst>
              <a:rect l="0" t="0" r="r" b="b"/>
              <a:pathLst>
                <a:path w="783" h="691">
                  <a:moveTo>
                    <a:pt x="783" y="691"/>
                  </a:moveTo>
                  <a:lnTo>
                    <a:pt x="180" y="3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3" y="382"/>
                  </a:lnTo>
                  <a:lnTo>
                    <a:pt x="783" y="691"/>
                  </a:lnTo>
                  <a:close/>
                </a:path>
              </a:pathLst>
            </a:custGeom>
            <a:solidFill>
              <a:srgbClr val="F58F49">
                <a:alpha val="5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4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c="http://schemas.openxmlformats.org/drawingml/2006/chart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9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9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9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9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9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9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9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9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6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9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Graphic spid="90" grpId="0" uiExpand="1">
        <p:bldSub>
          <a:bldChart bld="series"/>
        </p:bldSub>
      </p:bldGraphic>
      <p:bldP spid="60" grpId="0" animBg="1"/>
      <p:bldP spid="2" grpId="0" animBg="1"/>
      <p:bldP spid="3" grpId="0" animBg="1"/>
      <p:bldP spid="4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F1F5EF"/>
                  </a:solidFill>
                </a:rPr>
                <a:t>PART 2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886067" y="3139267"/>
            <a:ext cx="234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Product operations</a:t>
            </a: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305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The history of development</a:t>
            </a: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1981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Team members</a:t>
            </a: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2813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Organizational structure</a:t>
            </a: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2211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Corporate Honors</a:t>
            </a: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36"/>
          <p:cNvSpPr>
            <a:spLocks noChangeArrowheads="1"/>
          </p:cNvSpPr>
          <p:nvPr/>
        </p:nvSpPr>
        <p:spPr bwMode="auto">
          <a:xfrm rot="2575587">
            <a:off x="4080136" y="668783"/>
            <a:ext cx="714447" cy="714447"/>
          </a:xfrm>
          <a:prstGeom prst="rect">
            <a:avLst/>
          </a:prstGeom>
          <a:solidFill>
            <a:srgbClr val="FFECB3"/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87" name="组合 33"/>
          <p:cNvGrpSpPr>
            <a:grpSpLocks/>
          </p:cNvGrpSpPr>
          <p:nvPr/>
        </p:nvGrpSpPr>
        <p:grpSpPr bwMode="auto">
          <a:xfrm>
            <a:off x="8121650" y="601663"/>
            <a:ext cx="5084763" cy="7423150"/>
            <a:chOff x="0" y="0"/>
            <a:chExt cx="5084620" cy="7422945"/>
          </a:xfrm>
        </p:grpSpPr>
        <p:sp>
          <p:nvSpPr>
            <p:cNvPr id="16388" name="矩形 34"/>
            <p:cNvSpPr>
              <a:spLocks noChangeArrowheads="1"/>
            </p:cNvSpPr>
            <p:nvPr/>
          </p:nvSpPr>
          <p:spPr bwMode="auto">
            <a:xfrm rot="2678193">
              <a:off x="1144437" y="3854428"/>
              <a:ext cx="3940183" cy="3268984"/>
            </a:xfrm>
            <a:prstGeom prst="rect">
              <a:avLst/>
            </a:prstGeom>
            <a:solidFill>
              <a:srgbClr val="9CC2E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89" name="矩形 35"/>
            <p:cNvSpPr>
              <a:spLocks noChangeArrowheads="1"/>
            </p:cNvSpPr>
            <p:nvPr/>
          </p:nvSpPr>
          <p:spPr bwMode="auto">
            <a:xfrm rot="2735885">
              <a:off x="0" y="6088818"/>
              <a:ext cx="1334125" cy="1334125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矩形 36"/>
            <p:cNvSpPr>
              <a:spLocks noChangeArrowheads="1"/>
            </p:cNvSpPr>
            <p:nvPr/>
          </p:nvSpPr>
          <p:spPr bwMode="auto">
            <a:xfrm rot="2575587">
              <a:off x="2757313" y="194571"/>
              <a:ext cx="714427" cy="714427"/>
            </a:xfrm>
            <a:prstGeom prst="rect">
              <a:avLst/>
            </a:prstGeom>
            <a:solidFill>
              <a:srgbClr val="2E75B5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1" name="矩形 37"/>
            <p:cNvSpPr>
              <a:spLocks noChangeArrowheads="1"/>
            </p:cNvSpPr>
            <p:nvPr/>
          </p:nvSpPr>
          <p:spPr bwMode="auto">
            <a:xfrm rot="2575587">
              <a:off x="2123007" y="0"/>
              <a:ext cx="178029" cy="178029"/>
            </a:xfrm>
            <a:prstGeom prst="rect">
              <a:avLst/>
            </a:prstGeom>
            <a:solidFill>
              <a:srgbClr val="BBD6E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7" name="矩形 34"/>
          <p:cNvSpPr>
            <a:spLocks noChangeArrowheads="1"/>
          </p:cNvSpPr>
          <p:nvPr/>
        </p:nvSpPr>
        <p:spPr bwMode="auto">
          <a:xfrm rot="2678193">
            <a:off x="-1269934" y="2217996"/>
            <a:ext cx="3940294" cy="3269074"/>
          </a:xfrm>
          <a:prstGeom prst="rect">
            <a:avLst/>
          </a:prstGeom>
          <a:solidFill>
            <a:srgbClr val="FFC000">
              <a:alpha val="29999"/>
            </a:srgbClr>
          </a:solidFill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7A76E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33741" y="1055625"/>
            <a:ext cx="11107384" cy="20078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pic>
        <p:nvPicPr>
          <p:cNvPr id="26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792" y="1259168"/>
            <a:ext cx="3240146" cy="22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14" y="1258281"/>
            <a:ext cx="3366452" cy="4738687"/>
          </a:xfrm>
          <a:prstGeom prst="rect">
            <a:avLst/>
          </a:prstGeom>
        </p:spPr>
      </p:pic>
      <p:sp>
        <p:nvSpPr>
          <p:cNvPr id="16386" name="矩形 5"/>
          <p:cNvSpPr>
            <a:spLocks noChangeArrowheads="1"/>
          </p:cNvSpPr>
          <p:nvPr/>
        </p:nvSpPr>
        <p:spPr bwMode="auto">
          <a:xfrm>
            <a:off x="4139966" y="5882668"/>
            <a:ext cx="3705421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矩形 32"/>
          <p:cNvSpPr>
            <a:spLocks noChangeArrowheads="1"/>
          </p:cNvSpPr>
          <p:nvPr/>
        </p:nvSpPr>
        <p:spPr bwMode="auto">
          <a:xfrm>
            <a:off x="3065912" y="2109862"/>
            <a:ext cx="4709008" cy="674688"/>
          </a:xfrm>
          <a:prstGeom prst="rect">
            <a:avLst/>
          </a:prstGeom>
          <a:solidFill>
            <a:srgbClr val="F37D2A"/>
          </a:solidFill>
          <a:ln>
            <a:noFill/>
          </a:ln>
        </p:spPr>
        <p:txBody>
          <a:bodyPr anchor="ctr"/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 Emoji" pitchFamily="2" charset="0"/>
              </a:rPr>
              <a:t>Click here to add a title</a:t>
            </a:r>
          </a:p>
        </p:txBody>
      </p:sp>
      <p:pic>
        <p:nvPicPr>
          <p:cNvPr id="16406" name="图片 31"/>
          <p:cNvPicPr preferRelativeResize="0"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913" y="3759991"/>
            <a:ext cx="3232150" cy="2195023"/>
          </a:xfrm>
          <a:custGeom>
            <a:avLst/>
            <a:gdLst>
              <a:gd name="T0" fmla="*/ 0 w 3701143"/>
              <a:gd name="T1" fmla="*/ 0 h 3606942"/>
              <a:gd name="T2" fmla="*/ 3701143 w 3701143"/>
              <a:gd name="T3" fmla="*/ 0 h 3606942"/>
              <a:gd name="T4" fmla="*/ 3701143 w 3701143"/>
              <a:gd name="T5" fmla="*/ 3606942 h 3606942"/>
              <a:gd name="T6" fmla="*/ 0 w 3701143"/>
              <a:gd name="T7" fmla="*/ 3606942 h 3606942"/>
              <a:gd name="T8" fmla="*/ 0 w 3701143"/>
              <a:gd name="T9" fmla="*/ 0 h 3606942"/>
              <a:gd name="T10" fmla="*/ 3701143 w 3701143"/>
              <a:gd name="T11" fmla="*/ 3606942 h 3606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701143" h="3606942">
                <a:moveTo>
                  <a:pt x="0" y="0"/>
                </a:moveTo>
                <a:lnTo>
                  <a:pt x="3701143" y="0"/>
                </a:lnTo>
                <a:lnTo>
                  <a:pt x="3701143" y="3606942"/>
                </a:lnTo>
                <a:lnTo>
                  <a:pt x="0" y="360694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8" name="文本框 38"/>
          <p:cNvSpPr>
            <a:spLocks noChangeArrowheads="1"/>
          </p:cNvSpPr>
          <p:nvPr/>
        </p:nvSpPr>
        <p:spPr bwMode="auto">
          <a:xfrm>
            <a:off x="4350105" y="2882750"/>
            <a:ext cx="3390316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Catch the feel of design in the times and styles and styles.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978418" y="3627624"/>
            <a:ext cx="3762707" cy="3083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28" name="直接连接符 27"/>
          <p:cNvCxnSpPr/>
          <p:nvPr/>
        </p:nvCxnSpPr>
        <p:spPr>
          <a:xfrm flipH="1">
            <a:off x="569559" y="1055625"/>
            <a:ext cx="64181" cy="5180307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7978418" y="57150"/>
            <a:ext cx="0" cy="6950888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31" name="直接连接符 30"/>
          <p:cNvCxnSpPr/>
          <p:nvPr/>
        </p:nvCxnSpPr>
        <p:spPr>
          <a:xfrm>
            <a:off x="598907" y="6211291"/>
            <a:ext cx="11142218" cy="24641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sp>
        <p:nvSpPr>
          <p:cNvPr id="16407" name="矩形 1"/>
          <p:cNvSpPr>
            <a:spLocks noChangeArrowheads="1"/>
          </p:cNvSpPr>
          <p:nvPr/>
        </p:nvSpPr>
        <p:spPr bwMode="auto">
          <a:xfrm>
            <a:off x="4131728" y="1258027"/>
            <a:ext cx="5195887" cy="674687"/>
          </a:xfrm>
          <a:prstGeom prst="rect">
            <a:avLst/>
          </a:prstGeom>
          <a:solidFill>
            <a:srgbClr val="2E7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egoe UI Emoji" pitchFamily="2" charset="0"/>
              </a:rPr>
              <a:t>Click here to add a title</a:t>
            </a:r>
          </a:p>
        </p:txBody>
      </p:sp>
      <p:grpSp>
        <p:nvGrpSpPr>
          <p:cNvPr id="42" name="组合 7"/>
          <p:cNvGrpSpPr/>
          <p:nvPr/>
        </p:nvGrpSpPr>
        <p:grpSpPr>
          <a:xfrm>
            <a:off x="108557" y="337632"/>
            <a:ext cx="4363632" cy="422275"/>
            <a:chOff x="198764" y="258545"/>
            <a:chExt cx="5816828" cy="563491"/>
          </a:xfrm>
        </p:grpSpPr>
        <p:grpSp>
          <p:nvGrpSpPr>
            <p:cNvPr id="43" name="组合 5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45" name="等腰三角形 44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" name="文本框 6"/>
            <p:cNvSpPr txBox="1"/>
            <p:nvPr/>
          </p:nvSpPr>
          <p:spPr>
            <a:xfrm>
              <a:off x="988289" y="300222"/>
              <a:ext cx="502730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375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16386" grpId="0" animBg="1"/>
      <p:bldP spid="16392" grpId="0" animBg="1"/>
      <p:bldP spid="16408" grpId="0"/>
      <p:bldP spid="16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8588427" y="3625313"/>
            <a:ext cx="4253677" cy="4253677"/>
          </a:xfrm>
          <a:prstGeom prst="ellipse">
            <a:avLst/>
          </a:prstGeom>
          <a:solidFill>
            <a:schemeClr val="accent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-1063519" y="3097525"/>
            <a:ext cx="3524731" cy="3524731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613054" y="1865255"/>
            <a:ext cx="2935007" cy="704401"/>
            <a:chOff x="6613054" y="1865255"/>
            <a:chExt cx="2935007" cy="704401"/>
          </a:xfrm>
        </p:grpSpPr>
        <p:sp>
          <p:nvSpPr>
            <p:cNvPr id="8" name="平行四边形 7"/>
            <p:cNvSpPr/>
            <p:nvPr/>
          </p:nvSpPr>
          <p:spPr>
            <a:xfrm flipH="1">
              <a:off x="6613054" y="1865255"/>
              <a:ext cx="2935007" cy="704401"/>
            </a:xfrm>
            <a:prstGeom prst="parallelogram">
              <a:avLst>
                <a:gd name="adj" fmla="val 49802"/>
              </a:avLst>
            </a:prstGeom>
            <a:solidFill>
              <a:srgbClr val="3E6BBC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6913792" y="2014819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55630" y="2670974"/>
            <a:ext cx="2935006" cy="704401"/>
            <a:chOff x="8055630" y="2670974"/>
            <a:chExt cx="2935006" cy="704401"/>
          </a:xfrm>
        </p:grpSpPr>
        <p:sp>
          <p:nvSpPr>
            <p:cNvPr id="9" name="平行四边形 30"/>
            <p:cNvSpPr>
              <a:spLocks noChangeArrowheads="1"/>
            </p:cNvSpPr>
            <p:nvPr/>
          </p:nvSpPr>
          <p:spPr bwMode="auto">
            <a:xfrm flipH="1">
              <a:off x="8055630" y="2670974"/>
              <a:ext cx="2935006" cy="704401"/>
            </a:xfrm>
            <a:prstGeom prst="parallelogram">
              <a:avLst>
                <a:gd name="adj" fmla="val 49865"/>
              </a:avLst>
            </a:prstGeom>
            <a:solidFill>
              <a:srgbClr val="3E6BBC"/>
            </a:solidFill>
            <a:ln w="19050">
              <a:noFill/>
              <a:round/>
              <a:headEnd type="oval" w="med" len="med"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>
              <a:off x="8357976" y="2820538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553900" y="4213261"/>
            <a:ext cx="2933398" cy="704401"/>
            <a:chOff x="2553900" y="4213261"/>
            <a:chExt cx="2933398" cy="704401"/>
          </a:xfrm>
        </p:grpSpPr>
        <p:sp>
          <p:nvSpPr>
            <p:cNvPr id="11" name="平行四边形 32"/>
            <p:cNvSpPr>
              <a:spLocks noChangeArrowheads="1"/>
            </p:cNvSpPr>
            <p:nvPr/>
          </p:nvSpPr>
          <p:spPr bwMode="auto">
            <a:xfrm flipH="1">
              <a:off x="2553900" y="4213261"/>
              <a:ext cx="2933398" cy="704401"/>
            </a:xfrm>
            <a:prstGeom prst="parallelogram">
              <a:avLst>
                <a:gd name="adj" fmla="val 49838"/>
              </a:avLst>
            </a:prstGeom>
            <a:solidFill>
              <a:srgbClr val="F7A76E"/>
            </a:solidFill>
            <a:ln w="19050">
              <a:noFill/>
              <a:round/>
              <a:headEnd/>
              <a:tailEnd type="oval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2865894" y="4362020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124190" y="3418797"/>
            <a:ext cx="2933398" cy="706009"/>
            <a:chOff x="1124190" y="3418797"/>
            <a:chExt cx="2933398" cy="706009"/>
          </a:xfrm>
        </p:grpSpPr>
        <p:sp>
          <p:nvSpPr>
            <p:cNvPr id="10" name="平行四边形 31"/>
            <p:cNvSpPr>
              <a:spLocks noChangeArrowheads="1"/>
            </p:cNvSpPr>
            <p:nvPr/>
          </p:nvSpPr>
          <p:spPr bwMode="auto">
            <a:xfrm flipH="1">
              <a:off x="1124190" y="3418797"/>
              <a:ext cx="2933398" cy="706009"/>
            </a:xfrm>
            <a:prstGeom prst="parallelogram">
              <a:avLst>
                <a:gd name="adj" fmla="val 49724"/>
              </a:avLst>
            </a:prstGeom>
            <a:solidFill>
              <a:srgbClr val="F7A76E"/>
            </a:solidFill>
            <a:ln w="19050">
              <a:noFill/>
              <a:round/>
              <a:headEnd type="oval" w="med" len="med"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矩形 7"/>
            <p:cNvSpPr>
              <a:spLocks noChangeArrowheads="1"/>
            </p:cNvSpPr>
            <p:nvPr/>
          </p:nvSpPr>
          <p:spPr bwMode="auto">
            <a:xfrm>
              <a:off x="1402412" y="3569167"/>
              <a:ext cx="1723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982272" y="5004627"/>
            <a:ext cx="3943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Catch the feel of design in the times and styles and styles.</a:t>
            </a: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511151" y="2570174"/>
            <a:ext cx="34180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Catch the feel of design in the times and styles and styles.</a:t>
            </a: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6461786" y="1191409"/>
            <a:ext cx="359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Catch the feel of design in the times and styles and styles.</a:t>
            </a: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8429314" y="3475922"/>
            <a:ext cx="33481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Catch the feel of design in the times and styles and styles.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05859" y="3417190"/>
            <a:ext cx="1696674" cy="1463482"/>
            <a:chOff x="5205859" y="3417190"/>
            <a:chExt cx="1696674" cy="1463482"/>
          </a:xfrm>
        </p:grpSpPr>
        <p:sp>
          <p:nvSpPr>
            <p:cNvPr id="5" name="六边形 4"/>
            <p:cNvSpPr/>
            <p:nvPr/>
          </p:nvSpPr>
          <p:spPr>
            <a:xfrm>
              <a:off x="5205859" y="3417190"/>
              <a:ext cx="1696674" cy="1463482"/>
            </a:xfrm>
            <a:prstGeom prst="hexagon">
              <a:avLst/>
            </a:prstGeom>
            <a:solidFill>
              <a:srgbClr val="3E6BB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37"/>
            <p:cNvSpPr>
              <a:spLocks noEditPoints="1"/>
            </p:cNvSpPr>
            <p:nvPr/>
          </p:nvSpPr>
          <p:spPr bwMode="auto">
            <a:xfrm>
              <a:off x="5646606" y="3805783"/>
              <a:ext cx="815180" cy="686297"/>
            </a:xfrm>
            <a:custGeom>
              <a:avLst/>
              <a:gdLst>
                <a:gd name="T0" fmla="*/ 248 w 334"/>
                <a:gd name="T1" fmla="*/ 0 h 282"/>
                <a:gd name="T2" fmla="*/ 214 w 334"/>
                <a:gd name="T3" fmla="*/ 10 h 282"/>
                <a:gd name="T4" fmla="*/ 204 w 334"/>
                <a:gd name="T5" fmla="*/ 44 h 282"/>
                <a:gd name="T6" fmla="*/ 212 w 334"/>
                <a:gd name="T7" fmla="*/ 84 h 282"/>
                <a:gd name="T8" fmla="*/ 158 w 334"/>
                <a:gd name="T9" fmla="*/ 128 h 282"/>
                <a:gd name="T10" fmla="*/ 128 w 334"/>
                <a:gd name="T11" fmla="*/ 66 h 282"/>
                <a:gd name="T12" fmla="*/ 102 w 334"/>
                <a:gd name="T13" fmla="*/ 28 h 282"/>
                <a:gd name="T14" fmla="*/ 66 w 334"/>
                <a:gd name="T15" fmla="*/ 18 h 282"/>
                <a:gd name="T16" fmla="*/ 44 w 334"/>
                <a:gd name="T17" fmla="*/ 22 h 282"/>
                <a:gd name="T18" fmla="*/ 44 w 334"/>
                <a:gd name="T19" fmla="*/ 32 h 282"/>
                <a:gd name="T20" fmla="*/ 32 w 334"/>
                <a:gd name="T21" fmla="*/ 78 h 282"/>
                <a:gd name="T22" fmla="*/ 8 w 334"/>
                <a:gd name="T23" fmla="*/ 60 h 282"/>
                <a:gd name="T24" fmla="*/ 2 w 334"/>
                <a:gd name="T25" fmla="*/ 64 h 282"/>
                <a:gd name="T26" fmla="*/ 8 w 334"/>
                <a:gd name="T27" fmla="*/ 114 h 282"/>
                <a:gd name="T28" fmla="*/ 30 w 334"/>
                <a:gd name="T29" fmla="*/ 136 h 282"/>
                <a:gd name="T30" fmla="*/ 64 w 334"/>
                <a:gd name="T31" fmla="*/ 148 h 282"/>
                <a:gd name="T32" fmla="*/ 52 w 334"/>
                <a:gd name="T33" fmla="*/ 234 h 282"/>
                <a:gd name="T34" fmla="*/ 90 w 334"/>
                <a:gd name="T35" fmla="*/ 280 h 282"/>
                <a:gd name="T36" fmla="*/ 100 w 334"/>
                <a:gd name="T37" fmla="*/ 280 h 282"/>
                <a:gd name="T38" fmla="*/ 218 w 334"/>
                <a:gd name="T39" fmla="*/ 280 h 282"/>
                <a:gd name="T40" fmla="*/ 262 w 334"/>
                <a:gd name="T41" fmla="*/ 236 h 282"/>
                <a:gd name="T42" fmla="*/ 248 w 334"/>
                <a:gd name="T43" fmla="*/ 130 h 282"/>
                <a:gd name="T44" fmla="*/ 244 w 334"/>
                <a:gd name="T45" fmla="*/ 116 h 282"/>
                <a:gd name="T46" fmla="*/ 290 w 334"/>
                <a:gd name="T47" fmla="*/ 130 h 282"/>
                <a:gd name="T48" fmla="*/ 334 w 334"/>
                <a:gd name="T49" fmla="*/ 86 h 282"/>
                <a:gd name="T50" fmla="*/ 248 w 334"/>
                <a:gd name="T51" fmla="*/ 92 h 282"/>
                <a:gd name="T52" fmla="*/ 248 w 334"/>
                <a:gd name="T53" fmla="*/ 92 h 282"/>
                <a:gd name="T54" fmla="*/ 94 w 334"/>
                <a:gd name="T55" fmla="*/ 266 h 282"/>
                <a:gd name="T56" fmla="*/ 162 w 334"/>
                <a:gd name="T57" fmla="*/ 144 h 282"/>
                <a:gd name="T58" fmla="*/ 82 w 334"/>
                <a:gd name="T59" fmla="*/ 72 h 282"/>
                <a:gd name="T60" fmla="*/ 62 w 334"/>
                <a:gd name="T61" fmla="*/ 32 h 282"/>
                <a:gd name="T62" fmla="*/ 92 w 334"/>
                <a:gd name="T63" fmla="*/ 40 h 282"/>
                <a:gd name="T64" fmla="*/ 114 w 334"/>
                <a:gd name="T65" fmla="*/ 72 h 282"/>
                <a:gd name="T66" fmla="*/ 108 w 334"/>
                <a:gd name="T67" fmla="*/ 110 h 282"/>
                <a:gd name="T68" fmla="*/ 96 w 334"/>
                <a:gd name="T69" fmla="*/ 122 h 282"/>
                <a:gd name="T70" fmla="*/ 74 w 334"/>
                <a:gd name="T71" fmla="*/ 132 h 282"/>
                <a:gd name="T72" fmla="*/ 46 w 334"/>
                <a:gd name="T73" fmla="*/ 130 h 282"/>
                <a:gd name="T74" fmla="*/ 22 w 334"/>
                <a:gd name="T75" fmla="*/ 110 h 282"/>
                <a:gd name="T76" fmla="*/ 22 w 334"/>
                <a:gd name="T77" fmla="*/ 88 h 282"/>
                <a:gd name="T78" fmla="*/ 54 w 334"/>
                <a:gd name="T79" fmla="*/ 100 h 282"/>
                <a:gd name="T80" fmla="*/ 120 w 334"/>
                <a:gd name="T81" fmla="*/ 166 h 282"/>
                <a:gd name="T82" fmla="*/ 98 w 334"/>
                <a:gd name="T83" fmla="*/ 138 h 282"/>
                <a:gd name="T84" fmla="*/ 104 w 334"/>
                <a:gd name="T85" fmla="*/ 134 h 282"/>
                <a:gd name="T86" fmla="*/ 110 w 334"/>
                <a:gd name="T87" fmla="*/ 128 h 282"/>
                <a:gd name="T88" fmla="*/ 116 w 334"/>
                <a:gd name="T89" fmla="*/ 122 h 282"/>
                <a:gd name="T90" fmla="*/ 120 w 334"/>
                <a:gd name="T91" fmla="*/ 118 h 282"/>
                <a:gd name="T92" fmla="*/ 148 w 334"/>
                <a:gd name="T93" fmla="*/ 138 h 282"/>
                <a:gd name="T94" fmla="*/ 218 w 334"/>
                <a:gd name="T95" fmla="*/ 262 h 282"/>
                <a:gd name="T96" fmla="*/ 290 w 334"/>
                <a:gd name="T97" fmla="*/ 112 h 282"/>
                <a:gd name="T98" fmla="*/ 316 w 334"/>
                <a:gd name="T99" fmla="*/ 86 h 2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"/>
                <a:gd name="T151" fmla="*/ 0 h 282"/>
                <a:gd name="T152" fmla="*/ 334 w 334"/>
                <a:gd name="T153" fmla="*/ 282 h 2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72932" y="2658108"/>
            <a:ext cx="1696675" cy="1460266"/>
            <a:chOff x="3772932" y="2658108"/>
            <a:chExt cx="1696675" cy="1460266"/>
          </a:xfrm>
        </p:grpSpPr>
        <p:sp>
          <p:nvSpPr>
            <p:cNvPr id="7" name="六边形 6"/>
            <p:cNvSpPr/>
            <p:nvPr/>
          </p:nvSpPr>
          <p:spPr>
            <a:xfrm>
              <a:off x="3772932" y="2658108"/>
              <a:ext cx="1696675" cy="1460266"/>
            </a:xfrm>
            <a:prstGeom prst="hexagon">
              <a:avLst/>
            </a:prstGeom>
            <a:solidFill>
              <a:srgbClr val="3E6BB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220481" y="3123803"/>
              <a:ext cx="801578" cy="528876"/>
              <a:chOff x="4406901" y="3669846"/>
              <a:chExt cx="615950" cy="406400"/>
            </a:xfrm>
            <a:solidFill>
              <a:schemeClr val="bg1"/>
            </a:solidFill>
          </p:grpSpPr>
          <p:sp>
            <p:nvSpPr>
              <p:cNvPr id="27" name="Freeform 134"/>
              <p:cNvSpPr>
                <a:spLocks noEditPoints="1"/>
              </p:cNvSpPr>
              <p:nvPr/>
            </p:nvSpPr>
            <p:spPr bwMode="auto">
              <a:xfrm>
                <a:off x="4508501" y="3882571"/>
                <a:ext cx="396875" cy="193675"/>
              </a:xfrm>
              <a:custGeom>
                <a:avLst/>
                <a:gdLst>
                  <a:gd name="T0" fmla="*/ 124 w 250"/>
                  <a:gd name="T1" fmla="*/ 122 h 122"/>
                  <a:gd name="T2" fmla="*/ 102 w 250"/>
                  <a:gd name="T3" fmla="*/ 118 h 122"/>
                  <a:gd name="T4" fmla="*/ 24 w 250"/>
                  <a:gd name="T5" fmla="*/ 84 h 122"/>
                  <a:gd name="T6" fmla="*/ 6 w 250"/>
                  <a:gd name="T7" fmla="*/ 70 h 122"/>
                  <a:gd name="T8" fmla="*/ 0 w 250"/>
                  <a:gd name="T9" fmla="*/ 48 h 122"/>
                  <a:gd name="T10" fmla="*/ 0 w 250"/>
                  <a:gd name="T11" fmla="*/ 10 h 122"/>
                  <a:gd name="T12" fmla="*/ 2 w 250"/>
                  <a:gd name="T13" fmla="*/ 4 h 122"/>
                  <a:gd name="T14" fmla="*/ 8 w 250"/>
                  <a:gd name="T15" fmla="*/ 0 h 122"/>
                  <a:gd name="T16" fmla="*/ 38 w 250"/>
                  <a:gd name="T17" fmla="*/ 0 h 122"/>
                  <a:gd name="T18" fmla="*/ 106 w 250"/>
                  <a:gd name="T19" fmla="*/ 26 h 122"/>
                  <a:gd name="T20" fmla="*/ 116 w 250"/>
                  <a:gd name="T21" fmla="*/ 28 h 122"/>
                  <a:gd name="T22" fmla="*/ 126 w 250"/>
                  <a:gd name="T23" fmla="*/ 30 h 122"/>
                  <a:gd name="T24" fmla="*/ 146 w 250"/>
                  <a:gd name="T25" fmla="*/ 26 h 122"/>
                  <a:gd name="T26" fmla="*/ 204 w 250"/>
                  <a:gd name="T27" fmla="*/ 2 h 122"/>
                  <a:gd name="T28" fmla="*/ 240 w 250"/>
                  <a:gd name="T29" fmla="*/ 0 h 122"/>
                  <a:gd name="T30" fmla="*/ 244 w 250"/>
                  <a:gd name="T31" fmla="*/ 2 h 122"/>
                  <a:gd name="T32" fmla="*/ 248 w 250"/>
                  <a:gd name="T33" fmla="*/ 6 h 122"/>
                  <a:gd name="T34" fmla="*/ 250 w 250"/>
                  <a:gd name="T35" fmla="*/ 48 h 122"/>
                  <a:gd name="T36" fmla="*/ 248 w 250"/>
                  <a:gd name="T37" fmla="*/ 58 h 122"/>
                  <a:gd name="T38" fmla="*/ 234 w 250"/>
                  <a:gd name="T39" fmla="*/ 78 h 122"/>
                  <a:gd name="T40" fmla="*/ 146 w 250"/>
                  <a:gd name="T41" fmla="*/ 118 h 122"/>
                  <a:gd name="T42" fmla="*/ 136 w 250"/>
                  <a:gd name="T43" fmla="*/ 122 h 122"/>
                  <a:gd name="T44" fmla="*/ 124 w 250"/>
                  <a:gd name="T45" fmla="*/ 122 h 122"/>
                  <a:gd name="T46" fmla="*/ 16 w 250"/>
                  <a:gd name="T47" fmla="*/ 48 h 122"/>
                  <a:gd name="T48" fmla="*/ 18 w 250"/>
                  <a:gd name="T49" fmla="*/ 54 h 122"/>
                  <a:gd name="T50" fmla="*/ 24 w 250"/>
                  <a:gd name="T51" fmla="*/ 66 h 122"/>
                  <a:gd name="T52" fmla="*/ 108 w 250"/>
                  <a:gd name="T53" fmla="*/ 104 h 122"/>
                  <a:gd name="T54" fmla="*/ 116 w 250"/>
                  <a:gd name="T55" fmla="*/ 106 h 122"/>
                  <a:gd name="T56" fmla="*/ 124 w 250"/>
                  <a:gd name="T57" fmla="*/ 106 h 122"/>
                  <a:gd name="T58" fmla="*/ 140 w 250"/>
                  <a:gd name="T59" fmla="*/ 104 h 122"/>
                  <a:gd name="T60" fmla="*/ 218 w 250"/>
                  <a:gd name="T61" fmla="*/ 70 h 122"/>
                  <a:gd name="T62" fmla="*/ 228 w 250"/>
                  <a:gd name="T63" fmla="*/ 60 h 122"/>
                  <a:gd name="T64" fmla="*/ 232 w 250"/>
                  <a:gd name="T65" fmla="*/ 48 h 122"/>
                  <a:gd name="T66" fmla="*/ 208 w 250"/>
                  <a:gd name="T67" fmla="*/ 18 h 122"/>
                  <a:gd name="T68" fmla="*/ 154 w 250"/>
                  <a:gd name="T69" fmla="*/ 40 h 122"/>
                  <a:gd name="T70" fmla="*/ 126 w 250"/>
                  <a:gd name="T71" fmla="*/ 46 h 122"/>
                  <a:gd name="T72" fmla="*/ 114 w 250"/>
                  <a:gd name="T73" fmla="*/ 44 h 122"/>
                  <a:gd name="T74" fmla="*/ 38 w 250"/>
                  <a:gd name="T75" fmla="*/ 18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0"/>
                  <a:gd name="T115" fmla="*/ 0 h 122"/>
                  <a:gd name="T116" fmla="*/ 250 w 250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  <a:ea typeface="微软雅黑" pitchFamily="34" charset="-122"/>
                </a:endParaRPr>
              </a:p>
            </p:txBody>
          </p:sp>
          <p:sp>
            <p:nvSpPr>
              <p:cNvPr id="28" name="Freeform 135"/>
              <p:cNvSpPr>
                <a:spLocks noEditPoints="1"/>
              </p:cNvSpPr>
              <p:nvPr/>
            </p:nvSpPr>
            <p:spPr bwMode="auto">
              <a:xfrm>
                <a:off x="4406901" y="3669846"/>
                <a:ext cx="615950" cy="333375"/>
              </a:xfrm>
              <a:custGeom>
                <a:avLst/>
                <a:gdLst>
                  <a:gd name="T0" fmla="*/ 380 w 388"/>
                  <a:gd name="T1" fmla="*/ 210 h 210"/>
                  <a:gd name="T2" fmla="*/ 348 w 388"/>
                  <a:gd name="T3" fmla="*/ 210 h 210"/>
                  <a:gd name="T4" fmla="*/ 344 w 388"/>
                  <a:gd name="T5" fmla="*/ 210 h 210"/>
                  <a:gd name="T6" fmla="*/ 340 w 388"/>
                  <a:gd name="T7" fmla="*/ 206 h 210"/>
                  <a:gd name="T8" fmla="*/ 340 w 388"/>
                  <a:gd name="T9" fmla="*/ 198 h 210"/>
                  <a:gd name="T10" fmla="*/ 356 w 388"/>
                  <a:gd name="T11" fmla="*/ 90 h 210"/>
                  <a:gd name="T12" fmla="*/ 214 w 388"/>
                  <a:gd name="T13" fmla="*/ 150 h 210"/>
                  <a:gd name="T14" fmla="*/ 190 w 388"/>
                  <a:gd name="T15" fmla="*/ 154 h 210"/>
                  <a:gd name="T16" fmla="*/ 178 w 388"/>
                  <a:gd name="T17" fmla="*/ 154 h 210"/>
                  <a:gd name="T18" fmla="*/ 14 w 388"/>
                  <a:gd name="T19" fmla="*/ 92 h 210"/>
                  <a:gd name="T20" fmla="*/ 6 w 388"/>
                  <a:gd name="T21" fmla="*/ 88 h 210"/>
                  <a:gd name="T22" fmla="*/ 0 w 388"/>
                  <a:gd name="T23" fmla="*/ 80 h 210"/>
                  <a:gd name="T24" fmla="*/ 0 w 388"/>
                  <a:gd name="T25" fmla="*/ 76 h 210"/>
                  <a:gd name="T26" fmla="*/ 2 w 388"/>
                  <a:gd name="T27" fmla="*/ 70 h 210"/>
                  <a:gd name="T28" fmla="*/ 14 w 388"/>
                  <a:gd name="T29" fmla="*/ 62 h 210"/>
                  <a:gd name="T30" fmla="*/ 168 w 388"/>
                  <a:gd name="T31" fmla="*/ 4 h 210"/>
                  <a:gd name="T32" fmla="*/ 192 w 388"/>
                  <a:gd name="T33" fmla="*/ 0 h 210"/>
                  <a:gd name="T34" fmla="*/ 202 w 388"/>
                  <a:gd name="T35" fmla="*/ 2 h 210"/>
                  <a:gd name="T36" fmla="*/ 362 w 388"/>
                  <a:gd name="T37" fmla="*/ 56 h 210"/>
                  <a:gd name="T38" fmla="*/ 368 w 388"/>
                  <a:gd name="T39" fmla="*/ 60 h 210"/>
                  <a:gd name="T40" fmla="*/ 376 w 388"/>
                  <a:gd name="T41" fmla="*/ 66 h 210"/>
                  <a:gd name="T42" fmla="*/ 376 w 388"/>
                  <a:gd name="T43" fmla="*/ 70 h 210"/>
                  <a:gd name="T44" fmla="*/ 372 w 388"/>
                  <a:gd name="T45" fmla="*/ 80 h 210"/>
                  <a:gd name="T46" fmla="*/ 386 w 388"/>
                  <a:gd name="T47" fmla="*/ 198 h 210"/>
                  <a:gd name="T48" fmla="*/ 388 w 388"/>
                  <a:gd name="T49" fmla="*/ 202 h 210"/>
                  <a:gd name="T50" fmla="*/ 388 w 388"/>
                  <a:gd name="T51" fmla="*/ 206 h 210"/>
                  <a:gd name="T52" fmla="*/ 382 w 388"/>
                  <a:gd name="T53" fmla="*/ 210 h 210"/>
                  <a:gd name="T54" fmla="*/ 380 w 388"/>
                  <a:gd name="T55" fmla="*/ 210 h 210"/>
                  <a:gd name="T56" fmla="*/ 366 w 388"/>
                  <a:gd name="T57" fmla="*/ 194 h 210"/>
                  <a:gd name="T58" fmla="*/ 362 w 388"/>
                  <a:gd name="T59" fmla="*/ 194 h 210"/>
                  <a:gd name="T60" fmla="*/ 174 w 388"/>
                  <a:gd name="T61" fmla="*/ 136 h 210"/>
                  <a:gd name="T62" fmla="*/ 180 w 388"/>
                  <a:gd name="T63" fmla="*/ 138 h 210"/>
                  <a:gd name="T64" fmla="*/ 190 w 388"/>
                  <a:gd name="T65" fmla="*/ 138 h 210"/>
                  <a:gd name="T66" fmla="*/ 206 w 388"/>
                  <a:gd name="T67" fmla="*/ 136 h 210"/>
                  <a:gd name="T68" fmla="*/ 208 w 388"/>
                  <a:gd name="T69" fmla="*/ 18 h 210"/>
                  <a:gd name="T70" fmla="*/ 200 w 388"/>
                  <a:gd name="T71" fmla="*/ 18 h 210"/>
                  <a:gd name="T72" fmla="*/ 192 w 388"/>
                  <a:gd name="T73" fmla="*/ 16 h 210"/>
                  <a:gd name="T74" fmla="*/ 174 w 388"/>
                  <a:gd name="T75" fmla="*/ 20 h 2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8"/>
                  <a:gd name="T115" fmla="*/ 0 h 210"/>
                  <a:gd name="T116" fmla="*/ 388 w 388"/>
                  <a:gd name="T117" fmla="*/ 210 h 2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205859" y="1865255"/>
            <a:ext cx="1696674" cy="1463482"/>
            <a:chOff x="5205859" y="1865255"/>
            <a:chExt cx="1696674" cy="1463482"/>
          </a:xfrm>
        </p:grpSpPr>
        <p:sp>
          <p:nvSpPr>
            <p:cNvPr id="4" name="六边形 3"/>
            <p:cNvSpPr/>
            <p:nvPr/>
          </p:nvSpPr>
          <p:spPr>
            <a:xfrm>
              <a:off x="5205859" y="1865255"/>
              <a:ext cx="1696674" cy="1463482"/>
            </a:xfrm>
            <a:prstGeom prst="hexagon">
              <a:avLst/>
            </a:prstGeom>
            <a:solidFill>
              <a:srgbClr val="F37D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44"/>
            <p:cNvSpPr>
              <a:spLocks noEditPoints="1"/>
            </p:cNvSpPr>
            <p:nvPr/>
          </p:nvSpPr>
          <p:spPr bwMode="auto">
            <a:xfrm>
              <a:off x="5738804" y="2388915"/>
              <a:ext cx="630786" cy="416162"/>
            </a:xfrm>
            <a:custGeom>
              <a:avLst/>
              <a:gdLst>
                <a:gd name="T0" fmla="*/ 314 w 334"/>
                <a:gd name="T1" fmla="*/ 0 h 214"/>
                <a:gd name="T2" fmla="*/ 22 w 334"/>
                <a:gd name="T3" fmla="*/ 0 h 214"/>
                <a:gd name="T4" fmla="*/ 22 w 334"/>
                <a:gd name="T5" fmla="*/ 0 h 214"/>
                <a:gd name="T6" fmla="*/ 14 w 334"/>
                <a:gd name="T7" fmla="*/ 2 h 214"/>
                <a:gd name="T8" fmla="*/ 6 w 334"/>
                <a:gd name="T9" fmla="*/ 6 h 214"/>
                <a:gd name="T10" fmla="*/ 2 w 334"/>
                <a:gd name="T11" fmla="*/ 12 h 214"/>
                <a:gd name="T12" fmla="*/ 0 w 334"/>
                <a:gd name="T13" fmla="*/ 20 h 214"/>
                <a:gd name="T14" fmla="*/ 0 w 334"/>
                <a:gd name="T15" fmla="*/ 192 h 214"/>
                <a:gd name="T16" fmla="*/ 0 w 334"/>
                <a:gd name="T17" fmla="*/ 192 h 214"/>
                <a:gd name="T18" fmla="*/ 2 w 334"/>
                <a:gd name="T19" fmla="*/ 200 h 214"/>
                <a:gd name="T20" fmla="*/ 6 w 334"/>
                <a:gd name="T21" fmla="*/ 208 h 214"/>
                <a:gd name="T22" fmla="*/ 14 w 334"/>
                <a:gd name="T23" fmla="*/ 212 h 214"/>
                <a:gd name="T24" fmla="*/ 22 w 334"/>
                <a:gd name="T25" fmla="*/ 214 h 214"/>
                <a:gd name="T26" fmla="*/ 314 w 334"/>
                <a:gd name="T27" fmla="*/ 214 h 214"/>
                <a:gd name="T28" fmla="*/ 314 w 334"/>
                <a:gd name="T29" fmla="*/ 214 h 214"/>
                <a:gd name="T30" fmla="*/ 322 w 334"/>
                <a:gd name="T31" fmla="*/ 212 h 214"/>
                <a:gd name="T32" fmla="*/ 328 w 334"/>
                <a:gd name="T33" fmla="*/ 208 h 214"/>
                <a:gd name="T34" fmla="*/ 334 w 334"/>
                <a:gd name="T35" fmla="*/ 200 h 214"/>
                <a:gd name="T36" fmla="*/ 334 w 334"/>
                <a:gd name="T37" fmla="*/ 192 h 214"/>
                <a:gd name="T38" fmla="*/ 334 w 334"/>
                <a:gd name="T39" fmla="*/ 20 h 214"/>
                <a:gd name="T40" fmla="*/ 334 w 334"/>
                <a:gd name="T41" fmla="*/ 20 h 214"/>
                <a:gd name="T42" fmla="*/ 334 w 334"/>
                <a:gd name="T43" fmla="*/ 12 h 214"/>
                <a:gd name="T44" fmla="*/ 328 w 334"/>
                <a:gd name="T45" fmla="*/ 6 h 214"/>
                <a:gd name="T46" fmla="*/ 322 w 334"/>
                <a:gd name="T47" fmla="*/ 2 h 214"/>
                <a:gd name="T48" fmla="*/ 314 w 334"/>
                <a:gd name="T49" fmla="*/ 0 h 214"/>
                <a:gd name="T50" fmla="*/ 314 w 334"/>
                <a:gd name="T51" fmla="*/ 0 h 214"/>
                <a:gd name="T52" fmla="*/ 300 w 334"/>
                <a:gd name="T53" fmla="*/ 14 h 214"/>
                <a:gd name="T54" fmla="*/ 174 w 334"/>
                <a:gd name="T55" fmla="*/ 108 h 214"/>
                <a:gd name="T56" fmla="*/ 36 w 334"/>
                <a:gd name="T57" fmla="*/ 14 h 214"/>
                <a:gd name="T58" fmla="*/ 300 w 334"/>
                <a:gd name="T59" fmla="*/ 14 h 214"/>
                <a:gd name="T60" fmla="*/ 320 w 334"/>
                <a:gd name="T61" fmla="*/ 192 h 214"/>
                <a:gd name="T62" fmla="*/ 320 w 334"/>
                <a:gd name="T63" fmla="*/ 192 h 214"/>
                <a:gd name="T64" fmla="*/ 318 w 334"/>
                <a:gd name="T65" fmla="*/ 196 h 214"/>
                <a:gd name="T66" fmla="*/ 314 w 334"/>
                <a:gd name="T67" fmla="*/ 198 h 214"/>
                <a:gd name="T68" fmla="*/ 22 w 334"/>
                <a:gd name="T69" fmla="*/ 198 h 214"/>
                <a:gd name="T70" fmla="*/ 22 w 334"/>
                <a:gd name="T71" fmla="*/ 198 h 214"/>
                <a:gd name="T72" fmla="*/ 18 w 334"/>
                <a:gd name="T73" fmla="*/ 196 h 214"/>
                <a:gd name="T74" fmla="*/ 16 w 334"/>
                <a:gd name="T75" fmla="*/ 192 h 214"/>
                <a:gd name="T76" fmla="*/ 16 w 334"/>
                <a:gd name="T77" fmla="*/ 20 h 214"/>
                <a:gd name="T78" fmla="*/ 16 w 334"/>
                <a:gd name="T79" fmla="*/ 20 h 214"/>
                <a:gd name="T80" fmla="*/ 16 w 334"/>
                <a:gd name="T81" fmla="*/ 18 h 214"/>
                <a:gd name="T82" fmla="*/ 170 w 334"/>
                <a:gd name="T83" fmla="*/ 122 h 214"/>
                <a:gd name="T84" fmla="*/ 170 w 334"/>
                <a:gd name="T85" fmla="*/ 122 h 214"/>
                <a:gd name="T86" fmla="*/ 174 w 334"/>
                <a:gd name="T87" fmla="*/ 124 h 214"/>
                <a:gd name="T88" fmla="*/ 174 w 334"/>
                <a:gd name="T89" fmla="*/ 124 h 214"/>
                <a:gd name="T90" fmla="*/ 178 w 334"/>
                <a:gd name="T91" fmla="*/ 122 h 214"/>
                <a:gd name="T92" fmla="*/ 320 w 334"/>
                <a:gd name="T93" fmla="*/ 18 h 214"/>
                <a:gd name="T94" fmla="*/ 320 w 334"/>
                <a:gd name="T95" fmla="*/ 18 h 214"/>
                <a:gd name="T96" fmla="*/ 320 w 334"/>
                <a:gd name="T97" fmla="*/ 20 h 214"/>
                <a:gd name="T98" fmla="*/ 320 w 334"/>
                <a:gd name="T99" fmla="*/ 192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4"/>
                <a:gd name="T151" fmla="*/ 0 h 214"/>
                <a:gd name="T152" fmla="*/ 334 w 334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4" h="214">
                  <a:moveTo>
                    <a:pt x="314" y="0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192"/>
                  </a:lnTo>
                  <a:lnTo>
                    <a:pt x="2" y="200"/>
                  </a:lnTo>
                  <a:lnTo>
                    <a:pt x="6" y="208"/>
                  </a:lnTo>
                  <a:lnTo>
                    <a:pt x="14" y="212"/>
                  </a:lnTo>
                  <a:lnTo>
                    <a:pt x="22" y="214"/>
                  </a:lnTo>
                  <a:lnTo>
                    <a:pt x="314" y="214"/>
                  </a:lnTo>
                  <a:lnTo>
                    <a:pt x="322" y="212"/>
                  </a:lnTo>
                  <a:lnTo>
                    <a:pt x="328" y="208"/>
                  </a:lnTo>
                  <a:lnTo>
                    <a:pt x="334" y="200"/>
                  </a:lnTo>
                  <a:lnTo>
                    <a:pt x="334" y="192"/>
                  </a:lnTo>
                  <a:lnTo>
                    <a:pt x="334" y="20"/>
                  </a:lnTo>
                  <a:lnTo>
                    <a:pt x="334" y="12"/>
                  </a:lnTo>
                  <a:lnTo>
                    <a:pt x="328" y="6"/>
                  </a:lnTo>
                  <a:lnTo>
                    <a:pt x="322" y="2"/>
                  </a:lnTo>
                  <a:lnTo>
                    <a:pt x="314" y="0"/>
                  </a:lnTo>
                  <a:close/>
                  <a:moveTo>
                    <a:pt x="300" y="14"/>
                  </a:moveTo>
                  <a:lnTo>
                    <a:pt x="174" y="108"/>
                  </a:lnTo>
                  <a:lnTo>
                    <a:pt x="36" y="14"/>
                  </a:lnTo>
                  <a:lnTo>
                    <a:pt x="300" y="14"/>
                  </a:lnTo>
                  <a:close/>
                  <a:moveTo>
                    <a:pt x="320" y="192"/>
                  </a:moveTo>
                  <a:lnTo>
                    <a:pt x="320" y="192"/>
                  </a:lnTo>
                  <a:lnTo>
                    <a:pt x="318" y="196"/>
                  </a:lnTo>
                  <a:lnTo>
                    <a:pt x="314" y="198"/>
                  </a:lnTo>
                  <a:lnTo>
                    <a:pt x="22" y="198"/>
                  </a:lnTo>
                  <a:lnTo>
                    <a:pt x="18" y="196"/>
                  </a:lnTo>
                  <a:lnTo>
                    <a:pt x="16" y="19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0" y="122"/>
                  </a:lnTo>
                  <a:lnTo>
                    <a:pt x="174" y="124"/>
                  </a:lnTo>
                  <a:lnTo>
                    <a:pt x="178" y="122"/>
                  </a:lnTo>
                  <a:lnTo>
                    <a:pt x="320" y="18"/>
                  </a:lnTo>
                  <a:lnTo>
                    <a:pt x="320" y="20"/>
                  </a:lnTo>
                  <a:lnTo>
                    <a:pt x="32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40394" y="2672583"/>
            <a:ext cx="1696674" cy="1461874"/>
            <a:chOff x="6640394" y="2672583"/>
            <a:chExt cx="1696674" cy="1461874"/>
          </a:xfrm>
        </p:grpSpPr>
        <p:sp>
          <p:nvSpPr>
            <p:cNvPr id="6" name="六边形 5"/>
            <p:cNvSpPr/>
            <p:nvPr/>
          </p:nvSpPr>
          <p:spPr>
            <a:xfrm>
              <a:off x="6640394" y="2672583"/>
              <a:ext cx="1696674" cy="1461874"/>
            </a:xfrm>
            <a:prstGeom prst="hexagon">
              <a:avLst/>
            </a:prstGeom>
            <a:solidFill>
              <a:srgbClr val="F37D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56"/>
            <p:cNvSpPr>
              <a:spLocks noEditPoints="1"/>
            </p:cNvSpPr>
            <p:nvPr/>
          </p:nvSpPr>
          <p:spPr bwMode="auto">
            <a:xfrm>
              <a:off x="7130097" y="3063905"/>
              <a:ext cx="717269" cy="679232"/>
            </a:xfrm>
            <a:custGeom>
              <a:avLst/>
              <a:gdLst>
                <a:gd name="T0" fmla="*/ 30 w 318"/>
                <a:gd name="T1" fmla="*/ 302 h 302"/>
                <a:gd name="T2" fmla="*/ 24 w 318"/>
                <a:gd name="T3" fmla="*/ 300 h 302"/>
                <a:gd name="T4" fmla="*/ 8 w 318"/>
                <a:gd name="T5" fmla="*/ 292 h 302"/>
                <a:gd name="T6" fmla="*/ 0 w 318"/>
                <a:gd name="T7" fmla="*/ 278 h 302"/>
                <a:gd name="T8" fmla="*/ 0 w 318"/>
                <a:gd name="T9" fmla="*/ 238 h 302"/>
                <a:gd name="T10" fmla="*/ 2 w 318"/>
                <a:gd name="T11" fmla="*/ 230 h 302"/>
                <a:gd name="T12" fmla="*/ 12 w 318"/>
                <a:gd name="T13" fmla="*/ 214 h 302"/>
                <a:gd name="T14" fmla="*/ 100 w 318"/>
                <a:gd name="T15" fmla="*/ 186 h 302"/>
                <a:gd name="T16" fmla="*/ 90 w 318"/>
                <a:gd name="T17" fmla="*/ 166 h 302"/>
                <a:gd name="T18" fmla="*/ 76 w 318"/>
                <a:gd name="T19" fmla="*/ 120 h 302"/>
                <a:gd name="T20" fmla="*/ 74 w 318"/>
                <a:gd name="T21" fmla="*/ 94 h 302"/>
                <a:gd name="T22" fmla="*/ 80 w 318"/>
                <a:gd name="T23" fmla="*/ 56 h 302"/>
                <a:gd name="T24" fmla="*/ 98 w 318"/>
                <a:gd name="T25" fmla="*/ 26 h 302"/>
                <a:gd name="T26" fmla="*/ 124 w 318"/>
                <a:gd name="T27" fmla="*/ 6 h 302"/>
                <a:gd name="T28" fmla="*/ 158 w 318"/>
                <a:gd name="T29" fmla="*/ 0 h 302"/>
                <a:gd name="T30" fmla="*/ 176 w 318"/>
                <a:gd name="T31" fmla="*/ 2 h 302"/>
                <a:gd name="T32" fmla="*/ 208 w 318"/>
                <a:gd name="T33" fmla="*/ 16 h 302"/>
                <a:gd name="T34" fmla="*/ 230 w 318"/>
                <a:gd name="T35" fmla="*/ 40 h 302"/>
                <a:gd name="T36" fmla="*/ 242 w 318"/>
                <a:gd name="T37" fmla="*/ 74 h 302"/>
                <a:gd name="T38" fmla="*/ 244 w 318"/>
                <a:gd name="T39" fmla="*/ 94 h 302"/>
                <a:gd name="T40" fmla="*/ 236 w 318"/>
                <a:gd name="T41" fmla="*/ 144 h 302"/>
                <a:gd name="T42" fmla="*/ 216 w 318"/>
                <a:gd name="T43" fmla="*/ 186 h 302"/>
                <a:gd name="T44" fmla="*/ 296 w 318"/>
                <a:gd name="T45" fmla="*/ 210 h 302"/>
                <a:gd name="T46" fmla="*/ 312 w 318"/>
                <a:gd name="T47" fmla="*/ 222 h 302"/>
                <a:gd name="T48" fmla="*/ 318 w 318"/>
                <a:gd name="T49" fmla="*/ 238 h 302"/>
                <a:gd name="T50" fmla="*/ 318 w 318"/>
                <a:gd name="T51" fmla="*/ 272 h 302"/>
                <a:gd name="T52" fmla="*/ 316 w 318"/>
                <a:gd name="T53" fmla="*/ 284 h 302"/>
                <a:gd name="T54" fmla="*/ 300 w 318"/>
                <a:gd name="T55" fmla="*/ 300 h 302"/>
                <a:gd name="T56" fmla="*/ 288 w 318"/>
                <a:gd name="T57" fmla="*/ 302 h 302"/>
                <a:gd name="T58" fmla="*/ 158 w 318"/>
                <a:gd name="T59" fmla="*/ 16 h 302"/>
                <a:gd name="T60" fmla="*/ 144 w 318"/>
                <a:gd name="T61" fmla="*/ 18 h 302"/>
                <a:gd name="T62" fmla="*/ 118 w 318"/>
                <a:gd name="T63" fmla="*/ 28 h 302"/>
                <a:gd name="T64" fmla="*/ 102 w 318"/>
                <a:gd name="T65" fmla="*/ 48 h 302"/>
                <a:gd name="T66" fmla="*/ 92 w 318"/>
                <a:gd name="T67" fmla="*/ 78 h 302"/>
                <a:gd name="T68" fmla="*/ 90 w 318"/>
                <a:gd name="T69" fmla="*/ 94 h 302"/>
                <a:gd name="T70" fmla="*/ 98 w 318"/>
                <a:gd name="T71" fmla="*/ 144 h 302"/>
                <a:gd name="T72" fmla="*/ 120 w 318"/>
                <a:gd name="T73" fmla="*/ 184 h 302"/>
                <a:gd name="T74" fmla="*/ 26 w 318"/>
                <a:gd name="T75" fmla="*/ 226 h 302"/>
                <a:gd name="T76" fmla="*/ 22 w 318"/>
                <a:gd name="T77" fmla="*/ 228 h 302"/>
                <a:gd name="T78" fmla="*/ 16 w 318"/>
                <a:gd name="T79" fmla="*/ 234 h 302"/>
                <a:gd name="T80" fmla="*/ 16 w 318"/>
                <a:gd name="T81" fmla="*/ 272 h 302"/>
                <a:gd name="T82" fmla="*/ 18 w 318"/>
                <a:gd name="T83" fmla="*/ 276 h 302"/>
                <a:gd name="T84" fmla="*/ 24 w 318"/>
                <a:gd name="T85" fmla="*/ 284 h 302"/>
                <a:gd name="T86" fmla="*/ 288 w 318"/>
                <a:gd name="T87" fmla="*/ 286 h 302"/>
                <a:gd name="T88" fmla="*/ 292 w 318"/>
                <a:gd name="T89" fmla="*/ 284 h 302"/>
                <a:gd name="T90" fmla="*/ 300 w 318"/>
                <a:gd name="T91" fmla="*/ 278 h 302"/>
                <a:gd name="T92" fmla="*/ 302 w 318"/>
                <a:gd name="T93" fmla="*/ 272 h 302"/>
                <a:gd name="T94" fmla="*/ 302 w 318"/>
                <a:gd name="T95" fmla="*/ 238 h 302"/>
                <a:gd name="T96" fmla="*/ 298 w 318"/>
                <a:gd name="T97" fmla="*/ 230 h 302"/>
                <a:gd name="T98" fmla="*/ 292 w 318"/>
                <a:gd name="T99" fmla="*/ 226 h 302"/>
                <a:gd name="T100" fmla="*/ 198 w 318"/>
                <a:gd name="T101" fmla="*/ 184 h 302"/>
                <a:gd name="T102" fmla="*/ 210 w 318"/>
                <a:gd name="T103" fmla="*/ 166 h 302"/>
                <a:gd name="T104" fmla="*/ 224 w 318"/>
                <a:gd name="T105" fmla="*/ 120 h 302"/>
                <a:gd name="T106" fmla="*/ 226 w 318"/>
                <a:gd name="T107" fmla="*/ 94 h 302"/>
                <a:gd name="T108" fmla="*/ 222 w 318"/>
                <a:gd name="T109" fmla="*/ 62 h 302"/>
                <a:gd name="T110" fmla="*/ 208 w 318"/>
                <a:gd name="T111" fmla="*/ 38 h 302"/>
                <a:gd name="T112" fmla="*/ 188 w 318"/>
                <a:gd name="T113" fmla="*/ 22 h 302"/>
                <a:gd name="T114" fmla="*/ 158 w 318"/>
                <a:gd name="T115" fmla="*/ 16 h 3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8"/>
                <a:gd name="T175" fmla="*/ 0 h 302"/>
                <a:gd name="T176" fmla="*/ 318 w 318"/>
                <a:gd name="T177" fmla="*/ 302 h 3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8" h="302">
                  <a:moveTo>
                    <a:pt x="288" y="302"/>
                  </a:moveTo>
                  <a:lnTo>
                    <a:pt x="30" y="302"/>
                  </a:lnTo>
                  <a:lnTo>
                    <a:pt x="24" y="300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2" y="284"/>
                  </a:lnTo>
                  <a:lnTo>
                    <a:pt x="0" y="278"/>
                  </a:lnTo>
                  <a:lnTo>
                    <a:pt x="0" y="272"/>
                  </a:lnTo>
                  <a:lnTo>
                    <a:pt x="0" y="238"/>
                  </a:lnTo>
                  <a:lnTo>
                    <a:pt x="2" y="230"/>
                  </a:lnTo>
                  <a:lnTo>
                    <a:pt x="6" y="222"/>
                  </a:lnTo>
                  <a:lnTo>
                    <a:pt x="12" y="214"/>
                  </a:lnTo>
                  <a:lnTo>
                    <a:pt x="20" y="210"/>
                  </a:lnTo>
                  <a:lnTo>
                    <a:pt x="100" y="186"/>
                  </a:lnTo>
                  <a:lnTo>
                    <a:pt x="90" y="166"/>
                  </a:lnTo>
                  <a:lnTo>
                    <a:pt x="82" y="144"/>
                  </a:lnTo>
                  <a:lnTo>
                    <a:pt x="76" y="120"/>
                  </a:lnTo>
                  <a:lnTo>
                    <a:pt x="74" y="94"/>
                  </a:lnTo>
                  <a:lnTo>
                    <a:pt x="76" y="74"/>
                  </a:lnTo>
                  <a:lnTo>
                    <a:pt x="80" y="56"/>
                  </a:lnTo>
                  <a:lnTo>
                    <a:pt x="88" y="40"/>
                  </a:lnTo>
                  <a:lnTo>
                    <a:pt x="98" y="26"/>
                  </a:lnTo>
                  <a:lnTo>
                    <a:pt x="110" y="16"/>
                  </a:lnTo>
                  <a:lnTo>
                    <a:pt x="124" y="6"/>
                  </a:lnTo>
                  <a:lnTo>
                    <a:pt x="140" y="2"/>
                  </a:lnTo>
                  <a:lnTo>
                    <a:pt x="158" y="0"/>
                  </a:lnTo>
                  <a:lnTo>
                    <a:pt x="176" y="2"/>
                  </a:lnTo>
                  <a:lnTo>
                    <a:pt x="194" y="6"/>
                  </a:lnTo>
                  <a:lnTo>
                    <a:pt x="208" y="16"/>
                  </a:lnTo>
                  <a:lnTo>
                    <a:pt x="220" y="26"/>
                  </a:lnTo>
                  <a:lnTo>
                    <a:pt x="230" y="40"/>
                  </a:lnTo>
                  <a:lnTo>
                    <a:pt x="238" y="56"/>
                  </a:lnTo>
                  <a:lnTo>
                    <a:pt x="242" y="74"/>
                  </a:lnTo>
                  <a:lnTo>
                    <a:pt x="244" y="94"/>
                  </a:lnTo>
                  <a:lnTo>
                    <a:pt x="242" y="120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6" y="186"/>
                  </a:lnTo>
                  <a:lnTo>
                    <a:pt x="296" y="210"/>
                  </a:lnTo>
                  <a:lnTo>
                    <a:pt x="306" y="214"/>
                  </a:lnTo>
                  <a:lnTo>
                    <a:pt x="312" y="222"/>
                  </a:lnTo>
                  <a:lnTo>
                    <a:pt x="316" y="230"/>
                  </a:lnTo>
                  <a:lnTo>
                    <a:pt x="318" y="238"/>
                  </a:lnTo>
                  <a:lnTo>
                    <a:pt x="318" y="272"/>
                  </a:lnTo>
                  <a:lnTo>
                    <a:pt x="316" y="278"/>
                  </a:lnTo>
                  <a:lnTo>
                    <a:pt x="316" y="284"/>
                  </a:lnTo>
                  <a:lnTo>
                    <a:pt x="308" y="292"/>
                  </a:lnTo>
                  <a:lnTo>
                    <a:pt x="300" y="300"/>
                  </a:lnTo>
                  <a:lnTo>
                    <a:pt x="294" y="300"/>
                  </a:lnTo>
                  <a:lnTo>
                    <a:pt x="288" y="302"/>
                  </a:lnTo>
                  <a:close/>
                  <a:moveTo>
                    <a:pt x="158" y="16"/>
                  </a:moveTo>
                  <a:lnTo>
                    <a:pt x="158" y="16"/>
                  </a:lnTo>
                  <a:lnTo>
                    <a:pt x="144" y="18"/>
                  </a:lnTo>
                  <a:lnTo>
                    <a:pt x="130" y="22"/>
                  </a:lnTo>
                  <a:lnTo>
                    <a:pt x="118" y="28"/>
                  </a:lnTo>
                  <a:lnTo>
                    <a:pt x="108" y="38"/>
                  </a:lnTo>
                  <a:lnTo>
                    <a:pt x="102" y="48"/>
                  </a:lnTo>
                  <a:lnTo>
                    <a:pt x="96" y="62"/>
                  </a:lnTo>
                  <a:lnTo>
                    <a:pt x="92" y="78"/>
                  </a:lnTo>
                  <a:lnTo>
                    <a:pt x="90" y="94"/>
                  </a:lnTo>
                  <a:lnTo>
                    <a:pt x="92" y="120"/>
                  </a:lnTo>
                  <a:lnTo>
                    <a:pt x="98" y="144"/>
                  </a:lnTo>
                  <a:lnTo>
                    <a:pt x="108" y="166"/>
                  </a:lnTo>
                  <a:lnTo>
                    <a:pt x="120" y="184"/>
                  </a:lnTo>
                  <a:lnTo>
                    <a:pt x="128" y="194"/>
                  </a:lnTo>
                  <a:lnTo>
                    <a:pt x="26" y="226"/>
                  </a:lnTo>
                  <a:lnTo>
                    <a:pt x="22" y="228"/>
                  </a:lnTo>
                  <a:lnTo>
                    <a:pt x="18" y="230"/>
                  </a:lnTo>
                  <a:lnTo>
                    <a:pt x="16" y="234"/>
                  </a:lnTo>
                  <a:lnTo>
                    <a:pt x="16" y="238"/>
                  </a:lnTo>
                  <a:lnTo>
                    <a:pt x="16" y="272"/>
                  </a:lnTo>
                  <a:lnTo>
                    <a:pt x="18" y="276"/>
                  </a:lnTo>
                  <a:lnTo>
                    <a:pt x="20" y="282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288" y="286"/>
                  </a:lnTo>
                  <a:lnTo>
                    <a:pt x="292" y="284"/>
                  </a:lnTo>
                  <a:lnTo>
                    <a:pt x="296" y="282"/>
                  </a:lnTo>
                  <a:lnTo>
                    <a:pt x="300" y="278"/>
                  </a:lnTo>
                  <a:lnTo>
                    <a:pt x="302" y="272"/>
                  </a:lnTo>
                  <a:lnTo>
                    <a:pt x="302" y="238"/>
                  </a:lnTo>
                  <a:lnTo>
                    <a:pt x="300" y="234"/>
                  </a:lnTo>
                  <a:lnTo>
                    <a:pt x="298" y="230"/>
                  </a:lnTo>
                  <a:lnTo>
                    <a:pt x="296" y="228"/>
                  </a:lnTo>
                  <a:lnTo>
                    <a:pt x="292" y="226"/>
                  </a:lnTo>
                  <a:lnTo>
                    <a:pt x="190" y="194"/>
                  </a:lnTo>
                  <a:lnTo>
                    <a:pt x="198" y="184"/>
                  </a:lnTo>
                  <a:lnTo>
                    <a:pt x="210" y="166"/>
                  </a:lnTo>
                  <a:lnTo>
                    <a:pt x="218" y="144"/>
                  </a:lnTo>
                  <a:lnTo>
                    <a:pt x="224" y="120"/>
                  </a:lnTo>
                  <a:lnTo>
                    <a:pt x="226" y="94"/>
                  </a:lnTo>
                  <a:lnTo>
                    <a:pt x="226" y="78"/>
                  </a:lnTo>
                  <a:lnTo>
                    <a:pt x="222" y="62"/>
                  </a:lnTo>
                  <a:lnTo>
                    <a:pt x="216" y="48"/>
                  </a:lnTo>
                  <a:lnTo>
                    <a:pt x="208" y="38"/>
                  </a:lnTo>
                  <a:lnTo>
                    <a:pt x="198" y="28"/>
                  </a:lnTo>
                  <a:lnTo>
                    <a:pt x="188" y="22"/>
                  </a:lnTo>
                  <a:lnTo>
                    <a:pt x="174" y="18"/>
                  </a:lnTo>
                  <a:lnTo>
                    <a:pt x="158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  <a:ea typeface="微软雅黑" pitchFamily="34" charset="-122"/>
              </a:endParaRPr>
            </a:p>
          </p:txBody>
        </p:sp>
      </p:grpSp>
      <p:grpSp>
        <p:nvGrpSpPr>
          <p:cNvPr id="33" name="组合 7"/>
          <p:cNvGrpSpPr/>
          <p:nvPr/>
        </p:nvGrpSpPr>
        <p:grpSpPr>
          <a:xfrm>
            <a:off x="108557" y="337632"/>
            <a:ext cx="4390290" cy="422275"/>
            <a:chOff x="198764" y="258545"/>
            <a:chExt cx="5852364" cy="563491"/>
          </a:xfrm>
        </p:grpSpPr>
        <p:grpSp>
          <p:nvGrpSpPr>
            <p:cNvPr id="34" name="组合 33"/>
            <p:cNvGrpSpPr/>
            <p:nvPr/>
          </p:nvGrpSpPr>
          <p:grpSpPr>
            <a:xfrm>
              <a:off x="198764" y="258545"/>
              <a:ext cx="700083" cy="563491"/>
              <a:chOff x="5075564" y="2933562"/>
              <a:chExt cx="2860947" cy="2302753"/>
            </a:xfrm>
          </p:grpSpPr>
          <p:sp>
            <p:nvSpPr>
              <p:cNvPr id="36" name="等腰三角形 35"/>
              <p:cNvSpPr/>
              <p:nvPr/>
            </p:nvSpPr>
            <p:spPr>
              <a:xfrm rot="10800000">
                <a:off x="5075564" y="2933562"/>
                <a:ext cx="2671190" cy="2302750"/>
              </a:xfrm>
              <a:prstGeom prst="triangle">
                <a:avLst/>
              </a:prstGeom>
              <a:solidFill>
                <a:srgbClr val="0039B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10800000">
                <a:off x="6233228" y="3767967"/>
                <a:ext cx="1703283" cy="1468348"/>
              </a:xfrm>
              <a:prstGeom prst="triangle">
                <a:avLst/>
              </a:prstGeom>
              <a:solidFill>
                <a:srgbClr val="F37D2A"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88289" y="300222"/>
              <a:ext cx="5062839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</a:p>
          </p:txBody>
        </p:sp>
      </p:grpSp>
      <p:sp>
        <p:nvSpPr>
          <p:cNvPr id="39" name="椭圆 38"/>
          <p:cNvSpPr/>
          <p:nvPr/>
        </p:nvSpPr>
        <p:spPr>
          <a:xfrm>
            <a:off x="10130542" y="-693639"/>
            <a:ext cx="3524731" cy="3524731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183993" y="920059"/>
            <a:ext cx="1738312" cy="1857375"/>
            <a:chOff x="10828" y="6968"/>
            <a:chExt cx="2736" cy="2925"/>
          </a:xfrm>
        </p:grpSpPr>
        <p:sp>
          <p:nvSpPr>
            <p:cNvPr id="41" name="Freeform 12"/>
            <p:cNvSpPr/>
            <p:nvPr/>
          </p:nvSpPr>
          <p:spPr bwMode="auto">
            <a:xfrm rot="1692461">
              <a:off x="12365" y="7765"/>
              <a:ext cx="785" cy="2128"/>
            </a:xfrm>
            <a:custGeom>
              <a:avLst/>
              <a:gdLst/>
              <a:ahLst/>
              <a:cxnLst>
                <a:cxn ang="0">
                  <a:pos x="304" y="430"/>
                </a:cxn>
                <a:cxn ang="0">
                  <a:pos x="9" y="935"/>
                </a:cxn>
                <a:cxn ang="0">
                  <a:pos x="0" y="554"/>
                </a:cxn>
                <a:cxn ang="0">
                  <a:pos x="344" y="0"/>
                </a:cxn>
                <a:cxn ang="0">
                  <a:pos x="304" y="430"/>
                </a:cxn>
              </a:cxnLst>
              <a:rect l="0" t="0" r="r" b="b"/>
              <a:pathLst>
                <a:path w="344" h="935">
                  <a:moveTo>
                    <a:pt x="304" y="430"/>
                  </a:moveTo>
                  <a:lnTo>
                    <a:pt x="9" y="935"/>
                  </a:lnTo>
                  <a:lnTo>
                    <a:pt x="0" y="554"/>
                  </a:lnTo>
                  <a:lnTo>
                    <a:pt x="344" y="0"/>
                  </a:lnTo>
                  <a:lnTo>
                    <a:pt x="304" y="430"/>
                  </a:lnTo>
                  <a:close/>
                </a:path>
              </a:pathLst>
            </a:custGeom>
            <a:solidFill>
              <a:srgbClr val="3E6BBC">
                <a:alpha val="7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42" name="Freeform 13"/>
            <p:cNvSpPr/>
            <p:nvPr/>
          </p:nvSpPr>
          <p:spPr bwMode="auto">
            <a:xfrm rot="1692461">
              <a:off x="11250" y="6968"/>
              <a:ext cx="2314" cy="1777"/>
            </a:xfrm>
            <a:custGeom>
              <a:avLst/>
              <a:gdLst/>
              <a:ahLst/>
              <a:cxnLst>
                <a:cxn ang="0">
                  <a:pos x="1017" y="227"/>
                </a:cxn>
                <a:cxn ang="0">
                  <a:pos x="673" y="781"/>
                </a:cxn>
                <a:cxn ang="0">
                  <a:pos x="0" y="493"/>
                </a:cxn>
                <a:cxn ang="0">
                  <a:pos x="0" y="493"/>
                </a:cxn>
                <a:cxn ang="0">
                  <a:pos x="369" y="0"/>
                </a:cxn>
                <a:cxn ang="0">
                  <a:pos x="1017" y="227"/>
                </a:cxn>
              </a:cxnLst>
              <a:rect l="0" t="0" r="r" b="b"/>
              <a:pathLst>
                <a:path w="1017" h="781">
                  <a:moveTo>
                    <a:pt x="1017" y="227"/>
                  </a:moveTo>
                  <a:lnTo>
                    <a:pt x="673" y="78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369" y="0"/>
                  </a:lnTo>
                  <a:lnTo>
                    <a:pt x="1017" y="227"/>
                  </a:lnTo>
                  <a:close/>
                </a:path>
              </a:pathLst>
            </a:custGeom>
            <a:solidFill>
              <a:srgbClr val="3E6BBC">
                <a:alpha val="3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43" name="Freeform 14"/>
            <p:cNvSpPr/>
            <p:nvPr/>
          </p:nvSpPr>
          <p:spPr bwMode="auto">
            <a:xfrm rot="1692461">
              <a:off x="10828" y="7793"/>
              <a:ext cx="1549" cy="1522"/>
            </a:xfrm>
            <a:custGeom>
              <a:avLst/>
              <a:gdLst/>
              <a:ahLst/>
              <a:cxnLst>
                <a:cxn ang="0">
                  <a:pos x="682" y="669"/>
                </a:cxn>
                <a:cxn ang="0">
                  <a:pos x="87" y="391"/>
                </a:cxn>
                <a:cxn ang="0">
                  <a:pos x="0" y="0"/>
                </a:cxn>
                <a:cxn ang="0">
                  <a:pos x="673" y="288"/>
                </a:cxn>
                <a:cxn ang="0">
                  <a:pos x="682" y="669"/>
                </a:cxn>
                <a:cxn ang="0">
                  <a:pos x="682" y="669"/>
                </a:cxn>
              </a:cxnLst>
              <a:rect l="0" t="0" r="r" b="b"/>
              <a:pathLst>
                <a:path w="682" h="669">
                  <a:moveTo>
                    <a:pt x="682" y="669"/>
                  </a:moveTo>
                  <a:lnTo>
                    <a:pt x="87" y="391"/>
                  </a:lnTo>
                  <a:lnTo>
                    <a:pt x="0" y="0"/>
                  </a:lnTo>
                  <a:lnTo>
                    <a:pt x="673" y="288"/>
                  </a:lnTo>
                  <a:lnTo>
                    <a:pt x="682" y="669"/>
                  </a:lnTo>
                  <a:lnTo>
                    <a:pt x="682" y="6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6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0" grpId="0" animBg="1"/>
      <p:bldP spid="20" grpId="0"/>
      <p:bldP spid="21" grpId="0"/>
      <p:bldP spid="22" grpId="0"/>
      <p:bldP spid="23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1248540" y="3559438"/>
            <a:ext cx="1480978" cy="148097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0" y="2748476"/>
            <a:ext cx="6527829" cy="1361049"/>
            <a:chOff x="0" y="2748476"/>
            <a:chExt cx="6527829" cy="1361049"/>
          </a:xfrm>
        </p:grpSpPr>
        <p:grpSp>
          <p:nvGrpSpPr>
            <p:cNvPr id="118" name="组合 117"/>
            <p:cNvGrpSpPr/>
            <p:nvPr/>
          </p:nvGrpSpPr>
          <p:grpSpPr>
            <a:xfrm>
              <a:off x="0" y="2748476"/>
              <a:ext cx="6527829" cy="1361049"/>
              <a:chOff x="0" y="2748476"/>
              <a:chExt cx="6527829" cy="136104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758785"/>
                <a:ext cx="2563784" cy="134043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307853" y="2748476"/>
                <a:ext cx="5219976" cy="1361049"/>
                <a:chOff x="1307853" y="2366615"/>
                <a:chExt cx="5219976" cy="1670538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2562615" y="2373830"/>
                  <a:ext cx="2723165" cy="1656109"/>
                </a:xfrm>
                <a:prstGeom prst="rect">
                  <a:avLst/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1307853" y="2366615"/>
                  <a:ext cx="1262171" cy="1670538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等腰三角形 9"/>
                <p:cNvSpPr/>
                <p:nvPr/>
              </p:nvSpPr>
              <p:spPr>
                <a:xfrm rot="10800000">
                  <a:off x="5279140" y="2373830"/>
                  <a:ext cx="1248689" cy="1656109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F4A6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文本框 6"/>
            <p:cNvSpPr txBox="1"/>
            <p:nvPr/>
          </p:nvSpPr>
          <p:spPr>
            <a:xfrm>
              <a:off x="2446986" y="2967335"/>
              <a:ext cx="3060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F1F5EF"/>
                  </a:solidFill>
                </a:rPr>
                <a:t>PART 3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688749" y="2944838"/>
            <a:ext cx="277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4A66F"/>
                </a:solidFill>
                <a:latin typeface="微软雅黑" pitchFamily="34" charset="-122"/>
                <a:ea typeface="微软雅黑" pitchFamily="34" charset="-122"/>
              </a:rPr>
              <a:t>Team Introduction</a:t>
            </a:r>
          </a:p>
        </p:txBody>
      </p:sp>
      <p:sp>
        <p:nvSpPr>
          <p:cNvPr id="20" name="椭圆 19"/>
          <p:cNvSpPr/>
          <p:nvPr/>
        </p:nvSpPr>
        <p:spPr>
          <a:xfrm>
            <a:off x="8667097" y="3362955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37873" y="3261564"/>
            <a:ext cx="3131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The history of development</a:t>
            </a:r>
          </a:p>
        </p:txBody>
      </p:sp>
      <p:sp>
        <p:nvSpPr>
          <p:cNvPr id="22" name="椭圆 21"/>
          <p:cNvSpPr/>
          <p:nvPr/>
        </p:nvSpPr>
        <p:spPr>
          <a:xfrm>
            <a:off x="8664161" y="3954170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4937" y="3852779"/>
            <a:ext cx="2063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Team members</a:t>
            </a:r>
          </a:p>
        </p:txBody>
      </p:sp>
      <p:sp>
        <p:nvSpPr>
          <p:cNvPr id="24" name="椭圆 23"/>
          <p:cNvSpPr/>
          <p:nvPr/>
        </p:nvSpPr>
        <p:spPr>
          <a:xfrm>
            <a:off x="8664161" y="3660829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34937" y="3559438"/>
            <a:ext cx="285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Organizational structure</a:t>
            </a:r>
          </a:p>
        </p:txBody>
      </p:sp>
      <p:sp>
        <p:nvSpPr>
          <p:cNvPr id="26" name="椭圆 25"/>
          <p:cNvSpPr/>
          <p:nvPr/>
        </p:nvSpPr>
        <p:spPr>
          <a:xfrm>
            <a:off x="8661225" y="4252044"/>
            <a:ext cx="150774" cy="13989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32001" y="4150653"/>
            <a:ext cx="236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7E6E6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Corporate Honors</a:t>
            </a:r>
          </a:p>
        </p:txBody>
      </p:sp>
      <p:sp>
        <p:nvSpPr>
          <p:cNvPr id="2" name="椭圆 1"/>
          <p:cNvSpPr/>
          <p:nvPr/>
        </p:nvSpPr>
        <p:spPr>
          <a:xfrm>
            <a:off x="9402178" y="-2460175"/>
            <a:ext cx="5146766" cy="514676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9911932" y="3873554"/>
            <a:ext cx="2063629" cy="2063629"/>
          </a:xfrm>
          <a:prstGeom prst="ellipse">
            <a:avLst/>
          </a:prstGeom>
          <a:solidFill>
            <a:srgbClr val="F37D2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7960" y="273722"/>
            <a:ext cx="1480978" cy="1480978"/>
          </a:xfrm>
          <a:prstGeom prst="ellipse">
            <a:avLst/>
          </a:prstGeom>
          <a:solidFill>
            <a:srgbClr val="F37D2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1377422" y="-2375271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3083975" y="6858000"/>
            <a:ext cx="2215453" cy="2375271"/>
          </a:xfrm>
          <a:prstGeom prst="line">
            <a:avLst/>
          </a:prstGeom>
          <a:ln w="9525">
            <a:solidFill>
              <a:srgbClr val="F4A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7 0.08565 L -0.35 0.663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2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1.85185E-6 L 0.29818 -0.576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" grpId="0" animBg="1"/>
      <p:bldP spid="3" grpId="0" animBg="1"/>
      <p:bldP spid="30" grpId="0" animBg="1"/>
    </p:bldLst>
  </p:timing>
</p:sld>
</file>

<file path=ppt/theme/theme1.xml><?xml version="1.0" encoding="utf-8"?>
<a:theme xmlns:a="http://schemas.openxmlformats.org/drawingml/2006/main" name="1_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432</Words>
  <Application>Microsoft Office PowerPoint</Application>
  <PresentationFormat>宽屏</PresentationFormat>
  <Paragraphs>93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BatangChe</vt:lpstr>
      <vt:lpstr>宋体</vt:lpstr>
      <vt:lpstr>微软雅黑</vt:lpstr>
      <vt:lpstr>Arial</vt:lpstr>
      <vt:lpstr>Calibri</vt:lpstr>
      <vt:lpstr>Calibri Light</vt:lpstr>
      <vt:lpstr>1_https://www.freeppt7.com</vt:lpstr>
      <vt:lpstr>2_https://www.freeppt7.com</vt:lpstr>
      <vt:lpstr>3_https://www.freeppt7.com</vt:lpstr>
      <vt:lpstr>4_https://www.freeppt7.com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7</cp:revision>
  <dcterms:created xsi:type="dcterms:W3CDTF">2016-04-10T11:44:19Z</dcterms:created>
  <dcterms:modified xsi:type="dcterms:W3CDTF">2020-03-10T11:51:47Z</dcterms:modified>
</cp:coreProperties>
</file>